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482" r:id="rId3"/>
    <p:sldId id="308" r:id="rId4"/>
    <p:sldId id="463" r:id="rId5"/>
    <p:sldId id="260" r:id="rId6"/>
    <p:sldId id="262" r:id="rId7"/>
    <p:sldId id="267" r:id="rId8"/>
    <p:sldId id="475" r:id="rId9"/>
    <p:sldId id="264" r:id="rId10"/>
    <p:sldId id="476" r:id="rId11"/>
    <p:sldId id="289" r:id="rId12"/>
    <p:sldId id="290" r:id="rId13"/>
    <p:sldId id="464" r:id="rId14"/>
    <p:sldId id="303" r:id="rId15"/>
    <p:sldId id="492" r:id="rId16"/>
    <p:sldId id="465" r:id="rId17"/>
    <p:sldId id="301" r:id="rId18"/>
    <p:sldId id="293" r:id="rId19"/>
    <p:sldId id="296" r:id="rId20"/>
    <p:sldId id="493" r:id="rId21"/>
    <p:sldId id="466" r:id="rId22"/>
    <p:sldId id="488" r:id="rId23"/>
    <p:sldId id="484" r:id="rId24"/>
    <p:sldId id="485" r:id="rId25"/>
    <p:sldId id="491" r:id="rId26"/>
    <p:sldId id="486" r:id="rId27"/>
    <p:sldId id="302" r:id="rId28"/>
    <p:sldId id="467" r:id="rId29"/>
    <p:sldId id="297" r:id="rId30"/>
    <p:sldId id="279" r:id="rId31"/>
    <p:sldId id="469" r:id="rId32"/>
    <p:sldId id="280" r:id="rId33"/>
    <p:sldId id="470" r:id="rId34"/>
    <p:sldId id="471" r:id="rId35"/>
    <p:sldId id="472" r:id="rId36"/>
    <p:sldId id="480" r:id="rId37"/>
    <p:sldId id="473" r:id="rId38"/>
    <p:sldId id="481" r:id="rId39"/>
    <p:sldId id="305" r:id="rId40"/>
    <p:sldId id="272" r:id="rId41"/>
    <p:sldId id="274" r:id="rId42"/>
    <p:sldId id="307" r:id="rId43"/>
    <p:sldId id="474" r:id="rId44"/>
    <p:sldId id="489" r:id="rId45"/>
    <p:sldId id="275" r:id="rId46"/>
    <p:sldId id="48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DE06FB-05AE-4504-B621-C81C94BA9160}" v="763" dt="2022-05-03T11:36:53.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22" autoAdjust="0"/>
    <p:restoredTop sz="77058" autoAdjust="0"/>
  </p:normalViewPr>
  <p:slideViewPr>
    <p:cSldViewPr snapToGrid="0">
      <p:cViewPr varScale="1">
        <p:scale>
          <a:sx n="49" d="100"/>
          <a:sy n="49" d="100"/>
        </p:scale>
        <p:origin x="168" y="4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Stella L" userId="52fa5c7f-105a-46df-ac12-50e936c78909" providerId="ADAL" clId="{32DE06FB-05AE-4504-B621-C81C94BA9160}"/>
    <pc:docChg chg="undo redo custSel addSld delSld modSld sldOrd">
      <pc:chgData name="Winters, Stella L" userId="52fa5c7f-105a-46df-ac12-50e936c78909" providerId="ADAL" clId="{32DE06FB-05AE-4504-B621-C81C94BA9160}" dt="2022-05-03T11:37:06.425" v="2748" actId="1076"/>
      <pc:docMkLst>
        <pc:docMk/>
      </pc:docMkLst>
      <pc:sldChg chg="modNotesTx">
        <pc:chgData name="Winters, Stella L" userId="52fa5c7f-105a-46df-ac12-50e936c78909" providerId="ADAL" clId="{32DE06FB-05AE-4504-B621-C81C94BA9160}" dt="2022-05-03T04:12:52.573" v="1989" actId="20577"/>
        <pc:sldMkLst>
          <pc:docMk/>
          <pc:sldMk cId="599536499" sldId="256"/>
        </pc:sldMkLst>
      </pc:sldChg>
      <pc:sldChg chg="modSp modAnim">
        <pc:chgData name="Winters, Stella L" userId="52fa5c7f-105a-46df-ac12-50e936c78909" providerId="ADAL" clId="{32DE06FB-05AE-4504-B621-C81C94BA9160}" dt="2022-05-03T04:10:42.431" v="1985" actId="20577"/>
        <pc:sldMkLst>
          <pc:docMk/>
          <pc:sldMk cId="2252741173" sldId="260"/>
        </pc:sldMkLst>
        <pc:spChg chg="mod">
          <ac:chgData name="Winters, Stella L" userId="52fa5c7f-105a-46df-ac12-50e936c78909" providerId="ADAL" clId="{32DE06FB-05AE-4504-B621-C81C94BA9160}" dt="2022-05-03T04:10:42.431" v="1985" actId="20577"/>
          <ac:spMkLst>
            <pc:docMk/>
            <pc:sldMk cId="2252741173" sldId="260"/>
            <ac:spMk id="5" creationId="{CF16B36A-6C8E-4BF8-8839-E49456999C02}"/>
          </ac:spMkLst>
        </pc:spChg>
      </pc:sldChg>
      <pc:sldChg chg="modSp mod modNotesTx">
        <pc:chgData name="Winters, Stella L" userId="52fa5c7f-105a-46df-ac12-50e936c78909" providerId="ADAL" clId="{32DE06FB-05AE-4504-B621-C81C94BA9160}" dt="2022-05-03T04:40:20.885" v="2460" actId="20577"/>
        <pc:sldMkLst>
          <pc:docMk/>
          <pc:sldMk cId="3793038827" sldId="262"/>
        </pc:sldMkLst>
        <pc:spChg chg="mod">
          <ac:chgData name="Winters, Stella L" userId="52fa5c7f-105a-46df-ac12-50e936c78909" providerId="ADAL" clId="{32DE06FB-05AE-4504-B621-C81C94BA9160}" dt="2022-05-03T04:37:49.604" v="2458" actId="20577"/>
          <ac:spMkLst>
            <pc:docMk/>
            <pc:sldMk cId="3793038827" sldId="262"/>
            <ac:spMk id="2" creationId="{0093EBA6-0849-4E09-973D-E7DD87D45889}"/>
          </ac:spMkLst>
        </pc:spChg>
        <pc:spChg chg="mod">
          <ac:chgData name="Winters, Stella L" userId="52fa5c7f-105a-46df-ac12-50e936c78909" providerId="ADAL" clId="{32DE06FB-05AE-4504-B621-C81C94BA9160}" dt="2022-05-03T04:40:20.885" v="2460" actId="20577"/>
          <ac:spMkLst>
            <pc:docMk/>
            <pc:sldMk cId="3793038827" sldId="262"/>
            <ac:spMk id="5" creationId="{68AC896D-644D-4E7E-B4AA-16FDFA975F37}"/>
          </ac:spMkLst>
        </pc:spChg>
      </pc:sldChg>
      <pc:sldChg chg="addSp modSp mod">
        <pc:chgData name="Winters, Stella L" userId="52fa5c7f-105a-46df-ac12-50e936c78909" providerId="ADAL" clId="{32DE06FB-05AE-4504-B621-C81C94BA9160}" dt="2022-05-02T20:43:05.641" v="186" actId="20577"/>
        <pc:sldMkLst>
          <pc:docMk/>
          <pc:sldMk cId="3545928226" sldId="264"/>
        </pc:sldMkLst>
        <pc:spChg chg="mod">
          <ac:chgData name="Winters, Stella L" userId="52fa5c7f-105a-46df-ac12-50e936c78909" providerId="ADAL" clId="{32DE06FB-05AE-4504-B621-C81C94BA9160}" dt="2022-05-02T20:41:57.892" v="178" actId="1076"/>
          <ac:spMkLst>
            <pc:docMk/>
            <pc:sldMk cId="3545928226" sldId="264"/>
            <ac:spMk id="3" creationId="{DCCDCCB7-37DB-4343-ADB3-77EF2D8645CD}"/>
          </ac:spMkLst>
        </pc:spChg>
        <pc:spChg chg="add mod">
          <ac:chgData name="Winters, Stella L" userId="52fa5c7f-105a-46df-ac12-50e936c78909" providerId="ADAL" clId="{32DE06FB-05AE-4504-B621-C81C94BA9160}" dt="2022-05-02T20:41:11.469" v="173"/>
          <ac:spMkLst>
            <pc:docMk/>
            <pc:sldMk cId="3545928226" sldId="264"/>
            <ac:spMk id="5" creationId="{5BB692EB-D816-4E13-87D8-65D5AE8E8368}"/>
          </ac:spMkLst>
        </pc:spChg>
        <pc:graphicFrameChg chg="mod">
          <ac:chgData name="Winters, Stella L" userId="52fa5c7f-105a-46df-ac12-50e936c78909" providerId="ADAL" clId="{32DE06FB-05AE-4504-B621-C81C94BA9160}" dt="2022-05-02T20:43:05.641" v="186" actId="20577"/>
          <ac:graphicFrameMkLst>
            <pc:docMk/>
            <pc:sldMk cId="3545928226" sldId="264"/>
            <ac:graphicFrameMk id="4" creationId="{F731956A-19D9-4569-9976-B674286DA069}"/>
          </ac:graphicFrameMkLst>
        </pc:graphicFrameChg>
      </pc:sldChg>
      <pc:sldChg chg="modSp ord modNotesTx">
        <pc:chgData name="Winters, Stella L" userId="52fa5c7f-105a-46df-ac12-50e936c78909" providerId="ADAL" clId="{32DE06FB-05AE-4504-B621-C81C94BA9160}" dt="2022-05-03T05:08:19.579" v="2724" actId="20577"/>
        <pc:sldMkLst>
          <pc:docMk/>
          <pc:sldMk cId="1704204863" sldId="267"/>
        </pc:sldMkLst>
        <pc:spChg chg="mod">
          <ac:chgData name="Winters, Stella L" userId="52fa5c7f-105a-46df-ac12-50e936c78909" providerId="ADAL" clId="{32DE06FB-05AE-4504-B621-C81C94BA9160}" dt="2022-05-03T05:08:19.579" v="2724" actId="20577"/>
          <ac:spMkLst>
            <pc:docMk/>
            <pc:sldMk cId="1704204863" sldId="267"/>
            <ac:spMk id="3" creationId="{D33A707D-A756-4E94-8856-05B101131CF9}"/>
          </ac:spMkLst>
        </pc:spChg>
      </pc:sldChg>
      <pc:sldChg chg="modNotesTx">
        <pc:chgData name="Winters, Stella L" userId="52fa5c7f-105a-46df-ac12-50e936c78909" providerId="ADAL" clId="{32DE06FB-05AE-4504-B621-C81C94BA9160}" dt="2022-05-03T04:18:37.803" v="2063" actId="20577"/>
        <pc:sldMkLst>
          <pc:docMk/>
          <pc:sldMk cId="3843179401" sldId="290"/>
        </pc:sldMkLst>
      </pc:sldChg>
      <pc:sldChg chg="modNotesTx">
        <pc:chgData name="Winters, Stella L" userId="52fa5c7f-105a-46df-ac12-50e936c78909" providerId="ADAL" clId="{32DE06FB-05AE-4504-B621-C81C94BA9160}" dt="2022-05-03T04:56:38.432" v="2622" actId="20577"/>
        <pc:sldMkLst>
          <pc:docMk/>
          <pc:sldMk cId="128535364" sldId="293"/>
        </pc:sldMkLst>
      </pc:sldChg>
      <pc:sldChg chg="addSp delSp modSp mod delAnim modAnim modNotesTx">
        <pc:chgData name="Winters, Stella L" userId="52fa5c7f-105a-46df-ac12-50e936c78909" providerId="ADAL" clId="{32DE06FB-05AE-4504-B621-C81C94BA9160}" dt="2022-05-03T11:37:06.425" v="2748" actId="1076"/>
        <pc:sldMkLst>
          <pc:docMk/>
          <pc:sldMk cId="3735866557" sldId="296"/>
        </pc:sldMkLst>
        <pc:picChg chg="add mod">
          <ac:chgData name="Winters, Stella L" userId="52fa5c7f-105a-46df-ac12-50e936c78909" providerId="ADAL" clId="{32DE06FB-05AE-4504-B621-C81C94BA9160}" dt="2022-05-03T11:37:06.425" v="2748" actId="1076"/>
          <ac:picMkLst>
            <pc:docMk/>
            <pc:sldMk cId="3735866557" sldId="296"/>
            <ac:picMk id="3" creationId="{C271F22D-0D9E-4C3E-846D-EAF1ECC6CC22}"/>
          </ac:picMkLst>
        </pc:picChg>
        <pc:picChg chg="del">
          <ac:chgData name="Winters, Stella L" userId="52fa5c7f-105a-46df-ac12-50e936c78909" providerId="ADAL" clId="{32DE06FB-05AE-4504-B621-C81C94BA9160}" dt="2022-05-03T11:35:56.885" v="2745" actId="478"/>
          <ac:picMkLst>
            <pc:docMk/>
            <pc:sldMk cId="3735866557" sldId="296"/>
            <ac:picMk id="7" creationId="{64F8213E-E627-48FC-AA74-1B9573BA5444}"/>
          </ac:picMkLst>
        </pc:picChg>
      </pc:sldChg>
      <pc:sldChg chg="addSp modSp mod modAnim">
        <pc:chgData name="Winters, Stella L" userId="52fa5c7f-105a-46df-ac12-50e936c78909" providerId="ADAL" clId="{32DE06FB-05AE-4504-B621-C81C94BA9160}" dt="2022-05-02T20:44:54.273" v="200"/>
        <pc:sldMkLst>
          <pc:docMk/>
          <pc:sldMk cId="239502331" sldId="301"/>
        </pc:sldMkLst>
        <pc:spChg chg="mod">
          <ac:chgData name="Winters, Stella L" userId="52fa5c7f-105a-46df-ac12-50e936c78909" providerId="ADAL" clId="{32DE06FB-05AE-4504-B621-C81C94BA9160}" dt="2022-05-02T20:41:44.127" v="176" actId="1076"/>
          <ac:spMkLst>
            <pc:docMk/>
            <pc:sldMk cId="239502331" sldId="301"/>
            <ac:spMk id="3" creationId="{DCCDCCB7-37DB-4343-ADB3-77EF2D8645CD}"/>
          </ac:spMkLst>
        </pc:spChg>
        <pc:spChg chg="add mod">
          <ac:chgData name="Winters, Stella L" userId="52fa5c7f-105a-46df-ac12-50e936c78909" providerId="ADAL" clId="{32DE06FB-05AE-4504-B621-C81C94BA9160}" dt="2022-05-02T20:41:25.107" v="174"/>
          <ac:spMkLst>
            <pc:docMk/>
            <pc:sldMk cId="239502331" sldId="301"/>
            <ac:spMk id="5" creationId="{5D34601B-DE10-4B81-9852-916D810C9A2D}"/>
          </ac:spMkLst>
        </pc:spChg>
        <pc:graphicFrameChg chg="mod">
          <ac:chgData name="Winters, Stella L" userId="52fa5c7f-105a-46df-ac12-50e936c78909" providerId="ADAL" clId="{32DE06FB-05AE-4504-B621-C81C94BA9160}" dt="2022-05-02T20:42:49.510" v="185" actId="20577"/>
          <ac:graphicFrameMkLst>
            <pc:docMk/>
            <pc:sldMk cId="239502331" sldId="301"/>
            <ac:graphicFrameMk id="4" creationId="{F731956A-19D9-4569-9976-B674286DA069}"/>
          </ac:graphicFrameMkLst>
        </pc:graphicFrameChg>
      </pc:sldChg>
      <pc:sldChg chg="addSp modSp mod modAnim">
        <pc:chgData name="Winters, Stella L" userId="52fa5c7f-105a-46df-ac12-50e936c78909" providerId="ADAL" clId="{32DE06FB-05AE-4504-B621-C81C94BA9160}" dt="2022-05-02T20:45:12.902" v="205"/>
        <pc:sldMkLst>
          <pc:docMk/>
          <pc:sldMk cId="665455631" sldId="302"/>
        </pc:sldMkLst>
        <pc:spChg chg="mod">
          <ac:chgData name="Winters, Stella L" userId="52fa5c7f-105a-46df-ac12-50e936c78909" providerId="ADAL" clId="{32DE06FB-05AE-4504-B621-C81C94BA9160}" dt="2022-05-02T20:42:24.742" v="181" actId="1076"/>
          <ac:spMkLst>
            <pc:docMk/>
            <pc:sldMk cId="665455631" sldId="302"/>
            <ac:spMk id="3" creationId="{DCCDCCB7-37DB-4343-ADB3-77EF2D8645CD}"/>
          </ac:spMkLst>
        </pc:spChg>
        <pc:spChg chg="add mod">
          <ac:chgData name="Winters, Stella L" userId="52fa5c7f-105a-46df-ac12-50e936c78909" providerId="ADAL" clId="{32DE06FB-05AE-4504-B621-C81C94BA9160}" dt="2022-05-02T20:42:16.744" v="179"/>
          <ac:spMkLst>
            <pc:docMk/>
            <pc:sldMk cId="665455631" sldId="302"/>
            <ac:spMk id="5" creationId="{E60E56A0-7E15-440B-8F2B-6B099E9A07F6}"/>
          </ac:spMkLst>
        </pc:spChg>
        <pc:graphicFrameChg chg="mod">
          <ac:chgData name="Winters, Stella L" userId="52fa5c7f-105a-46df-ac12-50e936c78909" providerId="ADAL" clId="{32DE06FB-05AE-4504-B621-C81C94BA9160}" dt="2022-05-02T20:42:43.751" v="184" actId="20577"/>
          <ac:graphicFrameMkLst>
            <pc:docMk/>
            <pc:sldMk cId="665455631" sldId="302"/>
            <ac:graphicFrameMk id="4" creationId="{F731956A-19D9-4569-9976-B674286DA069}"/>
          </ac:graphicFrameMkLst>
        </pc:graphicFrameChg>
      </pc:sldChg>
      <pc:sldChg chg="modNotesTx">
        <pc:chgData name="Winters, Stella L" userId="52fa5c7f-105a-46df-ac12-50e936c78909" providerId="ADAL" clId="{32DE06FB-05AE-4504-B621-C81C94BA9160}" dt="2022-05-03T04:19:14.120" v="2088" actId="20577"/>
        <pc:sldMkLst>
          <pc:docMk/>
          <pc:sldMk cId="943214897" sldId="303"/>
        </pc:sldMkLst>
      </pc:sldChg>
      <pc:sldChg chg="addSp modSp mod">
        <pc:chgData name="Winters, Stella L" userId="52fa5c7f-105a-46df-ac12-50e936c78909" providerId="ADAL" clId="{32DE06FB-05AE-4504-B621-C81C94BA9160}" dt="2022-05-02T20:44:33.583" v="195" actId="20577"/>
        <pc:sldMkLst>
          <pc:docMk/>
          <pc:sldMk cId="3916085128" sldId="305"/>
        </pc:sldMkLst>
        <pc:spChg chg="mod">
          <ac:chgData name="Winters, Stella L" userId="52fa5c7f-105a-46df-ac12-50e936c78909" providerId="ADAL" clId="{32DE06FB-05AE-4504-B621-C81C94BA9160}" dt="2022-05-02T20:44:33.583" v="195" actId="20577"/>
          <ac:spMkLst>
            <pc:docMk/>
            <pc:sldMk cId="3916085128" sldId="305"/>
            <ac:spMk id="2" creationId="{03F631D2-06E8-4DFF-8010-ACA7F17A3536}"/>
          </ac:spMkLst>
        </pc:spChg>
        <pc:spChg chg="add mod">
          <ac:chgData name="Winters, Stella L" userId="52fa5c7f-105a-46df-ac12-50e936c78909" providerId="ADAL" clId="{32DE06FB-05AE-4504-B621-C81C94BA9160}" dt="2022-05-02T20:42:34.252" v="182"/>
          <ac:spMkLst>
            <pc:docMk/>
            <pc:sldMk cId="3916085128" sldId="305"/>
            <ac:spMk id="9" creationId="{59F92A9D-47E9-407F-8B50-FA086BA83A9B}"/>
          </ac:spMkLst>
        </pc:spChg>
        <pc:graphicFrameChg chg="mod">
          <ac:chgData name="Winters, Stella L" userId="52fa5c7f-105a-46df-ac12-50e936c78909" providerId="ADAL" clId="{32DE06FB-05AE-4504-B621-C81C94BA9160}" dt="2022-05-02T20:42:36.812" v="183" actId="20577"/>
          <ac:graphicFrameMkLst>
            <pc:docMk/>
            <pc:sldMk cId="3916085128" sldId="305"/>
            <ac:graphicFrameMk id="4" creationId="{F731956A-19D9-4569-9976-B674286DA069}"/>
          </ac:graphicFrameMkLst>
        </pc:graphicFrameChg>
      </pc:sldChg>
      <pc:sldChg chg="delSp modSp mod delAnim">
        <pc:chgData name="Winters, Stella L" userId="52fa5c7f-105a-46df-ac12-50e936c78909" providerId="ADAL" clId="{32DE06FB-05AE-4504-B621-C81C94BA9160}" dt="2022-05-02T21:05:34.411" v="285" actId="478"/>
        <pc:sldMkLst>
          <pc:docMk/>
          <pc:sldMk cId="920779209" sldId="308"/>
        </pc:sldMkLst>
        <pc:picChg chg="del mod">
          <ac:chgData name="Winters, Stella L" userId="52fa5c7f-105a-46df-ac12-50e936c78909" providerId="ADAL" clId="{32DE06FB-05AE-4504-B621-C81C94BA9160}" dt="2022-05-02T21:05:34.411" v="285" actId="478"/>
          <ac:picMkLst>
            <pc:docMk/>
            <pc:sldMk cId="920779209" sldId="308"/>
            <ac:picMk id="2" creationId="{C385D149-ED77-47D8-B7D1-0F66BFD86048}"/>
          </ac:picMkLst>
        </pc:picChg>
      </pc:sldChg>
      <pc:sldChg chg="modSp mod">
        <pc:chgData name="Winters, Stella L" userId="52fa5c7f-105a-46df-ac12-50e936c78909" providerId="ADAL" clId="{32DE06FB-05AE-4504-B621-C81C94BA9160}" dt="2022-05-02T20:39:49.947" v="141" actId="20577"/>
        <pc:sldMkLst>
          <pc:docMk/>
          <pc:sldMk cId="1597323887" sldId="463"/>
        </pc:sldMkLst>
        <pc:spChg chg="mod">
          <ac:chgData name="Winters, Stella L" userId="52fa5c7f-105a-46df-ac12-50e936c78909" providerId="ADAL" clId="{32DE06FB-05AE-4504-B621-C81C94BA9160}" dt="2022-05-02T20:39:49.947" v="141" actId="20577"/>
          <ac:spMkLst>
            <pc:docMk/>
            <pc:sldMk cId="1597323887" sldId="463"/>
            <ac:spMk id="3" creationId="{0BD5458D-9D70-4975-830E-1D82BDA35F1D}"/>
          </ac:spMkLst>
        </pc:spChg>
      </pc:sldChg>
      <pc:sldChg chg="modNotesTx">
        <pc:chgData name="Winters, Stella L" userId="52fa5c7f-105a-46df-ac12-50e936c78909" providerId="ADAL" clId="{32DE06FB-05AE-4504-B621-C81C94BA9160}" dt="2022-05-03T02:35:28.773" v="1895" actId="20577"/>
        <pc:sldMkLst>
          <pc:docMk/>
          <pc:sldMk cId="2396898698" sldId="464"/>
        </pc:sldMkLst>
      </pc:sldChg>
      <pc:sldChg chg="modNotesTx">
        <pc:chgData name="Winters, Stella L" userId="52fa5c7f-105a-46df-ac12-50e936c78909" providerId="ADAL" clId="{32DE06FB-05AE-4504-B621-C81C94BA9160}" dt="2022-05-03T04:19:44.844" v="2094" actId="6549"/>
        <pc:sldMkLst>
          <pc:docMk/>
          <pc:sldMk cId="1229479604" sldId="465"/>
        </pc:sldMkLst>
      </pc:sldChg>
      <pc:sldChg chg="modSp mod modNotesTx">
        <pc:chgData name="Winters, Stella L" userId="52fa5c7f-105a-46df-ac12-50e936c78909" providerId="ADAL" clId="{32DE06FB-05AE-4504-B621-C81C94BA9160}" dt="2022-05-03T04:24:47.346" v="2286" actId="113"/>
        <pc:sldMkLst>
          <pc:docMk/>
          <pc:sldMk cId="468299836" sldId="466"/>
        </pc:sldMkLst>
        <pc:spChg chg="mod">
          <ac:chgData name="Winters, Stella L" userId="52fa5c7f-105a-46df-ac12-50e936c78909" providerId="ADAL" clId="{32DE06FB-05AE-4504-B621-C81C94BA9160}" dt="2022-05-03T04:23:58.566" v="2207" actId="27636"/>
          <ac:spMkLst>
            <pc:docMk/>
            <pc:sldMk cId="468299836" sldId="466"/>
            <ac:spMk id="3" creationId="{28E135B8-ED65-47BB-86C7-F4DE75C314E0}"/>
          </ac:spMkLst>
        </pc:spChg>
      </pc:sldChg>
      <pc:sldChg chg="addSp delSp modSp">
        <pc:chgData name="Winters, Stella L" userId="52fa5c7f-105a-46df-ac12-50e936c78909" providerId="ADAL" clId="{32DE06FB-05AE-4504-B621-C81C94BA9160}" dt="2022-05-03T02:26:03.117" v="1711" actId="21"/>
        <pc:sldMkLst>
          <pc:docMk/>
          <pc:sldMk cId="2250493600" sldId="472"/>
        </pc:sldMkLst>
        <pc:picChg chg="add del mod">
          <ac:chgData name="Winters, Stella L" userId="52fa5c7f-105a-46df-ac12-50e936c78909" providerId="ADAL" clId="{32DE06FB-05AE-4504-B621-C81C94BA9160}" dt="2022-05-03T02:26:03.117" v="1711" actId="21"/>
          <ac:picMkLst>
            <pc:docMk/>
            <pc:sldMk cId="2250493600" sldId="472"/>
            <ac:picMk id="4" creationId="{37213700-3C1C-4DD4-83F3-2DC2288A2DF4}"/>
          </ac:picMkLst>
        </pc:picChg>
      </pc:sldChg>
      <pc:sldChg chg="modSp mod">
        <pc:chgData name="Winters, Stella L" userId="52fa5c7f-105a-46df-ac12-50e936c78909" providerId="ADAL" clId="{32DE06FB-05AE-4504-B621-C81C94BA9160}" dt="2022-05-03T01:41:01.219" v="1407" actId="20577"/>
        <pc:sldMkLst>
          <pc:docMk/>
          <pc:sldMk cId="2830397767" sldId="474"/>
        </pc:sldMkLst>
        <pc:spChg chg="mod">
          <ac:chgData name="Winters, Stella L" userId="52fa5c7f-105a-46df-ac12-50e936c78909" providerId="ADAL" clId="{32DE06FB-05AE-4504-B621-C81C94BA9160}" dt="2022-05-03T01:41:01.219" v="1407" actId="20577"/>
          <ac:spMkLst>
            <pc:docMk/>
            <pc:sldMk cId="2830397767" sldId="474"/>
            <ac:spMk id="7" creationId="{227215A7-7A3E-4868-A2EB-C240E289CF5B}"/>
          </ac:spMkLst>
        </pc:spChg>
      </pc:sldChg>
      <pc:sldChg chg="addSp modSp mod modNotesTx">
        <pc:chgData name="Winters, Stella L" userId="52fa5c7f-105a-46df-ac12-50e936c78909" providerId="ADAL" clId="{32DE06FB-05AE-4504-B621-C81C94BA9160}" dt="2022-05-03T04:15:27.101" v="2028" actId="20577"/>
        <pc:sldMkLst>
          <pc:docMk/>
          <pc:sldMk cId="2475541111" sldId="475"/>
        </pc:sldMkLst>
        <pc:spChg chg="add mod">
          <ac:chgData name="Winters, Stella L" userId="52fa5c7f-105a-46df-ac12-50e936c78909" providerId="ADAL" clId="{32DE06FB-05AE-4504-B621-C81C94BA9160}" dt="2022-05-02T20:41:02.557" v="172" actId="1076"/>
          <ac:spMkLst>
            <pc:docMk/>
            <pc:sldMk cId="2475541111" sldId="475"/>
            <ac:spMk id="3" creationId="{9ADA5933-695A-4439-9015-C15F467A7158}"/>
          </ac:spMkLst>
        </pc:spChg>
        <pc:graphicFrameChg chg="mod">
          <ac:chgData name="Winters, Stella L" userId="52fa5c7f-105a-46df-ac12-50e936c78909" providerId="ADAL" clId="{32DE06FB-05AE-4504-B621-C81C94BA9160}" dt="2022-05-02T20:40:50.958" v="168" actId="20577"/>
          <ac:graphicFrameMkLst>
            <pc:docMk/>
            <pc:sldMk cId="2475541111" sldId="475"/>
            <ac:graphicFrameMk id="4" creationId="{F731956A-19D9-4569-9976-B674286DA069}"/>
          </ac:graphicFrameMkLst>
        </pc:graphicFrameChg>
      </pc:sldChg>
      <pc:sldChg chg="modNotesTx">
        <pc:chgData name="Winters, Stella L" userId="52fa5c7f-105a-46df-ac12-50e936c78909" providerId="ADAL" clId="{32DE06FB-05AE-4504-B621-C81C94BA9160}" dt="2022-05-03T04:18:03.761" v="2048"/>
        <pc:sldMkLst>
          <pc:docMk/>
          <pc:sldMk cId="1336297826" sldId="476"/>
        </pc:sldMkLst>
      </pc:sldChg>
      <pc:sldChg chg="modSp new del mod">
        <pc:chgData name="Winters, Stella L" userId="52fa5c7f-105a-46df-ac12-50e936c78909" providerId="ADAL" clId="{32DE06FB-05AE-4504-B621-C81C94BA9160}" dt="2022-05-03T00:44:55.442" v="1016" actId="47"/>
        <pc:sldMkLst>
          <pc:docMk/>
          <pc:sldMk cId="4191686012" sldId="477"/>
        </pc:sldMkLst>
        <pc:spChg chg="mod">
          <ac:chgData name="Winters, Stella L" userId="52fa5c7f-105a-46df-ac12-50e936c78909" providerId="ADAL" clId="{32DE06FB-05AE-4504-B621-C81C94BA9160}" dt="2022-05-02T20:46:52.877" v="214" actId="20577"/>
          <ac:spMkLst>
            <pc:docMk/>
            <pc:sldMk cId="4191686012" sldId="477"/>
            <ac:spMk id="2" creationId="{9E464F9D-CA78-4309-A3A6-4608D231D1C8}"/>
          </ac:spMkLst>
        </pc:spChg>
        <pc:spChg chg="mod">
          <ac:chgData name="Winters, Stella L" userId="52fa5c7f-105a-46df-ac12-50e936c78909" providerId="ADAL" clId="{32DE06FB-05AE-4504-B621-C81C94BA9160}" dt="2022-05-03T00:37:52.701" v="792" actId="20577"/>
          <ac:spMkLst>
            <pc:docMk/>
            <pc:sldMk cId="4191686012" sldId="477"/>
            <ac:spMk id="3" creationId="{F3269834-9BDA-481B-BA1C-350A292F6EB8}"/>
          </ac:spMkLst>
        </pc:spChg>
        <pc:spChg chg="mod">
          <ac:chgData name="Winters, Stella L" userId="52fa5c7f-105a-46df-ac12-50e936c78909" providerId="ADAL" clId="{32DE06FB-05AE-4504-B621-C81C94BA9160}" dt="2022-05-02T21:50:48.784" v="782" actId="20577"/>
          <ac:spMkLst>
            <pc:docMk/>
            <pc:sldMk cId="4191686012" sldId="477"/>
            <ac:spMk id="4" creationId="{0165D257-E183-4823-97AF-1E3B6D135949}"/>
          </ac:spMkLst>
        </pc:spChg>
      </pc:sldChg>
      <pc:sldChg chg="addSp delSp modSp new del mod">
        <pc:chgData name="Winters, Stella L" userId="52fa5c7f-105a-46df-ac12-50e936c78909" providerId="ADAL" clId="{32DE06FB-05AE-4504-B621-C81C94BA9160}" dt="2022-05-03T03:36:46.264" v="1924" actId="47"/>
        <pc:sldMkLst>
          <pc:docMk/>
          <pc:sldMk cId="1188568530" sldId="478"/>
        </pc:sldMkLst>
        <pc:spChg chg="mod">
          <ac:chgData name="Winters, Stella L" userId="52fa5c7f-105a-46df-ac12-50e936c78909" providerId="ADAL" clId="{32DE06FB-05AE-4504-B621-C81C94BA9160}" dt="2022-05-02T20:49:01.489" v="248" actId="122"/>
          <ac:spMkLst>
            <pc:docMk/>
            <pc:sldMk cId="1188568530" sldId="478"/>
            <ac:spMk id="2" creationId="{3568204C-F5BC-4CD6-A26E-BFF58ADE0BEB}"/>
          </ac:spMkLst>
        </pc:spChg>
        <pc:spChg chg="del">
          <ac:chgData name="Winters, Stella L" userId="52fa5c7f-105a-46df-ac12-50e936c78909" providerId="ADAL" clId="{32DE06FB-05AE-4504-B621-C81C94BA9160}" dt="2022-05-02T20:48:39.197" v="238" actId="931"/>
          <ac:spMkLst>
            <pc:docMk/>
            <pc:sldMk cId="1188568530" sldId="478"/>
            <ac:spMk id="3" creationId="{D52213AD-05F1-4984-A6ED-DF106BE6CCF6}"/>
          </ac:spMkLst>
        </pc:spChg>
        <pc:picChg chg="add mod">
          <ac:chgData name="Winters, Stella L" userId="52fa5c7f-105a-46df-ac12-50e936c78909" providerId="ADAL" clId="{32DE06FB-05AE-4504-B621-C81C94BA9160}" dt="2022-05-02T20:48:52.049" v="246" actId="14100"/>
          <ac:picMkLst>
            <pc:docMk/>
            <pc:sldMk cId="1188568530" sldId="478"/>
            <ac:picMk id="5" creationId="{1547E364-4B07-44F0-B8B7-540374D9981B}"/>
          </ac:picMkLst>
        </pc:picChg>
      </pc:sldChg>
      <pc:sldChg chg="addSp modSp add del mod ord">
        <pc:chgData name="Winters, Stella L" userId="52fa5c7f-105a-46df-ac12-50e936c78909" providerId="ADAL" clId="{32DE06FB-05AE-4504-B621-C81C94BA9160}" dt="2022-05-03T02:32:24.074" v="1876" actId="47"/>
        <pc:sldMkLst>
          <pc:docMk/>
          <pc:sldMk cId="699904091" sldId="479"/>
        </pc:sldMkLst>
        <pc:spChg chg="mod">
          <ac:chgData name="Winters, Stella L" userId="52fa5c7f-105a-46df-ac12-50e936c78909" providerId="ADAL" clId="{32DE06FB-05AE-4504-B621-C81C94BA9160}" dt="2022-05-02T20:49:25.113" v="265" actId="20577"/>
          <ac:spMkLst>
            <pc:docMk/>
            <pc:sldMk cId="699904091" sldId="479"/>
            <ac:spMk id="2" creationId="{3568204C-F5BC-4CD6-A26E-BFF58ADE0BEB}"/>
          </ac:spMkLst>
        </pc:spChg>
        <pc:inkChg chg="add mod">
          <ac:chgData name="Winters, Stella L" userId="52fa5c7f-105a-46df-ac12-50e936c78909" providerId="ADAL" clId="{32DE06FB-05AE-4504-B621-C81C94BA9160}" dt="2022-05-03T02:29:57.137" v="1786"/>
          <ac:inkMkLst>
            <pc:docMk/>
            <pc:sldMk cId="699904091" sldId="479"/>
            <ac:inkMk id="4" creationId="{CBB95D24-60A5-4632-BE25-250F3EE1BF39}"/>
          </ac:inkMkLst>
        </pc:inkChg>
        <pc:inkChg chg="add mod">
          <ac:chgData name="Winters, Stella L" userId="52fa5c7f-105a-46df-ac12-50e936c78909" providerId="ADAL" clId="{32DE06FB-05AE-4504-B621-C81C94BA9160}" dt="2022-05-03T02:29:57.137" v="1786"/>
          <ac:inkMkLst>
            <pc:docMk/>
            <pc:sldMk cId="699904091" sldId="479"/>
            <ac:inkMk id="6" creationId="{A17C37EE-9510-4010-970F-39DE64298B39}"/>
          </ac:inkMkLst>
        </pc:inkChg>
        <pc:inkChg chg="add mod">
          <ac:chgData name="Winters, Stella L" userId="52fa5c7f-105a-46df-ac12-50e936c78909" providerId="ADAL" clId="{32DE06FB-05AE-4504-B621-C81C94BA9160}" dt="2022-05-03T02:29:57.137" v="1786"/>
          <ac:inkMkLst>
            <pc:docMk/>
            <pc:sldMk cId="699904091" sldId="479"/>
            <ac:inkMk id="7" creationId="{63469320-7787-4E51-A8FC-CACA44EEB804}"/>
          </ac:inkMkLst>
        </pc:inkChg>
      </pc:sldChg>
      <pc:sldChg chg="addSp delSp modSp add mod ord setBg setClrOvrMap">
        <pc:chgData name="Winters, Stella L" userId="52fa5c7f-105a-46df-ac12-50e936c78909" providerId="ADAL" clId="{32DE06FB-05AE-4504-B621-C81C94BA9160}" dt="2022-05-03T02:29:19.986" v="1785" actId="34122"/>
        <pc:sldMkLst>
          <pc:docMk/>
          <pc:sldMk cId="1278022225" sldId="480"/>
        </pc:sldMkLst>
        <pc:spChg chg="mod ord">
          <ac:chgData name="Winters, Stella L" userId="52fa5c7f-105a-46df-ac12-50e936c78909" providerId="ADAL" clId="{32DE06FB-05AE-4504-B621-C81C94BA9160}" dt="2022-05-03T02:26:12.559" v="1714" actId="1076"/>
          <ac:spMkLst>
            <pc:docMk/>
            <pc:sldMk cId="1278022225" sldId="480"/>
            <ac:spMk id="2" creationId="{3568204C-F5BC-4CD6-A26E-BFF58ADE0BEB}"/>
          </ac:spMkLst>
        </pc:spChg>
        <pc:spChg chg="add mod">
          <ac:chgData name="Winters, Stella L" userId="52fa5c7f-105a-46df-ac12-50e936c78909" providerId="ADAL" clId="{32DE06FB-05AE-4504-B621-C81C94BA9160}" dt="2022-05-03T02:29:05.936" v="1783" actId="207"/>
          <ac:spMkLst>
            <pc:docMk/>
            <pc:sldMk cId="1278022225" sldId="480"/>
            <ac:spMk id="3" creationId="{EC0D68BC-A02D-4850-A8D7-5A2E2134E3B1}"/>
          </ac:spMkLst>
        </pc:spChg>
        <pc:spChg chg="add del">
          <ac:chgData name="Winters, Stella L" userId="52fa5c7f-105a-46df-ac12-50e936c78909" providerId="ADAL" clId="{32DE06FB-05AE-4504-B621-C81C94BA9160}" dt="2022-05-03T02:25:11.244" v="1633" actId="26606"/>
          <ac:spMkLst>
            <pc:docMk/>
            <pc:sldMk cId="1278022225" sldId="480"/>
            <ac:spMk id="7" creationId="{2B1D4F77-A17C-43D7-B7FA-545148E4E93D}"/>
          </ac:spMkLst>
        </pc:spChg>
        <pc:spChg chg="add del">
          <ac:chgData name="Winters, Stella L" userId="52fa5c7f-105a-46df-ac12-50e936c78909" providerId="ADAL" clId="{32DE06FB-05AE-4504-B621-C81C94BA9160}" dt="2022-05-03T02:25:11.244" v="1633" actId="26606"/>
          <ac:spMkLst>
            <pc:docMk/>
            <pc:sldMk cId="1278022225" sldId="480"/>
            <ac:spMk id="8" creationId="{F93D5B47-67B9-F31C-C6D6-6202131058DA}"/>
          </ac:spMkLst>
        </pc:spChg>
        <pc:spChg chg="add del">
          <ac:chgData name="Winters, Stella L" userId="52fa5c7f-105a-46df-ac12-50e936c78909" providerId="ADAL" clId="{32DE06FB-05AE-4504-B621-C81C94BA9160}" dt="2022-05-03T02:24:20.495" v="1627" actId="26606"/>
          <ac:spMkLst>
            <pc:docMk/>
            <pc:sldMk cId="1278022225" sldId="480"/>
            <ac:spMk id="9" creationId="{38D7E546-7F86-62E2-65A1-7D1818548EBC}"/>
          </ac:spMkLst>
        </pc:spChg>
        <pc:spChg chg="add">
          <ac:chgData name="Winters, Stella L" userId="52fa5c7f-105a-46df-ac12-50e936c78909" providerId="ADAL" clId="{32DE06FB-05AE-4504-B621-C81C94BA9160}" dt="2022-05-03T02:25:11.252" v="1634" actId="26606"/>
          <ac:spMkLst>
            <pc:docMk/>
            <pc:sldMk cId="1278022225" sldId="480"/>
            <ac:spMk id="10" creationId="{04812C46-200A-4DEB-A05E-3ED6C68C2387}"/>
          </ac:spMkLst>
        </pc:spChg>
        <pc:spChg chg="add">
          <ac:chgData name="Winters, Stella L" userId="52fa5c7f-105a-46df-ac12-50e936c78909" providerId="ADAL" clId="{32DE06FB-05AE-4504-B621-C81C94BA9160}" dt="2022-05-03T02:25:11.252" v="1634" actId="26606"/>
          <ac:spMkLst>
            <pc:docMk/>
            <pc:sldMk cId="1278022225" sldId="480"/>
            <ac:spMk id="11" creationId="{D1EA859B-E555-4109-94F3-6700E046E008}"/>
          </ac:spMkLst>
        </pc:spChg>
        <pc:spChg chg="add del">
          <ac:chgData name="Winters, Stella L" userId="52fa5c7f-105a-46df-ac12-50e936c78909" providerId="ADAL" clId="{32DE06FB-05AE-4504-B621-C81C94BA9160}" dt="2022-05-03T02:24:20.495" v="1627" actId="26606"/>
          <ac:spMkLst>
            <pc:docMk/>
            <pc:sldMk cId="1278022225" sldId="480"/>
            <ac:spMk id="12" creationId="{04812C46-200A-4DEB-A05E-3ED6C68C2387}"/>
          </ac:spMkLst>
        </pc:spChg>
        <pc:spChg chg="add mod">
          <ac:chgData name="Winters, Stella L" userId="52fa5c7f-105a-46df-ac12-50e936c78909" providerId="ADAL" clId="{32DE06FB-05AE-4504-B621-C81C94BA9160}" dt="2022-05-03T02:26:16.805" v="1716" actId="5793"/>
          <ac:spMkLst>
            <pc:docMk/>
            <pc:sldMk cId="1278022225" sldId="480"/>
            <ac:spMk id="13" creationId="{61589BF0-6024-2437-D200-2B5F8855620C}"/>
          </ac:spMkLst>
        </pc:spChg>
        <pc:spChg chg="add del">
          <ac:chgData name="Winters, Stella L" userId="52fa5c7f-105a-46df-ac12-50e936c78909" providerId="ADAL" clId="{32DE06FB-05AE-4504-B621-C81C94BA9160}" dt="2022-05-03T02:24:20.495" v="1627" actId="26606"/>
          <ac:spMkLst>
            <pc:docMk/>
            <pc:sldMk cId="1278022225" sldId="480"/>
            <ac:spMk id="14" creationId="{D1EA859B-E555-4109-94F3-6700E046E008}"/>
          </ac:spMkLst>
        </pc:spChg>
        <pc:spChg chg="add del">
          <ac:chgData name="Winters, Stella L" userId="52fa5c7f-105a-46df-ac12-50e936c78909" providerId="ADAL" clId="{32DE06FB-05AE-4504-B621-C81C94BA9160}" dt="2022-05-03T02:24:26.671" v="1629" actId="26606"/>
          <ac:spMkLst>
            <pc:docMk/>
            <pc:sldMk cId="1278022225" sldId="480"/>
            <ac:spMk id="16" creationId="{04812C46-200A-4DEB-A05E-3ED6C68C2387}"/>
          </ac:spMkLst>
        </pc:spChg>
        <pc:spChg chg="add del">
          <ac:chgData name="Winters, Stella L" userId="52fa5c7f-105a-46df-ac12-50e936c78909" providerId="ADAL" clId="{32DE06FB-05AE-4504-B621-C81C94BA9160}" dt="2022-05-03T02:24:26.671" v="1629" actId="26606"/>
          <ac:spMkLst>
            <pc:docMk/>
            <pc:sldMk cId="1278022225" sldId="480"/>
            <ac:spMk id="17" creationId="{D1EA859B-E555-4109-94F3-6700E046E008}"/>
          </ac:spMkLst>
        </pc:spChg>
        <pc:spChg chg="add del">
          <ac:chgData name="Winters, Stella L" userId="52fa5c7f-105a-46df-ac12-50e936c78909" providerId="ADAL" clId="{32DE06FB-05AE-4504-B621-C81C94BA9160}" dt="2022-05-03T02:24:26.671" v="1629" actId="26606"/>
          <ac:spMkLst>
            <pc:docMk/>
            <pc:sldMk cId="1278022225" sldId="480"/>
            <ac:spMk id="18" creationId="{61589BF0-6024-2437-D200-2B5F8855620C}"/>
          </ac:spMkLst>
        </pc:spChg>
        <pc:spChg chg="add del">
          <ac:chgData name="Winters, Stella L" userId="52fa5c7f-105a-46df-ac12-50e936c78909" providerId="ADAL" clId="{32DE06FB-05AE-4504-B621-C81C94BA9160}" dt="2022-05-03T02:29:19.986" v="1785" actId="34122"/>
          <ac:spMkLst>
            <pc:docMk/>
            <pc:sldMk cId="1278022225" sldId="480"/>
            <ac:spMk id="25" creationId="{773038D1-6C3B-442E-9C79-F97F1BD6EA37}"/>
          </ac:spMkLst>
        </pc:spChg>
        <pc:picChg chg="mod">
          <ac:chgData name="Winters, Stella L" userId="52fa5c7f-105a-46df-ac12-50e936c78909" providerId="ADAL" clId="{32DE06FB-05AE-4504-B621-C81C94BA9160}" dt="2022-05-03T02:25:11.252" v="1634" actId="26606"/>
          <ac:picMkLst>
            <pc:docMk/>
            <pc:sldMk cId="1278022225" sldId="480"/>
            <ac:picMk id="5" creationId="{1547E364-4B07-44F0-B8B7-540374D9981B}"/>
          </ac:picMkLst>
        </pc:picChg>
        <pc:picChg chg="add mod">
          <ac:chgData name="Winters, Stella L" userId="52fa5c7f-105a-46df-ac12-50e936c78909" providerId="ADAL" clId="{32DE06FB-05AE-4504-B621-C81C94BA9160}" dt="2022-05-03T02:26:10.104" v="1713" actId="1076"/>
          <ac:picMkLst>
            <pc:docMk/>
            <pc:sldMk cId="1278022225" sldId="480"/>
            <ac:picMk id="19" creationId="{0933172A-F441-43FA-AA5A-955D7AD04A7B}"/>
          </ac:picMkLst>
        </pc:picChg>
        <pc:picChg chg="add del mod">
          <ac:chgData name="Winters, Stella L" userId="52fa5c7f-105a-46df-ac12-50e936c78909" providerId="ADAL" clId="{32DE06FB-05AE-4504-B621-C81C94BA9160}" dt="2022-05-03T02:23:39.115" v="1624" actId="21"/>
          <ac:picMkLst>
            <pc:docMk/>
            <pc:sldMk cId="1278022225" sldId="480"/>
            <ac:picMk id="1026" creationId="{993D2001-5E55-44A9-979C-1D43EACEB389}"/>
          </ac:picMkLst>
        </pc:picChg>
        <pc:inkChg chg="add">
          <ac:chgData name="Winters, Stella L" userId="52fa5c7f-105a-46df-ac12-50e936c78909" providerId="ADAL" clId="{32DE06FB-05AE-4504-B621-C81C94BA9160}" dt="2022-05-03T02:28:29.457" v="1776" actId="9405"/>
          <ac:inkMkLst>
            <pc:docMk/>
            <pc:sldMk cId="1278022225" sldId="480"/>
            <ac:inkMk id="4" creationId="{D467C294-A024-4EDE-9B19-2A4CC243879A}"/>
          </ac:inkMkLst>
        </pc:inkChg>
        <pc:inkChg chg="add">
          <ac:chgData name="Winters, Stella L" userId="52fa5c7f-105a-46df-ac12-50e936c78909" providerId="ADAL" clId="{32DE06FB-05AE-4504-B621-C81C94BA9160}" dt="2022-05-03T02:28:33.251" v="1777" actId="9405"/>
          <ac:inkMkLst>
            <pc:docMk/>
            <pc:sldMk cId="1278022225" sldId="480"/>
            <ac:inkMk id="6" creationId="{EBE0658A-9208-4AF3-92D7-D33DC8552423}"/>
          </ac:inkMkLst>
        </pc:inkChg>
        <pc:inkChg chg="add del">
          <ac:chgData name="Winters, Stella L" userId="52fa5c7f-105a-46df-ac12-50e936c78909" providerId="ADAL" clId="{32DE06FB-05AE-4504-B621-C81C94BA9160}" dt="2022-05-03T02:29:19.986" v="1785" actId="34122"/>
          <ac:inkMkLst>
            <pc:docMk/>
            <pc:sldMk cId="1278022225" sldId="480"/>
            <ac:inkMk id="15" creationId="{98018B81-0A4C-44A5-B35C-4674AE6D7687}"/>
          </ac:inkMkLst>
        </pc:inkChg>
        <pc:inkChg chg="add del">
          <ac:chgData name="Winters, Stella L" userId="52fa5c7f-105a-46df-ac12-50e936c78909" providerId="ADAL" clId="{32DE06FB-05AE-4504-B621-C81C94BA9160}" dt="2022-05-03T02:28:48.328" v="1780" actId="9405"/>
          <ac:inkMkLst>
            <pc:docMk/>
            <pc:sldMk cId="1278022225" sldId="480"/>
            <ac:inkMk id="20" creationId="{358CC212-C352-4924-8331-283BD2D38D6D}"/>
          </ac:inkMkLst>
        </pc:inkChg>
      </pc:sldChg>
      <pc:sldChg chg="addSp delSp modSp new mod setBg modClrScheme chgLayout">
        <pc:chgData name="Winters, Stella L" userId="52fa5c7f-105a-46df-ac12-50e936c78909" providerId="ADAL" clId="{32DE06FB-05AE-4504-B621-C81C94BA9160}" dt="2022-05-02T21:37:31.741" v="474" actId="27636"/>
        <pc:sldMkLst>
          <pc:docMk/>
          <pc:sldMk cId="1584578805" sldId="481"/>
        </pc:sldMkLst>
        <pc:spChg chg="mod ord">
          <ac:chgData name="Winters, Stella L" userId="52fa5c7f-105a-46df-ac12-50e936c78909" providerId="ADAL" clId="{32DE06FB-05AE-4504-B621-C81C94BA9160}" dt="2022-05-02T21:37:31.741" v="474" actId="27636"/>
          <ac:spMkLst>
            <pc:docMk/>
            <pc:sldMk cId="1584578805" sldId="481"/>
            <ac:spMk id="2" creationId="{EC0D3C72-7429-405E-97C3-9AE50D8550EC}"/>
          </ac:spMkLst>
        </pc:spChg>
        <pc:spChg chg="del">
          <ac:chgData name="Winters, Stella L" userId="52fa5c7f-105a-46df-ac12-50e936c78909" providerId="ADAL" clId="{32DE06FB-05AE-4504-B621-C81C94BA9160}" dt="2022-05-02T21:36:57.907" v="464" actId="931"/>
          <ac:spMkLst>
            <pc:docMk/>
            <pc:sldMk cId="1584578805" sldId="481"/>
            <ac:spMk id="3" creationId="{A1628BD5-D8AC-4B5F-932C-E9C76B79C5B4}"/>
          </ac:spMkLst>
        </pc:spChg>
        <pc:spChg chg="del">
          <ac:chgData name="Winters, Stella L" userId="52fa5c7f-105a-46df-ac12-50e936c78909" providerId="ADAL" clId="{32DE06FB-05AE-4504-B621-C81C94BA9160}" dt="2022-05-02T21:37:03.255" v="465" actId="700"/>
          <ac:spMkLst>
            <pc:docMk/>
            <pc:sldMk cId="1584578805" sldId="481"/>
            <ac:spMk id="4" creationId="{E53B3B12-D9F0-4CEF-BD1B-0169AD875D6B}"/>
          </ac:spMkLst>
        </pc:spChg>
        <pc:spChg chg="add del">
          <ac:chgData name="Winters, Stella L" userId="52fa5c7f-105a-46df-ac12-50e936c78909" providerId="ADAL" clId="{32DE06FB-05AE-4504-B621-C81C94BA9160}" dt="2022-05-02T21:37:22.950" v="468" actId="26606"/>
          <ac:spMkLst>
            <pc:docMk/>
            <pc:sldMk cId="1584578805" sldId="481"/>
            <ac:spMk id="11" creationId="{2E614F1C-2D93-42D0-B229-768199449923}"/>
          </ac:spMkLst>
        </pc:spChg>
        <pc:spChg chg="add">
          <ac:chgData name="Winters, Stella L" userId="52fa5c7f-105a-46df-ac12-50e936c78909" providerId="ADAL" clId="{32DE06FB-05AE-4504-B621-C81C94BA9160}" dt="2022-05-02T21:37:22.962" v="469" actId="26606"/>
          <ac:spMkLst>
            <pc:docMk/>
            <pc:sldMk cId="1584578805" sldId="481"/>
            <ac:spMk id="14" creationId="{37C89E4B-3C9F-44B9-8B86-D9E3D112D8EC}"/>
          </ac:spMkLst>
        </pc:spChg>
        <pc:picChg chg="add mod ord">
          <ac:chgData name="Winters, Stella L" userId="52fa5c7f-105a-46df-ac12-50e936c78909" providerId="ADAL" clId="{32DE06FB-05AE-4504-B621-C81C94BA9160}" dt="2022-05-02T21:37:22.962" v="469" actId="26606"/>
          <ac:picMkLst>
            <pc:docMk/>
            <pc:sldMk cId="1584578805" sldId="481"/>
            <ac:picMk id="6" creationId="{688D5C2D-100B-48B8-A999-07F3F6FAD57D}"/>
          </ac:picMkLst>
        </pc:picChg>
        <pc:cxnChg chg="add">
          <ac:chgData name="Winters, Stella L" userId="52fa5c7f-105a-46df-ac12-50e936c78909" providerId="ADAL" clId="{32DE06FB-05AE-4504-B621-C81C94BA9160}" dt="2022-05-02T21:37:22.962" v="469" actId="26606"/>
          <ac:cxnSpMkLst>
            <pc:docMk/>
            <pc:sldMk cId="1584578805" sldId="481"/>
            <ac:cxnSpMk id="13" creationId="{AA2EAA10-076F-46BD-8F0F-B9A2FB77A85C}"/>
          </ac:cxnSpMkLst>
        </pc:cxnChg>
        <pc:cxnChg chg="add">
          <ac:chgData name="Winters, Stella L" userId="52fa5c7f-105a-46df-ac12-50e936c78909" providerId="ADAL" clId="{32DE06FB-05AE-4504-B621-C81C94BA9160}" dt="2022-05-02T21:37:22.962" v="469" actId="26606"/>
          <ac:cxnSpMkLst>
            <pc:docMk/>
            <pc:sldMk cId="1584578805" sldId="481"/>
            <ac:cxnSpMk id="15" creationId="{D891E407-403B-4764-86C9-33A56D3BCAA3}"/>
          </ac:cxnSpMkLst>
        </pc:cxnChg>
      </pc:sldChg>
      <pc:sldChg chg="add ord setBg">
        <pc:chgData name="Winters, Stella L" userId="52fa5c7f-105a-46df-ac12-50e936c78909" providerId="ADAL" clId="{32DE06FB-05AE-4504-B621-C81C94BA9160}" dt="2022-05-02T21:41:49.716" v="477"/>
        <pc:sldMkLst>
          <pc:docMk/>
          <pc:sldMk cId="15689995" sldId="482"/>
        </pc:sldMkLst>
      </pc:sldChg>
      <pc:sldChg chg="addSp delSp modSp add mod setBg">
        <pc:chgData name="Winters, Stella L" userId="52fa5c7f-105a-46df-ac12-50e936c78909" providerId="ADAL" clId="{32DE06FB-05AE-4504-B621-C81C94BA9160}" dt="2022-05-03T01:17:04.906" v="1057" actId="21"/>
        <pc:sldMkLst>
          <pc:docMk/>
          <pc:sldMk cId="3104968525" sldId="483"/>
        </pc:sldMkLst>
        <pc:picChg chg="add del mod">
          <ac:chgData name="Winters, Stella L" userId="52fa5c7f-105a-46df-ac12-50e936c78909" providerId="ADAL" clId="{32DE06FB-05AE-4504-B621-C81C94BA9160}" dt="2022-05-03T00:30:00.989" v="784" actId="21"/>
          <ac:picMkLst>
            <pc:docMk/>
            <pc:sldMk cId="3104968525" sldId="483"/>
            <ac:picMk id="3" creationId="{C913F37C-D829-4DDF-A1BB-B46608C1FF30}"/>
          </ac:picMkLst>
        </pc:picChg>
        <pc:picChg chg="add del mod">
          <ac:chgData name="Winters, Stella L" userId="52fa5c7f-105a-46df-ac12-50e936c78909" providerId="ADAL" clId="{32DE06FB-05AE-4504-B621-C81C94BA9160}" dt="2022-05-03T00:30:00.989" v="784" actId="21"/>
          <ac:picMkLst>
            <pc:docMk/>
            <pc:sldMk cId="3104968525" sldId="483"/>
            <ac:picMk id="5" creationId="{5AB67C40-BE49-48E1-80DD-251AC1BB453A}"/>
          </ac:picMkLst>
        </pc:picChg>
        <pc:picChg chg="add del mod">
          <ac:chgData name="Winters, Stella L" userId="52fa5c7f-105a-46df-ac12-50e936c78909" providerId="ADAL" clId="{32DE06FB-05AE-4504-B621-C81C94BA9160}" dt="2022-05-03T01:17:04.906" v="1057" actId="21"/>
          <ac:picMkLst>
            <pc:docMk/>
            <pc:sldMk cId="3104968525" sldId="483"/>
            <ac:picMk id="7" creationId="{6220D8C7-43E8-491F-8E12-7D3FB4EF9558}"/>
          </ac:picMkLst>
        </pc:picChg>
      </pc:sldChg>
      <pc:sldChg chg="addSp delSp modSp mod modAnim modNotesTx">
        <pc:chgData name="Winters, Stella L" userId="52fa5c7f-105a-46df-ac12-50e936c78909" providerId="ADAL" clId="{32DE06FB-05AE-4504-B621-C81C94BA9160}" dt="2022-05-03T04:27:28.452" v="2450" actId="20577"/>
        <pc:sldMkLst>
          <pc:docMk/>
          <pc:sldMk cId="1134998571" sldId="484"/>
        </pc:sldMkLst>
        <pc:spChg chg="add mod">
          <ac:chgData name="Winters, Stella L" userId="52fa5c7f-105a-46df-ac12-50e936c78909" providerId="ADAL" clId="{32DE06FB-05AE-4504-B621-C81C94BA9160}" dt="2022-05-03T01:26:14.485" v="1268" actId="113"/>
          <ac:spMkLst>
            <pc:docMk/>
            <pc:sldMk cId="1134998571" sldId="484"/>
            <ac:spMk id="3" creationId="{71A2DCFB-45EB-43C4-8A2F-B33CE78B9448}"/>
          </ac:spMkLst>
        </pc:spChg>
        <pc:spChg chg="add mod">
          <ac:chgData name="Winters, Stella L" userId="52fa5c7f-105a-46df-ac12-50e936c78909" providerId="ADAL" clId="{32DE06FB-05AE-4504-B621-C81C94BA9160}" dt="2022-05-03T01:26:23.157" v="1269" actId="113"/>
          <ac:spMkLst>
            <pc:docMk/>
            <pc:sldMk cId="1134998571" sldId="484"/>
            <ac:spMk id="9" creationId="{2F6C1CB6-4FA3-4A91-958E-B713D712308F}"/>
          </ac:spMkLst>
        </pc:spChg>
        <pc:spChg chg="add mod">
          <ac:chgData name="Winters, Stella L" userId="52fa5c7f-105a-46df-ac12-50e936c78909" providerId="ADAL" clId="{32DE06FB-05AE-4504-B621-C81C94BA9160}" dt="2022-05-03T02:34:12.751" v="1889" actId="1076"/>
          <ac:spMkLst>
            <pc:docMk/>
            <pc:sldMk cId="1134998571" sldId="484"/>
            <ac:spMk id="11" creationId="{078AE48F-79CC-436C-B531-753739B007F1}"/>
          </ac:spMkLst>
        </pc:spChg>
        <pc:spChg chg="mod">
          <ac:chgData name="Winters, Stella L" userId="52fa5c7f-105a-46df-ac12-50e936c78909" providerId="ADAL" clId="{32DE06FB-05AE-4504-B621-C81C94BA9160}" dt="2022-05-03T01:25:46.495" v="1266" actId="14100"/>
          <ac:spMkLst>
            <pc:docMk/>
            <pc:sldMk cId="1134998571" sldId="484"/>
            <ac:spMk id="20" creationId="{D14B5D46-329C-4D89-8024-E7E22A0DC490}"/>
          </ac:spMkLst>
        </pc:spChg>
        <pc:spChg chg="mod">
          <ac:chgData name="Winters, Stella L" userId="52fa5c7f-105a-46df-ac12-50e936c78909" providerId="ADAL" clId="{32DE06FB-05AE-4504-B621-C81C94BA9160}" dt="2022-05-03T01:23:42.395" v="1178" actId="207"/>
          <ac:spMkLst>
            <pc:docMk/>
            <pc:sldMk cId="1134998571" sldId="484"/>
            <ac:spMk id="22" creationId="{7B543EB5-882F-4D43-8207-675A1C9C0E3A}"/>
          </ac:spMkLst>
        </pc:spChg>
        <pc:picChg chg="add del mod">
          <ac:chgData name="Winters, Stella L" userId="52fa5c7f-105a-46df-ac12-50e936c78909" providerId="ADAL" clId="{32DE06FB-05AE-4504-B621-C81C94BA9160}" dt="2022-05-03T02:33:52.705" v="1886" actId="478"/>
          <ac:picMkLst>
            <pc:docMk/>
            <pc:sldMk cId="1134998571" sldId="484"/>
            <ac:picMk id="10" creationId="{71D699CF-C3DC-4E84-A064-2723045A8610}"/>
          </ac:picMkLst>
        </pc:picChg>
      </pc:sldChg>
      <pc:sldChg chg="addSp delSp modSp new del mod ord setBg modClrScheme chgLayout">
        <pc:chgData name="Winters, Stella L" userId="52fa5c7f-105a-46df-ac12-50e936c78909" providerId="ADAL" clId="{32DE06FB-05AE-4504-B621-C81C94BA9160}" dt="2022-05-03T01:23:01.156" v="1171" actId="2696"/>
        <pc:sldMkLst>
          <pc:docMk/>
          <pc:sldMk cId="2162664859" sldId="484"/>
        </pc:sldMkLst>
        <pc:spChg chg="mod ord">
          <ac:chgData name="Winters, Stella L" userId="52fa5c7f-105a-46df-ac12-50e936c78909" providerId="ADAL" clId="{32DE06FB-05AE-4504-B621-C81C94BA9160}" dt="2022-05-03T01:20:29.820" v="1147" actId="1036"/>
          <ac:spMkLst>
            <pc:docMk/>
            <pc:sldMk cId="2162664859" sldId="484"/>
            <ac:spMk id="2" creationId="{DAA8A43D-0103-4630-A6BD-4762DAD2F818}"/>
          </ac:spMkLst>
        </pc:spChg>
        <pc:spChg chg="del">
          <ac:chgData name="Winters, Stella L" userId="52fa5c7f-105a-46df-ac12-50e936c78909" providerId="ADAL" clId="{32DE06FB-05AE-4504-B621-C81C94BA9160}" dt="2022-05-03T00:31:15.803" v="790" actId="931"/>
          <ac:spMkLst>
            <pc:docMk/>
            <pc:sldMk cId="2162664859" sldId="484"/>
            <ac:spMk id="3" creationId="{22440C9F-27EE-45BF-B7A5-9A01549C6A3B}"/>
          </ac:spMkLst>
        </pc:spChg>
        <pc:spChg chg="add del mod">
          <ac:chgData name="Winters, Stella L" userId="52fa5c7f-105a-46df-ac12-50e936c78909" providerId="ADAL" clId="{32DE06FB-05AE-4504-B621-C81C94BA9160}" dt="2022-05-03T01:12:40.116" v="1045" actId="700"/>
          <ac:spMkLst>
            <pc:docMk/>
            <pc:sldMk cId="2162664859" sldId="484"/>
            <ac:spMk id="10" creationId="{DDCF50CF-83C8-4A21-A2A4-C958DE17458E}"/>
          </ac:spMkLst>
        </pc:spChg>
        <pc:spChg chg="add mod">
          <ac:chgData name="Winters, Stella L" userId="52fa5c7f-105a-46df-ac12-50e936c78909" providerId="ADAL" clId="{32DE06FB-05AE-4504-B621-C81C94BA9160}" dt="2022-05-03T01:22:15.593" v="1167" actId="208"/>
          <ac:spMkLst>
            <pc:docMk/>
            <pc:sldMk cId="2162664859" sldId="484"/>
            <ac:spMk id="20" creationId="{D14B5D46-329C-4D89-8024-E7E22A0DC490}"/>
          </ac:spMkLst>
        </pc:spChg>
        <pc:spChg chg="add del">
          <ac:chgData name="Winters, Stella L" userId="52fa5c7f-105a-46df-ac12-50e936c78909" providerId="ADAL" clId="{32DE06FB-05AE-4504-B621-C81C94BA9160}" dt="2022-05-03T01:16:36.019" v="1050" actId="26606"/>
          <ac:spMkLst>
            <pc:docMk/>
            <pc:sldMk cId="2162664859" sldId="484"/>
            <ac:spMk id="21" creationId="{1ED8053C-AF28-403A-90F2-67A100EDECE4}"/>
          </ac:spMkLst>
        </pc:spChg>
        <pc:spChg chg="add mod">
          <ac:chgData name="Winters, Stella L" userId="52fa5c7f-105a-46df-ac12-50e936c78909" providerId="ADAL" clId="{32DE06FB-05AE-4504-B621-C81C94BA9160}" dt="2022-05-03T01:21:42.735" v="1160" actId="14100"/>
          <ac:spMkLst>
            <pc:docMk/>
            <pc:sldMk cId="2162664859" sldId="484"/>
            <ac:spMk id="22" creationId="{7B543EB5-882F-4D43-8207-675A1C9C0E3A}"/>
          </ac:spMkLst>
        </pc:spChg>
        <pc:spChg chg="add del">
          <ac:chgData name="Winters, Stella L" userId="52fa5c7f-105a-46df-ac12-50e936c78909" providerId="ADAL" clId="{32DE06FB-05AE-4504-B621-C81C94BA9160}" dt="2022-05-03T01:16:36.019" v="1050" actId="26606"/>
          <ac:spMkLst>
            <pc:docMk/>
            <pc:sldMk cId="2162664859" sldId="484"/>
            <ac:spMk id="23" creationId="{10BCDCE7-03A4-438B-9B4A-0F5E37C4C1AF}"/>
          </ac:spMkLst>
        </pc:spChg>
        <pc:picChg chg="add del mod">
          <ac:chgData name="Winters, Stella L" userId="52fa5c7f-105a-46df-ac12-50e936c78909" providerId="ADAL" clId="{32DE06FB-05AE-4504-B621-C81C94BA9160}" dt="2022-05-03T00:30:23.213" v="789" actId="21"/>
          <ac:picMkLst>
            <pc:docMk/>
            <pc:sldMk cId="2162664859" sldId="484"/>
            <ac:picMk id="4" creationId="{123DAA3A-AD88-455B-A034-A995A37BD821}"/>
          </ac:picMkLst>
        </pc:picChg>
        <pc:picChg chg="add del mod">
          <ac:chgData name="Winters, Stella L" userId="52fa5c7f-105a-46df-ac12-50e936c78909" providerId="ADAL" clId="{32DE06FB-05AE-4504-B621-C81C94BA9160}" dt="2022-05-03T00:40:12.090" v="795" actId="478"/>
          <ac:picMkLst>
            <pc:docMk/>
            <pc:sldMk cId="2162664859" sldId="484"/>
            <ac:picMk id="6" creationId="{AA363D53-607B-4BA1-9891-BBFBD830B1AE}"/>
          </ac:picMkLst>
        </pc:picChg>
        <pc:picChg chg="add del mod">
          <ac:chgData name="Winters, Stella L" userId="52fa5c7f-105a-46df-ac12-50e936c78909" providerId="ADAL" clId="{32DE06FB-05AE-4504-B621-C81C94BA9160}" dt="2022-05-03T00:41:31.574" v="808" actId="21"/>
          <ac:picMkLst>
            <pc:docMk/>
            <pc:sldMk cId="2162664859" sldId="484"/>
            <ac:picMk id="8" creationId="{295E9BE6-D659-4185-9BE2-30693B8D3208}"/>
          </ac:picMkLst>
        </pc:picChg>
        <pc:picChg chg="add del mod">
          <ac:chgData name="Winters, Stella L" userId="52fa5c7f-105a-46df-ac12-50e936c78909" providerId="ADAL" clId="{32DE06FB-05AE-4504-B621-C81C94BA9160}" dt="2022-05-03T01:11:33.481" v="1019" actId="21"/>
          <ac:picMkLst>
            <pc:docMk/>
            <pc:sldMk cId="2162664859" sldId="484"/>
            <ac:picMk id="12" creationId="{251541EC-EC85-445C-890D-1D09855C6AC6}"/>
          </ac:picMkLst>
        </pc:picChg>
        <pc:picChg chg="add mod">
          <ac:chgData name="Winters, Stella L" userId="52fa5c7f-105a-46df-ac12-50e936c78909" providerId="ADAL" clId="{32DE06FB-05AE-4504-B621-C81C94BA9160}" dt="2022-05-03T01:20:24.462" v="1141" actId="1036"/>
          <ac:picMkLst>
            <pc:docMk/>
            <pc:sldMk cId="2162664859" sldId="484"/>
            <ac:picMk id="14" creationId="{1C1700F9-5281-47A4-B275-4A0838BC4CC9}"/>
          </ac:picMkLst>
        </pc:picChg>
        <pc:picChg chg="add del mod">
          <ac:chgData name="Winters, Stella L" userId="52fa5c7f-105a-46df-ac12-50e936c78909" providerId="ADAL" clId="{32DE06FB-05AE-4504-B621-C81C94BA9160}" dt="2022-05-03T01:16:39.795" v="1051" actId="21"/>
          <ac:picMkLst>
            <pc:docMk/>
            <pc:sldMk cId="2162664859" sldId="484"/>
            <ac:picMk id="16" creationId="{B98B6484-C981-4497-A961-1FD0B85369B2}"/>
          </ac:picMkLst>
        </pc:picChg>
        <pc:picChg chg="add mod">
          <ac:chgData name="Winters, Stella L" userId="52fa5c7f-105a-46df-ac12-50e936c78909" providerId="ADAL" clId="{32DE06FB-05AE-4504-B621-C81C94BA9160}" dt="2022-05-03T01:20:20.513" v="1121" actId="1076"/>
          <ac:picMkLst>
            <pc:docMk/>
            <pc:sldMk cId="2162664859" sldId="484"/>
            <ac:picMk id="18" creationId="{66E35735-0971-4C8C-B3C0-C7C80D151C54}"/>
          </ac:picMkLst>
        </pc:picChg>
        <pc:picChg chg="add mod">
          <ac:chgData name="Winters, Stella L" userId="52fa5c7f-105a-46df-ac12-50e936c78909" providerId="ADAL" clId="{32DE06FB-05AE-4504-B621-C81C94BA9160}" dt="2022-05-03T01:17:27.519" v="1091" actId="1037"/>
          <ac:picMkLst>
            <pc:docMk/>
            <pc:sldMk cId="2162664859" sldId="484"/>
            <ac:picMk id="19" creationId="{8A70FEEC-9A4C-435B-928A-AFA0BF5A3280}"/>
          </ac:picMkLst>
        </pc:picChg>
      </pc:sldChg>
      <pc:sldChg chg="new del">
        <pc:chgData name="Winters, Stella L" userId="52fa5c7f-105a-46df-ac12-50e936c78909" providerId="ADAL" clId="{32DE06FB-05AE-4504-B621-C81C94BA9160}" dt="2022-05-02T21:46:07.163" v="485" actId="47"/>
        <pc:sldMkLst>
          <pc:docMk/>
          <pc:sldMk cId="2921067036" sldId="484"/>
        </pc:sldMkLst>
      </pc:sldChg>
      <pc:sldChg chg="add del">
        <pc:chgData name="Winters, Stella L" userId="52fa5c7f-105a-46df-ac12-50e936c78909" providerId="ADAL" clId="{32DE06FB-05AE-4504-B621-C81C94BA9160}" dt="2022-05-03T01:23:10.242" v="1174"/>
        <pc:sldMkLst>
          <pc:docMk/>
          <pc:sldMk cId="4034569236" sldId="484"/>
        </pc:sldMkLst>
      </pc:sldChg>
      <pc:sldChg chg="addSp delSp modSp new mod ord setBg modClrScheme chgLayout modNotesTx">
        <pc:chgData name="Winters, Stella L" userId="52fa5c7f-105a-46df-ac12-50e936c78909" providerId="ADAL" clId="{32DE06FB-05AE-4504-B621-C81C94BA9160}" dt="2022-05-03T03:21:15.100" v="1923" actId="14100"/>
        <pc:sldMkLst>
          <pc:docMk/>
          <pc:sldMk cId="532305272" sldId="485"/>
        </pc:sldMkLst>
        <pc:spChg chg="del mod ord">
          <ac:chgData name="Winters, Stella L" userId="52fa5c7f-105a-46df-ac12-50e936c78909" providerId="ADAL" clId="{32DE06FB-05AE-4504-B621-C81C94BA9160}" dt="2022-05-03T01:36:55.297" v="1353" actId="700"/>
          <ac:spMkLst>
            <pc:docMk/>
            <pc:sldMk cId="532305272" sldId="485"/>
            <ac:spMk id="2" creationId="{53FA640D-ADD2-426F-901D-8E85C0A4C880}"/>
          </ac:spMkLst>
        </pc:spChg>
        <pc:spChg chg="del">
          <ac:chgData name="Winters, Stella L" userId="52fa5c7f-105a-46df-ac12-50e936c78909" providerId="ADAL" clId="{32DE06FB-05AE-4504-B621-C81C94BA9160}" dt="2022-05-03T01:36:55.297" v="1353" actId="700"/>
          <ac:spMkLst>
            <pc:docMk/>
            <pc:sldMk cId="532305272" sldId="485"/>
            <ac:spMk id="3" creationId="{3AF01252-A280-457C-879F-0988C359F5CA}"/>
          </ac:spMkLst>
        </pc:spChg>
        <pc:spChg chg="del">
          <ac:chgData name="Winters, Stella L" userId="52fa5c7f-105a-46df-ac12-50e936c78909" providerId="ADAL" clId="{32DE06FB-05AE-4504-B621-C81C94BA9160}" dt="2022-05-03T01:36:55.297" v="1353" actId="700"/>
          <ac:spMkLst>
            <pc:docMk/>
            <pc:sldMk cId="532305272" sldId="485"/>
            <ac:spMk id="4" creationId="{26FC0663-E71F-4CEE-988A-741E13B90662}"/>
          </ac:spMkLst>
        </pc:spChg>
        <pc:spChg chg="add mod ord">
          <ac:chgData name="Winters, Stella L" userId="52fa5c7f-105a-46df-ac12-50e936c78909" providerId="ADAL" clId="{32DE06FB-05AE-4504-B621-C81C94BA9160}" dt="2022-05-03T02:20:02.215" v="1500" actId="113"/>
          <ac:spMkLst>
            <pc:docMk/>
            <pc:sldMk cId="532305272" sldId="485"/>
            <ac:spMk id="5" creationId="{1808E31A-D7A7-448C-A29A-CCA5660EF1FD}"/>
          </ac:spMkLst>
        </pc:spChg>
        <pc:spChg chg="add del">
          <ac:chgData name="Winters, Stella L" userId="52fa5c7f-105a-46df-ac12-50e936c78909" providerId="ADAL" clId="{32DE06FB-05AE-4504-B621-C81C94BA9160}" dt="2022-05-03T02:04:07.496" v="1456" actId="26606"/>
          <ac:spMkLst>
            <pc:docMk/>
            <pc:sldMk cId="532305272" sldId="485"/>
            <ac:spMk id="24" creationId="{5E6B3632-31A7-4B9A-9B3B-DAADD1D372BA}"/>
          </ac:spMkLst>
        </pc:spChg>
        <pc:spChg chg="add del">
          <ac:chgData name="Winters, Stella L" userId="52fa5c7f-105a-46df-ac12-50e936c78909" providerId="ADAL" clId="{32DE06FB-05AE-4504-B621-C81C94BA9160}" dt="2022-05-03T02:04:54.312" v="1467" actId="26606"/>
          <ac:spMkLst>
            <pc:docMk/>
            <pc:sldMk cId="532305272" sldId="485"/>
            <ac:spMk id="26" creationId="{047C8CCB-F95D-4249-92DD-651249D3535A}"/>
          </ac:spMkLst>
        </pc:spChg>
        <pc:spChg chg="add del">
          <ac:chgData name="Winters, Stella L" userId="52fa5c7f-105a-46df-ac12-50e936c78909" providerId="ADAL" clId="{32DE06FB-05AE-4504-B621-C81C94BA9160}" dt="2022-05-03T02:04:54.312" v="1467" actId="26606"/>
          <ac:spMkLst>
            <pc:docMk/>
            <pc:sldMk cId="532305272" sldId="485"/>
            <ac:spMk id="27" creationId="{6753252F-4873-4F63-801D-CC719279A7D5}"/>
          </ac:spMkLst>
        </pc:spChg>
        <pc:spChg chg="add del">
          <ac:chgData name="Winters, Stella L" userId="52fa5c7f-105a-46df-ac12-50e936c78909" providerId="ADAL" clId="{32DE06FB-05AE-4504-B621-C81C94BA9160}" dt="2022-05-03T02:19:36.848" v="1496" actId="26606"/>
          <ac:spMkLst>
            <pc:docMk/>
            <pc:sldMk cId="532305272" sldId="485"/>
            <ac:spMk id="37" creationId="{BE95D989-81FA-4BAD-9AD5-E46CEDA91B36}"/>
          </ac:spMkLst>
        </pc:spChg>
        <pc:spChg chg="add del">
          <ac:chgData name="Winters, Stella L" userId="52fa5c7f-105a-46df-ac12-50e936c78909" providerId="ADAL" clId="{32DE06FB-05AE-4504-B621-C81C94BA9160}" dt="2022-05-03T02:19:36.848" v="1496" actId="26606"/>
          <ac:spMkLst>
            <pc:docMk/>
            <pc:sldMk cId="532305272" sldId="485"/>
            <ac:spMk id="39" creationId="{156189E5-8A3E-4CFD-B71B-CCD0F8495E56}"/>
          </ac:spMkLst>
        </pc:spChg>
        <pc:spChg chg="add del">
          <ac:chgData name="Winters, Stella L" userId="52fa5c7f-105a-46df-ac12-50e936c78909" providerId="ADAL" clId="{32DE06FB-05AE-4504-B621-C81C94BA9160}" dt="2022-05-03T02:21:22.192" v="1518" actId="22"/>
          <ac:spMkLst>
            <pc:docMk/>
            <pc:sldMk cId="532305272" sldId="485"/>
            <ac:spMk id="40" creationId="{642CBE4B-C444-4973-BE3C-D52FF0A6AEC7}"/>
          </ac:spMkLst>
        </pc:spChg>
        <pc:spChg chg="add del">
          <ac:chgData name="Winters, Stella L" userId="52fa5c7f-105a-46df-ac12-50e936c78909" providerId="ADAL" clId="{32DE06FB-05AE-4504-B621-C81C94BA9160}" dt="2022-05-03T02:19:47.275" v="1498" actId="26606"/>
          <ac:spMkLst>
            <pc:docMk/>
            <pc:sldMk cId="532305272" sldId="485"/>
            <ac:spMk id="41" creationId="{96918796-2918-40D6-BE3A-4600C47FCD42}"/>
          </ac:spMkLst>
        </pc:spChg>
        <pc:spChg chg="add del mod">
          <ac:chgData name="Winters, Stella L" userId="52fa5c7f-105a-46df-ac12-50e936c78909" providerId="ADAL" clId="{32DE06FB-05AE-4504-B621-C81C94BA9160}" dt="2022-05-03T02:34:27.569" v="1891" actId="478"/>
          <ac:spMkLst>
            <pc:docMk/>
            <pc:sldMk cId="532305272" sldId="485"/>
            <ac:spMk id="42" creationId="{7AE371E4-FD1F-4442-BF4E-531E8BC9FD35}"/>
          </ac:spMkLst>
        </pc:spChg>
        <pc:spChg chg="add">
          <ac:chgData name="Winters, Stella L" userId="52fa5c7f-105a-46df-ac12-50e936c78909" providerId="ADAL" clId="{32DE06FB-05AE-4504-B621-C81C94BA9160}" dt="2022-05-03T02:19:47.281" v="1499" actId="26606"/>
          <ac:spMkLst>
            <pc:docMk/>
            <pc:sldMk cId="532305272" sldId="485"/>
            <ac:spMk id="43" creationId="{33B1EE1F-6738-485F-A620-2602F7683DFB}"/>
          </ac:spMkLst>
        </pc:spChg>
        <pc:picChg chg="add mod ord">
          <ac:chgData name="Winters, Stella L" userId="52fa5c7f-105a-46df-ac12-50e936c78909" providerId="ADAL" clId="{32DE06FB-05AE-4504-B621-C81C94BA9160}" dt="2022-05-03T02:20:39.346" v="1510" actId="1076"/>
          <ac:picMkLst>
            <pc:docMk/>
            <pc:sldMk cId="532305272" sldId="485"/>
            <ac:picMk id="7" creationId="{8E27C404-B84B-44F3-953B-5919112FFE1E}"/>
          </ac:picMkLst>
        </pc:picChg>
        <pc:picChg chg="add mod ord">
          <ac:chgData name="Winters, Stella L" userId="52fa5c7f-105a-46df-ac12-50e936c78909" providerId="ADAL" clId="{32DE06FB-05AE-4504-B621-C81C94BA9160}" dt="2022-05-03T02:20:12.027" v="1501" actId="1076"/>
          <ac:picMkLst>
            <pc:docMk/>
            <pc:sldMk cId="532305272" sldId="485"/>
            <ac:picMk id="9" creationId="{7E2BCD0C-8BB4-4ABE-9151-58C71D75C111}"/>
          </ac:picMkLst>
        </pc:picChg>
        <pc:picChg chg="add del mod">
          <ac:chgData name="Winters, Stella L" userId="52fa5c7f-105a-46df-ac12-50e936c78909" providerId="ADAL" clId="{32DE06FB-05AE-4504-B621-C81C94BA9160}" dt="2022-05-03T03:18:56.053" v="1908" actId="478"/>
          <ac:picMkLst>
            <pc:docMk/>
            <pc:sldMk cId="532305272" sldId="485"/>
            <ac:picMk id="11" creationId="{692C14EE-F310-41C4-9006-216AC85689DA}"/>
          </ac:picMkLst>
        </pc:picChg>
        <pc:picChg chg="add mod ord">
          <ac:chgData name="Winters, Stella L" userId="52fa5c7f-105a-46df-ac12-50e936c78909" providerId="ADAL" clId="{32DE06FB-05AE-4504-B621-C81C94BA9160}" dt="2022-05-03T02:20:34.770" v="1508" actId="1076"/>
          <ac:picMkLst>
            <pc:docMk/>
            <pc:sldMk cId="532305272" sldId="485"/>
            <ac:picMk id="13" creationId="{475CF999-F531-4082-9998-83B03407B4D9}"/>
          </ac:picMkLst>
        </pc:picChg>
        <pc:picChg chg="add mod ord">
          <ac:chgData name="Winters, Stella L" userId="52fa5c7f-105a-46df-ac12-50e936c78909" providerId="ADAL" clId="{32DE06FB-05AE-4504-B621-C81C94BA9160}" dt="2022-05-03T02:20:49.959" v="1515" actId="1076"/>
          <ac:picMkLst>
            <pc:docMk/>
            <pc:sldMk cId="532305272" sldId="485"/>
            <ac:picMk id="15" creationId="{EDBADAD3-F7DB-492D-B78D-140CDE464662}"/>
          </ac:picMkLst>
        </pc:picChg>
        <pc:picChg chg="add mod ord">
          <ac:chgData name="Winters, Stella L" userId="52fa5c7f-105a-46df-ac12-50e936c78909" providerId="ADAL" clId="{32DE06FB-05AE-4504-B621-C81C94BA9160}" dt="2022-05-03T03:21:12.087" v="1921" actId="1076"/>
          <ac:picMkLst>
            <pc:docMk/>
            <pc:sldMk cId="532305272" sldId="485"/>
            <ac:picMk id="17" creationId="{5468EBBB-EA92-44D2-833B-B04FCC90A7F0}"/>
          </ac:picMkLst>
        </pc:picChg>
        <pc:picChg chg="add mod ord">
          <ac:chgData name="Winters, Stella L" userId="52fa5c7f-105a-46df-ac12-50e936c78909" providerId="ADAL" clId="{32DE06FB-05AE-4504-B621-C81C94BA9160}" dt="2022-05-03T03:21:15.100" v="1923" actId="14100"/>
          <ac:picMkLst>
            <pc:docMk/>
            <pc:sldMk cId="532305272" sldId="485"/>
            <ac:picMk id="19" creationId="{F8C2B9F5-DECC-40E6-A975-12E65C99768A}"/>
          </ac:picMkLst>
        </pc:picChg>
        <pc:picChg chg="add del mod">
          <ac:chgData name="Winters, Stella L" userId="52fa5c7f-105a-46df-ac12-50e936c78909" providerId="ADAL" clId="{32DE06FB-05AE-4504-B621-C81C94BA9160}" dt="2022-05-03T02:07:21.624" v="1482" actId="478"/>
          <ac:picMkLst>
            <pc:docMk/>
            <pc:sldMk cId="532305272" sldId="485"/>
            <ac:picMk id="21" creationId="{AF3EB402-3EDB-496C-ABCF-AEA6BEA88B8B}"/>
          </ac:picMkLst>
        </pc:picChg>
        <pc:picChg chg="add mod ord">
          <ac:chgData name="Winters, Stella L" userId="52fa5c7f-105a-46df-ac12-50e936c78909" providerId="ADAL" clId="{32DE06FB-05AE-4504-B621-C81C94BA9160}" dt="2022-05-03T02:20:30.008" v="1506" actId="1076"/>
          <ac:picMkLst>
            <pc:docMk/>
            <pc:sldMk cId="532305272" sldId="485"/>
            <ac:picMk id="23" creationId="{11FFAD51-1E9A-4F99-BCAC-019ACE913998}"/>
          </ac:picMkLst>
        </pc:picChg>
        <pc:picChg chg="add mod ord">
          <ac:chgData name="Winters, Stella L" userId="52fa5c7f-105a-46df-ac12-50e936c78909" providerId="ADAL" clId="{32DE06FB-05AE-4504-B621-C81C94BA9160}" dt="2022-05-03T02:21:42.210" v="1525" actId="1076"/>
          <ac:picMkLst>
            <pc:docMk/>
            <pc:sldMk cId="532305272" sldId="485"/>
            <ac:picMk id="28" creationId="{64A5611F-4A95-4C1C-A795-558FCFBD19DB}"/>
          </ac:picMkLst>
        </pc:picChg>
        <pc:picChg chg="add del">
          <ac:chgData name="Winters, Stella L" userId="52fa5c7f-105a-46df-ac12-50e936c78909" providerId="ADAL" clId="{32DE06FB-05AE-4504-B621-C81C94BA9160}" dt="2022-05-03T02:16:59.457" v="1493" actId="478"/>
          <ac:picMkLst>
            <pc:docMk/>
            <pc:sldMk cId="532305272" sldId="485"/>
            <ac:picMk id="30" creationId="{75E2BFE1-798A-4DFF-85F9-D2B34DD285BD}"/>
          </ac:picMkLst>
        </pc:picChg>
        <pc:picChg chg="add mod ord">
          <ac:chgData name="Winters, Stella L" userId="52fa5c7f-105a-46df-ac12-50e936c78909" providerId="ADAL" clId="{32DE06FB-05AE-4504-B621-C81C94BA9160}" dt="2022-05-03T02:20:27.056" v="1505" actId="1076"/>
          <ac:picMkLst>
            <pc:docMk/>
            <pc:sldMk cId="532305272" sldId="485"/>
            <ac:picMk id="32" creationId="{5005B322-6AC2-43A6-BBB3-AB832D949CC7}"/>
          </ac:picMkLst>
        </pc:picChg>
        <pc:picChg chg="add mod">
          <ac:chgData name="Winters, Stella L" userId="52fa5c7f-105a-46df-ac12-50e936c78909" providerId="ADAL" clId="{32DE06FB-05AE-4504-B621-C81C94BA9160}" dt="2022-05-03T03:21:01.609" v="1918" actId="1076"/>
          <ac:picMkLst>
            <pc:docMk/>
            <pc:sldMk cId="532305272" sldId="485"/>
            <ac:picMk id="35" creationId="{515443C7-48C0-4B43-9602-50F359907875}"/>
          </ac:picMkLst>
        </pc:picChg>
        <pc:cxnChg chg="add">
          <ac:chgData name="Winters, Stella L" userId="52fa5c7f-105a-46df-ac12-50e936c78909" providerId="ADAL" clId="{32DE06FB-05AE-4504-B621-C81C94BA9160}" dt="2022-05-03T02:19:47.281" v="1499" actId="26606"/>
          <ac:cxnSpMkLst>
            <pc:docMk/>
            <pc:sldMk cId="532305272" sldId="485"/>
            <ac:cxnSpMk id="44" creationId="{ADC544FB-7860-4381-935B-43879C94F627}"/>
          </ac:cxnSpMkLst>
        </pc:cxnChg>
      </pc:sldChg>
      <pc:sldChg chg="addSp delSp modSp del mod delAnim modAnim">
        <pc:chgData name="Winters, Stella L" userId="52fa5c7f-105a-46df-ac12-50e936c78909" providerId="ADAL" clId="{32DE06FB-05AE-4504-B621-C81C94BA9160}" dt="2022-05-03T01:23:01.156" v="1171" actId="2696"/>
        <pc:sldMkLst>
          <pc:docMk/>
          <pc:sldMk cId="945972936" sldId="486"/>
        </pc:sldMkLst>
        <pc:spChg chg="mod">
          <ac:chgData name="Winters, Stella L" userId="52fa5c7f-105a-46df-ac12-50e936c78909" providerId="ADAL" clId="{32DE06FB-05AE-4504-B621-C81C94BA9160}" dt="2022-05-03T00:43:21.260" v="855" actId="20577"/>
          <ac:spMkLst>
            <pc:docMk/>
            <pc:sldMk cId="945972936" sldId="486"/>
            <ac:spMk id="2" creationId="{6FC9C2EE-E6E3-45F5-BF1B-0A766732E3B5}"/>
          </ac:spMkLst>
        </pc:spChg>
        <pc:spChg chg="mod">
          <ac:chgData name="Winters, Stella L" userId="52fa5c7f-105a-46df-ac12-50e936c78909" providerId="ADAL" clId="{32DE06FB-05AE-4504-B621-C81C94BA9160}" dt="2022-05-03T00:44:46.913" v="1015" actId="20577"/>
          <ac:spMkLst>
            <pc:docMk/>
            <pc:sldMk cId="945972936" sldId="486"/>
            <ac:spMk id="3" creationId="{28E135B8-ED65-47BB-86C7-F4DE75C314E0}"/>
          </ac:spMkLst>
        </pc:spChg>
        <pc:spChg chg="add del mod">
          <ac:chgData name="Winters, Stella L" userId="52fa5c7f-105a-46df-ac12-50e936c78909" providerId="ADAL" clId="{32DE06FB-05AE-4504-B621-C81C94BA9160}" dt="2022-05-03T00:41:58.293" v="812" actId="21"/>
          <ac:spMkLst>
            <pc:docMk/>
            <pc:sldMk cId="945972936" sldId="486"/>
            <ac:spMk id="5" creationId="{E6B946B3-7193-4C1C-927F-FB3218CFBABF}"/>
          </ac:spMkLst>
        </pc:spChg>
        <pc:spChg chg="mod">
          <ac:chgData name="Winters, Stella L" userId="52fa5c7f-105a-46df-ac12-50e936c78909" providerId="ADAL" clId="{32DE06FB-05AE-4504-B621-C81C94BA9160}" dt="2022-05-03T00:42:31.103" v="842" actId="1036"/>
          <ac:spMkLst>
            <pc:docMk/>
            <pc:sldMk cId="945972936" sldId="486"/>
            <ac:spMk id="25" creationId="{BD720C80-7C7A-4A5B-B360-09438CD935FE}"/>
          </ac:spMkLst>
        </pc:spChg>
        <pc:picChg chg="del">
          <ac:chgData name="Winters, Stella L" userId="52fa5c7f-105a-46df-ac12-50e936c78909" providerId="ADAL" clId="{32DE06FB-05AE-4504-B621-C81C94BA9160}" dt="2022-05-03T00:41:26.621" v="807" actId="478"/>
          <ac:picMkLst>
            <pc:docMk/>
            <pc:sldMk cId="945972936" sldId="486"/>
            <ac:picMk id="14" creationId="{33A4EC93-CCF8-4A48-B019-F1664B1AD817}"/>
          </ac:picMkLst>
        </pc:picChg>
        <pc:picChg chg="add mod ord">
          <ac:chgData name="Winters, Stella L" userId="52fa5c7f-105a-46df-ac12-50e936c78909" providerId="ADAL" clId="{32DE06FB-05AE-4504-B621-C81C94BA9160}" dt="2022-05-03T00:43:09.347" v="847" actId="1076"/>
          <ac:picMkLst>
            <pc:docMk/>
            <pc:sldMk cId="945972936" sldId="486"/>
            <ac:picMk id="15" creationId="{CD727EF9-EA00-431B-B23E-DC21FFD2F262}"/>
          </ac:picMkLst>
        </pc:picChg>
        <pc:picChg chg="add mod">
          <ac:chgData name="Winters, Stella L" userId="52fa5c7f-105a-46df-ac12-50e936c78909" providerId="ADAL" clId="{32DE06FB-05AE-4504-B621-C81C94BA9160}" dt="2022-05-03T00:43:59.165" v="919" actId="1076"/>
          <ac:picMkLst>
            <pc:docMk/>
            <pc:sldMk cId="945972936" sldId="486"/>
            <ac:picMk id="16" creationId="{FE72AEFF-C943-48BD-9D8C-EEC9389F1790}"/>
          </ac:picMkLst>
        </pc:picChg>
        <pc:picChg chg="del">
          <ac:chgData name="Winters, Stella L" userId="52fa5c7f-105a-46df-ac12-50e936c78909" providerId="ADAL" clId="{32DE06FB-05AE-4504-B621-C81C94BA9160}" dt="2022-05-03T00:43:52.886" v="917" actId="478"/>
          <ac:picMkLst>
            <pc:docMk/>
            <pc:sldMk cId="945972936" sldId="486"/>
            <ac:picMk id="23" creationId="{A1C80E46-5702-4F5C-86FD-46EFD5EA6E04}"/>
          </ac:picMkLst>
        </pc:picChg>
      </pc:sldChg>
      <pc:sldChg chg="addSp delSp modSp mod delAnim modAnim">
        <pc:chgData name="Winters, Stella L" userId="52fa5c7f-105a-46df-ac12-50e936c78909" providerId="ADAL" clId="{32DE06FB-05AE-4504-B621-C81C94BA9160}" dt="2022-05-03T05:26:52.623" v="2744"/>
        <pc:sldMkLst>
          <pc:docMk/>
          <pc:sldMk cId="1274738535" sldId="486"/>
        </pc:sldMkLst>
        <pc:spChg chg="mod">
          <ac:chgData name="Winters, Stella L" userId="52fa5c7f-105a-46df-ac12-50e936c78909" providerId="ADAL" clId="{32DE06FB-05AE-4504-B621-C81C94BA9160}" dt="2022-05-03T04:30:57.802" v="2453" actId="313"/>
          <ac:spMkLst>
            <pc:docMk/>
            <pc:sldMk cId="1274738535" sldId="486"/>
            <ac:spMk id="3" creationId="{28E135B8-ED65-47BB-86C7-F4DE75C314E0}"/>
          </ac:spMkLst>
        </pc:spChg>
        <pc:spChg chg="add mod">
          <ac:chgData name="Winters, Stella L" userId="52fa5c7f-105a-46df-ac12-50e936c78909" providerId="ADAL" clId="{32DE06FB-05AE-4504-B621-C81C94BA9160}" dt="2022-05-03T02:34:29.896" v="1892"/>
          <ac:spMkLst>
            <pc:docMk/>
            <pc:sldMk cId="1274738535" sldId="486"/>
            <ac:spMk id="18" creationId="{3BA338CE-2B8F-415D-88AD-4D42BD66D381}"/>
          </ac:spMkLst>
        </pc:spChg>
        <pc:spChg chg="del">
          <ac:chgData name="Winters, Stella L" userId="52fa5c7f-105a-46df-ac12-50e936c78909" providerId="ADAL" clId="{32DE06FB-05AE-4504-B621-C81C94BA9160}" dt="2022-05-03T01:36:02.464" v="1331" actId="478"/>
          <ac:spMkLst>
            <pc:docMk/>
            <pc:sldMk cId="1274738535" sldId="486"/>
            <ac:spMk id="25" creationId="{BD720C80-7C7A-4A5B-B360-09438CD935FE}"/>
          </ac:spMkLst>
        </pc:spChg>
        <pc:picChg chg="add del mod">
          <ac:chgData name="Winters, Stella L" userId="52fa5c7f-105a-46df-ac12-50e936c78909" providerId="ADAL" clId="{32DE06FB-05AE-4504-B621-C81C94BA9160}" dt="2022-05-03T02:22:08.474" v="1529" actId="478"/>
          <ac:picMkLst>
            <pc:docMk/>
            <pc:sldMk cId="1274738535" sldId="486"/>
            <ac:picMk id="14" creationId="{375F93A4-0748-4573-9152-37C9C881D536}"/>
          </ac:picMkLst>
        </pc:picChg>
        <pc:picChg chg="mod">
          <ac:chgData name="Winters, Stella L" userId="52fa5c7f-105a-46df-ac12-50e936c78909" providerId="ADAL" clId="{32DE06FB-05AE-4504-B621-C81C94BA9160}" dt="2022-05-03T02:23:19.955" v="1622" actId="1076"/>
          <ac:picMkLst>
            <pc:docMk/>
            <pc:sldMk cId="1274738535" sldId="486"/>
            <ac:picMk id="16" creationId="{FE72AEFF-C943-48BD-9D8C-EEC9389F1790}"/>
          </ac:picMkLst>
        </pc:picChg>
        <pc:picChg chg="add mod">
          <ac:chgData name="Winters, Stella L" userId="52fa5c7f-105a-46df-ac12-50e936c78909" providerId="ADAL" clId="{32DE06FB-05AE-4504-B621-C81C94BA9160}" dt="2022-05-03T02:23:23.656" v="1623" actId="1076"/>
          <ac:picMkLst>
            <pc:docMk/>
            <pc:sldMk cId="1274738535" sldId="486"/>
            <ac:picMk id="17" creationId="{2F6BA949-889F-44F9-AF95-A76D3375DB65}"/>
          </ac:picMkLst>
        </pc:picChg>
        <pc:picChg chg="del">
          <ac:chgData name="Winters, Stella L" userId="52fa5c7f-105a-46df-ac12-50e936c78909" providerId="ADAL" clId="{32DE06FB-05AE-4504-B621-C81C94BA9160}" dt="2022-05-03T02:22:31.127" v="1530" actId="478"/>
          <ac:picMkLst>
            <pc:docMk/>
            <pc:sldMk cId="1274738535" sldId="486"/>
            <ac:picMk id="26" creationId="{C8CB6894-635F-4009-9094-940903EF848A}"/>
          </ac:picMkLst>
        </pc:picChg>
      </pc:sldChg>
      <pc:sldChg chg="addSp delSp add del setBg delDesignElem">
        <pc:chgData name="Winters, Stella L" userId="52fa5c7f-105a-46df-ac12-50e936c78909" providerId="ADAL" clId="{32DE06FB-05AE-4504-B621-C81C94BA9160}" dt="2022-05-03T01:23:10.242" v="1174"/>
        <pc:sldMkLst>
          <pc:docMk/>
          <pc:sldMk cId="4073375895" sldId="486"/>
        </pc:sldMkLst>
        <pc:spChg chg="add del">
          <ac:chgData name="Winters, Stella L" userId="52fa5c7f-105a-46df-ac12-50e936c78909" providerId="ADAL" clId="{32DE06FB-05AE-4504-B621-C81C94BA9160}" dt="2022-05-03T01:23:10.242" v="1174"/>
          <ac:spMkLst>
            <pc:docMk/>
            <pc:sldMk cId="4073375895" sldId="486"/>
            <ac:spMk id="21" creationId="{86C7B4A1-154A-4DF0-AC46-F88D75A2E0FD}"/>
          </ac:spMkLst>
        </pc:spChg>
      </pc:sldChg>
      <pc:sldChg chg="addSp modSp new del">
        <pc:chgData name="Winters, Stella L" userId="52fa5c7f-105a-46df-ac12-50e936c78909" providerId="ADAL" clId="{32DE06FB-05AE-4504-B621-C81C94BA9160}" dt="2022-05-03T01:22:54.048" v="1170" actId="47"/>
        <pc:sldMkLst>
          <pc:docMk/>
          <pc:sldMk cId="782231956" sldId="487"/>
        </pc:sldMkLst>
        <pc:picChg chg="add mod">
          <ac:chgData name="Winters, Stella L" userId="52fa5c7f-105a-46df-ac12-50e936c78909" providerId="ADAL" clId="{32DE06FB-05AE-4504-B621-C81C94BA9160}" dt="2022-05-03T01:16:44.449" v="1053"/>
          <ac:picMkLst>
            <pc:docMk/>
            <pc:sldMk cId="782231956" sldId="487"/>
            <ac:picMk id="3" creationId="{B705909D-37D8-4B6F-9CFC-AF025B0EBCA7}"/>
          </ac:picMkLst>
        </pc:picChg>
      </pc:sldChg>
      <pc:sldChg chg="addSp delSp modSp new del mod setBg modClrScheme chgLayout">
        <pc:chgData name="Winters, Stella L" userId="52fa5c7f-105a-46df-ac12-50e936c78909" providerId="ADAL" clId="{32DE06FB-05AE-4504-B621-C81C94BA9160}" dt="2022-05-03T01:34:39.657" v="1323" actId="47"/>
        <pc:sldMkLst>
          <pc:docMk/>
          <pc:sldMk cId="2226208405" sldId="487"/>
        </pc:sldMkLst>
        <pc:spChg chg="mod ord">
          <ac:chgData name="Winters, Stella L" userId="52fa5c7f-105a-46df-ac12-50e936c78909" providerId="ADAL" clId="{32DE06FB-05AE-4504-B621-C81C94BA9160}" dt="2022-05-03T01:29:41.997" v="1318" actId="1076"/>
          <ac:spMkLst>
            <pc:docMk/>
            <pc:sldMk cId="2226208405" sldId="487"/>
            <ac:spMk id="2" creationId="{D40CEB61-9F2B-4992-895E-6FA3C7914F8F}"/>
          </ac:spMkLst>
        </pc:spChg>
        <pc:spChg chg="del">
          <ac:chgData name="Winters, Stella L" userId="52fa5c7f-105a-46df-ac12-50e936c78909" providerId="ADAL" clId="{32DE06FB-05AE-4504-B621-C81C94BA9160}" dt="2022-05-03T01:27:28.874" v="1271" actId="931"/>
          <ac:spMkLst>
            <pc:docMk/>
            <pc:sldMk cId="2226208405" sldId="487"/>
            <ac:spMk id="3" creationId="{78851374-0A03-40A6-891F-76F28087B0A1}"/>
          </ac:spMkLst>
        </pc:spChg>
        <pc:spChg chg="del">
          <ac:chgData name="Winters, Stella L" userId="52fa5c7f-105a-46df-ac12-50e936c78909" providerId="ADAL" clId="{32DE06FB-05AE-4504-B621-C81C94BA9160}" dt="2022-05-03T01:27:41.160" v="1288" actId="700"/>
          <ac:spMkLst>
            <pc:docMk/>
            <pc:sldMk cId="2226208405" sldId="487"/>
            <ac:spMk id="4" creationId="{FC8360CC-36D7-46BC-8A57-C98AF70DEB62}"/>
          </ac:spMkLst>
        </pc:spChg>
        <pc:spChg chg="add del">
          <ac:chgData name="Winters, Stella L" userId="52fa5c7f-105a-46df-ac12-50e936c78909" providerId="ADAL" clId="{32DE06FB-05AE-4504-B621-C81C94BA9160}" dt="2022-05-03T01:28:34.572" v="1290" actId="26606"/>
          <ac:spMkLst>
            <pc:docMk/>
            <pc:sldMk cId="2226208405" sldId="487"/>
            <ac:spMk id="11" creationId="{1557A916-FDD1-44A1-A7A1-70009FD6BE46}"/>
          </ac:spMkLst>
        </pc:spChg>
        <pc:spChg chg="add del">
          <ac:chgData name="Winters, Stella L" userId="52fa5c7f-105a-46df-ac12-50e936c78909" providerId="ADAL" clId="{32DE06FB-05AE-4504-B621-C81C94BA9160}" dt="2022-05-03T01:28:42.982" v="1292" actId="26606"/>
          <ac:spMkLst>
            <pc:docMk/>
            <pc:sldMk cId="2226208405" sldId="487"/>
            <ac:spMk id="13" creationId="{1CF6A1EC-BD15-42D9-A339-A3970CF7C65A}"/>
          </ac:spMkLst>
        </pc:spChg>
        <pc:spChg chg="add del">
          <ac:chgData name="Winters, Stella L" userId="52fa5c7f-105a-46df-ac12-50e936c78909" providerId="ADAL" clId="{32DE06FB-05AE-4504-B621-C81C94BA9160}" dt="2022-05-03T01:28:42.982" v="1292" actId="26606"/>
          <ac:spMkLst>
            <pc:docMk/>
            <pc:sldMk cId="2226208405" sldId="487"/>
            <ac:spMk id="14" creationId="{D5997EA8-5EFC-40CD-A85F-C3C3BC5F9EB7}"/>
          </ac:spMkLst>
        </pc:spChg>
        <pc:spChg chg="add del">
          <ac:chgData name="Winters, Stella L" userId="52fa5c7f-105a-46df-ac12-50e936c78909" providerId="ADAL" clId="{32DE06FB-05AE-4504-B621-C81C94BA9160}" dt="2022-05-03T01:28:42.982" v="1292" actId="26606"/>
          <ac:spMkLst>
            <pc:docMk/>
            <pc:sldMk cId="2226208405" sldId="487"/>
            <ac:spMk id="15" creationId="{A720C27D-5C39-492B-BD68-C220C0F838AC}"/>
          </ac:spMkLst>
        </pc:spChg>
        <pc:spChg chg="add del">
          <ac:chgData name="Winters, Stella L" userId="52fa5c7f-105a-46df-ac12-50e936c78909" providerId="ADAL" clId="{32DE06FB-05AE-4504-B621-C81C94BA9160}" dt="2022-05-03T01:28:42.982" v="1292" actId="26606"/>
          <ac:spMkLst>
            <pc:docMk/>
            <pc:sldMk cId="2226208405" sldId="487"/>
            <ac:spMk id="17" creationId="{A4F3394A-A959-460A-ACF9-5FA682C76940}"/>
          </ac:spMkLst>
        </pc:spChg>
        <pc:spChg chg="add del">
          <ac:chgData name="Winters, Stella L" userId="52fa5c7f-105a-46df-ac12-50e936c78909" providerId="ADAL" clId="{32DE06FB-05AE-4504-B621-C81C94BA9160}" dt="2022-05-03T01:28:48.583" v="1294" actId="26606"/>
          <ac:spMkLst>
            <pc:docMk/>
            <pc:sldMk cId="2226208405" sldId="487"/>
            <ac:spMk id="19" creationId="{33CD251C-A887-4D2F-925B-FC097198538B}"/>
          </ac:spMkLst>
        </pc:spChg>
        <pc:spChg chg="add del">
          <ac:chgData name="Winters, Stella L" userId="52fa5c7f-105a-46df-ac12-50e936c78909" providerId="ADAL" clId="{32DE06FB-05AE-4504-B621-C81C94BA9160}" dt="2022-05-03T01:28:48.583" v="1294" actId="26606"/>
          <ac:spMkLst>
            <pc:docMk/>
            <pc:sldMk cId="2226208405" sldId="487"/>
            <ac:spMk id="20" creationId="{662A3FAA-D056-4098-8115-EA61EAF068CF}"/>
          </ac:spMkLst>
        </pc:spChg>
        <pc:spChg chg="add">
          <ac:chgData name="Winters, Stella L" userId="52fa5c7f-105a-46df-ac12-50e936c78909" providerId="ADAL" clId="{32DE06FB-05AE-4504-B621-C81C94BA9160}" dt="2022-05-03T01:28:48.599" v="1295" actId="26606"/>
          <ac:spMkLst>
            <pc:docMk/>
            <pc:sldMk cId="2226208405" sldId="487"/>
            <ac:spMk id="22" creationId="{D5997EA8-5EFC-40CD-A85F-C3C3BC5F9EB7}"/>
          </ac:spMkLst>
        </pc:spChg>
        <pc:spChg chg="add">
          <ac:chgData name="Winters, Stella L" userId="52fa5c7f-105a-46df-ac12-50e936c78909" providerId="ADAL" clId="{32DE06FB-05AE-4504-B621-C81C94BA9160}" dt="2022-05-03T01:28:48.599" v="1295" actId="26606"/>
          <ac:spMkLst>
            <pc:docMk/>
            <pc:sldMk cId="2226208405" sldId="487"/>
            <ac:spMk id="23" creationId="{1CF6A1EC-BD15-42D9-A339-A3970CF7C65A}"/>
          </ac:spMkLst>
        </pc:spChg>
        <pc:spChg chg="add">
          <ac:chgData name="Winters, Stella L" userId="52fa5c7f-105a-46df-ac12-50e936c78909" providerId="ADAL" clId="{32DE06FB-05AE-4504-B621-C81C94BA9160}" dt="2022-05-03T01:28:48.599" v="1295" actId="26606"/>
          <ac:spMkLst>
            <pc:docMk/>
            <pc:sldMk cId="2226208405" sldId="487"/>
            <ac:spMk id="24" creationId="{A720C27D-5C39-492B-BD68-C220C0F838AC}"/>
          </ac:spMkLst>
        </pc:spChg>
        <pc:spChg chg="add">
          <ac:chgData name="Winters, Stella L" userId="52fa5c7f-105a-46df-ac12-50e936c78909" providerId="ADAL" clId="{32DE06FB-05AE-4504-B621-C81C94BA9160}" dt="2022-05-03T01:28:48.599" v="1295" actId="26606"/>
          <ac:spMkLst>
            <pc:docMk/>
            <pc:sldMk cId="2226208405" sldId="487"/>
            <ac:spMk id="25" creationId="{A4F3394A-A959-460A-ACF9-5FA682C76940}"/>
          </ac:spMkLst>
        </pc:spChg>
        <pc:picChg chg="add mod ord">
          <ac:chgData name="Winters, Stella L" userId="52fa5c7f-105a-46df-ac12-50e936c78909" providerId="ADAL" clId="{32DE06FB-05AE-4504-B621-C81C94BA9160}" dt="2022-05-03T01:28:48.599" v="1295" actId="26606"/>
          <ac:picMkLst>
            <pc:docMk/>
            <pc:sldMk cId="2226208405" sldId="487"/>
            <ac:picMk id="6" creationId="{F2382CF2-D88F-43DA-BEC4-2D05E69F7D21}"/>
          </ac:picMkLst>
        </pc:picChg>
      </pc:sldChg>
      <pc:sldChg chg="addSp delSp modSp new mod setBg modClrScheme chgLayout modNotesTx">
        <pc:chgData name="Winters, Stella L" userId="52fa5c7f-105a-46df-ac12-50e936c78909" providerId="ADAL" clId="{32DE06FB-05AE-4504-B621-C81C94BA9160}" dt="2022-05-03T04:27:16.927" v="2418" actId="20577"/>
        <pc:sldMkLst>
          <pc:docMk/>
          <pc:sldMk cId="638702566" sldId="488"/>
        </pc:sldMkLst>
        <pc:spChg chg="del">
          <ac:chgData name="Winters, Stella L" userId="52fa5c7f-105a-46df-ac12-50e936c78909" providerId="ADAL" clId="{32DE06FB-05AE-4504-B621-C81C94BA9160}" dt="2022-05-03T01:34:29.260" v="1320" actId="700"/>
          <ac:spMkLst>
            <pc:docMk/>
            <pc:sldMk cId="638702566" sldId="488"/>
            <ac:spMk id="2" creationId="{C3240F0F-F0F1-4F24-877F-35948CD50BAA}"/>
          </ac:spMkLst>
        </pc:spChg>
        <pc:spChg chg="del">
          <ac:chgData name="Winters, Stella L" userId="52fa5c7f-105a-46df-ac12-50e936c78909" providerId="ADAL" clId="{32DE06FB-05AE-4504-B621-C81C94BA9160}" dt="2022-05-03T01:34:29.260" v="1320" actId="700"/>
          <ac:spMkLst>
            <pc:docMk/>
            <pc:sldMk cId="638702566" sldId="488"/>
            <ac:spMk id="3" creationId="{4AC6059A-49D5-4BD7-9738-58D438BE4219}"/>
          </ac:spMkLst>
        </pc:spChg>
        <pc:spChg chg="del">
          <ac:chgData name="Winters, Stella L" userId="52fa5c7f-105a-46df-ac12-50e936c78909" providerId="ADAL" clId="{32DE06FB-05AE-4504-B621-C81C94BA9160}" dt="2022-05-03T01:34:29.260" v="1320" actId="700"/>
          <ac:spMkLst>
            <pc:docMk/>
            <pc:sldMk cId="638702566" sldId="488"/>
            <ac:spMk id="4" creationId="{B6A98D9B-C48A-449D-BC11-4828A7555CDB}"/>
          </ac:spMkLst>
        </pc:spChg>
        <pc:spChg chg="del">
          <ac:chgData name="Winters, Stella L" userId="52fa5c7f-105a-46df-ac12-50e936c78909" providerId="ADAL" clId="{32DE06FB-05AE-4504-B621-C81C94BA9160}" dt="2022-05-03T01:34:29.260" v="1320" actId="700"/>
          <ac:spMkLst>
            <pc:docMk/>
            <pc:sldMk cId="638702566" sldId="488"/>
            <ac:spMk id="5" creationId="{3D578F3C-0334-4F49-8ADD-724A8BA06099}"/>
          </ac:spMkLst>
        </pc:spChg>
        <pc:spChg chg="del">
          <ac:chgData name="Winters, Stella L" userId="52fa5c7f-105a-46df-ac12-50e936c78909" providerId="ADAL" clId="{32DE06FB-05AE-4504-B621-C81C94BA9160}" dt="2022-05-03T01:34:29.260" v="1320" actId="700"/>
          <ac:spMkLst>
            <pc:docMk/>
            <pc:sldMk cId="638702566" sldId="488"/>
            <ac:spMk id="6" creationId="{6959F39D-30D9-4406-BE67-CFB9247E6E73}"/>
          </ac:spMkLst>
        </pc:spChg>
        <pc:spChg chg="add">
          <ac:chgData name="Winters, Stella L" userId="52fa5c7f-105a-46df-ac12-50e936c78909" providerId="ADAL" clId="{32DE06FB-05AE-4504-B621-C81C94BA9160}" dt="2022-05-03T01:34:35.848" v="1322" actId="26606"/>
          <ac:spMkLst>
            <pc:docMk/>
            <pc:sldMk cId="638702566" sldId="488"/>
            <ac:spMk id="13" creationId="{42A4FC2C-047E-45A5-965D-8E1E3BF09BC6}"/>
          </ac:spMkLst>
        </pc:spChg>
        <pc:picChg chg="add mod">
          <ac:chgData name="Winters, Stella L" userId="52fa5c7f-105a-46df-ac12-50e936c78909" providerId="ADAL" clId="{32DE06FB-05AE-4504-B621-C81C94BA9160}" dt="2022-05-03T01:34:35.848" v="1322" actId="26606"/>
          <ac:picMkLst>
            <pc:docMk/>
            <pc:sldMk cId="638702566" sldId="488"/>
            <ac:picMk id="8" creationId="{809A69E1-8C06-4CF1-AA8D-39F4CD8FD868}"/>
          </ac:picMkLst>
        </pc:picChg>
        <pc:picChg chg="add mod">
          <ac:chgData name="Winters, Stella L" userId="52fa5c7f-105a-46df-ac12-50e936c78909" providerId="ADAL" clId="{32DE06FB-05AE-4504-B621-C81C94BA9160}" dt="2022-05-03T01:35:45.391" v="1328" actId="1076"/>
          <ac:picMkLst>
            <pc:docMk/>
            <pc:sldMk cId="638702566" sldId="488"/>
            <ac:picMk id="10" creationId="{51119527-67A7-4606-8488-AD3B5D12703C}"/>
          </ac:picMkLst>
        </pc:picChg>
      </pc:sldChg>
      <pc:sldChg chg="modSp mod">
        <pc:chgData name="Winters, Stella L" userId="52fa5c7f-105a-46df-ac12-50e936c78909" providerId="ADAL" clId="{32DE06FB-05AE-4504-B621-C81C94BA9160}" dt="2022-05-03T02:55:37.548" v="1906" actId="114"/>
        <pc:sldMkLst>
          <pc:docMk/>
          <pc:sldMk cId="104576057" sldId="489"/>
        </pc:sldMkLst>
        <pc:spChg chg="mod">
          <ac:chgData name="Winters, Stella L" userId="52fa5c7f-105a-46df-ac12-50e936c78909" providerId="ADAL" clId="{32DE06FB-05AE-4504-B621-C81C94BA9160}" dt="2022-05-03T02:55:37.548" v="1906" actId="114"/>
          <ac:spMkLst>
            <pc:docMk/>
            <pc:sldMk cId="104576057" sldId="489"/>
            <ac:spMk id="7" creationId="{227215A7-7A3E-4868-A2EB-C240E289CF5B}"/>
          </ac:spMkLst>
        </pc:spChg>
      </pc:sldChg>
      <pc:sldChg chg="new del">
        <pc:chgData name="Winters, Stella L" userId="52fa5c7f-105a-46df-ac12-50e936c78909" providerId="ADAL" clId="{32DE06FB-05AE-4504-B621-C81C94BA9160}" dt="2022-05-03T02:31:04.987" v="1792" actId="47"/>
        <pc:sldMkLst>
          <pc:docMk/>
          <pc:sldMk cId="2588965597" sldId="490"/>
        </pc:sldMkLst>
      </pc:sldChg>
      <pc:sldChg chg="addSp delSp modSp mod ord">
        <pc:chgData name="Winters, Stella L" userId="52fa5c7f-105a-46df-ac12-50e936c78909" providerId="ADAL" clId="{32DE06FB-05AE-4504-B621-C81C94BA9160}" dt="2022-05-03T05:00:52.901" v="2633" actId="27636"/>
        <pc:sldMkLst>
          <pc:docMk/>
          <pc:sldMk cId="3063182923" sldId="491"/>
        </pc:sldMkLst>
        <pc:spChg chg="mod">
          <ac:chgData name="Winters, Stella L" userId="52fa5c7f-105a-46df-ac12-50e936c78909" providerId="ADAL" clId="{32DE06FB-05AE-4504-B621-C81C94BA9160}" dt="2022-05-03T05:00:50.132" v="2631" actId="20577"/>
          <ac:spMkLst>
            <pc:docMk/>
            <pc:sldMk cId="3063182923" sldId="491"/>
            <ac:spMk id="2" creationId="{3568204C-F5BC-4CD6-A26E-BFF58ADE0BEB}"/>
          </ac:spMkLst>
        </pc:spChg>
        <pc:spChg chg="add del mod">
          <ac:chgData name="Winters, Stella L" userId="52fa5c7f-105a-46df-ac12-50e936c78909" providerId="ADAL" clId="{32DE06FB-05AE-4504-B621-C81C94BA9160}" dt="2022-05-03T02:34:40.010" v="1894" actId="478"/>
          <ac:spMkLst>
            <pc:docMk/>
            <pc:sldMk cId="3063182923" sldId="491"/>
            <ac:spMk id="12" creationId="{37BF3554-649D-495B-B822-F6DC9577B205}"/>
          </ac:spMkLst>
        </pc:spChg>
        <pc:spChg chg="mod">
          <ac:chgData name="Winters, Stella L" userId="52fa5c7f-105a-46df-ac12-50e936c78909" providerId="ADAL" clId="{32DE06FB-05AE-4504-B621-C81C94BA9160}" dt="2022-05-03T05:00:52.901" v="2633" actId="27636"/>
          <ac:spMkLst>
            <pc:docMk/>
            <pc:sldMk cId="3063182923" sldId="491"/>
            <ac:spMk id="13" creationId="{61589BF0-6024-2437-D200-2B5F8855620C}"/>
          </ac:spMkLst>
        </pc:spChg>
      </pc:sldChg>
      <pc:sldChg chg="modSp mod modNotesTx">
        <pc:chgData name="Winters, Stella L" userId="52fa5c7f-105a-46df-ac12-50e936c78909" providerId="ADAL" clId="{32DE06FB-05AE-4504-B621-C81C94BA9160}" dt="2022-05-03T04:19:31.784" v="2089"/>
        <pc:sldMkLst>
          <pc:docMk/>
          <pc:sldMk cId="3519984865" sldId="492"/>
        </pc:sldMkLst>
        <pc:spChg chg="mod">
          <ac:chgData name="Winters, Stella L" userId="52fa5c7f-105a-46df-ac12-50e936c78909" providerId="ADAL" clId="{32DE06FB-05AE-4504-B621-C81C94BA9160}" dt="2022-05-03T02:32:47.421" v="1881" actId="20577"/>
          <ac:spMkLst>
            <pc:docMk/>
            <pc:sldMk cId="3519984865" sldId="492"/>
            <ac:spMk id="2" creationId="{3568204C-F5BC-4CD6-A26E-BFF58ADE0BEB}"/>
          </ac:spMkLst>
        </pc:spChg>
        <pc:spChg chg="mod">
          <ac:chgData name="Winters, Stella L" userId="52fa5c7f-105a-46df-ac12-50e936c78909" providerId="ADAL" clId="{32DE06FB-05AE-4504-B621-C81C94BA9160}" dt="2022-05-03T02:32:51.749" v="1885" actId="20577"/>
          <ac:spMkLst>
            <pc:docMk/>
            <pc:sldMk cId="3519984865" sldId="492"/>
            <ac:spMk id="13" creationId="{61589BF0-6024-2437-D200-2B5F8855620C}"/>
          </ac:spMkLst>
        </pc:spChg>
      </pc:sldChg>
      <pc:sldChg chg="modSp mod">
        <pc:chgData name="Winters, Stella L" userId="52fa5c7f-105a-46df-ac12-50e936c78909" providerId="ADAL" clId="{32DE06FB-05AE-4504-B621-C81C94BA9160}" dt="2022-05-03T05:00:42.952" v="2630" actId="20577"/>
        <pc:sldMkLst>
          <pc:docMk/>
          <pc:sldMk cId="3913613840" sldId="493"/>
        </pc:sldMkLst>
        <pc:spChg chg="mod">
          <ac:chgData name="Winters, Stella L" userId="52fa5c7f-105a-46df-ac12-50e936c78909" providerId="ADAL" clId="{32DE06FB-05AE-4504-B621-C81C94BA9160}" dt="2022-05-03T05:00:34.390" v="2625" actId="20577"/>
          <ac:spMkLst>
            <pc:docMk/>
            <pc:sldMk cId="3913613840" sldId="493"/>
            <ac:spMk id="2" creationId="{3568204C-F5BC-4CD6-A26E-BFF58ADE0BEB}"/>
          </ac:spMkLst>
        </pc:spChg>
        <pc:spChg chg="mod">
          <ac:chgData name="Winters, Stella L" userId="52fa5c7f-105a-46df-ac12-50e936c78909" providerId="ADAL" clId="{32DE06FB-05AE-4504-B621-C81C94BA9160}" dt="2022-05-03T05:00:42.952" v="2630" actId="20577"/>
          <ac:spMkLst>
            <pc:docMk/>
            <pc:sldMk cId="3913613840" sldId="493"/>
            <ac:spMk id="13" creationId="{61589BF0-6024-2437-D200-2B5F8855620C}"/>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14C83-0F1C-48E3-BEA6-0FEA331ABA4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E8333A8A-C1EA-486E-B5B6-D849FEEFC06C}">
      <dgm:prSet/>
      <dgm:spPr/>
      <dgm:t>
        <a:bodyPr/>
        <a:lstStyle/>
        <a:p>
          <a:r>
            <a:rPr lang="en-US" dirty="0"/>
            <a:t>Blogs</a:t>
          </a:r>
        </a:p>
      </dgm:t>
    </dgm:pt>
    <dgm:pt modelId="{ED20993D-E500-4FE9-9305-83BDB6C1ECD6}" type="parTrans" cxnId="{AEE23227-E852-4946-90D0-CB5A07C4F087}">
      <dgm:prSet/>
      <dgm:spPr/>
      <dgm:t>
        <a:bodyPr/>
        <a:lstStyle/>
        <a:p>
          <a:endParaRPr lang="en-US"/>
        </a:p>
      </dgm:t>
    </dgm:pt>
    <dgm:pt modelId="{2A346E3D-BED4-4FD7-8B01-2B7C5FC43F5E}" type="sibTrans" cxnId="{AEE23227-E852-4946-90D0-CB5A07C4F087}">
      <dgm:prSet/>
      <dgm:spPr/>
      <dgm:t>
        <a:bodyPr/>
        <a:lstStyle/>
        <a:p>
          <a:endParaRPr lang="en-US"/>
        </a:p>
      </dgm:t>
    </dgm:pt>
    <dgm:pt modelId="{F74F4B8C-2AA7-4128-A90F-F7AB5156C5FF}">
      <dgm:prSet/>
      <dgm:spPr/>
      <dgm:t>
        <a:bodyPr/>
        <a:lstStyle/>
        <a:p>
          <a:r>
            <a:rPr lang="en-US" dirty="0"/>
            <a:t>Videos/</a:t>
          </a:r>
        </a:p>
      </dgm:t>
    </dgm:pt>
    <dgm:pt modelId="{64487A51-A39D-47F6-BA7E-127F5C32F291}" type="parTrans" cxnId="{BA4779A1-EBB8-49BC-9B45-514562C2131B}">
      <dgm:prSet/>
      <dgm:spPr/>
      <dgm:t>
        <a:bodyPr/>
        <a:lstStyle/>
        <a:p>
          <a:endParaRPr lang="en-US"/>
        </a:p>
      </dgm:t>
    </dgm:pt>
    <dgm:pt modelId="{17E5F6A6-BA02-47B3-88ED-F16815B479AE}" type="sibTrans" cxnId="{BA4779A1-EBB8-49BC-9B45-514562C2131B}">
      <dgm:prSet/>
      <dgm:spPr/>
      <dgm:t>
        <a:bodyPr/>
        <a:lstStyle/>
        <a:p>
          <a:endParaRPr lang="en-US"/>
        </a:p>
      </dgm:t>
    </dgm:pt>
    <dgm:pt modelId="{504F5006-9C14-4AB8-A08D-008D7BD0C656}">
      <dgm:prSet/>
      <dgm:spPr/>
      <dgm:t>
        <a:bodyPr/>
        <a:lstStyle/>
        <a:p>
          <a:r>
            <a:rPr lang="en-US"/>
            <a:t>Twitter</a:t>
          </a:r>
        </a:p>
      </dgm:t>
    </dgm:pt>
    <dgm:pt modelId="{035ECC12-849F-49FE-B7F8-406010777564}" type="parTrans" cxnId="{1426C5EE-D467-4BAE-B73F-394EA4D557D2}">
      <dgm:prSet/>
      <dgm:spPr/>
      <dgm:t>
        <a:bodyPr/>
        <a:lstStyle/>
        <a:p>
          <a:endParaRPr lang="en-US"/>
        </a:p>
      </dgm:t>
    </dgm:pt>
    <dgm:pt modelId="{E718D0A5-C6A1-41E1-83F7-F80F51347182}" type="sibTrans" cxnId="{1426C5EE-D467-4BAE-B73F-394EA4D557D2}">
      <dgm:prSet/>
      <dgm:spPr/>
      <dgm:t>
        <a:bodyPr/>
        <a:lstStyle/>
        <a:p>
          <a:endParaRPr lang="en-US"/>
        </a:p>
      </dgm:t>
    </dgm:pt>
    <dgm:pt modelId="{8516EB46-2E0A-4830-B486-719914D25D7A}" type="pres">
      <dgm:prSet presAssocID="{17514C83-0F1C-48E3-BEA6-0FEA331ABA48}" presName="Name0" presStyleCnt="0">
        <dgm:presLayoutVars>
          <dgm:dir/>
          <dgm:resizeHandles val="exact"/>
        </dgm:presLayoutVars>
      </dgm:prSet>
      <dgm:spPr/>
    </dgm:pt>
    <dgm:pt modelId="{F83E7CFE-224C-4C04-9B66-1426FE011E17}" type="pres">
      <dgm:prSet presAssocID="{E8333A8A-C1EA-486E-B5B6-D849FEEFC06C}" presName="compNode" presStyleCnt="0"/>
      <dgm:spPr/>
    </dgm:pt>
    <dgm:pt modelId="{2D803625-4CD3-44B8-8FBB-D5E13936EDC2}" type="pres">
      <dgm:prSet presAssocID="{E8333A8A-C1EA-486E-B5B6-D849FEEFC06C}" presName="pict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pt>
    <dgm:pt modelId="{53761198-5177-49AF-BA57-DD6BA05CC6E3}" type="pres">
      <dgm:prSet presAssocID="{E8333A8A-C1EA-486E-B5B6-D849FEEFC06C}" presName="textRect" presStyleLbl="revTx" presStyleIdx="0" presStyleCnt="3">
        <dgm:presLayoutVars>
          <dgm:bulletEnabled val="1"/>
        </dgm:presLayoutVars>
      </dgm:prSet>
      <dgm:spPr/>
    </dgm:pt>
    <dgm:pt modelId="{46262356-A336-45A8-8A9B-BDC7C139816C}" type="pres">
      <dgm:prSet presAssocID="{2A346E3D-BED4-4FD7-8B01-2B7C5FC43F5E}" presName="sibTrans" presStyleLbl="sibTrans2D1" presStyleIdx="0" presStyleCnt="0"/>
      <dgm:spPr/>
    </dgm:pt>
    <dgm:pt modelId="{A2F50632-15FA-496E-91F1-F98D8E415156}" type="pres">
      <dgm:prSet presAssocID="{F74F4B8C-2AA7-4128-A90F-F7AB5156C5FF}" presName="compNode" presStyleCnt="0"/>
      <dgm:spPr/>
    </dgm:pt>
    <dgm:pt modelId="{F383E079-8DF9-44D2-B506-071F2CCE3489}" type="pres">
      <dgm:prSet presAssocID="{F74F4B8C-2AA7-4128-A90F-F7AB5156C5FF}" presName="pict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pt>
    <dgm:pt modelId="{96D32967-27E6-468E-899E-63A20577104C}" type="pres">
      <dgm:prSet presAssocID="{F74F4B8C-2AA7-4128-A90F-F7AB5156C5FF}" presName="textRect" presStyleLbl="revTx" presStyleIdx="1" presStyleCnt="3">
        <dgm:presLayoutVars>
          <dgm:bulletEnabled val="1"/>
        </dgm:presLayoutVars>
      </dgm:prSet>
      <dgm:spPr/>
    </dgm:pt>
    <dgm:pt modelId="{966EE676-E79A-4903-AA20-A636C3F65267}" type="pres">
      <dgm:prSet presAssocID="{17E5F6A6-BA02-47B3-88ED-F16815B479AE}" presName="sibTrans" presStyleLbl="sibTrans2D1" presStyleIdx="0" presStyleCnt="0"/>
      <dgm:spPr/>
    </dgm:pt>
    <dgm:pt modelId="{0A09957B-CFAA-44D4-B85C-3F570D70360A}" type="pres">
      <dgm:prSet presAssocID="{504F5006-9C14-4AB8-A08D-008D7BD0C656}" presName="compNode" presStyleCnt="0"/>
      <dgm:spPr/>
    </dgm:pt>
    <dgm:pt modelId="{1A510612-6BF6-4D35-B764-F15207F9F476}" type="pres">
      <dgm:prSet presAssocID="{504F5006-9C14-4AB8-A08D-008D7BD0C656}" presName="pict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pt>
    <dgm:pt modelId="{9A71CF35-D331-4009-BEF7-2E11BEF2B226}" type="pres">
      <dgm:prSet presAssocID="{504F5006-9C14-4AB8-A08D-008D7BD0C656}" presName="textRect" presStyleLbl="revTx" presStyleIdx="2" presStyleCnt="3">
        <dgm:presLayoutVars>
          <dgm:bulletEnabled val="1"/>
        </dgm:presLayoutVars>
      </dgm:prSet>
      <dgm:spPr/>
    </dgm:pt>
  </dgm:ptLst>
  <dgm:cxnLst>
    <dgm:cxn modelId="{AEE23227-E852-4946-90D0-CB5A07C4F087}" srcId="{17514C83-0F1C-48E3-BEA6-0FEA331ABA48}" destId="{E8333A8A-C1EA-486E-B5B6-D849FEEFC06C}" srcOrd="0" destOrd="0" parTransId="{ED20993D-E500-4FE9-9305-83BDB6C1ECD6}" sibTransId="{2A346E3D-BED4-4FD7-8B01-2B7C5FC43F5E}"/>
    <dgm:cxn modelId="{A71D3328-0DD6-497A-98E1-8B1BA8C5E4B5}" type="presOf" srcId="{17E5F6A6-BA02-47B3-88ED-F16815B479AE}" destId="{966EE676-E79A-4903-AA20-A636C3F65267}" srcOrd="0" destOrd="0" presId="urn:microsoft.com/office/officeart/2005/8/layout/pList1"/>
    <dgm:cxn modelId="{D7BC3E2D-5795-49CE-8D07-15739FBD686B}" type="presOf" srcId="{17514C83-0F1C-48E3-BEA6-0FEA331ABA48}" destId="{8516EB46-2E0A-4830-B486-719914D25D7A}" srcOrd="0" destOrd="0" presId="urn:microsoft.com/office/officeart/2005/8/layout/pList1"/>
    <dgm:cxn modelId="{1E4CAF4B-A060-48AF-8BD2-05A2FD5FC577}" type="presOf" srcId="{504F5006-9C14-4AB8-A08D-008D7BD0C656}" destId="{9A71CF35-D331-4009-BEF7-2E11BEF2B226}" srcOrd="0" destOrd="0" presId="urn:microsoft.com/office/officeart/2005/8/layout/pList1"/>
    <dgm:cxn modelId="{98F2A27E-0305-4E1B-9620-4A4070A09A2D}" type="presOf" srcId="{E8333A8A-C1EA-486E-B5B6-D849FEEFC06C}" destId="{53761198-5177-49AF-BA57-DD6BA05CC6E3}" srcOrd="0" destOrd="0" presId="urn:microsoft.com/office/officeart/2005/8/layout/pList1"/>
    <dgm:cxn modelId="{BA4779A1-EBB8-49BC-9B45-514562C2131B}" srcId="{17514C83-0F1C-48E3-BEA6-0FEA331ABA48}" destId="{F74F4B8C-2AA7-4128-A90F-F7AB5156C5FF}" srcOrd="1" destOrd="0" parTransId="{64487A51-A39D-47F6-BA7E-127F5C32F291}" sibTransId="{17E5F6A6-BA02-47B3-88ED-F16815B479AE}"/>
    <dgm:cxn modelId="{7EA4D7A5-8D1C-43AA-8236-2743A48FA15E}" type="presOf" srcId="{2A346E3D-BED4-4FD7-8B01-2B7C5FC43F5E}" destId="{46262356-A336-45A8-8A9B-BDC7C139816C}" srcOrd="0" destOrd="0" presId="urn:microsoft.com/office/officeart/2005/8/layout/pList1"/>
    <dgm:cxn modelId="{7E0292B3-ECC0-4C63-82A2-3F6EB52D4D33}" type="presOf" srcId="{F74F4B8C-2AA7-4128-A90F-F7AB5156C5FF}" destId="{96D32967-27E6-468E-899E-63A20577104C}" srcOrd="0" destOrd="0" presId="urn:microsoft.com/office/officeart/2005/8/layout/pList1"/>
    <dgm:cxn modelId="{1426C5EE-D467-4BAE-B73F-394EA4D557D2}" srcId="{17514C83-0F1C-48E3-BEA6-0FEA331ABA48}" destId="{504F5006-9C14-4AB8-A08D-008D7BD0C656}" srcOrd="2" destOrd="0" parTransId="{035ECC12-849F-49FE-B7F8-406010777564}" sibTransId="{E718D0A5-C6A1-41E1-83F7-F80F51347182}"/>
    <dgm:cxn modelId="{18A19E69-5B95-47C9-AD6B-122DD1B534B8}" type="presParOf" srcId="{8516EB46-2E0A-4830-B486-719914D25D7A}" destId="{F83E7CFE-224C-4C04-9B66-1426FE011E17}" srcOrd="0" destOrd="0" presId="urn:microsoft.com/office/officeart/2005/8/layout/pList1"/>
    <dgm:cxn modelId="{CDD171E1-4BA3-49B0-B64A-96DFD6CC6C4F}" type="presParOf" srcId="{F83E7CFE-224C-4C04-9B66-1426FE011E17}" destId="{2D803625-4CD3-44B8-8FBB-D5E13936EDC2}" srcOrd="0" destOrd="0" presId="urn:microsoft.com/office/officeart/2005/8/layout/pList1"/>
    <dgm:cxn modelId="{602BF6C0-7DE4-4D51-B408-F5A48B84A978}" type="presParOf" srcId="{F83E7CFE-224C-4C04-9B66-1426FE011E17}" destId="{53761198-5177-49AF-BA57-DD6BA05CC6E3}" srcOrd="1" destOrd="0" presId="urn:microsoft.com/office/officeart/2005/8/layout/pList1"/>
    <dgm:cxn modelId="{03E08804-D0A8-4E50-8C6D-B9358162E4A8}" type="presParOf" srcId="{8516EB46-2E0A-4830-B486-719914D25D7A}" destId="{46262356-A336-45A8-8A9B-BDC7C139816C}" srcOrd="1" destOrd="0" presId="urn:microsoft.com/office/officeart/2005/8/layout/pList1"/>
    <dgm:cxn modelId="{1FB4B10D-B551-4DD8-BDBE-306938497DD5}" type="presParOf" srcId="{8516EB46-2E0A-4830-B486-719914D25D7A}" destId="{A2F50632-15FA-496E-91F1-F98D8E415156}" srcOrd="2" destOrd="0" presId="urn:microsoft.com/office/officeart/2005/8/layout/pList1"/>
    <dgm:cxn modelId="{630F8E11-437E-4787-A869-05E00AB35D6F}" type="presParOf" srcId="{A2F50632-15FA-496E-91F1-F98D8E415156}" destId="{F383E079-8DF9-44D2-B506-071F2CCE3489}" srcOrd="0" destOrd="0" presId="urn:microsoft.com/office/officeart/2005/8/layout/pList1"/>
    <dgm:cxn modelId="{ADE1AD32-AF1E-4DAC-9F57-0508836F68F2}" type="presParOf" srcId="{A2F50632-15FA-496E-91F1-F98D8E415156}" destId="{96D32967-27E6-468E-899E-63A20577104C}" srcOrd="1" destOrd="0" presId="urn:microsoft.com/office/officeart/2005/8/layout/pList1"/>
    <dgm:cxn modelId="{883B7DE8-04B8-428A-940D-EFBBB96004AA}" type="presParOf" srcId="{8516EB46-2E0A-4830-B486-719914D25D7A}" destId="{966EE676-E79A-4903-AA20-A636C3F65267}" srcOrd="3" destOrd="0" presId="urn:microsoft.com/office/officeart/2005/8/layout/pList1"/>
    <dgm:cxn modelId="{9DB62DCF-8D6B-4C31-8C88-3F0AD1FCBEC4}" type="presParOf" srcId="{8516EB46-2E0A-4830-B486-719914D25D7A}" destId="{0A09957B-CFAA-44D4-B85C-3F570D70360A}" srcOrd="4" destOrd="0" presId="urn:microsoft.com/office/officeart/2005/8/layout/pList1"/>
    <dgm:cxn modelId="{D5D96BDE-1AD4-468A-9395-871A2D276AF1}" type="presParOf" srcId="{0A09957B-CFAA-44D4-B85C-3F570D70360A}" destId="{1A510612-6BF6-4D35-B764-F15207F9F476}" srcOrd="0" destOrd="0" presId="urn:microsoft.com/office/officeart/2005/8/layout/pList1"/>
    <dgm:cxn modelId="{5FFE0DA2-2673-467C-87E1-2D71370FC079}" type="presParOf" srcId="{0A09957B-CFAA-44D4-B85C-3F570D70360A}" destId="{9A71CF35-D331-4009-BEF7-2E11BEF2B22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514C83-0F1C-48E3-BEA6-0FEA331ABA4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E8333A8A-C1EA-486E-B5B6-D849FEEFC06C}">
      <dgm:prSet/>
      <dgm:spPr/>
      <dgm:t>
        <a:bodyPr/>
        <a:lstStyle/>
        <a:p>
          <a:r>
            <a:rPr lang="en-US" dirty="0"/>
            <a:t>Blogs</a:t>
          </a:r>
        </a:p>
      </dgm:t>
    </dgm:pt>
    <dgm:pt modelId="{ED20993D-E500-4FE9-9305-83BDB6C1ECD6}" type="parTrans" cxnId="{AEE23227-E852-4946-90D0-CB5A07C4F087}">
      <dgm:prSet/>
      <dgm:spPr/>
      <dgm:t>
        <a:bodyPr/>
        <a:lstStyle/>
        <a:p>
          <a:endParaRPr lang="en-US"/>
        </a:p>
      </dgm:t>
    </dgm:pt>
    <dgm:pt modelId="{2A346E3D-BED4-4FD7-8B01-2B7C5FC43F5E}" type="sibTrans" cxnId="{AEE23227-E852-4946-90D0-CB5A07C4F087}">
      <dgm:prSet/>
      <dgm:spPr/>
      <dgm:t>
        <a:bodyPr/>
        <a:lstStyle/>
        <a:p>
          <a:endParaRPr lang="en-US"/>
        </a:p>
      </dgm:t>
    </dgm:pt>
    <dgm:pt modelId="{F74F4B8C-2AA7-4128-A90F-F7AB5156C5FF}">
      <dgm:prSet/>
      <dgm:spPr/>
      <dgm:t>
        <a:bodyPr/>
        <a:lstStyle/>
        <a:p>
          <a:r>
            <a:rPr lang="en-US" dirty="0"/>
            <a:t>Videos/</a:t>
          </a:r>
        </a:p>
      </dgm:t>
    </dgm:pt>
    <dgm:pt modelId="{64487A51-A39D-47F6-BA7E-127F5C32F291}" type="parTrans" cxnId="{BA4779A1-EBB8-49BC-9B45-514562C2131B}">
      <dgm:prSet/>
      <dgm:spPr/>
      <dgm:t>
        <a:bodyPr/>
        <a:lstStyle/>
        <a:p>
          <a:endParaRPr lang="en-US"/>
        </a:p>
      </dgm:t>
    </dgm:pt>
    <dgm:pt modelId="{17E5F6A6-BA02-47B3-88ED-F16815B479AE}" type="sibTrans" cxnId="{BA4779A1-EBB8-49BC-9B45-514562C2131B}">
      <dgm:prSet/>
      <dgm:spPr/>
      <dgm:t>
        <a:bodyPr/>
        <a:lstStyle/>
        <a:p>
          <a:endParaRPr lang="en-US"/>
        </a:p>
      </dgm:t>
    </dgm:pt>
    <dgm:pt modelId="{504F5006-9C14-4AB8-A08D-008D7BD0C656}">
      <dgm:prSet/>
      <dgm:spPr/>
      <dgm:t>
        <a:bodyPr/>
        <a:lstStyle/>
        <a:p>
          <a:r>
            <a:rPr lang="en-US"/>
            <a:t>Twitter</a:t>
          </a:r>
        </a:p>
      </dgm:t>
    </dgm:pt>
    <dgm:pt modelId="{035ECC12-849F-49FE-B7F8-406010777564}" type="parTrans" cxnId="{1426C5EE-D467-4BAE-B73F-394EA4D557D2}">
      <dgm:prSet/>
      <dgm:spPr/>
      <dgm:t>
        <a:bodyPr/>
        <a:lstStyle/>
        <a:p>
          <a:endParaRPr lang="en-US"/>
        </a:p>
      </dgm:t>
    </dgm:pt>
    <dgm:pt modelId="{E718D0A5-C6A1-41E1-83F7-F80F51347182}" type="sibTrans" cxnId="{1426C5EE-D467-4BAE-B73F-394EA4D557D2}">
      <dgm:prSet/>
      <dgm:spPr/>
      <dgm:t>
        <a:bodyPr/>
        <a:lstStyle/>
        <a:p>
          <a:endParaRPr lang="en-US"/>
        </a:p>
      </dgm:t>
    </dgm:pt>
    <dgm:pt modelId="{8516EB46-2E0A-4830-B486-719914D25D7A}" type="pres">
      <dgm:prSet presAssocID="{17514C83-0F1C-48E3-BEA6-0FEA331ABA48}" presName="Name0" presStyleCnt="0">
        <dgm:presLayoutVars>
          <dgm:dir/>
          <dgm:resizeHandles val="exact"/>
        </dgm:presLayoutVars>
      </dgm:prSet>
      <dgm:spPr/>
    </dgm:pt>
    <dgm:pt modelId="{F83E7CFE-224C-4C04-9B66-1426FE011E17}" type="pres">
      <dgm:prSet presAssocID="{E8333A8A-C1EA-486E-B5B6-D849FEEFC06C}" presName="compNode" presStyleCnt="0"/>
      <dgm:spPr/>
    </dgm:pt>
    <dgm:pt modelId="{2D803625-4CD3-44B8-8FBB-D5E13936EDC2}" type="pres">
      <dgm:prSet presAssocID="{E8333A8A-C1EA-486E-B5B6-D849FEEFC06C}" presName="pict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pt>
    <dgm:pt modelId="{53761198-5177-49AF-BA57-DD6BA05CC6E3}" type="pres">
      <dgm:prSet presAssocID="{E8333A8A-C1EA-486E-B5B6-D849FEEFC06C}" presName="textRect" presStyleLbl="revTx" presStyleIdx="0" presStyleCnt="3">
        <dgm:presLayoutVars>
          <dgm:bulletEnabled val="1"/>
        </dgm:presLayoutVars>
      </dgm:prSet>
      <dgm:spPr/>
    </dgm:pt>
    <dgm:pt modelId="{46262356-A336-45A8-8A9B-BDC7C139816C}" type="pres">
      <dgm:prSet presAssocID="{2A346E3D-BED4-4FD7-8B01-2B7C5FC43F5E}" presName="sibTrans" presStyleLbl="sibTrans2D1" presStyleIdx="0" presStyleCnt="0"/>
      <dgm:spPr/>
    </dgm:pt>
    <dgm:pt modelId="{A2F50632-15FA-496E-91F1-F98D8E415156}" type="pres">
      <dgm:prSet presAssocID="{F74F4B8C-2AA7-4128-A90F-F7AB5156C5FF}" presName="compNode" presStyleCnt="0"/>
      <dgm:spPr/>
    </dgm:pt>
    <dgm:pt modelId="{F383E079-8DF9-44D2-B506-071F2CCE3489}" type="pres">
      <dgm:prSet presAssocID="{F74F4B8C-2AA7-4128-A90F-F7AB5156C5FF}" presName="pict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pt>
    <dgm:pt modelId="{96D32967-27E6-468E-899E-63A20577104C}" type="pres">
      <dgm:prSet presAssocID="{F74F4B8C-2AA7-4128-A90F-F7AB5156C5FF}" presName="textRect" presStyleLbl="revTx" presStyleIdx="1" presStyleCnt="3">
        <dgm:presLayoutVars>
          <dgm:bulletEnabled val="1"/>
        </dgm:presLayoutVars>
      </dgm:prSet>
      <dgm:spPr/>
    </dgm:pt>
    <dgm:pt modelId="{966EE676-E79A-4903-AA20-A636C3F65267}" type="pres">
      <dgm:prSet presAssocID="{17E5F6A6-BA02-47B3-88ED-F16815B479AE}" presName="sibTrans" presStyleLbl="sibTrans2D1" presStyleIdx="0" presStyleCnt="0"/>
      <dgm:spPr/>
    </dgm:pt>
    <dgm:pt modelId="{0A09957B-CFAA-44D4-B85C-3F570D70360A}" type="pres">
      <dgm:prSet presAssocID="{504F5006-9C14-4AB8-A08D-008D7BD0C656}" presName="compNode" presStyleCnt="0"/>
      <dgm:spPr/>
    </dgm:pt>
    <dgm:pt modelId="{1A510612-6BF6-4D35-B764-F15207F9F476}" type="pres">
      <dgm:prSet presAssocID="{504F5006-9C14-4AB8-A08D-008D7BD0C656}" presName="pict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pt>
    <dgm:pt modelId="{9A71CF35-D331-4009-BEF7-2E11BEF2B226}" type="pres">
      <dgm:prSet presAssocID="{504F5006-9C14-4AB8-A08D-008D7BD0C656}" presName="textRect" presStyleLbl="revTx" presStyleIdx="2" presStyleCnt="3">
        <dgm:presLayoutVars>
          <dgm:bulletEnabled val="1"/>
        </dgm:presLayoutVars>
      </dgm:prSet>
      <dgm:spPr/>
    </dgm:pt>
  </dgm:ptLst>
  <dgm:cxnLst>
    <dgm:cxn modelId="{AEE23227-E852-4946-90D0-CB5A07C4F087}" srcId="{17514C83-0F1C-48E3-BEA6-0FEA331ABA48}" destId="{E8333A8A-C1EA-486E-B5B6-D849FEEFC06C}" srcOrd="0" destOrd="0" parTransId="{ED20993D-E500-4FE9-9305-83BDB6C1ECD6}" sibTransId="{2A346E3D-BED4-4FD7-8B01-2B7C5FC43F5E}"/>
    <dgm:cxn modelId="{A71D3328-0DD6-497A-98E1-8B1BA8C5E4B5}" type="presOf" srcId="{17E5F6A6-BA02-47B3-88ED-F16815B479AE}" destId="{966EE676-E79A-4903-AA20-A636C3F65267}" srcOrd="0" destOrd="0" presId="urn:microsoft.com/office/officeart/2005/8/layout/pList1"/>
    <dgm:cxn modelId="{D7BC3E2D-5795-49CE-8D07-15739FBD686B}" type="presOf" srcId="{17514C83-0F1C-48E3-BEA6-0FEA331ABA48}" destId="{8516EB46-2E0A-4830-B486-719914D25D7A}" srcOrd="0" destOrd="0" presId="urn:microsoft.com/office/officeart/2005/8/layout/pList1"/>
    <dgm:cxn modelId="{1E4CAF4B-A060-48AF-8BD2-05A2FD5FC577}" type="presOf" srcId="{504F5006-9C14-4AB8-A08D-008D7BD0C656}" destId="{9A71CF35-D331-4009-BEF7-2E11BEF2B226}" srcOrd="0" destOrd="0" presId="urn:microsoft.com/office/officeart/2005/8/layout/pList1"/>
    <dgm:cxn modelId="{98F2A27E-0305-4E1B-9620-4A4070A09A2D}" type="presOf" srcId="{E8333A8A-C1EA-486E-B5B6-D849FEEFC06C}" destId="{53761198-5177-49AF-BA57-DD6BA05CC6E3}" srcOrd="0" destOrd="0" presId="urn:microsoft.com/office/officeart/2005/8/layout/pList1"/>
    <dgm:cxn modelId="{BA4779A1-EBB8-49BC-9B45-514562C2131B}" srcId="{17514C83-0F1C-48E3-BEA6-0FEA331ABA48}" destId="{F74F4B8C-2AA7-4128-A90F-F7AB5156C5FF}" srcOrd="1" destOrd="0" parTransId="{64487A51-A39D-47F6-BA7E-127F5C32F291}" sibTransId="{17E5F6A6-BA02-47B3-88ED-F16815B479AE}"/>
    <dgm:cxn modelId="{7EA4D7A5-8D1C-43AA-8236-2743A48FA15E}" type="presOf" srcId="{2A346E3D-BED4-4FD7-8B01-2B7C5FC43F5E}" destId="{46262356-A336-45A8-8A9B-BDC7C139816C}" srcOrd="0" destOrd="0" presId="urn:microsoft.com/office/officeart/2005/8/layout/pList1"/>
    <dgm:cxn modelId="{7E0292B3-ECC0-4C63-82A2-3F6EB52D4D33}" type="presOf" srcId="{F74F4B8C-2AA7-4128-A90F-F7AB5156C5FF}" destId="{96D32967-27E6-468E-899E-63A20577104C}" srcOrd="0" destOrd="0" presId="urn:microsoft.com/office/officeart/2005/8/layout/pList1"/>
    <dgm:cxn modelId="{1426C5EE-D467-4BAE-B73F-394EA4D557D2}" srcId="{17514C83-0F1C-48E3-BEA6-0FEA331ABA48}" destId="{504F5006-9C14-4AB8-A08D-008D7BD0C656}" srcOrd="2" destOrd="0" parTransId="{035ECC12-849F-49FE-B7F8-406010777564}" sibTransId="{E718D0A5-C6A1-41E1-83F7-F80F51347182}"/>
    <dgm:cxn modelId="{18A19E69-5B95-47C9-AD6B-122DD1B534B8}" type="presParOf" srcId="{8516EB46-2E0A-4830-B486-719914D25D7A}" destId="{F83E7CFE-224C-4C04-9B66-1426FE011E17}" srcOrd="0" destOrd="0" presId="urn:microsoft.com/office/officeart/2005/8/layout/pList1"/>
    <dgm:cxn modelId="{CDD171E1-4BA3-49B0-B64A-96DFD6CC6C4F}" type="presParOf" srcId="{F83E7CFE-224C-4C04-9B66-1426FE011E17}" destId="{2D803625-4CD3-44B8-8FBB-D5E13936EDC2}" srcOrd="0" destOrd="0" presId="urn:microsoft.com/office/officeart/2005/8/layout/pList1"/>
    <dgm:cxn modelId="{602BF6C0-7DE4-4D51-B408-F5A48B84A978}" type="presParOf" srcId="{F83E7CFE-224C-4C04-9B66-1426FE011E17}" destId="{53761198-5177-49AF-BA57-DD6BA05CC6E3}" srcOrd="1" destOrd="0" presId="urn:microsoft.com/office/officeart/2005/8/layout/pList1"/>
    <dgm:cxn modelId="{03E08804-D0A8-4E50-8C6D-B9358162E4A8}" type="presParOf" srcId="{8516EB46-2E0A-4830-B486-719914D25D7A}" destId="{46262356-A336-45A8-8A9B-BDC7C139816C}" srcOrd="1" destOrd="0" presId="urn:microsoft.com/office/officeart/2005/8/layout/pList1"/>
    <dgm:cxn modelId="{1FB4B10D-B551-4DD8-BDBE-306938497DD5}" type="presParOf" srcId="{8516EB46-2E0A-4830-B486-719914D25D7A}" destId="{A2F50632-15FA-496E-91F1-F98D8E415156}" srcOrd="2" destOrd="0" presId="urn:microsoft.com/office/officeart/2005/8/layout/pList1"/>
    <dgm:cxn modelId="{630F8E11-437E-4787-A869-05E00AB35D6F}" type="presParOf" srcId="{A2F50632-15FA-496E-91F1-F98D8E415156}" destId="{F383E079-8DF9-44D2-B506-071F2CCE3489}" srcOrd="0" destOrd="0" presId="urn:microsoft.com/office/officeart/2005/8/layout/pList1"/>
    <dgm:cxn modelId="{ADE1AD32-AF1E-4DAC-9F57-0508836F68F2}" type="presParOf" srcId="{A2F50632-15FA-496E-91F1-F98D8E415156}" destId="{96D32967-27E6-468E-899E-63A20577104C}" srcOrd="1" destOrd="0" presId="urn:microsoft.com/office/officeart/2005/8/layout/pList1"/>
    <dgm:cxn modelId="{883B7DE8-04B8-428A-940D-EFBBB96004AA}" type="presParOf" srcId="{8516EB46-2E0A-4830-B486-719914D25D7A}" destId="{966EE676-E79A-4903-AA20-A636C3F65267}" srcOrd="3" destOrd="0" presId="urn:microsoft.com/office/officeart/2005/8/layout/pList1"/>
    <dgm:cxn modelId="{9DB62DCF-8D6B-4C31-8C88-3F0AD1FCBEC4}" type="presParOf" srcId="{8516EB46-2E0A-4830-B486-719914D25D7A}" destId="{0A09957B-CFAA-44D4-B85C-3F570D70360A}" srcOrd="4" destOrd="0" presId="urn:microsoft.com/office/officeart/2005/8/layout/pList1"/>
    <dgm:cxn modelId="{D5D96BDE-1AD4-468A-9395-871A2D276AF1}" type="presParOf" srcId="{0A09957B-CFAA-44D4-B85C-3F570D70360A}" destId="{1A510612-6BF6-4D35-B764-F15207F9F476}" srcOrd="0" destOrd="0" presId="urn:microsoft.com/office/officeart/2005/8/layout/pList1"/>
    <dgm:cxn modelId="{5FFE0DA2-2673-467C-87E1-2D71370FC079}" type="presParOf" srcId="{0A09957B-CFAA-44D4-B85C-3F570D70360A}" destId="{9A71CF35-D331-4009-BEF7-2E11BEF2B22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514C83-0F1C-48E3-BEA6-0FEA331ABA4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E8333A8A-C1EA-486E-B5B6-D849FEEFC06C}">
      <dgm:prSet/>
      <dgm:spPr/>
      <dgm:t>
        <a:bodyPr/>
        <a:lstStyle/>
        <a:p>
          <a:r>
            <a:rPr lang="en-US" dirty="0"/>
            <a:t>Blogs</a:t>
          </a:r>
        </a:p>
      </dgm:t>
    </dgm:pt>
    <dgm:pt modelId="{ED20993D-E500-4FE9-9305-83BDB6C1ECD6}" type="parTrans" cxnId="{AEE23227-E852-4946-90D0-CB5A07C4F087}">
      <dgm:prSet/>
      <dgm:spPr/>
      <dgm:t>
        <a:bodyPr/>
        <a:lstStyle/>
        <a:p>
          <a:endParaRPr lang="en-US"/>
        </a:p>
      </dgm:t>
    </dgm:pt>
    <dgm:pt modelId="{2A346E3D-BED4-4FD7-8B01-2B7C5FC43F5E}" type="sibTrans" cxnId="{AEE23227-E852-4946-90D0-CB5A07C4F087}">
      <dgm:prSet/>
      <dgm:spPr/>
      <dgm:t>
        <a:bodyPr/>
        <a:lstStyle/>
        <a:p>
          <a:endParaRPr lang="en-US"/>
        </a:p>
      </dgm:t>
    </dgm:pt>
    <dgm:pt modelId="{F74F4B8C-2AA7-4128-A90F-F7AB5156C5FF}">
      <dgm:prSet/>
      <dgm:spPr/>
      <dgm:t>
        <a:bodyPr/>
        <a:lstStyle/>
        <a:p>
          <a:r>
            <a:rPr lang="en-US" dirty="0"/>
            <a:t>Videos/</a:t>
          </a:r>
        </a:p>
      </dgm:t>
    </dgm:pt>
    <dgm:pt modelId="{64487A51-A39D-47F6-BA7E-127F5C32F291}" type="parTrans" cxnId="{BA4779A1-EBB8-49BC-9B45-514562C2131B}">
      <dgm:prSet/>
      <dgm:spPr/>
      <dgm:t>
        <a:bodyPr/>
        <a:lstStyle/>
        <a:p>
          <a:endParaRPr lang="en-US"/>
        </a:p>
      </dgm:t>
    </dgm:pt>
    <dgm:pt modelId="{17E5F6A6-BA02-47B3-88ED-F16815B479AE}" type="sibTrans" cxnId="{BA4779A1-EBB8-49BC-9B45-514562C2131B}">
      <dgm:prSet/>
      <dgm:spPr/>
      <dgm:t>
        <a:bodyPr/>
        <a:lstStyle/>
        <a:p>
          <a:endParaRPr lang="en-US"/>
        </a:p>
      </dgm:t>
    </dgm:pt>
    <dgm:pt modelId="{504F5006-9C14-4AB8-A08D-008D7BD0C656}">
      <dgm:prSet/>
      <dgm:spPr/>
      <dgm:t>
        <a:bodyPr/>
        <a:lstStyle/>
        <a:p>
          <a:r>
            <a:rPr lang="en-US"/>
            <a:t>Twitter</a:t>
          </a:r>
        </a:p>
      </dgm:t>
    </dgm:pt>
    <dgm:pt modelId="{035ECC12-849F-49FE-B7F8-406010777564}" type="parTrans" cxnId="{1426C5EE-D467-4BAE-B73F-394EA4D557D2}">
      <dgm:prSet/>
      <dgm:spPr/>
      <dgm:t>
        <a:bodyPr/>
        <a:lstStyle/>
        <a:p>
          <a:endParaRPr lang="en-US"/>
        </a:p>
      </dgm:t>
    </dgm:pt>
    <dgm:pt modelId="{E718D0A5-C6A1-41E1-83F7-F80F51347182}" type="sibTrans" cxnId="{1426C5EE-D467-4BAE-B73F-394EA4D557D2}">
      <dgm:prSet/>
      <dgm:spPr/>
      <dgm:t>
        <a:bodyPr/>
        <a:lstStyle/>
        <a:p>
          <a:endParaRPr lang="en-US"/>
        </a:p>
      </dgm:t>
    </dgm:pt>
    <dgm:pt modelId="{8516EB46-2E0A-4830-B486-719914D25D7A}" type="pres">
      <dgm:prSet presAssocID="{17514C83-0F1C-48E3-BEA6-0FEA331ABA48}" presName="Name0" presStyleCnt="0">
        <dgm:presLayoutVars>
          <dgm:dir/>
          <dgm:resizeHandles val="exact"/>
        </dgm:presLayoutVars>
      </dgm:prSet>
      <dgm:spPr/>
    </dgm:pt>
    <dgm:pt modelId="{F83E7CFE-224C-4C04-9B66-1426FE011E17}" type="pres">
      <dgm:prSet presAssocID="{E8333A8A-C1EA-486E-B5B6-D849FEEFC06C}" presName="compNode" presStyleCnt="0"/>
      <dgm:spPr/>
    </dgm:pt>
    <dgm:pt modelId="{2D803625-4CD3-44B8-8FBB-D5E13936EDC2}" type="pres">
      <dgm:prSet presAssocID="{E8333A8A-C1EA-486E-B5B6-D849FEEFC06C}" presName="pict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pt>
    <dgm:pt modelId="{53761198-5177-49AF-BA57-DD6BA05CC6E3}" type="pres">
      <dgm:prSet presAssocID="{E8333A8A-C1EA-486E-B5B6-D849FEEFC06C}" presName="textRect" presStyleLbl="revTx" presStyleIdx="0" presStyleCnt="3">
        <dgm:presLayoutVars>
          <dgm:bulletEnabled val="1"/>
        </dgm:presLayoutVars>
      </dgm:prSet>
      <dgm:spPr/>
    </dgm:pt>
    <dgm:pt modelId="{46262356-A336-45A8-8A9B-BDC7C139816C}" type="pres">
      <dgm:prSet presAssocID="{2A346E3D-BED4-4FD7-8B01-2B7C5FC43F5E}" presName="sibTrans" presStyleLbl="sibTrans2D1" presStyleIdx="0" presStyleCnt="0"/>
      <dgm:spPr/>
    </dgm:pt>
    <dgm:pt modelId="{A2F50632-15FA-496E-91F1-F98D8E415156}" type="pres">
      <dgm:prSet presAssocID="{F74F4B8C-2AA7-4128-A90F-F7AB5156C5FF}" presName="compNode" presStyleCnt="0"/>
      <dgm:spPr/>
    </dgm:pt>
    <dgm:pt modelId="{F383E079-8DF9-44D2-B506-071F2CCE3489}" type="pres">
      <dgm:prSet presAssocID="{F74F4B8C-2AA7-4128-A90F-F7AB5156C5FF}" presName="pict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pt>
    <dgm:pt modelId="{96D32967-27E6-468E-899E-63A20577104C}" type="pres">
      <dgm:prSet presAssocID="{F74F4B8C-2AA7-4128-A90F-F7AB5156C5FF}" presName="textRect" presStyleLbl="revTx" presStyleIdx="1" presStyleCnt="3">
        <dgm:presLayoutVars>
          <dgm:bulletEnabled val="1"/>
        </dgm:presLayoutVars>
      </dgm:prSet>
      <dgm:spPr/>
    </dgm:pt>
    <dgm:pt modelId="{966EE676-E79A-4903-AA20-A636C3F65267}" type="pres">
      <dgm:prSet presAssocID="{17E5F6A6-BA02-47B3-88ED-F16815B479AE}" presName="sibTrans" presStyleLbl="sibTrans2D1" presStyleIdx="0" presStyleCnt="0"/>
      <dgm:spPr/>
    </dgm:pt>
    <dgm:pt modelId="{0A09957B-CFAA-44D4-B85C-3F570D70360A}" type="pres">
      <dgm:prSet presAssocID="{504F5006-9C14-4AB8-A08D-008D7BD0C656}" presName="compNode" presStyleCnt="0"/>
      <dgm:spPr/>
    </dgm:pt>
    <dgm:pt modelId="{1A510612-6BF6-4D35-B764-F15207F9F476}" type="pres">
      <dgm:prSet presAssocID="{504F5006-9C14-4AB8-A08D-008D7BD0C656}" presName="pict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pt>
    <dgm:pt modelId="{9A71CF35-D331-4009-BEF7-2E11BEF2B226}" type="pres">
      <dgm:prSet presAssocID="{504F5006-9C14-4AB8-A08D-008D7BD0C656}" presName="textRect" presStyleLbl="revTx" presStyleIdx="2" presStyleCnt="3">
        <dgm:presLayoutVars>
          <dgm:bulletEnabled val="1"/>
        </dgm:presLayoutVars>
      </dgm:prSet>
      <dgm:spPr/>
    </dgm:pt>
  </dgm:ptLst>
  <dgm:cxnLst>
    <dgm:cxn modelId="{AEE23227-E852-4946-90D0-CB5A07C4F087}" srcId="{17514C83-0F1C-48E3-BEA6-0FEA331ABA48}" destId="{E8333A8A-C1EA-486E-B5B6-D849FEEFC06C}" srcOrd="0" destOrd="0" parTransId="{ED20993D-E500-4FE9-9305-83BDB6C1ECD6}" sibTransId="{2A346E3D-BED4-4FD7-8B01-2B7C5FC43F5E}"/>
    <dgm:cxn modelId="{A71D3328-0DD6-497A-98E1-8B1BA8C5E4B5}" type="presOf" srcId="{17E5F6A6-BA02-47B3-88ED-F16815B479AE}" destId="{966EE676-E79A-4903-AA20-A636C3F65267}" srcOrd="0" destOrd="0" presId="urn:microsoft.com/office/officeart/2005/8/layout/pList1"/>
    <dgm:cxn modelId="{D7BC3E2D-5795-49CE-8D07-15739FBD686B}" type="presOf" srcId="{17514C83-0F1C-48E3-BEA6-0FEA331ABA48}" destId="{8516EB46-2E0A-4830-B486-719914D25D7A}" srcOrd="0" destOrd="0" presId="urn:microsoft.com/office/officeart/2005/8/layout/pList1"/>
    <dgm:cxn modelId="{1E4CAF4B-A060-48AF-8BD2-05A2FD5FC577}" type="presOf" srcId="{504F5006-9C14-4AB8-A08D-008D7BD0C656}" destId="{9A71CF35-D331-4009-BEF7-2E11BEF2B226}" srcOrd="0" destOrd="0" presId="urn:microsoft.com/office/officeart/2005/8/layout/pList1"/>
    <dgm:cxn modelId="{98F2A27E-0305-4E1B-9620-4A4070A09A2D}" type="presOf" srcId="{E8333A8A-C1EA-486E-B5B6-D849FEEFC06C}" destId="{53761198-5177-49AF-BA57-DD6BA05CC6E3}" srcOrd="0" destOrd="0" presId="urn:microsoft.com/office/officeart/2005/8/layout/pList1"/>
    <dgm:cxn modelId="{BA4779A1-EBB8-49BC-9B45-514562C2131B}" srcId="{17514C83-0F1C-48E3-BEA6-0FEA331ABA48}" destId="{F74F4B8C-2AA7-4128-A90F-F7AB5156C5FF}" srcOrd="1" destOrd="0" parTransId="{64487A51-A39D-47F6-BA7E-127F5C32F291}" sibTransId="{17E5F6A6-BA02-47B3-88ED-F16815B479AE}"/>
    <dgm:cxn modelId="{7EA4D7A5-8D1C-43AA-8236-2743A48FA15E}" type="presOf" srcId="{2A346E3D-BED4-4FD7-8B01-2B7C5FC43F5E}" destId="{46262356-A336-45A8-8A9B-BDC7C139816C}" srcOrd="0" destOrd="0" presId="urn:microsoft.com/office/officeart/2005/8/layout/pList1"/>
    <dgm:cxn modelId="{7E0292B3-ECC0-4C63-82A2-3F6EB52D4D33}" type="presOf" srcId="{F74F4B8C-2AA7-4128-A90F-F7AB5156C5FF}" destId="{96D32967-27E6-468E-899E-63A20577104C}" srcOrd="0" destOrd="0" presId="urn:microsoft.com/office/officeart/2005/8/layout/pList1"/>
    <dgm:cxn modelId="{1426C5EE-D467-4BAE-B73F-394EA4D557D2}" srcId="{17514C83-0F1C-48E3-BEA6-0FEA331ABA48}" destId="{504F5006-9C14-4AB8-A08D-008D7BD0C656}" srcOrd="2" destOrd="0" parTransId="{035ECC12-849F-49FE-B7F8-406010777564}" sibTransId="{E718D0A5-C6A1-41E1-83F7-F80F51347182}"/>
    <dgm:cxn modelId="{18A19E69-5B95-47C9-AD6B-122DD1B534B8}" type="presParOf" srcId="{8516EB46-2E0A-4830-B486-719914D25D7A}" destId="{F83E7CFE-224C-4C04-9B66-1426FE011E17}" srcOrd="0" destOrd="0" presId="urn:microsoft.com/office/officeart/2005/8/layout/pList1"/>
    <dgm:cxn modelId="{CDD171E1-4BA3-49B0-B64A-96DFD6CC6C4F}" type="presParOf" srcId="{F83E7CFE-224C-4C04-9B66-1426FE011E17}" destId="{2D803625-4CD3-44B8-8FBB-D5E13936EDC2}" srcOrd="0" destOrd="0" presId="urn:microsoft.com/office/officeart/2005/8/layout/pList1"/>
    <dgm:cxn modelId="{602BF6C0-7DE4-4D51-B408-F5A48B84A978}" type="presParOf" srcId="{F83E7CFE-224C-4C04-9B66-1426FE011E17}" destId="{53761198-5177-49AF-BA57-DD6BA05CC6E3}" srcOrd="1" destOrd="0" presId="urn:microsoft.com/office/officeart/2005/8/layout/pList1"/>
    <dgm:cxn modelId="{03E08804-D0A8-4E50-8C6D-B9358162E4A8}" type="presParOf" srcId="{8516EB46-2E0A-4830-B486-719914D25D7A}" destId="{46262356-A336-45A8-8A9B-BDC7C139816C}" srcOrd="1" destOrd="0" presId="urn:microsoft.com/office/officeart/2005/8/layout/pList1"/>
    <dgm:cxn modelId="{1FB4B10D-B551-4DD8-BDBE-306938497DD5}" type="presParOf" srcId="{8516EB46-2E0A-4830-B486-719914D25D7A}" destId="{A2F50632-15FA-496E-91F1-F98D8E415156}" srcOrd="2" destOrd="0" presId="urn:microsoft.com/office/officeart/2005/8/layout/pList1"/>
    <dgm:cxn modelId="{630F8E11-437E-4787-A869-05E00AB35D6F}" type="presParOf" srcId="{A2F50632-15FA-496E-91F1-F98D8E415156}" destId="{F383E079-8DF9-44D2-B506-071F2CCE3489}" srcOrd="0" destOrd="0" presId="urn:microsoft.com/office/officeart/2005/8/layout/pList1"/>
    <dgm:cxn modelId="{ADE1AD32-AF1E-4DAC-9F57-0508836F68F2}" type="presParOf" srcId="{A2F50632-15FA-496E-91F1-F98D8E415156}" destId="{96D32967-27E6-468E-899E-63A20577104C}" srcOrd="1" destOrd="0" presId="urn:microsoft.com/office/officeart/2005/8/layout/pList1"/>
    <dgm:cxn modelId="{883B7DE8-04B8-428A-940D-EFBBB96004AA}" type="presParOf" srcId="{8516EB46-2E0A-4830-B486-719914D25D7A}" destId="{966EE676-E79A-4903-AA20-A636C3F65267}" srcOrd="3" destOrd="0" presId="urn:microsoft.com/office/officeart/2005/8/layout/pList1"/>
    <dgm:cxn modelId="{9DB62DCF-8D6B-4C31-8C88-3F0AD1FCBEC4}" type="presParOf" srcId="{8516EB46-2E0A-4830-B486-719914D25D7A}" destId="{0A09957B-CFAA-44D4-B85C-3F570D70360A}" srcOrd="4" destOrd="0" presId="urn:microsoft.com/office/officeart/2005/8/layout/pList1"/>
    <dgm:cxn modelId="{D5D96BDE-1AD4-468A-9395-871A2D276AF1}" type="presParOf" srcId="{0A09957B-CFAA-44D4-B85C-3F570D70360A}" destId="{1A510612-6BF6-4D35-B764-F15207F9F476}" srcOrd="0" destOrd="0" presId="urn:microsoft.com/office/officeart/2005/8/layout/pList1"/>
    <dgm:cxn modelId="{5FFE0DA2-2673-467C-87E1-2D71370FC079}" type="presParOf" srcId="{0A09957B-CFAA-44D4-B85C-3F570D70360A}" destId="{9A71CF35-D331-4009-BEF7-2E11BEF2B22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514C83-0F1C-48E3-BEA6-0FEA331ABA4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E8333A8A-C1EA-486E-B5B6-D849FEEFC06C}">
      <dgm:prSet/>
      <dgm:spPr/>
      <dgm:t>
        <a:bodyPr/>
        <a:lstStyle/>
        <a:p>
          <a:r>
            <a:rPr lang="en-US" dirty="0"/>
            <a:t>Blogs</a:t>
          </a:r>
        </a:p>
      </dgm:t>
    </dgm:pt>
    <dgm:pt modelId="{ED20993D-E500-4FE9-9305-83BDB6C1ECD6}" type="parTrans" cxnId="{AEE23227-E852-4946-90D0-CB5A07C4F087}">
      <dgm:prSet/>
      <dgm:spPr/>
      <dgm:t>
        <a:bodyPr/>
        <a:lstStyle/>
        <a:p>
          <a:endParaRPr lang="en-US"/>
        </a:p>
      </dgm:t>
    </dgm:pt>
    <dgm:pt modelId="{2A346E3D-BED4-4FD7-8B01-2B7C5FC43F5E}" type="sibTrans" cxnId="{AEE23227-E852-4946-90D0-CB5A07C4F087}">
      <dgm:prSet/>
      <dgm:spPr/>
      <dgm:t>
        <a:bodyPr/>
        <a:lstStyle/>
        <a:p>
          <a:endParaRPr lang="en-US"/>
        </a:p>
      </dgm:t>
    </dgm:pt>
    <dgm:pt modelId="{F74F4B8C-2AA7-4128-A90F-F7AB5156C5FF}">
      <dgm:prSet/>
      <dgm:spPr/>
      <dgm:t>
        <a:bodyPr/>
        <a:lstStyle/>
        <a:p>
          <a:r>
            <a:rPr lang="en-US" dirty="0"/>
            <a:t>Videos/</a:t>
          </a:r>
        </a:p>
      </dgm:t>
    </dgm:pt>
    <dgm:pt modelId="{64487A51-A39D-47F6-BA7E-127F5C32F291}" type="parTrans" cxnId="{BA4779A1-EBB8-49BC-9B45-514562C2131B}">
      <dgm:prSet/>
      <dgm:spPr/>
      <dgm:t>
        <a:bodyPr/>
        <a:lstStyle/>
        <a:p>
          <a:endParaRPr lang="en-US"/>
        </a:p>
      </dgm:t>
    </dgm:pt>
    <dgm:pt modelId="{17E5F6A6-BA02-47B3-88ED-F16815B479AE}" type="sibTrans" cxnId="{BA4779A1-EBB8-49BC-9B45-514562C2131B}">
      <dgm:prSet/>
      <dgm:spPr/>
      <dgm:t>
        <a:bodyPr/>
        <a:lstStyle/>
        <a:p>
          <a:endParaRPr lang="en-US"/>
        </a:p>
      </dgm:t>
    </dgm:pt>
    <dgm:pt modelId="{504F5006-9C14-4AB8-A08D-008D7BD0C656}">
      <dgm:prSet/>
      <dgm:spPr/>
      <dgm:t>
        <a:bodyPr/>
        <a:lstStyle/>
        <a:p>
          <a:r>
            <a:rPr lang="en-US"/>
            <a:t>Twitter</a:t>
          </a:r>
        </a:p>
      </dgm:t>
    </dgm:pt>
    <dgm:pt modelId="{035ECC12-849F-49FE-B7F8-406010777564}" type="parTrans" cxnId="{1426C5EE-D467-4BAE-B73F-394EA4D557D2}">
      <dgm:prSet/>
      <dgm:spPr/>
      <dgm:t>
        <a:bodyPr/>
        <a:lstStyle/>
        <a:p>
          <a:endParaRPr lang="en-US"/>
        </a:p>
      </dgm:t>
    </dgm:pt>
    <dgm:pt modelId="{E718D0A5-C6A1-41E1-83F7-F80F51347182}" type="sibTrans" cxnId="{1426C5EE-D467-4BAE-B73F-394EA4D557D2}">
      <dgm:prSet/>
      <dgm:spPr/>
      <dgm:t>
        <a:bodyPr/>
        <a:lstStyle/>
        <a:p>
          <a:endParaRPr lang="en-US"/>
        </a:p>
      </dgm:t>
    </dgm:pt>
    <dgm:pt modelId="{8516EB46-2E0A-4830-B486-719914D25D7A}" type="pres">
      <dgm:prSet presAssocID="{17514C83-0F1C-48E3-BEA6-0FEA331ABA48}" presName="Name0" presStyleCnt="0">
        <dgm:presLayoutVars>
          <dgm:dir/>
          <dgm:resizeHandles val="exact"/>
        </dgm:presLayoutVars>
      </dgm:prSet>
      <dgm:spPr/>
    </dgm:pt>
    <dgm:pt modelId="{F83E7CFE-224C-4C04-9B66-1426FE011E17}" type="pres">
      <dgm:prSet presAssocID="{E8333A8A-C1EA-486E-B5B6-D849FEEFC06C}" presName="compNode" presStyleCnt="0"/>
      <dgm:spPr/>
    </dgm:pt>
    <dgm:pt modelId="{2D803625-4CD3-44B8-8FBB-D5E13936EDC2}" type="pres">
      <dgm:prSet presAssocID="{E8333A8A-C1EA-486E-B5B6-D849FEEFC06C}" presName="pict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pt>
    <dgm:pt modelId="{53761198-5177-49AF-BA57-DD6BA05CC6E3}" type="pres">
      <dgm:prSet presAssocID="{E8333A8A-C1EA-486E-B5B6-D849FEEFC06C}" presName="textRect" presStyleLbl="revTx" presStyleIdx="0" presStyleCnt="3">
        <dgm:presLayoutVars>
          <dgm:bulletEnabled val="1"/>
        </dgm:presLayoutVars>
      </dgm:prSet>
      <dgm:spPr/>
    </dgm:pt>
    <dgm:pt modelId="{46262356-A336-45A8-8A9B-BDC7C139816C}" type="pres">
      <dgm:prSet presAssocID="{2A346E3D-BED4-4FD7-8B01-2B7C5FC43F5E}" presName="sibTrans" presStyleLbl="sibTrans2D1" presStyleIdx="0" presStyleCnt="0"/>
      <dgm:spPr/>
    </dgm:pt>
    <dgm:pt modelId="{A2F50632-15FA-496E-91F1-F98D8E415156}" type="pres">
      <dgm:prSet presAssocID="{F74F4B8C-2AA7-4128-A90F-F7AB5156C5FF}" presName="compNode" presStyleCnt="0"/>
      <dgm:spPr/>
    </dgm:pt>
    <dgm:pt modelId="{F383E079-8DF9-44D2-B506-071F2CCE3489}" type="pres">
      <dgm:prSet presAssocID="{F74F4B8C-2AA7-4128-A90F-F7AB5156C5FF}" presName="pict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pt>
    <dgm:pt modelId="{96D32967-27E6-468E-899E-63A20577104C}" type="pres">
      <dgm:prSet presAssocID="{F74F4B8C-2AA7-4128-A90F-F7AB5156C5FF}" presName="textRect" presStyleLbl="revTx" presStyleIdx="1" presStyleCnt="3">
        <dgm:presLayoutVars>
          <dgm:bulletEnabled val="1"/>
        </dgm:presLayoutVars>
      </dgm:prSet>
      <dgm:spPr/>
    </dgm:pt>
    <dgm:pt modelId="{966EE676-E79A-4903-AA20-A636C3F65267}" type="pres">
      <dgm:prSet presAssocID="{17E5F6A6-BA02-47B3-88ED-F16815B479AE}" presName="sibTrans" presStyleLbl="sibTrans2D1" presStyleIdx="0" presStyleCnt="0"/>
      <dgm:spPr/>
    </dgm:pt>
    <dgm:pt modelId="{0A09957B-CFAA-44D4-B85C-3F570D70360A}" type="pres">
      <dgm:prSet presAssocID="{504F5006-9C14-4AB8-A08D-008D7BD0C656}" presName="compNode" presStyleCnt="0"/>
      <dgm:spPr/>
    </dgm:pt>
    <dgm:pt modelId="{1A510612-6BF6-4D35-B764-F15207F9F476}" type="pres">
      <dgm:prSet presAssocID="{504F5006-9C14-4AB8-A08D-008D7BD0C656}" presName="pict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pt>
    <dgm:pt modelId="{9A71CF35-D331-4009-BEF7-2E11BEF2B226}" type="pres">
      <dgm:prSet presAssocID="{504F5006-9C14-4AB8-A08D-008D7BD0C656}" presName="textRect" presStyleLbl="revTx" presStyleIdx="2" presStyleCnt="3">
        <dgm:presLayoutVars>
          <dgm:bulletEnabled val="1"/>
        </dgm:presLayoutVars>
      </dgm:prSet>
      <dgm:spPr/>
    </dgm:pt>
  </dgm:ptLst>
  <dgm:cxnLst>
    <dgm:cxn modelId="{AEE23227-E852-4946-90D0-CB5A07C4F087}" srcId="{17514C83-0F1C-48E3-BEA6-0FEA331ABA48}" destId="{E8333A8A-C1EA-486E-B5B6-D849FEEFC06C}" srcOrd="0" destOrd="0" parTransId="{ED20993D-E500-4FE9-9305-83BDB6C1ECD6}" sibTransId="{2A346E3D-BED4-4FD7-8B01-2B7C5FC43F5E}"/>
    <dgm:cxn modelId="{A71D3328-0DD6-497A-98E1-8B1BA8C5E4B5}" type="presOf" srcId="{17E5F6A6-BA02-47B3-88ED-F16815B479AE}" destId="{966EE676-E79A-4903-AA20-A636C3F65267}" srcOrd="0" destOrd="0" presId="urn:microsoft.com/office/officeart/2005/8/layout/pList1"/>
    <dgm:cxn modelId="{D7BC3E2D-5795-49CE-8D07-15739FBD686B}" type="presOf" srcId="{17514C83-0F1C-48E3-BEA6-0FEA331ABA48}" destId="{8516EB46-2E0A-4830-B486-719914D25D7A}" srcOrd="0" destOrd="0" presId="urn:microsoft.com/office/officeart/2005/8/layout/pList1"/>
    <dgm:cxn modelId="{1E4CAF4B-A060-48AF-8BD2-05A2FD5FC577}" type="presOf" srcId="{504F5006-9C14-4AB8-A08D-008D7BD0C656}" destId="{9A71CF35-D331-4009-BEF7-2E11BEF2B226}" srcOrd="0" destOrd="0" presId="urn:microsoft.com/office/officeart/2005/8/layout/pList1"/>
    <dgm:cxn modelId="{98F2A27E-0305-4E1B-9620-4A4070A09A2D}" type="presOf" srcId="{E8333A8A-C1EA-486E-B5B6-D849FEEFC06C}" destId="{53761198-5177-49AF-BA57-DD6BA05CC6E3}" srcOrd="0" destOrd="0" presId="urn:microsoft.com/office/officeart/2005/8/layout/pList1"/>
    <dgm:cxn modelId="{BA4779A1-EBB8-49BC-9B45-514562C2131B}" srcId="{17514C83-0F1C-48E3-BEA6-0FEA331ABA48}" destId="{F74F4B8C-2AA7-4128-A90F-F7AB5156C5FF}" srcOrd="1" destOrd="0" parTransId="{64487A51-A39D-47F6-BA7E-127F5C32F291}" sibTransId="{17E5F6A6-BA02-47B3-88ED-F16815B479AE}"/>
    <dgm:cxn modelId="{7EA4D7A5-8D1C-43AA-8236-2743A48FA15E}" type="presOf" srcId="{2A346E3D-BED4-4FD7-8B01-2B7C5FC43F5E}" destId="{46262356-A336-45A8-8A9B-BDC7C139816C}" srcOrd="0" destOrd="0" presId="urn:microsoft.com/office/officeart/2005/8/layout/pList1"/>
    <dgm:cxn modelId="{7E0292B3-ECC0-4C63-82A2-3F6EB52D4D33}" type="presOf" srcId="{F74F4B8C-2AA7-4128-A90F-F7AB5156C5FF}" destId="{96D32967-27E6-468E-899E-63A20577104C}" srcOrd="0" destOrd="0" presId="urn:microsoft.com/office/officeart/2005/8/layout/pList1"/>
    <dgm:cxn modelId="{1426C5EE-D467-4BAE-B73F-394EA4D557D2}" srcId="{17514C83-0F1C-48E3-BEA6-0FEA331ABA48}" destId="{504F5006-9C14-4AB8-A08D-008D7BD0C656}" srcOrd="2" destOrd="0" parTransId="{035ECC12-849F-49FE-B7F8-406010777564}" sibTransId="{E718D0A5-C6A1-41E1-83F7-F80F51347182}"/>
    <dgm:cxn modelId="{18A19E69-5B95-47C9-AD6B-122DD1B534B8}" type="presParOf" srcId="{8516EB46-2E0A-4830-B486-719914D25D7A}" destId="{F83E7CFE-224C-4C04-9B66-1426FE011E17}" srcOrd="0" destOrd="0" presId="urn:microsoft.com/office/officeart/2005/8/layout/pList1"/>
    <dgm:cxn modelId="{CDD171E1-4BA3-49B0-B64A-96DFD6CC6C4F}" type="presParOf" srcId="{F83E7CFE-224C-4C04-9B66-1426FE011E17}" destId="{2D803625-4CD3-44B8-8FBB-D5E13936EDC2}" srcOrd="0" destOrd="0" presId="urn:microsoft.com/office/officeart/2005/8/layout/pList1"/>
    <dgm:cxn modelId="{602BF6C0-7DE4-4D51-B408-F5A48B84A978}" type="presParOf" srcId="{F83E7CFE-224C-4C04-9B66-1426FE011E17}" destId="{53761198-5177-49AF-BA57-DD6BA05CC6E3}" srcOrd="1" destOrd="0" presId="urn:microsoft.com/office/officeart/2005/8/layout/pList1"/>
    <dgm:cxn modelId="{03E08804-D0A8-4E50-8C6D-B9358162E4A8}" type="presParOf" srcId="{8516EB46-2E0A-4830-B486-719914D25D7A}" destId="{46262356-A336-45A8-8A9B-BDC7C139816C}" srcOrd="1" destOrd="0" presId="urn:microsoft.com/office/officeart/2005/8/layout/pList1"/>
    <dgm:cxn modelId="{1FB4B10D-B551-4DD8-BDBE-306938497DD5}" type="presParOf" srcId="{8516EB46-2E0A-4830-B486-719914D25D7A}" destId="{A2F50632-15FA-496E-91F1-F98D8E415156}" srcOrd="2" destOrd="0" presId="urn:microsoft.com/office/officeart/2005/8/layout/pList1"/>
    <dgm:cxn modelId="{630F8E11-437E-4787-A869-05E00AB35D6F}" type="presParOf" srcId="{A2F50632-15FA-496E-91F1-F98D8E415156}" destId="{F383E079-8DF9-44D2-B506-071F2CCE3489}" srcOrd="0" destOrd="0" presId="urn:microsoft.com/office/officeart/2005/8/layout/pList1"/>
    <dgm:cxn modelId="{ADE1AD32-AF1E-4DAC-9F57-0508836F68F2}" type="presParOf" srcId="{A2F50632-15FA-496E-91F1-F98D8E415156}" destId="{96D32967-27E6-468E-899E-63A20577104C}" srcOrd="1" destOrd="0" presId="urn:microsoft.com/office/officeart/2005/8/layout/pList1"/>
    <dgm:cxn modelId="{883B7DE8-04B8-428A-940D-EFBBB96004AA}" type="presParOf" srcId="{8516EB46-2E0A-4830-B486-719914D25D7A}" destId="{966EE676-E79A-4903-AA20-A636C3F65267}" srcOrd="3" destOrd="0" presId="urn:microsoft.com/office/officeart/2005/8/layout/pList1"/>
    <dgm:cxn modelId="{9DB62DCF-8D6B-4C31-8C88-3F0AD1FCBEC4}" type="presParOf" srcId="{8516EB46-2E0A-4830-B486-719914D25D7A}" destId="{0A09957B-CFAA-44D4-B85C-3F570D70360A}" srcOrd="4" destOrd="0" presId="urn:microsoft.com/office/officeart/2005/8/layout/pList1"/>
    <dgm:cxn modelId="{D5D96BDE-1AD4-468A-9395-871A2D276AF1}" type="presParOf" srcId="{0A09957B-CFAA-44D4-B85C-3F570D70360A}" destId="{1A510612-6BF6-4D35-B764-F15207F9F476}" srcOrd="0" destOrd="0" presId="urn:microsoft.com/office/officeart/2005/8/layout/pList1"/>
    <dgm:cxn modelId="{5FFE0DA2-2673-467C-87E1-2D71370FC079}" type="presParOf" srcId="{0A09957B-CFAA-44D4-B85C-3F570D70360A}" destId="{9A71CF35-D331-4009-BEF7-2E11BEF2B22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514C83-0F1C-48E3-BEA6-0FEA331ABA4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E8333A8A-C1EA-486E-B5B6-D849FEEFC06C}">
      <dgm:prSet/>
      <dgm:spPr/>
      <dgm:t>
        <a:bodyPr/>
        <a:lstStyle/>
        <a:p>
          <a:r>
            <a:rPr lang="en-US" dirty="0"/>
            <a:t>Blogs</a:t>
          </a:r>
        </a:p>
      </dgm:t>
    </dgm:pt>
    <dgm:pt modelId="{ED20993D-E500-4FE9-9305-83BDB6C1ECD6}" type="parTrans" cxnId="{AEE23227-E852-4946-90D0-CB5A07C4F087}">
      <dgm:prSet/>
      <dgm:spPr/>
      <dgm:t>
        <a:bodyPr/>
        <a:lstStyle/>
        <a:p>
          <a:endParaRPr lang="en-US"/>
        </a:p>
      </dgm:t>
    </dgm:pt>
    <dgm:pt modelId="{2A346E3D-BED4-4FD7-8B01-2B7C5FC43F5E}" type="sibTrans" cxnId="{AEE23227-E852-4946-90D0-CB5A07C4F087}">
      <dgm:prSet/>
      <dgm:spPr/>
      <dgm:t>
        <a:bodyPr/>
        <a:lstStyle/>
        <a:p>
          <a:endParaRPr lang="en-US"/>
        </a:p>
      </dgm:t>
    </dgm:pt>
    <dgm:pt modelId="{F74F4B8C-2AA7-4128-A90F-F7AB5156C5FF}">
      <dgm:prSet/>
      <dgm:spPr/>
      <dgm:t>
        <a:bodyPr/>
        <a:lstStyle/>
        <a:p>
          <a:r>
            <a:rPr lang="en-US" dirty="0"/>
            <a:t>Videos/</a:t>
          </a:r>
        </a:p>
      </dgm:t>
    </dgm:pt>
    <dgm:pt modelId="{64487A51-A39D-47F6-BA7E-127F5C32F291}" type="parTrans" cxnId="{BA4779A1-EBB8-49BC-9B45-514562C2131B}">
      <dgm:prSet/>
      <dgm:spPr/>
      <dgm:t>
        <a:bodyPr/>
        <a:lstStyle/>
        <a:p>
          <a:endParaRPr lang="en-US"/>
        </a:p>
      </dgm:t>
    </dgm:pt>
    <dgm:pt modelId="{17E5F6A6-BA02-47B3-88ED-F16815B479AE}" type="sibTrans" cxnId="{BA4779A1-EBB8-49BC-9B45-514562C2131B}">
      <dgm:prSet/>
      <dgm:spPr/>
      <dgm:t>
        <a:bodyPr/>
        <a:lstStyle/>
        <a:p>
          <a:endParaRPr lang="en-US"/>
        </a:p>
      </dgm:t>
    </dgm:pt>
    <dgm:pt modelId="{504F5006-9C14-4AB8-A08D-008D7BD0C656}">
      <dgm:prSet/>
      <dgm:spPr/>
      <dgm:t>
        <a:bodyPr/>
        <a:lstStyle/>
        <a:p>
          <a:r>
            <a:rPr lang="en-US"/>
            <a:t>Twitter</a:t>
          </a:r>
        </a:p>
      </dgm:t>
    </dgm:pt>
    <dgm:pt modelId="{035ECC12-849F-49FE-B7F8-406010777564}" type="parTrans" cxnId="{1426C5EE-D467-4BAE-B73F-394EA4D557D2}">
      <dgm:prSet/>
      <dgm:spPr/>
      <dgm:t>
        <a:bodyPr/>
        <a:lstStyle/>
        <a:p>
          <a:endParaRPr lang="en-US"/>
        </a:p>
      </dgm:t>
    </dgm:pt>
    <dgm:pt modelId="{E718D0A5-C6A1-41E1-83F7-F80F51347182}" type="sibTrans" cxnId="{1426C5EE-D467-4BAE-B73F-394EA4D557D2}">
      <dgm:prSet/>
      <dgm:spPr/>
      <dgm:t>
        <a:bodyPr/>
        <a:lstStyle/>
        <a:p>
          <a:endParaRPr lang="en-US"/>
        </a:p>
      </dgm:t>
    </dgm:pt>
    <dgm:pt modelId="{8516EB46-2E0A-4830-B486-719914D25D7A}" type="pres">
      <dgm:prSet presAssocID="{17514C83-0F1C-48E3-BEA6-0FEA331ABA48}" presName="Name0" presStyleCnt="0">
        <dgm:presLayoutVars>
          <dgm:dir/>
          <dgm:resizeHandles val="exact"/>
        </dgm:presLayoutVars>
      </dgm:prSet>
      <dgm:spPr/>
    </dgm:pt>
    <dgm:pt modelId="{F83E7CFE-224C-4C04-9B66-1426FE011E17}" type="pres">
      <dgm:prSet presAssocID="{E8333A8A-C1EA-486E-B5B6-D849FEEFC06C}" presName="compNode" presStyleCnt="0"/>
      <dgm:spPr/>
    </dgm:pt>
    <dgm:pt modelId="{2D803625-4CD3-44B8-8FBB-D5E13936EDC2}" type="pres">
      <dgm:prSet presAssocID="{E8333A8A-C1EA-486E-B5B6-D849FEEFC06C}" presName="pict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pt>
    <dgm:pt modelId="{53761198-5177-49AF-BA57-DD6BA05CC6E3}" type="pres">
      <dgm:prSet presAssocID="{E8333A8A-C1EA-486E-B5B6-D849FEEFC06C}" presName="textRect" presStyleLbl="revTx" presStyleIdx="0" presStyleCnt="3">
        <dgm:presLayoutVars>
          <dgm:bulletEnabled val="1"/>
        </dgm:presLayoutVars>
      </dgm:prSet>
      <dgm:spPr/>
    </dgm:pt>
    <dgm:pt modelId="{46262356-A336-45A8-8A9B-BDC7C139816C}" type="pres">
      <dgm:prSet presAssocID="{2A346E3D-BED4-4FD7-8B01-2B7C5FC43F5E}" presName="sibTrans" presStyleLbl="sibTrans2D1" presStyleIdx="0" presStyleCnt="0"/>
      <dgm:spPr/>
    </dgm:pt>
    <dgm:pt modelId="{A2F50632-15FA-496E-91F1-F98D8E415156}" type="pres">
      <dgm:prSet presAssocID="{F74F4B8C-2AA7-4128-A90F-F7AB5156C5FF}" presName="compNode" presStyleCnt="0"/>
      <dgm:spPr/>
    </dgm:pt>
    <dgm:pt modelId="{F383E079-8DF9-44D2-B506-071F2CCE3489}" type="pres">
      <dgm:prSet presAssocID="{F74F4B8C-2AA7-4128-A90F-F7AB5156C5FF}" presName="pict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pt>
    <dgm:pt modelId="{96D32967-27E6-468E-899E-63A20577104C}" type="pres">
      <dgm:prSet presAssocID="{F74F4B8C-2AA7-4128-A90F-F7AB5156C5FF}" presName="textRect" presStyleLbl="revTx" presStyleIdx="1" presStyleCnt="3">
        <dgm:presLayoutVars>
          <dgm:bulletEnabled val="1"/>
        </dgm:presLayoutVars>
      </dgm:prSet>
      <dgm:spPr/>
    </dgm:pt>
    <dgm:pt modelId="{966EE676-E79A-4903-AA20-A636C3F65267}" type="pres">
      <dgm:prSet presAssocID="{17E5F6A6-BA02-47B3-88ED-F16815B479AE}" presName="sibTrans" presStyleLbl="sibTrans2D1" presStyleIdx="0" presStyleCnt="0"/>
      <dgm:spPr/>
    </dgm:pt>
    <dgm:pt modelId="{0A09957B-CFAA-44D4-B85C-3F570D70360A}" type="pres">
      <dgm:prSet presAssocID="{504F5006-9C14-4AB8-A08D-008D7BD0C656}" presName="compNode" presStyleCnt="0"/>
      <dgm:spPr/>
    </dgm:pt>
    <dgm:pt modelId="{1A510612-6BF6-4D35-B764-F15207F9F476}" type="pres">
      <dgm:prSet presAssocID="{504F5006-9C14-4AB8-A08D-008D7BD0C656}" presName="pictRect" presStyleLbl="node1" presStyleIdx="2" presStyleCnt="3" custLinFactNeighborX="-28"/>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pt>
    <dgm:pt modelId="{9A71CF35-D331-4009-BEF7-2E11BEF2B226}" type="pres">
      <dgm:prSet presAssocID="{504F5006-9C14-4AB8-A08D-008D7BD0C656}" presName="textRect" presStyleLbl="revTx" presStyleIdx="2" presStyleCnt="3">
        <dgm:presLayoutVars>
          <dgm:bulletEnabled val="1"/>
        </dgm:presLayoutVars>
      </dgm:prSet>
      <dgm:spPr/>
    </dgm:pt>
  </dgm:ptLst>
  <dgm:cxnLst>
    <dgm:cxn modelId="{AEE23227-E852-4946-90D0-CB5A07C4F087}" srcId="{17514C83-0F1C-48E3-BEA6-0FEA331ABA48}" destId="{E8333A8A-C1EA-486E-B5B6-D849FEEFC06C}" srcOrd="0" destOrd="0" parTransId="{ED20993D-E500-4FE9-9305-83BDB6C1ECD6}" sibTransId="{2A346E3D-BED4-4FD7-8B01-2B7C5FC43F5E}"/>
    <dgm:cxn modelId="{A71D3328-0DD6-497A-98E1-8B1BA8C5E4B5}" type="presOf" srcId="{17E5F6A6-BA02-47B3-88ED-F16815B479AE}" destId="{966EE676-E79A-4903-AA20-A636C3F65267}" srcOrd="0" destOrd="0" presId="urn:microsoft.com/office/officeart/2005/8/layout/pList1"/>
    <dgm:cxn modelId="{D7BC3E2D-5795-49CE-8D07-15739FBD686B}" type="presOf" srcId="{17514C83-0F1C-48E3-BEA6-0FEA331ABA48}" destId="{8516EB46-2E0A-4830-B486-719914D25D7A}" srcOrd="0" destOrd="0" presId="urn:microsoft.com/office/officeart/2005/8/layout/pList1"/>
    <dgm:cxn modelId="{1E4CAF4B-A060-48AF-8BD2-05A2FD5FC577}" type="presOf" srcId="{504F5006-9C14-4AB8-A08D-008D7BD0C656}" destId="{9A71CF35-D331-4009-BEF7-2E11BEF2B226}" srcOrd="0" destOrd="0" presId="urn:microsoft.com/office/officeart/2005/8/layout/pList1"/>
    <dgm:cxn modelId="{98F2A27E-0305-4E1B-9620-4A4070A09A2D}" type="presOf" srcId="{E8333A8A-C1EA-486E-B5B6-D849FEEFC06C}" destId="{53761198-5177-49AF-BA57-DD6BA05CC6E3}" srcOrd="0" destOrd="0" presId="urn:microsoft.com/office/officeart/2005/8/layout/pList1"/>
    <dgm:cxn modelId="{BA4779A1-EBB8-49BC-9B45-514562C2131B}" srcId="{17514C83-0F1C-48E3-BEA6-0FEA331ABA48}" destId="{F74F4B8C-2AA7-4128-A90F-F7AB5156C5FF}" srcOrd="1" destOrd="0" parTransId="{64487A51-A39D-47F6-BA7E-127F5C32F291}" sibTransId="{17E5F6A6-BA02-47B3-88ED-F16815B479AE}"/>
    <dgm:cxn modelId="{7EA4D7A5-8D1C-43AA-8236-2743A48FA15E}" type="presOf" srcId="{2A346E3D-BED4-4FD7-8B01-2B7C5FC43F5E}" destId="{46262356-A336-45A8-8A9B-BDC7C139816C}" srcOrd="0" destOrd="0" presId="urn:microsoft.com/office/officeart/2005/8/layout/pList1"/>
    <dgm:cxn modelId="{7E0292B3-ECC0-4C63-82A2-3F6EB52D4D33}" type="presOf" srcId="{F74F4B8C-2AA7-4128-A90F-F7AB5156C5FF}" destId="{96D32967-27E6-468E-899E-63A20577104C}" srcOrd="0" destOrd="0" presId="urn:microsoft.com/office/officeart/2005/8/layout/pList1"/>
    <dgm:cxn modelId="{1426C5EE-D467-4BAE-B73F-394EA4D557D2}" srcId="{17514C83-0F1C-48E3-BEA6-0FEA331ABA48}" destId="{504F5006-9C14-4AB8-A08D-008D7BD0C656}" srcOrd="2" destOrd="0" parTransId="{035ECC12-849F-49FE-B7F8-406010777564}" sibTransId="{E718D0A5-C6A1-41E1-83F7-F80F51347182}"/>
    <dgm:cxn modelId="{18A19E69-5B95-47C9-AD6B-122DD1B534B8}" type="presParOf" srcId="{8516EB46-2E0A-4830-B486-719914D25D7A}" destId="{F83E7CFE-224C-4C04-9B66-1426FE011E17}" srcOrd="0" destOrd="0" presId="urn:microsoft.com/office/officeart/2005/8/layout/pList1"/>
    <dgm:cxn modelId="{CDD171E1-4BA3-49B0-B64A-96DFD6CC6C4F}" type="presParOf" srcId="{F83E7CFE-224C-4C04-9B66-1426FE011E17}" destId="{2D803625-4CD3-44B8-8FBB-D5E13936EDC2}" srcOrd="0" destOrd="0" presId="urn:microsoft.com/office/officeart/2005/8/layout/pList1"/>
    <dgm:cxn modelId="{602BF6C0-7DE4-4D51-B408-F5A48B84A978}" type="presParOf" srcId="{F83E7CFE-224C-4C04-9B66-1426FE011E17}" destId="{53761198-5177-49AF-BA57-DD6BA05CC6E3}" srcOrd="1" destOrd="0" presId="urn:microsoft.com/office/officeart/2005/8/layout/pList1"/>
    <dgm:cxn modelId="{03E08804-D0A8-4E50-8C6D-B9358162E4A8}" type="presParOf" srcId="{8516EB46-2E0A-4830-B486-719914D25D7A}" destId="{46262356-A336-45A8-8A9B-BDC7C139816C}" srcOrd="1" destOrd="0" presId="urn:microsoft.com/office/officeart/2005/8/layout/pList1"/>
    <dgm:cxn modelId="{1FB4B10D-B551-4DD8-BDBE-306938497DD5}" type="presParOf" srcId="{8516EB46-2E0A-4830-B486-719914D25D7A}" destId="{A2F50632-15FA-496E-91F1-F98D8E415156}" srcOrd="2" destOrd="0" presId="urn:microsoft.com/office/officeart/2005/8/layout/pList1"/>
    <dgm:cxn modelId="{630F8E11-437E-4787-A869-05E00AB35D6F}" type="presParOf" srcId="{A2F50632-15FA-496E-91F1-F98D8E415156}" destId="{F383E079-8DF9-44D2-B506-071F2CCE3489}" srcOrd="0" destOrd="0" presId="urn:microsoft.com/office/officeart/2005/8/layout/pList1"/>
    <dgm:cxn modelId="{ADE1AD32-AF1E-4DAC-9F57-0508836F68F2}" type="presParOf" srcId="{A2F50632-15FA-496E-91F1-F98D8E415156}" destId="{96D32967-27E6-468E-899E-63A20577104C}" srcOrd="1" destOrd="0" presId="urn:microsoft.com/office/officeart/2005/8/layout/pList1"/>
    <dgm:cxn modelId="{883B7DE8-04B8-428A-940D-EFBBB96004AA}" type="presParOf" srcId="{8516EB46-2E0A-4830-B486-719914D25D7A}" destId="{966EE676-E79A-4903-AA20-A636C3F65267}" srcOrd="3" destOrd="0" presId="urn:microsoft.com/office/officeart/2005/8/layout/pList1"/>
    <dgm:cxn modelId="{9DB62DCF-8D6B-4C31-8C88-3F0AD1FCBEC4}" type="presParOf" srcId="{8516EB46-2E0A-4830-B486-719914D25D7A}" destId="{0A09957B-CFAA-44D4-B85C-3F570D70360A}" srcOrd="4" destOrd="0" presId="urn:microsoft.com/office/officeart/2005/8/layout/pList1"/>
    <dgm:cxn modelId="{D5D96BDE-1AD4-468A-9395-871A2D276AF1}" type="presParOf" srcId="{0A09957B-CFAA-44D4-B85C-3F570D70360A}" destId="{1A510612-6BF6-4D35-B764-F15207F9F476}" srcOrd="0" destOrd="0" presId="urn:microsoft.com/office/officeart/2005/8/layout/pList1"/>
    <dgm:cxn modelId="{5FFE0DA2-2673-467C-87E1-2D71370FC079}" type="presParOf" srcId="{0A09957B-CFAA-44D4-B85C-3F570D70360A}" destId="{9A71CF35-D331-4009-BEF7-2E11BEF2B22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03625-4CD3-44B8-8FBB-D5E13936EDC2}">
      <dsp:nvSpPr>
        <dsp:cNvPr id="0" name=""/>
        <dsp:cNvSpPr/>
      </dsp:nvSpPr>
      <dsp:spPr>
        <a:xfrm>
          <a:off x="1781" y="139391"/>
          <a:ext cx="2826896" cy="1947731"/>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61198-5177-49AF-BA57-DD6BA05CC6E3}">
      <dsp:nvSpPr>
        <dsp:cNvPr id="0" name=""/>
        <dsp:cNvSpPr/>
      </dsp:nvSpPr>
      <dsp:spPr>
        <a:xfrm>
          <a:off x="178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Blogs</a:t>
          </a:r>
        </a:p>
      </dsp:txBody>
      <dsp:txXfrm>
        <a:off x="1781" y="2087123"/>
        <a:ext cx="2826896" cy="1048778"/>
      </dsp:txXfrm>
    </dsp:sp>
    <dsp:sp modelId="{F383E079-8DF9-44D2-B506-071F2CCE3489}">
      <dsp:nvSpPr>
        <dsp:cNvPr id="0" name=""/>
        <dsp:cNvSpPr/>
      </dsp:nvSpPr>
      <dsp:spPr>
        <a:xfrm>
          <a:off x="3111486" y="139391"/>
          <a:ext cx="2826896" cy="1947731"/>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32967-27E6-468E-899E-63A20577104C}">
      <dsp:nvSpPr>
        <dsp:cNvPr id="0" name=""/>
        <dsp:cNvSpPr/>
      </dsp:nvSpPr>
      <dsp:spPr>
        <a:xfrm>
          <a:off x="3111486"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Videos/</a:t>
          </a:r>
        </a:p>
      </dsp:txBody>
      <dsp:txXfrm>
        <a:off x="3111486" y="2087123"/>
        <a:ext cx="2826896" cy="1048778"/>
      </dsp:txXfrm>
    </dsp:sp>
    <dsp:sp modelId="{1A510612-6BF6-4D35-B764-F15207F9F476}">
      <dsp:nvSpPr>
        <dsp:cNvPr id="0" name=""/>
        <dsp:cNvSpPr/>
      </dsp:nvSpPr>
      <dsp:spPr>
        <a:xfrm>
          <a:off x="6221191" y="139391"/>
          <a:ext cx="2826896" cy="1947731"/>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1CF35-D331-4009-BEF7-2E11BEF2B226}">
      <dsp:nvSpPr>
        <dsp:cNvPr id="0" name=""/>
        <dsp:cNvSpPr/>
      </dsp:nvSpPr>
      <dsp:spPr>
        <a:xfrm>
          <a:off x="622119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a:t>Twitter</a:t>
          </a:r>
        </a:p>
      </dsp:txBody>
      <dsp:txXfrm>
        <a:off x="6221191" y="2087123"/>
        <a:ext cx="2826896" cy="1048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03625-4CD3-44B8-8FBB-D5E13936EDC2}">
      <dsp:nvSpPr>
        <dsp:cNvPr id="0" name=""/>
        <dsp:cNvSpPr/>
      </dsp:nvSpPr>
      <dsp:spPr>
        <a:xfrm>
          <a:off x="1781" y="139391"/>
          <a:ext cx="2826896" cy="1947731"/>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61198-5177-49AF-BA57-DD6BA05CC6E3}">
      <dsp:nvSpPr>
        <dsp:cNvPr id="0" name=""/>
        <dsp:cNvSpPr/>
      </dsp:nvSpPr>
      <dsp:spPr>
        <a:xfrm>
          <a:off x="178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Blogs</a:t>
          </a:r>
        </a:p>
      </dsp:txBody>
      <dsp:txXfrm>
        <a:off x="1781" y="2087123"/>
        <a:ext cx="2826896" cy="1048778"/>
      </dsp:txXfrm>
    </dsp:sp>
    <dsp:sp modelId="{F383E079-8DF9-44D2-B506-071F2CCE3489}">
      <dsp:nvSpPr>
        <dsp:cNvPr id="0" name=""/>
        <dsp:cNvSpPr/>
      </dsp:nvSpPr>
      <dsp:spPr>
        <a:xfrm>
          <a:off x="3111486" y="139391"/>
          <a:ext cx="2826896" cy="1947731"/>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32967-27E6-468E-899E-63A20577104C}">
      <dsp:nvSpPr>
        <dsp:cNvPr id="0" name=""/>
        <dsp:cNvSpPr/>
      </dsp:nvSpPr>
      <dsp:spPr>
        <a:xfrm>
          <a:off x="3111486"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Videos/</a:t>
          </a:r>
        </a:p>
      </dsp:txBody>
      <dsp:txXfrm>
        <a:off x="3111486" y="2087123"/>
        <a:ext cx="2826896" cy="1048778"/>
      </dsp:txXfrm>
    </dsp:sp>
    <dsp:sp modelId="{1A510612-6BF6-4D35-B764-F15207F9F476}">
      <dsp:nvSpPr>
        <dsp:cNvPr id="0" name=""/>
        <dsp:cNvSpPr/>
      </dsp:nvSpPr>
      <dsp:spPr>
        <a:xfrm>
          <a:off x="6221191" y="139391"/>
          <a:ext cx="2826896" cy="1947731"/>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1CF35-D331-4009-BEF7-2E11BEF2B226}">
      <dsp:nvSpPr>
        <dsp:cNvPr id="0" name=""/>
        <dsp:cNvSpPr/>
      </dsp:nvSpPr>
      <dsp:spPr>
        <a:xfrm>
          <a:off x="622119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a:t>Twitter</a:t>
          </a:r>
        </a:p>
      </dsp:txBody>
      <dsp:txXfrm>
        <a:off x="6221191" y="2087123"/>
        <a:ext cx="2826896" cy="10487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03625-4CD3-44B8-8FBB-D5E13936EDC2}">
      <dsp:nvSpPr>
        <dsp:cNvPr id="0" name=""/>
        <dsp:cNvSpPr/>
      </dsp:nvSpPr>
      <dsp:spPr>
        <a:xfrm>
          <a:off x="1781" y="139391"/>
          <a:ext cx="2826896" cy="1947731"/>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61198-5177-49AF-BA57-DD6BA05CC6E3}">
      <dsp:nvSpPr>
        <dsp:cNvPr id="0" name=""/>
        <dsp:cNvSpPr/>
      </dsp:nvSpPr>
      <dsp:spPr>
        <a:xfrm>
          <a:off x="178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Blogs</a:t>
          </a:r>
        </a:p>
      </dsp:txBody>
      <dsp:txXfrm>
        <a:off x="1781" y="2087123"/>
        <a:ext cx="2826896" cy="1048778"/>
      </dsp:txXfrm>
    </dsp:sp>
    <dsp:sp modelId="{F383E079-8DF9-44D2-B506-071F2CCE3489}">
      <dsp:nvSpPr>
        <dsp:cNvPr id="0" name=""/>
        <dsp:cNvSpPr/>
      </dsp:nvSpPr>
      <dsp:spPr>
        <a:xfrm>
          <a:off x="3111486" y="139391"/>
          <a:ext cx="2826896" cy="1947731"/>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32967-27E6-468E-899E-63A20577104C}">
      <dsp:nvSpPr>
        <dsp:cNvPr id="0" name=""/>
        <dsp:cNvSpPr/>
      </dsp:nvSpPr>
      <dsp:spPr>
        <a:xfrm>
          <a:off x="3111486"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Videos/</a:t>
          </a:r>
        </a:p>
      </dsp:txBody>
      <dsp:txXfrm>
        <a:off x="3111486" y="2087123"/>
        <a:ext cx="2826896" cy="1048778"/>
      </dsp:txXfrm>
    </dsp:sp>
    <dsp:sp modelId="{1A510612-6BF6-4D35-B764-F15207F9F476}">
      <dsp:nvSpPr>
        <dsp:cNvPr id="0" name=""/>
        <dsp:cNvSpPr/>
      </dsp:nvSpPr>
      <dsp:spPr>
        <a:xfrm>
          <a:off x="6221191" y="139391"/>
          <a:ext cx="2826896" cy="1947731"/>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1CF35-D331-4009-BEF7-2E11BEF2B226}">
      <dsp:nvSpPr>
        <dsp:cNvPr id="0" name=""/>
        <dsp:cNvSpPr/>
      </dsp:nvSpPr>
      <dsp:spPr>
        <a:xfrm>
          <a:off x="622119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a:t>Twitter</a:t>
          </a:r>
        </a:p>
      </dsp:txBody>
      <dsp:txXfrm>
        <a:off x="6221191" y="2087123"/>
        <a:ext cx="2826896" cy="10487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03625-4CD3-44B8-8FBB-D5E13936EDC2}">
      <dsp:nvSpPr>
        <dsp:cNvPr id="0" name=""/>
        <dsp:cNvSpPr/>
      </dsp:nvSpPr>
      <dsp:spPr>
        <a:xfrm>
          <a:off x="1781" y="139391"/>
          <a:ext cx="2826896" cy="1947731"/>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61198-5177-49AF-BA57-DD6BA05CC6E3}">
      <dsp:nvSpPr>
        <dsp:cNvPr id="0" name=""/>
        <dsp:cNvSpPr/>
      </dsp:nvSpPr>
      <dsp:spPr>
        <a:xfrm>
          <a:off x="178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Blogs</a:t>
          </a:r>
        </a:p>
      </dsp:txBody>
      <dsp:txXfrm>
        <a:off x="1781" y="2087123"/>
        <a:ext cx="2826896" cy="1048778"/>
      </dsp:txXfrm>
    </dsp:sp>
    <dsp:sp modelId="{F383E079-8DF9-44D2-B506-071F2CCE3489}">
      <dsp:nvSpPr>
        <dsp:cNvPr id="0" name=""/>
        <dsp:cNvSpPr/>
      </dsp:nvSpPr>
      <dsp:spPr>
        <a:xfrm>
          <a:off x="3111486" y="139391"/>
          <a:ext cx="2826896" cy="1947731"/>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32967-27E6-468E-899E-63A20577104C}">
      <dsp:nvSpPr>
        <dsp:cNvPr id="0" name=""/>
        <dsp:cNvSpPr/>
      </dsp:nvSpPr>
      <dsp:spPr>
        <a:xfrm>
          <a:off x="3111486"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Videos/</a:t>
          </a:r>
        </a:p>
      </dsp:txBody>
      <dsp:txXfrm>
        <a:off x="3111486" y="2087123"/>
        <a:ext cx="2826896" cy="1048778"/>
      </dsp:txXfrm>
    </dsp:sp>
    <dsp:sp modelId="{1A510612-6BF6-4D35-B764-F15207F9F476}">
      <dsp:nvSpPr>
        <dsp:cNvPr id="0" name=""/>
        <dsp:cNvSpPr/>
      </dsp:nvSpPr>
      <dsp:spPr>
        <a:xfrm>
          <a:off x="6221191" y="139391"/>
          <a:ext cx="2826896" cy="1947731"/>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1CF35-D331-4009-BEF7-2E11BEF2B226}">
      <dsp:nvSpPr>
        <dsp:cNvPr id="0" name=""/>
        <dsp:cNvSpPr/>
      </dsp:nvSpPr>
      <dsp:spPr>
        <a:xfrm>
          <a:off x="622119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a:t>Twitter</a:t>
          </a:r>
        </a:p>
      </dsp:txBody>
      <dsp:txXfrm>
        <a:off x="6221191" y="2087123"/>
        <a:ext cx="2826896" cy="10487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03625-4CD3-44B8-8FBB-D5E13936EDC2}">
      <dsp:nvSpPr>
        <dsp:cNvPr id="0" name=""/>
        <dsp:cNvSpPr/>
      </dsp:nvSpPr>
      <dsp:spPr>
        <a:xfrm>
          <a:off x="1781" y="139391"/>
          <a:ext cx="2826896" cy="1947731"/>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61198-5177-49AF-BA57-DD6BA05CC6E3}">
      <dsp:nvSpPr>
        <dsp:cNvPr id="0" name=""/>
        <dsp:cNvSpPr/>
      </dsp:nvSpPr>
      <dsp:spPr>
        <a:xfrm>
          <a:off x="178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Blogs</a:t>
          </a:r>
        </a:p>
      </dsp:txBody>
      <dsp:txXfrm>
        <a:off x="1781" y="2087123"/>
        <a:ext cx="2826896" cy="1048778"/>
      </dsp:txXfrm>
    </dsp:sp>
    <dsp:sp modelId="{F383E079-8DF9-44D2-B506-071F2CCE3489}">
      <dsp:nvSpPr>
        <dsp:cNvPr id="0" name=""/>
        <dsp:cNvSpPr/>
      </dsp:nvSpPr>
      <dsp:spPr>
        <a:xfrm>
          <a:off x="3111486" y="139391"/>
          <a:ext cx="2826896" cy="1947731"/>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32967-27E6-468E-899E-63A20577104C}">
      <dsp:nvSpPr>
        <dsp:cNvPr id="0" name=""/>
        <dsp:cNvSpPr/>
      </dsp:nvSpPr>
      <dsp:spPr>
        <a:xfrm>
          <a:off x="3111486"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dirty="0"/>
            <a:t>Videos/</a:t>
          </a:r>
        </a:p>
      </dsp:txBody>
      <dsp:txXfrm>
        <a:off x="3111486" y="2087123"/>
        <a:ext cx="2826896" cy="1048778"/>
      </dsp:txXfrm>
    </dsp:sp>
    <dsp:sp modelId="{1A510612-6BF6-4D35-B764-F15207F9F476}">
      <dsp:nvSpPr>
        <dsp:cNvPr id="0" name=""/>
        <dsp:cNvSpPr/>
      </dsp:nvSpPr>
      <dsp:spPr>
        <a:xfrm>
          <a:off x="6220400" y="139391"/>
          <a:ext cx="2826896" cy="1947731"/>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1CF35-D331-4009-BEF7-2E11BEF2B226}">
      <dsp:nvSpPr>
        <dsp:cNvPr id="0" name=""/>
        <dsp:cNvSpPr/>
      </dsp:nvSpPr>
      <dsp:spPr>
        <a:xfrm>
          <a:off x="6221191" y="2087123"/>
          <a:ext cx="2826896" cy="1048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0" numCol="1" spcCol="1270" anchor="t" anchorCtr="0">
          <a:noAutofit/>
        </a:bodyPr>
        <a:lstStyle/>
        <a:p>
          <a:pPr marL="0" lvl="0" indent="0" algn="ctr" defTabSz="2178050">
            <a:lnSpc>
              <a:spcPct val="90000"/>
            </a:lnSpc>
            <a:spcBef>
              <a:spcPct val="0"/>
            </a:spcBef>
            <a:spcAft>
              <a:spcPct val="35000"/>
            </a:spcAft>
            <a:buNone/>
          </a:pPr>
          <a:r>
            <a:rPr lang="en-US" sz="4900" kern="1200"/>
            <a:t>Twitter</a:t>
          </a:r>
        </a:p>
      </dsp:txBody>
      <dsp:txXfrm>
        <a:off x="6221191" y="2087123"/>
        <a:ext cx="2826896" cy="104877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29.455"/>
    </inkml:context>
    <inkml:brush xml:id="br0">
      <inkml:brushProperty name="width" value="0.1" units="cm"/>
      <inkml:brushProperty name="height" value="0.1" units="cm"/>
      <inkml:brushProperty name="color" value="#E71224"/>
    </inkml:brush>
  </inkml:definitions>
  <inkml:trace contextRef="#ctx0" brushRef="#br0">2149 0 24575,'1'27'0,"-1"29"0,-1-52 0,1 0 0,-1 0 0,0 0 0,0 0 0,0-1 0,-1 1 0,1 0 0,-1 0 0,0-1 0,0 1 0,-3 3 0,-16 16 0,-32 28 0,35-34 0,0 0 0,1 1 0,-21 29 0,30-37 0,0-1 0,0 0 0,0-1 0,-2 0 0,1 0 0,-16 10 0,10-8 0,-25 24 0,32-25 0,2-1 0,-1 1 0,1 0 0,-8 16 0,11-18 0,0 0 0,0-1 0,-1 1 0,0-1 0,-1 0 0,1-1 0,-1 1 0,0-1 0,0 0 0,-1 0 0,0 0 0,1-1 0,-8 4 0,-3-1 0,0 0 0,-1-2 0,0 0 0,0 0 0,-17 1 0,-89 4 0,-12 2 0,43 7 0,49-9 0,0-2 0,-70 4 0,-217-12 0,129-2 0,191 3 0,0 0 0,1 1 0,-1 0 0,0 1 0,1-1 0,-1 2 0,1 0 0,-11 6 0,7-4 0,1-1 0,-1 0 0,-24 6 0,14-7 0,0-2 0,-1 0 0,1-1 0,-1-2 0,1 0 0,0-1 0,0-2 0,0 0 0,0-1 0,0-2 0,-30-12 0,29 10-1365,2 2-5461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21:20:42.749"/>
    </inkml:context>
    <inkml:brush xml:id="br0">
      <inkml:brushProperty name="width" value="0.05" units="cm"/>
      <inkml:brushProperty name="height" value="0.05" units="cm"/>
      <inkml:brushProperty name="color" value="#004F8B"/>
    </inkml:brush>
  </inkml:definitions>
  <inkml:trace contextRef="#ctx0" brushRef="#br0">0 0 24575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21:20:43.649"/>
    </inkml:context>
    <inkml:brush xml:id="br0">
      <inkml:brushProperty name="width" value="0.05" units="cm"/>
      <inkml:brushProperty name="height" value="0.05" units="cm"/>
      <inkml:brushProperty name="color" value="#004F8B"/>
    </inkml:brush>
  </inkml:definitions>
  <inkml:trace contextRef="#ctx0" brushRef="#br0">1 0 24575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21:20:46.130"/>
    </inkml:context>
    <inkml:brush xml:id="br0">
      <inkml:brushProperty name="width" value="0.05" units="cm"/>
      <inkml:brushProperty name="height" value="0.05" units="cm"/>
      <inkml:brushProperty name="color" value="#004F8B"/>
    </inkml:brush>
  </inkml:definitions>
  <inkml:trace contextRef="#ctx0" brushRef="#br0">0 1 24575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21:20:47.806"/>
    </inkml:context>
    <inkml:brush xml:id="br0">
      <inkml:brushProperty name="width" value="0.05" units="cm"/>
      <inkml:brushProperty name="height" value="0.05" units="cm"/>
      <inkml:brushProperty name="color" value="#004F8B"/>
    </inkml:brush>
  </inkml:definitions>
  <inkml:trace contextRef="#ctx0" brushRef="#br0">0 1 24575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21:20:48.240"/>
    </inkml:context>
    <inkml:brush xml:id="br0">
      <inkml:brushProperty name="width" value="0.05" units="cm"/>
      <inkml:brushProperty name="height" value="0.05" units="cm"/>
      <inkml:brushProperty name="color" value="#004F8B"/>
    </inkml:brush>
  </inkml:definitions>
  <inkml:trace contextRef="#ctx0" brushRef="#br0">0 1 24575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29.455"/>
    </inkml:context>
    <inkml:brush xml:id="br0">
      <inkml:brushProperty name="width" value="0.1" units="cm"/>
      <inkml:brushProperty name="height" value="0.1" units="cm"/>
      <inkml:brushProperty name="color" value="#E71224"/>
    </inkml:brush>
  </inkml:definitions>
  <inkml:trace contextRef="#ctx0" brushRef="#br0">2149 0 24575,'1'27'0,"-1"29"0,-1-52 0,1 0 0,-1 0 0,0 0 0,0 0 0,0-1 0,-1 1 0,1 0 0,-1 0 0,0-1 0,0 1 0,-3 3 0,-16 16 0,-32 28 0,35-34 0,0 0 0,1 1 0,-21 29 0,30-37 0,0-1 0,0 0 0,0-1 0,-2 0 0,1 0 0,-16 10 0,10-8 0,-25 24 0,32-25 0,2-1 0,-1 1 0,1 0 0,-8 16 0,11-18 0,0 0 0,0-1 0,-1 1 0,0-1 0,-1 0 0,1-1 0,-1 1 0,0-1 0,0 0 0,-1 0 0,0 0 0,1-1 0,-8 4 0,-3-1 0,0 0 0,-1-2 0,0 0 0,0 0 0,-17 1 0,-89 4 0,-12 2 0,43 7 0,49-9 0,0-2 0,-70 4 0,-217-12 0,129-2 0,191 3 0,0 0 0,1 1 0,-1 0 0,0 1 0,1-1 0,-1 2 0,1 0 0,-11 6 0,7-4 0,1-1 0,-1 0 0,-24 6 0,14-7 0,0-2 0,-1 0 0,1-1 0,-1-2 0,1 0 0,0-1 0,0-2 0,0 0 0,0-1 0,0-2 0,-30-12 0,29 10-1365,2 2-5461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33.250"/>
    </inkml:context>
    <inkml:brush xml:id="br0">
      <inkml:brushProperty name="width" value="0.1" units="cm"/>
      <inkml:brushProperty name="height" value="0.1" units="cm"/>
      <inkml:brushProperty name="color" value="#E71224"/>
    </inkml:brush>
  </inkml:definitions>
  <inkml:trace contextRef="#ctx0" brushRef="#br0">1 417 24575,'0'-6'0,"0"1"0,0-1 0,0 0 0,1 0 0,0 1 0,0-1 0,0 0 0,1 1 0,0-1 0,0 1 0,0-1 0,1 1 0,-1 0 0,1 0 0,1 0 0,-1 1 0,1-1 0,-1 1 0,1 0 0,1 0 0,-1 0 0,1 0 0,-1 1 0,1 0 0,0 0 0,6-3 0,-2 1 0,0 0 0,-1 0 0,0-1 0,0 0 0,0 0 0,-1 0 0,0-1 0,0-1 0,10-12 0,-8 9 0,0 1 0,1 0 0,16-12 0,-16 14 0,0 0 0,-1-1 0,0 0 0,-1-1 0,9-11 0,42-71-1365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39.112"/>
    </inkml:context>
    <inkml:brush xml:id="br0">
      <inkml:brushProperty name="width" value="0.1" units="cm"/>
      <inkml:brushProperty name="height" value="0.1" units="cm"/>
      <inkml:brushProperty name="color" value="#E71224"/>
    </inkml:brush>
  </inkml:definitions>
  <inkml:trace contextRef="#ctx0" brushRef="#br0">0 0 24575,'1'9'0,"1"0"0,-1 1 0,1-1 0,1-1 0,0 1 0,0 0 0,1-1 0,0 1 0,0-1 0,1 0 0,8 10 0,-7-9 0,0 0 0,0 0 0,-1 1 0,-1-1 0,1 1 0,-2 0 0,1 1 0,2 13 0,23 156 0,-24-161 0,0 0 0,1-1 0,1 0 0,1 0 0,0-1 0,1 0 0,1-1 0,1 0 0,23 28 0,-28-38 0,0 0 0,0 0 0,1-1 0,13 9 0,-14-10 0,-1-1 0,1 1 0,-1 0 0,0 1 0,0-1 0,0 1 0,-1 0 0,0 0 0,5 7 0,3 11-1365,0-3-5461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33.250"/>
    </inkml:context>
    <inkml:brush xml:id="br0">
      <inkml:brushProperty name="width" value="0.1" units="cm"/>
      <inkml:brushProperty name="height" value="0.1" units="cm"/>
      <inkml:brushProperty name="color" value="#E71224"/>
    </inkml:brush>
  </inkml:definitions>
  <inkml:trace contextRef="#ctx0" brushRef="#br0">1 417 24575,'0'-6'0,"0"1"0,0-1 0,0 0 0,1 0 0,0 1 0,0-1 0,0 0 0,1 1 0,0-1 0,0 1 0,0-1 0,1 1 0,-1 0 0,1 0 0,1 0 0,-1 1 0,1-1 0,-1 1 0,1 0 0,1 0 0,-1 0 0,1 0 0,-1 1 0,1 0 0,0 0 0,6-3 0,-2 1 0,0 0 0,-1 0 0,0-1 0,0 0 0,0 0 0,-1 0 0,0-1 0,0-1 0,10-12 0,-8 9 0,0 1 0,1 0 0,16-12 0,-16 14 0,0 0 0,-1-1 0,0 0 0,-1-1 0,9-11 0,42-71-1365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39.112"/>
    </inkml:context>
    <inkml:brush xml:id="br0">
      <inkml:brushProperty name="width" value="0.1" units="cm"/>
      <inkml:brushProperty name="height" value="0.1" units="cm"/>
      <inkml:brushProperty name="color" value="#E71224"/>
    </inkml:brush>
  </inkml:definitions>
  <inkml:trace contextRef="#ctx0" brushRef="#br0">0 0 24575,'1'9'0,"1"0"0,-1 1 0,1-1 0,1-1 0,0 1 0,0 0 0,1-1 0,0 1 0,0-1 0,1 0 0,8 10 0,-7-9 0,0 0 0,0 0 0,-1 1 0,-1-1 0,1 1 0,-2 0 0,1 1 0,2 13 0,23 156 0,-24-161 0,0 0 0,1-1 0,1 0 0,1 0 0,0-1 0,1 0 0,1-1 0,1 0 0,23 28 0,-28-38 0,0 0 0,0 0 0,1-1 0,13 9 0,-14-10 0,-1-1 0,1 1 0,-1 0 0,0 1 0,0-1 0,0 1 0,-1 0 0,0 0 0,5 7 0,3 11-1365,0-3-5461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29.455"/>
    </inkml:context>
    <inkml:brush xml:id="br0">
      <inkml:brushProperty name="width" value="0.1" units="cm"/>
      <inkml:brushProperty name="height" value="0.1" units="cm"/>
      <inkml:brushProperty name="color" value="#E71224"/>
    </inkml:brush>
  </inkml:definitions>
  <inkml:trace contextRef="#ctx0" brushRef="#br0">2149 0 24575,'1'27'0,"-1"29"0,-1-52 0,1 0 0,-1 0 0,0 0 0,0 0 0,0-1 0,-1 1 0,1 0 0,-1 0 0,0-1 0,0 1 0,-3 3 0,-16 16 0,-32 28 0,35-34 0,0 0 0,1 1 0,-21 29 0,30-37 0,0-1 0,0 0 0,0-1 0,-2 0 0,1 0 0,-16 10 0,10-8 0,-25 24 0,32-25 0,2-1 0,-1 1 0,1 0 0,-8 16 0,11-18 0,0 0 0,0-1 0,-1 1 0,0-1 0,-1 0 0,1-1 0,-1 1 0,0-1 0,0 0 0,-1 0 0,0 0 0,1-1 0,-8 4 0,-3-1 0,0 0 0,-1-2 0,0 0 0,0 0 0,-17 1 0,-89 4 0,-12 2 0,43 7 0,49-9 0,0-2 0,-70 4 0,-217-12 0,129-2 0,191 3 0,0 0 0,1 1 0,-1 0 0,0 1 0,1-1 0,-1 2 0,1 0 0,-11 6 0,7-4 0,1-1 0,-1 0 0,-24 6 0,14-7 0,0-2 0,-1 0 0,1-1 0,-1-2 0,1 0 0,0-1 0,0-2 0,0 0 0,0-1 0,0-2 0,-30-12 0,29 10-1365,2 2-5461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33.250"/>
    </inkml:context>
    <inkml:brush xml:id="br0">
      <inkml:brushProperty name="width" value="0.1" units="cm"/>
      <inkml:brushProperty name="height" value="0.1" units="cm"/>
      <inkml:brushProperty name="color" value="#E71224"/>
    </inkml:brush>
  </inkml:definitions>
  <inkml:trace contextRef="#ctx0" brushRef="#br0">1 417 24575,'0'-6'0,"0"1"0,0-1 0,0 0 0,1 0 0,0 1 0,0-1 0,0 0 0,1 1 0,0-1 0,0 1 0,0-1 0,1 1 0,-1 0 0,1 0 0,1 0 0,-1 1 0,1-1 0,-1 1 0,1 0 0,1 0 0,-1 0 0,1 0 0,-1 1 0,1 0 0,0 0 0,6-3 0,-2 1 0,0 0 0,-1 0 0,0-1 0,0 0 0,0 0 0,-1 0 0,0-1 0,0-1 0,10-12 0,-8 9 0,0 1 0,1 0 0,16-12 0,-16 14 0,0 0 0,-1-1 0,0 0 0,-1-1 0,9-11 0,42-71-1365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39.112"/>
    </inkml:context>
    <inkml:brush xml:id="br0">
      <inkml:brushProperty name="width" value="0.1" units="cm"/>
      <inkml:brushProperty name="height" value="0.1" units="cm"/>
      <inkml:brushProperty name="color" value="#E71224"/>
    </inkml:brush>
  </inkml:definitions>
  <inkml:trace contextRef="#ctx0" brushRef="#br0">0 0 24575,'1'9'0,"1"0"0,-1 1 0,1-1 0,1-1 0,0 1 0,0 0 0,1-1 0,0 1 0,0-1 0,1 0 0,8 10 0,-7-9 0,0 0 0,0 0 0,-1 1 0,-1-1 0,1 1 0,-2 0 0,1 1 0,2 13 0,23 156 0,-24-161 0,0 0 0,1-1 0,1 0 0,1 0 0,0-1 0,1 0 0,1-1 0,1 0 0,23 28 0,-28-38 0,0 0 0,0 0 0,1-1 0,13 9 0,-14-10 0,-1-1 0,1 1 0,-1 0 0,0 1 0,0-1 0,0 1 0,-1 0 0,0 0 0,5 7 0,3 11-1365,0-3-5461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29.455"/>
    </inkml:context>
    <inkml:brush xml:id="br0">
      <inkml:brushProperty name="width" value="0.1" units="cm"/>
      <inkml:brushProperty name="height" value="0.1" units="cm"/>
      <inkml:brushProperty name="color" value="#E71224"/>
    </inkml:brush>
  </inkml:definitions>
  <inkml:trace contextRef="#ctx0" brushRef="#br0">2149 0 24575,'1'27'0,"-1"29"0,-1-52 0,1 0 0,-1 0 0,0 0 0,0 0 0,0-1 0,-1 1 0,1 0 0,-1 0 0,0-1 0,0 1 0,-3 3 0,-16 16 0,-32 28 0,35-34 0,0 0 0,1 1 0,-21 29 0,30-37 0,0-1 0,0 0 0,0-1 0,-2 0 0,1 0 0,-16 10 0,10-8 0,-25 24 0,32-25 0,2-1 0,-1 1 0,1 0 0,-8 16 0,11-18 0,0 0 0,0-1 0,-1 1 0,0-1 0,-1 0 0,1-1 0,-1 1 0,0-1 0,0 0 0,-1 0 0,0 0 0,1-1 0,-8 4 0,-3-1 0,0 0 0,-1-2 0,0 0 0,0 0 0,-17 1 0,-89 4 0,-12 2 0,43 7 0,49-9 0,0-2 0,-70 4 0,-217-12 0,129-2 0,191 3 0,0 0 0,1 1 0,-1 0 0,0 1 0,1-1 0,-1 2 0,1 0 0,-11 6 0,7-4 0,1-1 0,-1 0 0,-24 6 0,14-7 0,0-2 0,-1 0 0,1-1 0,-1-2 0,1 0 0,0-1 0,0-2 0,0 0 0,0-1 0,0-2 0,-30-12 0,29 10-1365,2 2-5461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33.250"/>
    </inkml:context>
    <inkml:brush xml:id="br0">
      <inkml:brushProperty name="width" value="0.1" units="cm"/>
      <inkml:brushProperty name="height" value="0.1" units="cm"/>
      <inkml:brushProperty name="color" value="#E71224"/>
    </inkml:brush>
  </inkml:definitions>
  <inkml:trace contextRef="#ctx0" brushRef="#br0">1 417 24575,'0'-6'0,"0"1"0,0-1 0,0 0 0,1 0 0,0 1 0,0-1 0,0 0 0,1 1 0,0-1 0,0 1 0,0-1 0,1 1 0,-1 0 0,1 0 0,1 0 0,-1 1 0,1-1 0,-1 1 0,1 0 0,1 0 0,-1 0 0,1 0 0,-1 1 0,1 0 0,0 0 0,6-3 0,-2 1 0,0 0 0,-1 0 0,0-1 0,0 0 0,0 0 0,-1 0 0,0-1 0,0-1 0,10-12 0,-8 9 0,0 1 0,1 0 0,16-12 0,-16 14 0,0 0 0,-1-1 0,0 0 0,-1-1 0,9-11 0,42-71-1365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3T02:28:39.112"/>
    </inkml:context>
    <inkml:brush xml:id="br0">
      <inkml:brushProperty name="width" value="0.1" units="cm"/>
      <inkml:brushProperty name="height" value="0.1" units="cm"/>
      <inkml:brushProperty name="color" value="#E71224"/>
    </inkml:brush>
  </inkml:definitions>
  <inkml:trace contextRef="#ctx0" brushRef="#br0">0 0 24575,'1'9'0,"1"0"0,-1 1 0,1-1 0,1-1 0,0 1 0,0 0 0,1-1 0,0 1 0,0-1 0,1 0 0,8 10 0,-7-9 0,0 0 0,0 0 0,-1 1 0,-1-1 0,1 1 0,-2 0 0,1 1 0,2 13 0,23 156 0,-24-161 0,0 0 0,1-1 0,1 0 0,1 0 0,0-1 0,1 0 0,1-1 0,1 0 0,23 28 0,-28-38 0,0 0 0,0 0 0,1-1 0,13 9 0,-14-10 0,-1-1 0,1 1 0,-1 0 0,0 1 0,0-1 0,0 1 0,-1 0 0,0 0 0,5 7 0,3 11-1365,0-3-5461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2F72F-9716-4DC9-8A39-23CB3B24A6B5}" type="datetimeFigureOut">
              <a:rPr lang="en-US" smtClean="0"/>
              <a:t>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DCA32-34A1-4E22-A2F2-23DBC763FAAB}" type="slidenum">
              <a:rPr lang="en-US" smtClean="0"/>
              <a:t>‹#›</a:t>
            </a:fld>
            <a:endParaRPr lang="en-US"/>
          </a:p>
        </p:txBody>
      </p:sp>
    </p:spTree>
    <p:extLst>
      <p:ext uri="{BB962C8B-B14F-4D97-AF65-F5344CB8AC3E}">
        <p14:creationId xmlns:p14="http://schemas.microsoft.com/office/powerpoint/2010/main" val="77218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mcrit.org/" TargetMode="External"/><Relationship Id="rId13" Type="http://schemas.openxmlformats.org/officeDocument/2006/relationships/hyperlink" Target="https://www.acr.org/Advocacy-and-Economics/Voice-of-Radiology-Blog" TargetMode="External"/><Relationship Id="rId3" Type="http://schemas.openxmlformats.org/officeDocument/2006/relationships/hyperlink" Target="https://ucsfmed.wordpress.com/morning-report-pearls/" TargetMode="External"/><Relationship Id="rId7" Type="http://schemas.openxmlformats.org/officeDocument/2006/relationships/hyperlink" Target="https://wchcmr.org/" TargetMode="External"/><Relationship Id="rId12" Type="http://schemas.openxmlformats.org/officeDocument/2006/relationships/hyperlink" Target="https://gi.org/journals-publications/acg-blo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imiowa.com/" TargetMode="External"/><Relationship Id="rId11" Type="http://schemas.openxmlformats.org/officeDocument/2006/relationships/hyperlink" Target="https://rheumnow.com/blogs" TargetMode="External"/><Relationship Id="rId5" Type="http://schemas.openxmlformats.org/officeDocument/2006/relationships/hyperlink" Target="https://internalmedicineresidency.wustl.edu/category/chiefs-blog/" TargetMode="External"/><Relationship Id="rId10" Type="http://schemas.openxmlformats.org/officeDocument/2006/relationships/hyperlink" Target="https://rebelem.com/" TargetMode="External"/><Relationship Id="rId4" Type="http://schemas.openxmlformats.org/officeDocument/2006/relationships/hyperlink" Target="https://internalmedicineiowa.org/" TargetMode="External"/><Relationship Id="rId9" Type="http://schemas.openxmlformats.org/officeDocument/2006/relationships/hyperlink" Target="https://brownpedsresidency.org/blo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mch.duke.edu/blog/resident-roundup-alex-rice-m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bi.nlm.nih.gov/pmc/articles/PMC8368389/pdf/40670_2020_Article_1016.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sciencedirect.com/science/article/abs/pii/S193172041630037X#:~:text=The%20reported%20video%20sources%20used%20for%20surgical%20preparation,versus%207%25%2C%20p%20%3C%200.05%29%20more%20than%20faculty." TargetMode="External"/><Relationship Id="rId4" Type="http://schemas.openxmlformats.org/officeDocument/2006/relationships/hyperlink" Target="https://pubmed.ncbi.nlm.nih.gov/27316383/#affiliation-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c/Methodsmanm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jcopodcast.libsynpro.com/" TargetMode="External"/><Relationship Id="rId3" Type="http://schemas.openxmlformats.org/officeDocument/2006/relationships/hyperlink" Target="https://podcasts.hopkinsmedicine.org/category/podcasts/" TargetMode="External"/><Relationship Id="rId7" Type="http://schemas.openxmlformats.org/officeDocument/2006/relationships/hyperlink" Target="https://www.thelancet.com/the-lancet-voic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sites.jamanetwork.com/audio/" TargetMode="External"/><Relationship Id="rId11" Type="http://schemas.openxmlformats.org/officeDocument/2006/relationships/hyperlink" Target="https://peerevidence.ca/bs-medicine-podcast/" TargetMode="External"/><Relationship Id="rId5" Type="http://schemas.openxmlformats.org/officeDocument/2006/relationships/hyperlink" Target="https://www.acponline.org/cme-moc/cme/internal-medicine-podcasts" TargetMode="External"/><Relationship Id="rId10" Type="http://schemas.openxmlformats.org/officeDocument/2006/relationships/hyperlink" Target="https://www.pri-med.com/landing-pages/digital-products/frankly-speaking-podcast-series?refurl=www.bing.com" TargetMode="External"/><Relationship Id="rId4" Type="http://schemas.openxmlformats.org/officeDocument/2006/relationships/hyperlink" Target="https://www.nejm.org/action/showPodcastsFeeds" TargetMode="External"/><Relationship Id="rId9" Type="http://schemas.openxmlformats.org/officeDocument/2006/relationships/hyperlink" Target="https://podcast.aafp.or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file:///C:\Users\winterssl3\OneDrive%20-%20UPMC\STM%20Residency\Research\EBM%20Social%20Media\Lit%20Review\Critical%20appraisal%20to%20the%20social%20table.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file:///C:\Users\winterssl3\OneDrive%20-%20UPMC\STM%20Residency\Research\EBM%20Social%20Media\Lit%20Review\Critical%20appraisal%20to%20the%20social%20table.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bi.nlm.nih.gov/pmc/articles/PMC4707390/pdf/MEO-21-29332.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jamanetwork.com/pages/visual-abstract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ardiologynownews.org/infographic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ardiologynownews.org/infographic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file:///C:\Users\winterssl3\OneDrive%20-%20UPMC\STM%20Residency\Research\EBM%20Social%20Media\Lit%20Review\Critical%20appraisal%20to%20the%20social%20table.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pubmed.ncbi.nlm.nih.gov/3218665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andfonline.com/doi/pdf/10.1080/10401334.2012.692273?needAccess=tru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andfonline.com/doi/pdf/10.1080/10401334.2012.692273?needAccess=tru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Today we will be discussing social media and its role in medical education, particularly as it pertains to promoting evidence-based medicine</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a:t>
            </a:fld>
            <a:endParaRPr lang="en-US"/>
          </a:p>
        </p:txBody>
      </p:sp>
    </p:spTree>
    <p:extLst>
      <p:ext uri="{BB962C8B-B14F-4D97-AF65-F5344CB8AC3E}">
        <p14:creationId xmlns:p14="http://schemas.microsoft.com/office/powerpoint/2010/main" val="243591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hlinkClick r:id="rId3"/>
              </a:rPr>
              <a:t>Morning Report Pearls | UCSF Internal Medicine Chief Resident Hub | …because we can't all make it to morning report. (wordpress.com)</a:t>
            </a:r>
            <a:endParaRPr lang="en-US" sz="900" dirty="0"/>
          </a:p>
          <a:p>
            <a:r>
              <a:rPr lang="en-US" sz="900" dirty="0">
                <a:hlinkClick r:id="rId4"/>
              </a:rPr>
              <a:t>Making the Rounds – University of Iowa Department of Internal Medicine (internalmedicineiowa.org)</a:t>
            </a:r>
            <a:endParaRPr lang="en-US" sz="900" dirty="0"/>
          </a:p>
          <a:p>
            <a:r>
              <a:rPr lang="en-US" sz="900" dirty="0">
                <a:hlinkClick r:id="rId5"/>
              </a:rPr>
              <a:t>Chiefs Blog | Internal Medicine Residency Program (wustl.edu)</a:t>
            </a:r>
            <a:endParaRPr lang="en-US" sz="900" dirty="0"/>
          </a:p>
          <a:p>
            <a:r>
              <a:rPr lang="en-US" sz="1100" dirty="0">
                <a:hlinkClick r:id="rId6"/>
              </a:rPr>
              <a:t>Internal Medicine Chief Blog (imiowa.com)</a:t>
            </a:r>
            <a:endParaRPr lang="en-US" sz="1100" dirty="0"/>
          </a:p>
          <a:p>
            <a:r>
              <a:rPr lang="en-US" sz="1100" dirty="0">
                <a:hlinkClick r:id="rId7"/>
              </a:rPr>
              <a:t>WCH Medicine Blog – An Educational Hub for Trainees at Women's College Hospital (wchcmr.org)</a:t>
            </a:r>
            <a:endParaRPr lang="en-US" sz="1100" dirty="0"/>
          </a:p>
          <a:p>
            <a:r>
              <a:rPr lang="en-US" sz="1100" dirty="0" err="1">
                <a:hlinkClick r:id="rId8"/>
              </a:rPr>
              <a:t>EMCrit</a:t>
            </a:r>
            <a:r>
              <a:rPr lang="en-US" sz="1100" dirty="0">
                <a:hlinkClick r:id="rId8"/>
              </a:rPr>
              <a:t> Blog - Emergency Department Critical Care &amp; Resuscitation</a:t>
            </a:r>
            <a:endParaRPr lang="en-US" sz="1100" dirty="0"/>
          </a:p>
          <a:p>
            <a:r>
              <a:rPr lang="en-US" sz="1100" dirty="0">
                <a:hlinkClick r:id="rId9"/>
              </a:rPr>
              <a:t>Blog | Brown Pediatrics Residency (brownpedsresidency.org)</a:t>
            </a:r>
            <a:endParaRPr lang="en-US" sz="1100" dirty="0"/>
          </a:p>
          <a:p>
            <a:r>
              <a:rPr lang="en-US" sz="1100" dirty="0">
                <a:hlinkClick r:id="rId10"/>
              </a:rPr>
              <a:t>Home - REBEL EM - Emergency Medicine Blog</a:t>
            </a:r>
            <a:endParaRPr lang="en-US" sz="1100" dirty="0"/>
          </a:p>
          <a:p>
            <a:r>
              <a:rPr lang="en-US" sz="1100" dirty="0">
                <a:hlinkClick r:id="rId11"/>
              </a:rPr>
              <a:t>Blogs | </a:t>
            </a:r>
            <a:r>
              <a:rPr lang="en-US" sz="1100" dirty="0" err="1">
                <a:hlinkClick r:id="rId11"/>
              </a:rPr>
              <a:t>RheumNow</a:t>
            </a:r>
            <a:endParaRPr lang="en-US" sz="1100" dirty="0"/>
          </a:p>
          <a:p>
            <a:r>
              <a:rPr lang="en-US" sz="1100" dirty="0">
                <a:hlinkClick r:id="rId12"/>
              </a:rPr>
              <a:t>ACG Blog - American College of Gastroenterology (gi.org)</a:t>
            </a:r>
            <a:endParaRPr lang="en-US" sz="1100" dirty="0"/>
          </a:p>
          <a:p>
            <a:r>
              <a:rPr lang="en-US" sz="1100" dirty="0">
                <a:hlinkClick r:id="rId13"/>
              </a:rPr>
              <a:t>Voice of Radiology Blog | American College of Radiology (acr.org)</a:t>
            </a:r>
            <a:endParaRPr lang="en-US" sz="900" dirty="0"/>
          </a:p>
        </p:txBody>
      </p:sp>
      <p:sp>
        <p:nvSpPr>
          <p:cNvPr id="4" name="Slide Number Placeholder 3"/>
          <p:cNvSpPr>
            <a:spLocks noGrp="1"/>
          </p:cNvSpPr>
          <p:nvPr>
            <p:ph type="sldNum" sz="quarter" idx="5"/>
          </p:nvPr>
        </p:nvSpPr>
        <p:spPr/>
        <p:txBody>
          <a:bodyPr/>
          <a:lstStyle/>
          <a:p>
            <a:fld id="{51BDCA32-34A1-4E22-A2F2-23DBC763FAAB}" type="slidenum">
              <a:rPr lang="en-US" smtClean="0"/>
              <a:t>13</a:t>
            </a:fld>
            <a:endParaRPr lang="en-US"/>
          </a:p>
        </p:txBody>
      </p:sp>
    </p:spTree>
    <p:extLst>
      <p:ext uri="{BB962C8B-B14F-4D97-AF65-F5344CB8AC3E}">
        <p14:creationId xmlns:p14="http://schemas.microsoft.com/office/powerpoint/2010/main" val="2907789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 lot</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medical education blogs out there. Specific to Family Medicine, the University of Utah Family Medicine Program has a blog that is regularly updated and, although not specific to EBM, is overall a great and practical way of having a social media presence. </a:t>
            </a:r>
            <a:endParaRPr lang="en-US" dirty="0"/>
          </a:p>
          <a:p>
            <a:endParaRPr lang="en-US" dirty="0"/>
          </a:p>
          <a:p>
            <a:r>
              <a:rPr lang="en-US" dirty="0"/>
              <a:t>https://fammedvitalsigns.com/</a:t>
            </a:r>
          </a:p>
          <a:p>
            <a:r>
              <a:rPr lang="en-US" dirty="0">
                <a:hlinkClick r:id="rId3"/>
              </a:rPr>
              <a:t>Resident Roundup: Alex Rice, MD | Duke </a:t>
            </a:r>
            <a:r>
              <a:rPr lang="en-US" dirty="0" err="1">
                <a:hlinkClick r:id="rId3"/>
              </a:rPr>
              <a:t>Duke</a:t>
            </a:r>
            <a:r>
              <a:rPr lang="en-US" dirty="0">
                <a:hlinkClick r:id="rId3"/>
              </a:rPr>
              <a:t> Department of Family Medicine and Community Health</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14</a:t>
            </a:fld>
            <a:endParaRPr lang="en-US"/>
          </a:p>
        </p:txBody>
      </p:sp>
    </p:spTree>
    <p:extLst>
      <p:ext uri="{BB962C8B-B14F-4D97-AF65-F5344CB8AC3E}">
        <p14:creationId xmlns:p14="http://schemas.microsoft.com/office/powerpoint/2010/main" val="1069766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15</a:t>
            </a:fld>
            <a:endParaRPr lang="en-US"/>
          </a:p>
        </p:txBody>
      </p:sp>
    </p:spTree>
    <p:extLst>
      <p:ext uri="{BB962C8B-B14F-4D97-AF65-F5344CB8AC3E}">
        <p14:creationId xmlns:p14="http://schemas.microsoft.com/office/powerpoint/2010/main" val="235694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summary, the benefit of blogs are they have a wide-reaching audience and easily shareable. They can be adaptable with graphics, videos, and links, and unlike other platforms are not restricted by character count or time limits. The downside for blogs is that, although there can be an option for leaving comments, that discussion happens generally happens asynchronously. </a:t>
            </a:r>
          </a:p>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16</a:t>
            </a:fld>
            <a:endParaRPr lang="en-US"/>
          </a:p>
        </p:txBody>
      </p:sp>
    </p:spTree>
    <p:extLst>
      <p:ext uri="{BB962C8B-B14F-4D97-AF65-F5344CB8AC3E}">
        <p14:creationId xmlns:p14="http://schemas.microsoft.com/office/powerpoint/2010/main" val="2364175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17</a:t>
            </a:fld>
            <a:endParaRPr lang="en-US"/>
          </a:p>
        </p:txBody>
      </p:sp>
    </p:spTree>
    <p:extLst>
      <p:ext uri="{BB962C8B-B14F-4D97-AF65-F5344CB8AC3E}">
        <p14:creationId xmlns:p14="http://schemas.microsoft.com/office/powerpoint/2010/main" val="1700013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Videos are popular because they are inherently engaging– fast paced and very visual</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YouTube is the most common platform.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Recently, the Association of Medical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Medical</a:t>
            </a:r>
            <a:r>
              <a:rPr lang="en-US" sz="1800" dirty="0">
                <a:effectLst/>
                <a:latin typeface="Calibri" panose="020F0502020204030204" pitchFamily="34" charset="0"/>
                <a:ea typeface="Calibri" panose="020F0502020204030204" pitchFamily="34" charset="0"/>
                <a:cs typeface="Times New Roman" panose="02020603050405020304" pitchFamily="18" charset="0"/>
              </a:rPr>
              <a:t> Science Educators published a literature review of different studies involving YouTube as an educational tool.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Common themes that emerged were increased knowledge, high levels of learner satisfaction, and increased levels of confidence.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 kind of ‘niche’ for videos has been in teaching procedures or anatomy-related topics.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2016, the Department of Surgery at the University of Iowa surveyed 4</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year medical students going into surgery, general surgery residents and faculty surgeons and found that 90% of respondents used videos for surgical preparations</a:t>
            </a:r>
            <a:endParaRPr lang="en-US" dirty="0">
              <a:hlinkClick r:id="rId3"/>
            </a:endParaRPr>
          </a:p>
          <a:p>
            <a:endParaRPr lang="en-US" dirty="0">
              <a:hlinkClick r:id="rId3"/>
            </a:endParaRPr>
          </a:p>
          <a:p>
            <a:endParaRPr lang="en-US" dirty="0">
              <a:hlinkClick r:id="rId3"/>
            </a:endParaRPr>
          </a:p>
          <a:p>
            <a:r>
              <a:rPr lang="en-US" dirty="0">
                <a:hlinkClick r:id="rId3"/>
              </a:rPr>
              <a:t>*YouTube as an Educational Resource in Medical Education: a Scoping Review (nih.gov)</a:t>
            </a:r>
            <a:endParaRPr lang="en-US" dirty="0"/>
          </a:p>
          <a:p>
            <a:r>
              <a:rPr lang="en-US" dirty="0">
                <a:hlinkClick r:id="rId4"/>
              </a:rPr>
              <a:t>YouTube is the Most Frequently Used Educational Video Source for Surgical Preparation - PubMed (nih.gov)</a:t>
            </a:r>
            <a:endParaRPr lang="en-US" dirty="0"/>
          </a:p>
          <a:p>
            <a:endParaRPr lang="en-US" dirty="0"/>
          </a:p>
          <a:p>
            <a:r>
              <a:rPr lang="en-US" dirty="0">
                <a:hlinkClick r:id="rId5"/>
              </a:rPr>
              <a:t>YouTube is the Most Frequently Used Educational Video Source for Surgical Preparation - ScienceDirect</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18</a:t>
            </a:fld>
            <a:endParaRPr lang="en-US"/>
          </a:p>
        </p:txBody>
      </p:sp>
    </p:spTree>
    <p:extLst>
      <p:ext uri="{BB962C8B-B14F-4D97-AF65-F5344CB8AC3E}">
        <p14:creationId xmlns:p14="http://schemas.microsoft.com/office/powerpoint/2010/main" val="1952897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 Perry Wilson, MD - YouTube</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19</a:t>
            </a:fld>
            <a:endParaRPr lang="en-US"/>
          </a:p>
        </p:txBody>
      </p:sp>
    </p:spTree>
    <p:extLst>
      <p:ext uri="{BB962C8B-B14F-4D97-AF65-F5344CB8AC3E}">
        <p14:creationId xmlns:p14="http://schemas.microsoft.com/office/powerpoint/2010/main" val="1733397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main benefit of videos is their relatively high level of engagement.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communicate complex information very simply and quickly if done well.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Also, YouTube is open access, so the content can be shared with anyone.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videos can be paused or sped up or re- watched depending on the preferences of the individual learner.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biggest downside is that these can be pretty time consuming or expensive to create.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like other social media platforms,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there is no peer-review or quality control process.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Discussion is asynchronous</a:t>
            </a:r>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21</a:t>
            </a:fld>
            <a:endParaRPr lang="en-US"/>
          </a:p>
        </p:txBody>
      </p:sp>
    </p:spTree>
    <p:extLst>
      <p:ext uri="{BB962C8B-B14F-4D97-AF65-F5344CB8AC3E}">
        <p14:creationId xmlns:p14="http://schemas.microsoft.com/office/powerpoint/2010/main" val="4063653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Podcasts are similar to videos: they are the audio without the visual</a:t>
            </a:r>
          </a:p>
          <a:p>
            <a:pPr marL="171450" indent="-171450">
              <a:buFontTx/>
              <a:buChar char="-"/>
            </a:pPr>
            <a:r>
              <a:rPr lang="en-US" dirty="0"/>
              <a:t>Have been used for disseminating EBM</a:t>
            </a:r>
          </a:p>
        </p:txBody>
      </p:sp>
      <p:sp>
        <p:nvSpPr>
          <p:cNvPr id="4" name="Slide Number Placeholder 3"/>
          <p:cNvSpPr>
            <a:spLocks noGrp="1"/>
          </p:cNvSpPr>
          <p:nvPr>
            <p:ph type="sldNum" sz="quarter" idx="5"/>
          </p:nvPr>
        </p:nvSpPr>
        <p:spPr/>
        <p:txBody>
          <a:bodyPr/>
          <a:lstStyle/>
          <a:p>
            <a:fld id="{51BDCA32-34A1-4E22-A2F2-23DBC763FAAB}" type="slidenum">
              <a:rPr lang="en-US" smtClean="0"/>
              <a:t>22</a:t>
            </a:fld>
            <a:endParaRPr lang="en-US"/>
          </a:p>
        </p:txBody>
      </p:sp>
    </p:spTree>
    <p:extLst>
      <p:ext uri="{BB962C8B-B14F-4D97-AF65-F5344CB8AC3E}">
        <p14:creationId xmlns:p14="http://schemas.microsoft.com/office/powerpoint/2010/main" val="329500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a group out </a:t>
            </a:r>
            <a:r>
              <a:rPr lang="en-US" dirty="0" err="1"/>
              <a:t>ouf</a:t>
            </a:r>
            <a:r>
              <a:rPr lang="en-US" dirty="0"/>
              <a:t> UCSF</a:t>
            </a:r>
          </a:p>
        </p:txBody>
      </p:sp>
      <p:sp>
        <p:nvSpPr>
          <p:cNvPr id="4" name="Slide Number Placeholder 3"/>
          <p:cNvSpPr>
            <a:spLocks noGrp="1"/>
          </p:cNvSpPr>
          <p:nvPr>
            <p:ph type="sldNum" sz="quarter" idx="5"/>
          </p:nvPr>
        </p:nvSpPr>
        <p:spPr/>
        <p:txBody>
          <a:bodyPr/>
          <a:lstStyle/>
          <a:p>
            <a:fld id="{51BDCA32-34A1-4E22-A2F2-23DBC763FAAB}" type="slidenum">
              <a:rPr lang="en-US" smtClean="0"/>
              <a:t>23</a:t>
            </a:fld>
            <a:endParaRPr lang="en-US"/>
          </a:p>
        </p:txBody>
      </p:sp>
    </p:spTree>
    <p:extLst>
      <p:ext uri="{BB962C8B-B14F-4D97-AF65-F5344CB8AC3E}">
        <p14:creationId xmlns:p14="http://schemas.microsoft.com/office/powerpoint/2010/main" val="234023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DCA32-34A1-4E22-A2F2-23DBC763FA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553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All podcasts (hopkinsmedicine.org)</a:t>
            </a:r>
            <a:endParaRPr lang="en-US" dirty="0"/>
          </a:p>
          <a:p>
            <a:r>
              <a:rPr lang="en-US" dirty="0">
                <a:hlinkClick r:id="rId4"/>
              </a:rPr>
              <a:t>Medical RSS Feeds and Podcasts: The New England Journal of Medicine (nejm.org)</a:t>
            </a:r>
            <a:endParaRPr lang="en-US" dirty="0"/>
          </a:p>
          <a:p>
            <a:r>
              <a:rPr lang="en-US" dirty="0">
                <a:hlinkClick r:id="rId5"/>
              </a:rPr>
              <a:t>Internal Medicine Podcasts | CME &amp; MOC Available | ACP (acponline.org)</a:t>
            </a:r>
            <a:endParaRPr lang="en-US" dirty="0"/>
          </a:p>
          <a:p>
            <a:r>
              <a:rPr lang="en-US" dirty="0">
                <a:hlinkClick r:id="rId6"/>
              </a:rPr>
              <a:t>Listen to podcasts from JAMA Network</a:t>
            </a:r>
            <a:endParaRPr lang="en-US" dirty="0"/>
          </a:p>
          <a:p>
            <a:r>
              <a:rPr lang="en-US" dirty="0">
                <a:hlinkClick r:id="rId7"/>
              </a:rPr>
              <a:t>The Lancet Voice</a:t>
            </a:r>
            <a:endParaRPr lang="en-US" dirty="0"/>
          </a:p>
          <a:p>
            <a:r>
              <a:rPr lang="en-US" dirty="0">
                <a:hlinkClick r:id="rId8"/>
              </a:rPr>
              <a:t>Journal of Clinical Oncology (JCO) Podcast (libsynpro.com)</a:t>
            </a:r>
            <a:endParaRPr lang="en-US" dirty="0"/>
          </a:p>
          <a:p>
            <a:r>
              <a:rPr lang="en-US" dirty="0">
                <a:hlinkClick r:id="rId9"/>
              </a:rPr>
              <a:t>AFP: American Family Physician Podcast (aafp.org)</a:t>
            </a:r>
            <a:endParaRPr lang="en-US" dirty="0"/>
          </a:p>
          <a:p>
            <a:r>
              <a:rPr lang="en-US" dirty="0">
                <a:hlinkClick r:id="rId10"/>
              </a:rPr>
              <a:t>A weekly podcast series covering newsworthy topics in Family Medicine. | </a:t>
            </a:r>
            <a:r>
              <a:rPr lang="en-US" dirty="0" err="1">
                <a:hlinkClick r:id="rId10"/>
              </a:rPr>
              <a:t>Pri</a:t>
            </a:r>
            <a:r>
              <a:rPr lang="en-US" dirty="0">
                <a:hlinkClick r:id="rId10"/>
              </a:rPr>
              <a:t>-Med</a:t>
            </a:r>
            <a:endParaRPr lang="en-US" dirty="0"/>
          </a:p>
          <a:p>
            <a:r>
              <a:rPr lang="en-US" dirty="0">
                <a:hlinkClick r:id="rId11"/>
              </a:rPr>
              <a:t>BS Medicine Podcast - Listen to the Latest Evidence (peerevidence.ca)</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24</a:t>
            </a:fld>
            <a:endParaRPr lang="en-US"/>
          </a:p>
        </p:txBody>
      </p:sp>
    </p:spTree>
    <p:extLst>
      <p:ext uri="{BB962C8B-B14F-4D97-AF65-F5344CB8AC3E}">
        <p14:creationId xmlns:p14="http://schemas.microsoft.com/office/powerpoint/2010/main" val="1631851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Table 1: Critical appraisal to the social table.pdf</a:t>
            </a:r>
            <a:endParaRPr lang="en-US" dirty="0"/>
          </a:p>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29</a:t>
            </a:fld>
            <a:endParaRPr lang="en-US"/>
          </a:p>
        </p:txBody>
      </p:sp>
    </p:spTree>
    <p:extLst>
      <p:ext uri="{BB962C8B-B14F-4D97-AF65-F5344CB8AC3E}">
        <p14:creationId xmlns:p14="http://schemas.microsoft.com/office/powerpoint/2010/main" val="2469238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Table 1: Critical appraisal to the social table.pdf</a:t>
            </a:r>
            <a:endParaRPr lang="en-US" dirty="0"/>
          </a:p>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30</a:t>
            </a:fld>
            <a:endParaRPr lang="en-US"/>
          </a:p>
        </p:txBody>
      </p:sp>
    </p:spTree>
    <p:extLst>
      <p:ext uri="{BB962C8B-B14F-4D97-AF65-F5344CB8AC3E}">
        <p14:creationId xmlns:p14="http://schemas.microsoft.com/office/powerpoint/2010/main" val="152836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31</a:t>
            </a:fld>
            <a:endParaRPr lang="en-US"/>
          </a:p>
        </p:txBody>
      </p:sp>
    </p:spTree>
    <p:extLst>
      <p:ext uri="{BB962C8B-B14F-4D97-AF65-F5344CB8AC3E}">
        <p14:creationId xmlns:p14="http://schemas.microsoft.com/office/powerpoint/2010/main" val="3162748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*doi:10.3402/meo.v21.29332 (nih.gov)</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32</a:t>
            </a:fld>
            <a:endParaRPr lang="en-US"/>
          </a:p>
        </p:txBody>
      </p:sp>
    </p:spTree>
    <p:extLst>
      <p:ext uri="{BB962C8B-B14F-4D97-AF65-F5344CB8AC3E}">
        <p14:creationId xmlns:p14="http://schemas.microsoft.com/office/powerpoint/2010/main" val="837548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Visual Abstracts: Key Findings and Conclusions of Randomized Clinical Trials | JAMA Network | JAMA Network</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33</a:t>
            </a:fld>
            <a:endParaRPr lang="en-US"/>
          </a:p>
        </p:txBody>
      </p:sp>
    </p:spTree>
    <p:extLst>
      <p:ext uri="{BB962C8B-B14F-4D97-AF65-F5344CB8AC3E}">
        <p14:creationId xmlns:p14="http://schemas.microsoft.com/office/powerpoint/2010/main" val="3780974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Visual Abstracts | Cardiology Now (cardiologynownews.org)</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34</a:t>
            </a:fld>
            <a:endParaRPr lang="en-US"/>
          </a:p>
        </p:txBody>
      </p:sp>
    </p:spTree>
    <p:extLst>
      <p:ext uri="{BB962C8B-B14F-4D97-AF65-F5344CB8AC3E}">
        <p14:creationId xmlns:p14="http://schemas.microsoft.com/office/powerpoint/2010/main" val="1450367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Visual Abstracts | Cardiology Now (cardiologynownews.org)</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35</a:t>
            </a:fld>
            <a:endParaRPr lang="en-US"/>
          </a:p>
        </p:txBody>
      </p:sp>
    </p:spTree>
    <p:extLst>
      <p:ext uri="{BB962C8B-B14F-4D97-AF65-F5344CB8AC3E}">
        <p14:creationId xmlns:p14="http://schemas.microsoft.com/office/powerpoint/2010/main" val="2611472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37</a:t>
            </a:fld>
            <a:endParaRPr lang="en-US"/>
          </a:p>
        </p:txBody>
      </p:sp>
    </p:spTree>
    <p:extLst>
      <p:ext uri="{BB962C8B-B14F-4D97-AF65-F5344CB8AC3E}">
        <p14:creationId xmlns:p14="http://schemas.microsoft.com/office/powerpoint/2010/main" val="4114224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38</a:t>
            </a:fld>
            <a:endParaRPr lang="en-US"/>
          </a:p>
        </p:txBody>
      </p:sp>
    </p:spTree>
    <p:extLst>
      <p:ext uri="{BB962C8B-B14F-4D97-AF65-F5344CB8AC3E}">
        <p14:creationId xmlns:p14="http://schemas.microsoft.com/office/powerpoint/2010/main" val="1968705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these are slightly different</a:t>
            </a:r>
          </a:p>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5</a:t>
            </a:fld>
            <a:endParaRPr lang="en-US"/>
          </a:p>
        </p:txBody>
      </p:sp>
    </p:spTree>
    <p:extLst>
      <p:ext uri="{BB962C8B-B14F-4D97-AF65-F5344CB8AC3E}">
        <p14:creationId xmlns:p14="http://schemas.microsoft.com/office/powerpoint/2010/main" val="1219681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(takes the form of audio content curation)</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40</a:t>
            </a:fld>
            <a:endParaRPr lang="en-US"/>
          </a:p>
        </p:txBody>
      </p:sp>
    </p:spTree>
    <p:extLst>
      <p:ext uri="{BB962C8B-B14F-4D97-AF65-F5344CB8AC3E}">
        <p14:creationId xmlns:p14="http://schemas.microsoft.com/office/powerpoint/2010/main" val="4071502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41</a:t>
            </a:fld>
            <a:endParaRPr lang="en-US"/>
          </a:p>
        </p:txBody>
      </p:sp>
    </p:spTree>
    <p:extLst>
      <p:ext uri="{BB962C8B-B14F-4D97-AF65-F5344CB8AC3E}">
        <p14:creationId xmlns:p14="http://schemas.microsoft.com/office/powerpoint/2010/main" val="3703150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these are slightly different</a:t>
            </a:r>
          </a:p>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42</a:t>
            </a:fld>
            <a:endParaRPr lang="en-US"/>
          </a:p>
        </p:txBody>
      </p:sp>
    </p:spTree>
    <p:extLst>
      <p:ext uri="{BB962C8B-B14F-4D97-AF65-F5344CB8AC3E}">
        <p14:creationId xmlns:p14="http://schemas.microsoft.com/office/powerpoint/2010/main" val="1413810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43</a:t>
            </a:fld>
            <a:endParaRPr lang="en-US"/>
          </a:p>
        </p:txBody>
      </p:sp>
    </p:spTree>
    <p:extLst>
      <p:ext uri="{BB962C8B-B14F-4D97-AF65-F5344CB8AC3E}">
        <p14:creationId xmlns:p14="http://schemas.microsoft.com/office/powerpoint/2010/main" val="3358389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DCA32-34A1-4E22-A2F2-23DBC763FA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15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But before we get into all of that, let’s take a step back and ask why are we even bothering on evidence-based medicine? Like, why is there a focus on innovating the way EBM has traditionally been accessed?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Critical review of medical literature is essential for residency training both because 1. It makes good doctors and 2. because it is an ACGME requirement. However, as we all know, it is incredibly challenging to engage busy learners in traditional instruction. And, especially with “generation z” learners, medical education has kind of evolved into presenting information in a way that is more digestible and easily accessible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6</a:t>
            </a:fld>
            <a:endParaRPr lang="en-US"/>
          </a:p>
        </p:txBody>
      </p:sp>
    </p:spTree>
    <p:extLst>
      <p:ext uri="{BB962C8B-B14F-4D97-AF65-F5344CB8AC3E}">
        <p14:creationId xmlns:p14="http://schemas.microsoft.com/office/powerpoint/2010/main" val="2982318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Why social Medicine? It kind of aligns with the more modern features of medical education</a:t>
            </a:r>
          </a:p>
          <a:p>
            <a:endPar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 just want to point out </a:t>
            </a:r>
            <a:r>
              <a:rPr lang="en-US" sz="1800" b="1"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why</a:t>
            </a:r>
            <a:r>
              <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social media works so well for EBM: First of all, it allows for more large-scale and diverse conversations with representation across multiple tiers of experts, trainees, and the lay public. And this is possible because the content can be accessed independent of institutional access and geographic location. It’s like crowd-sourcing a critical appraisal.</a:t>
            </a:r>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dirty="0">
              <a:hlinkClick r:id="rId3"/>
            </a:endParaRPr>
          </a:p>
          <a:p>
            <a:endParaRPr lang="en-US" dirty="0">
              <a:hlinkClick r:id="rId3"/>
            </a:endParaRPr>
          </a:p>
          <a:p>
            <a:r>
              <a:rPr lang="en-US" dirty="0">
                <a:hlinkClick r:id="rId3"/>
              </a:rPr>
              <a:t>Figure 2: Critical appraisal to the social table.pdf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Twitter Journal Clubs: Medical Education in the Era of Social Media – PubMed (nih.gov)</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7</a:t>
            </a:fld>
            <a:endParaRPr lang="en-US"/>
          </a:p>
        </p:txBody>
      </p:sp>
    </p:spTree>
    <p:extLst>
      <p:ext uri="{BB962C8B-B14F-4D97-AF65-F5344CB8AC3E}">
        <p14:creationId xmlns:p14="http://schemas.microsoft.com/office/powerpoint/2010/main" val="2077280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three most common ways EBM has been implemented in social media are as blogs, videos , podcasts, or via Twitter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8</a:t>
            </a:fld>
            <a:endParaRPr lang="en-US"/>
          </a:p>
        </p:txBody>
      </p:sp>
    </p:spTree>
    <p:extLst>
      <p:ext uri="{BB962C8B-B14F-4D97-AF65-F5344CB8AC3E}">
        <p14:creationId xmlns:p14="http://schemas.microsoft.com/office/powerpoint/2010/main" val="349227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 blog is essentially a virtual, publicly accessible journal where one could write about any topic, including summarizing or critiquing a recent publication. There are usually hyperlinks, graphics, and “leave a reply” text boxes to encourage engagement and some semblance bi-directional discussion</a:t>
            </a:r>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10</a:t>
            </a:fld>
            <a:endParaRPr lang="en-US"/>
          </a:p>
        </p:txBody>
      </p:sp>
    </p:spTree>
    <p:extLst>
      <p:ext uri="{BB962C8B-B14F-4D97-AF65-F5344CB8AC3E}">
        <p14:creationId xmlns:p14="http://schemas.microsoft.com/office/powerpoint/2010/main" val="3951958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Morning Report Blog: A Web-Based Tool to Enhance Case-Based Learning (tandfonline.com)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11</a:t>
            </a:fld>
            <a:endParaRPr lang="en-US"/>
          </a:p>
        </p:txBody>
      </p:sp>
    </p:spTree>
    <p:extLst>
      <p:ext uri="{BB962C8B-B14F-4D97-AF65-F5344CB8AC3E}">
        <p14:creationId xmlns:p14="http://schemas.microsoft.com/office/powerpoint/2010/main" val="4143707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was a study in 2012 that looked at the implementation of a “Morning Report Blog” by an internal medicine residency based out of Toronto. Essentially, after morning report each day, the chief resident would update the blog with pertinent clinical topics, links to journal articles, and medical images and the residents were emailed later in the day with a link to the blog. According to the article, residents found the blog to be “a useful learning tool and cited it to be among the top 3 educational resources accessed during their rotation”.</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Morning Report Blog: A Web-Based Tool to Enhance Case-Based Learning (tandfonline.com)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BDCA32-34A1-4E22-A2F2-23DBC763FAAB}" type="slidenum">
              <a:rPr lang="en-US" smtClean="0"/>
              <a:t>12</a:t>
            </a:fld>
            <a:endParaRPr lang="en-US"/>
          </a:p>
        </p:txBody>
      </p:sp>
    </p:spTree>
    <p:extLst>
      <p:ext uri="{BB962C8B-B14F-4D97-AF65-F5344CB8AC3E}">
        <p14:creationId xmlns:p14="http://schemas.microsoft.com/office/powerpoint/2010/main" val="4163275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6DE92-74A3-4555-8DFB-5030675FF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FF9ED2-2EA1-4ED1-9032-24B3DD1F1C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72BB7-0C10-4F10-8461-518633B2442E}"/>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5" name="Footer Placeholder 4">
            <a:extLst>
              <a:ext uri="{FF2B5EF4-FFF2-40B4-BE49-F238E27FC236}">
                <a16:creationId xmlns:a16="http://schemas.microsoft.com/office/drawing/2014/main" id="{AC05A2A6-DEB3-4BDF-89F0-10FA49831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7AADF-5E8D-44DB-A6F1-C76D5C7169B9}"/>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142665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7117E-0A7B-422F-993D-44999F1232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BA8B98-6012-486C-BB28-E76D815A25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76062-C8BD-483D-B832-AA40DAAD050A}"/>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5" name="Footer Placeholder 4">
            <a:extLst>
              <a:ext uri="{FF2B5EF4-FFF2-40B4-BE49-F238E27FC236}">
                <a16:creationId xmlns:a16="http://schemas.microsoft.com/office/drawing/2014/main" id="{EA000722-D866-4F16-8306-47D34E66D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6CA49-8F2E-4B42-A81D-B6B2CE2390FA}"/>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2675362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88B99-146D-4114-B8E1-FFFB0D4D08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CD42CF-7F0C-4A01-B8BE-693FCC0B18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A62A9-8F77-4035-A4F9-57E873AE0990}"/>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5" name="Footer Placeholder 4">
            <a:extLst>
              <a:ext uri="{FF2B5EF4-FFF2-40B4-BE49-F238E27FC236}">
                <a16:creationId xmlns:a16="http://schemas.microsoft.com/office/drawing/2014/main" id="{86615A2C-BDF5-4154-A9E6-2D6583B9F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4E921-6B6E-43DB-BD4A-3C05E445F5AB}"/>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3842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9B2B-2206-4499-AD7D-469DD57F1D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5AFE3-4B3A-4725-BA50-870EFD0C63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591F4-E6DB-41E3-ADE5-7D3CA5E70B6C}"/>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5" name="Footer Placeholder 4">
            <a:extLst>
              <a:ext uri="{FF2B5EF4-FFF2-40B4-BE49-F238E27FC236}">
                <a16:creationId xmlns:a16="http://schemas.microsoft.com/office/drawing/2014/main" id="{0CB785E8-CA26-43EC-AE51-FB8CD856D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F4149-581B-4274-9035-699346026C86}"/>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346152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DA60-4274-4AE3-9450-CB06CDE535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F66C7-69BC-4772-8FC6-0C1F131ECC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33362-8F79-4B0A-B935-40107A41A352}"/>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5" name="Footer Placeholder 4">
            <a:extLst>
              <a:ext uri="{FF2B5EF4-FFF2-40B4-BE49-F238E27FC236}">
                <a16:creationId xmlns:a16="http://schemas.microsoft.com/office/drawing/2014/main" id="{006E524B-8C04-4D87-917C-03FB4210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87296-C215-4ABE-A9B6-548CCBD433A4}"/>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59644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5657-FECD-4DA9-90A3-04B73BC4A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06419-091D-4CFB-AC2A-F15D1E4FE1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F8C8E1-127C-4F84-901E-E31DC6B077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5488F4-7374-409E-8059-6C33CD08906D}"/>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6" name="Footer Placeholder 5">
            <a:extLst>
              <a:ext uri="{FF2B5EF4-FFF2-40B4-BE49-F238E27FC236}">
                <a16:creationId xmlns:a16="http://schemas.microsoft.com/office/drawing/2014/main" id="{F810E9AF-30A2-439E-9D36-C93CB15D5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7E846-EB59-4B63-B1D5-47FC1F492A7D}"/>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62850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F3926-DD7A-437F-B2E4-ABACD13C58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A6A2E7-D30A-47CD-AA7D-35357E3EE9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2F3B7C-0B83-4C2A-842F-1C88E7B6F6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038A7-A878-4B76-9CD1-1DE8C2396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3F4EE-26BB-42B7-B4FC-5FCC500562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3E5684-8DF7-4496-B28E-345EC1FD7204}"/>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8" name="Footer Placeholder 7">
            <a:extLst>
              <a:ext uri="{FF2B5EF4-FFF2-40B4-BE49-F238E27FC236}">
                <a16:creationId xmlns:a16="http://schemas.microsoft.com/office/drawing/2014/main" id="{8B210BD5-285C-46FD-84B0-12D263A137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2B1EFB-C7FC-4747-B593-398C068CDF74}"/>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1332399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6D43-FA7D-4906-8154-F5CE84FA9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C859BD-2B95-43EF-A1A0-52F270DE0646}"/>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4" name="Footer Placeholder 3">
            <a:extLst>
              <a:ext uri="{FF2B5EF4-FFF2-40B4-BE49-F238E27FC236}">
                <a16:creationId xmlns:a16="http://schemas.microsoft.com/office/drawing/2014/main" id="{A8AA0DF0-3CD7-4021-A993-0EF572D1B6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3FC995-930D-42E5-A0FB-6F0FD40C04A8}"/>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332750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B4B69-18F5-4B8B-8DB2-7F965B59D553}"/>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3" name="Footer Placeholder 2">
            <a:extLst>
              <a:ext uri="{FF2B5EF4-FFF2-40B4-BE49-F238E27FC236}">
                <a16:creationId xmlns:a16="http://schemas.microsoft.com/office/drawing/2014/main" id="{9F919A96-6A58-4795-BD8D-262DCF66A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9A8440-6F16-49A9-9257-827FBFEB0532}"/>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1784279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1B88-BDEF-4039-9EDC-484FB07ECE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78243B-D411-47CC-9D04-CC8BD8E0C5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7AA29-9610-4F1F-B5F2-BAFAC90F3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F1320F-35D5-4CBF-9295-9C0E72535929}"/>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6" name="Footer Placeholder 5">
            <a:extLst>
              <a:ext uri="{FF2B5EF4-FFF2-40B4-BE49-F238E27FC236}">
                <a16:creationId xmlns:a16="http://schemas.microsoft.com/office/drawing/2014/main" id="{60FE8CF2-719F-4C6C-BE72-9BF3675DC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7F7D9-7180-48D8-813D-58953A8C1BE0}"/>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186355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93A1-00C0-4163-893B-AC5300E64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77FE69-4894-40D6-8175-49E865A022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ADDDA0-E8B7-4012-BF18-09BC3B4A47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A8E5E0-6278-4EE6-855F-1812403FA2D0}"/>
              </a:ext>
            </a:extLst>
          </p:cNvPr>
          <p:cNvSpPr>
            <a:spLocks noGrp="1"/>
          </p:cNvSpPr>
          <p:nvPr>
            <p:ph type="dt" sz="half" idx="10"/>
          </p:nvPr>
        </p:nvSpPr>
        <p:spPr/>
        <p:txBody>
          <a:bodyPr/>
          <a:lstStyle/>
          <a:p>
            <a:fld id="{8FAE3021-4C27-489C-884F-FED764259C8A}" type="datetimeFigureOut">
              <a:rPr lang="en-US" smtClean="0"/>
              <a:t>5/2/2022</a:t>
            </a:fld>
            <a:endParaRPr lang="en-US"/>
          </a:p>
        </p:txBody>
      </p:sp>
      <p:sp>
        <p:nvSpPr>
          <p:cNvPr id="6" name="Footer Placeholder 5">
            <a:extLst>
              <a:ext uri="{FF2B5EF4-FFF2-40B4-BE49-F238E27FC236}">
                <a16:creationId xmlns:a16="http://schemas.microsoft.com/office/drawing/2014/main" id="{F0274638-0711-4E90-8FEA-343CA8DD24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413CC-8A09-4832-B39D-E452497A7C3A}"/>
              </a:ext>
            </a:extLst>
          </p:cNvPr>
          <p:cNvSpPr>
            <a:spLocks noGrp="1"/>
          </p:cNvSpPr>
          <p:nvPr>
            <p:ph type="sldNum" sz="quarter" idx="12"/>
          </p:nvPr>
        </p:nvSpPr>
        <p:spPr/>
        <p:txBody>
          <a:bodyPr/>
          <a:lstStyle/>
          <a:p>
            <a:fld id="{A80652C9-178A-4992-91D2-B81E8A353D6A}" type="slidenum">
              <a:rPr lang="en-US" smtClean="0"/>
              <a:t>‹#›</a:t>
            </a:fld>
            <a:endParaRPr lang="en-US"/>
          </a:p>
        </p:txBody>
      </p:sp>
    </p:spTree>
    <p:extLst>
      <p:ext uri="{BB962C8B-B14F-4D97-AF65-F5344CB8AC3E}">
        <p14:creationId xmlns:p14="http://schemas.microsoft.com/office/powerpoint/2010/main" val="10040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82F500-3168-47C9-A5AA-FE81B34008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DDF328-38AF-4F81-A684-F1160C44CB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0AC4A-E137-4EF2-9D27-A8C363F9A6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E3021-4C27-489C-884F-FED764259C8A}" type="datetimeFigureOut">
              <a:rPr lang="en-US" smtClean="0"/>
              <a:t>5/2/2022</a:t>
            </a:fld>
            <a:endParaRPr lang="en-US"/>
          </a:p>
        </p:txBody>
      </p:sp>
      <p:sp>
        <p:nvSpPr>
          <p:cNvPr id="5" name="Footer Placeholder 4">
            <a:extLst>
              <a:ext uri="{FF2B5EF4-FFF2-40B4-BE49-F238E27FC236}">
                <a16:creationId xmlns:a16="http://schemas.microsoft.com/office/drawing/2014/main" id="{ED320380-6CA5-4B49-9EA7-6E36126E1F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A59434-052E-49EF-A293-AA99DCC819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652C9-178A-4992-91D2-B81E8A353D6A}" type="slidenum">
              <a:rPr lang="en-US" smtClean="0"/>
              <a:t>‹#›</a:t>
            </a:fld>
            <a:endParaRPr lang="en-US"/>
          </a:p>
        </p:txBody>
      </p:sp>
    </p:spTree>
    <p:extLst>
      <p:ext uri="{BB962C8B-B14F-4D97-AF65-F5344CB8AC3E}">
        <p14:creationId xmlns:p14="http://schemas.microsoft.com/office/powerpoint/2010/main" val="4200168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hyperlink" Target="https://fammedvitalsigns.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g"/><Relationship Id="rId7" Type="http://schemas.openxmlformats.org/officeDocument/2006/relationships/customXml" Target="../ink/ink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customXml" Target="../ink/ink1.xm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customXml" Target="../ink/ink3.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8.jpeg"/><Relationship Id="rId7" Type="http://schemas.openxmlformats.org/officeDocument/2006/relationships/image" Target="../media/image52.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3.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png"/><Relationship Id="rId10" Type="http://schemas.openxmlformats.org/officeDocument/2006/relationships/image" Target="../media/image58.jpg"/><Relationship Id="rId4" Type="http://schemas.openxmlformats.org/officeDocument/2006/relationships/image" Target="../media/image54.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GuyA4oN2m0?feature=oembed" TargetMode="External"/><Relationship Id="rId6" Type="http://schemas.openxmlformats.org/officeDocument/2006/relationships/image" Target="../media/image59.jpeg"/><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45.png"/><Relationship Id="rId4" Type="http://schemas.openxmlformats.org/officeDocument/2006/relationships/customXml" Target="../ink/ink4.xml"/><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0.jpg"/><Relationship Id="rId7" Type="http://schemas.openxmlformats.org/officeDocument/2006/relationships/image" Target="../media/image52.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3.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66.jp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45.png"/><Relationship Id="rId4" Type="http://schemas.openxmlformats.org/officeDocument/2006/relationships/customXml" Target="../ink/ink7.xml"/><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9.png"/><Relationship Id="rId7" Type="http://schemas.openxmlformats.org/officeDocument/2006/relationships/image" Target="../media/image12.png"/><Relationship Id="rId2" Type="http://schemas.openxmlformats.org/officeDocument/2006/relationships/image" Target="../media/image77.jpg"/><Relationship Id="rId1" Type="http://schemas.openxmlformats.org/officeDocument/2006/relationships/slideLayout" Target="../slideLayouts/slideLayout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4.xml"/><Relationship Id="rId5" Type="http://schemas.openxmlformats.org/officeDocument/2006/relationships/image" Target="../media/image15.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customXml" Target="../ink/ink10.xml"/><Relationship Id="rId7" Type="http://schemas.openxmlformats.org/officeDocument/2006/relationships/customXml" Target="../ink/ink13.xml"/><Relationship Id="rId12"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ustomXml" Target="../ink/ink12.xml"/><Relationship Id="rId11" Type="http://schemas.openxmlformats.org/officeDocument/2006/relationships/image" Target="../media/image15.svg"/><Relationship Id="rId5" Type="http://schemas.openxmlformats.org/officeDocument/2006/relationships/customXml" Target="../ink/ink11.xml"/><Relationship Id="rId10" Type="http://schemas.openxmlformats.org/officeDocument/2006/relationships/image" Target="../media/image14.png"/><Relationship Id="rId4" Type="http://schemas.openxmlformats.org/officeDocument/2006/relationships/image" Target="../media/image440.png"/><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customXml" Target="../ink/ink16.xml"/><Relationship Id="rId5" Type="http://schemas.openxmlformats.org/officeDocument/2006/relationships/image" Target="../media/image45.png"/><Relationship Id="rId4" Type="http://schemas.openxmlformats.org/officeDocument/2006/relationships/customXml" Target="../ink/ink15.xml"/><Relationship Id="rId9"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1.jpg"/><Relationship Id="rId7" Type="http://schemas.openxmlformats.org/officeDocument/2006/relationships/image" Target="../media/image52.sv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op shot of a representation of networks with stick figures.">
            <a:extLst>
              <a:ext uri="{FF2B5EF4-FFF2-40B4-BE49-F238E27FC236}">
                <a16:creationId xmlns:a16="http://schemas.microsoft.com/office/drawing/2014/main" id="{694B8E40-3641-4232-A468-04A59810F0BF}"/>
              </a:ext>
            </a:extLst>
          </p:cNvPr>
          <p:cNvPicPr>
            <a:picLocks noChangeAspect="1"/>
          </p:cNvPicPr>
          <p:nvPr/>
        </p:nvPicPr>
        <p:blipFill rotWithShape="1">
          <a:blip r:embed="rId3">
            <a:extLst>
              <a:ext uri="{28A0092B-C50C-407E-A947-70E740481C1C}">
                <a14:useLocalDpi xmlns:a14="http://schemas.microsoft.com/office/drawing/2010/main" val="0"/>
              </a:ext>
            </a:extLst>
          </a:blip>
          <a:srcRect t="9473" b="5940"/>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24FF8303-DE53-48C4-B392-27A2A7667B01}"/>
              </a:ext>
            </a:extLst>
          </p:cNvPr>
          <p:cNvSpPr>
            <a:spLocks noGrp="1"/>
          </p:cNvSpPr>
          <p:nvPr>
            <p:ph type="subTitle" idx="1"/>
          </p:nvPr>
        </p:nvSpPr>
        <p:spPr>
          <a:xfrm>
            <a:off x="841248" y="5182694"/>
            <a:ext cx="8856058" cy="479701"/>
          </a:xfrm>
        </p:spPr>
        <p:txBody>
          <a:bodyPr>
            <a:normAutofit fontScale="85000" lnSpcReduction="10000"/>
          </a:bodyPr>
          <a:lstStyle/>
          <a:p>
            <a:pPr algn="l"/>
            <a:r>
              <a:rPr lang="en-US" sz="2800" dirty="0">
                <a:solidFill>
                  <a:schemeClr val="bg1"/>
                </a:solidFill>
                <a:effectLst/>
                <a:latin typeface="+mj-lt"/>
                <a:ea typeface="Calibri" panose="020F0502020204030204" pitchFamily="34" charset="0"/>
                <a:cs typeface="Times New Roman" panose="02020603050405020304" pitchFamily="18" charset="0"/>
              </a:rPr>
              <a:t>How to Use Social Media to Disseminate Evidence Based Medicine</a:t>
            </a:r>
          </a:p>
          <a:p>
            <a:pPr algn="l"/>
            <a:endParaRPr lang="en-US" sz="2800" dirty="0">
              <a:solidFill>
                <a:srgbClr val="FFFFFF"/>
              </a:solidFill>
              <a:latin typeface="+mj-lt"/>
            </a:endParaRPr>
          </a:p>
        </p:txBody>
      </p:sp>
      <p:sp>
        <p:nvSpPr>
          <p:cNvPr id="2" name="Title 1">
            <a:extLst>
              <a:ext uri="{FF2B5EF4-FFF2-40B4-BE49-F238E27FC236}">
                <a16:creationId xmlns:a16="http://schemas.microsoft.com/office/drawing/2014/main" id="{F708F687-8528-4B83-9B76-FE855D242A0C}"/>
              </a:ext>
            </a:extLst>
          </p:cNvPr>
          <p:cNvSpPr>
            <a:spLocks noGrp="1"/>
          </p:cNvSpPr>
          <p:nvPr>
            <p:ph type="ctrTitle"/>
          </p:nvPr>
        </p:nvSpPr>
        <p:spPr>
          <a:xfrm>
            <a:off x="841248" y="3799811"/>
            <a:ext cx="8856059" cy="1336826"/>
          </a:xfrm>
        </p:spPr>
        <p:txBody>
          <a:bodyPr>
            <a:noAutofit/>
          </a:bodyPr>
          <a:lstStyle/>
          <a:p>
            <a:pPr algn="l"/>
            <a:r>
              <a:rPr lang="en-US" sz="4400" dirty="0">
                <a:solidFill>
                  <a:srgbClr val="FFFFFF"/>
                </a:solidFill>
              </a:rPr>
              <a:t>A Tweet Is Worth A Thousand Words:</a:t>
            </a:r>
          </a:p>
        </p:txBody>
      </p:sp>
    </p:spTree>
    <p:extLst>
      <p:ext uri="{BB962C8B-B14F-4D97-AF65-F5344CB8AC3E}">
        <p14:creationId xmlns:p14="http://schemas.microsoft.com/office/powerpoint/2010/main" val="599536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pen book with pen on desk">
            <a:extLst>
              <a:ext uri="{FF2B5EF4-FFF2-40B4-BE49-F238E27FC236}">
                <a16:creationId xmlns:a16="http://schemas.microsoft.com/office/drawing/2014/main" id="{6AF37CA3-FCCF-5224-846E-7042D2988662}"/>
              </a:ext>
            </a:extLst>
          </p:cNvPr>
          <p:cNvPicPr>
            <a:picLocks noChangeAspect="1"/>
          </p:cNvPicPr>
          <p:nvPr/>
        </p:nvPicPr>
        <p:blipFill rotWithShape="1">
          <a:blip r:embed="rId3">
            <a:alphaModFix amt="50000"/>
          </a:blip>
          <a:srcRect t="9971" b="5443"/>
          <a:stretch/>
        </p:blipFill>
        <p:spPr>
          <a:xfrm>
            <a:off x="20" y="1"/>
            <a:ext cx="12191980" cy="6857999"/>
          </a:xfrm>
          <a:prstGeom prst="rect">
            <a:avLst/>
          </a:prstGeom>
        </p:spPr>
      </p:pic>
      <p:sp>
        <p:nvSpPr>
          <p:cNvPr id="2" name="Title 1">
            <a:extLst>
              <a:ext uri="{FF2B5EF4-FFF2-40B4-BE49-F238E27FC236}">
                <a16:creationId xmlns:a16="http://schemas.microsoft.com/office/drawing/2014/main" id="{C27AC247-F00C-42B2-BEDC-3C716735F7E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Blog</a:t>
            </a:r>
          </a:p>
        </p:txBody>
      </p:sp>
      <p:sp>
        <p:nvSpPr>
          <p:cNvPr id="3" name="Content Placeholder 2">
            <a:extLst>
              <a:ext uri="{FF2B5EF4-FFF2-40B4-BE49-F238E27FC236}">
                <a16:creationId xmlns:a16="http://schemas.microsoft.com/office/drawing/2014/main" id="{2457FF83-79FB-40A3-8816-2796B2E51D69}"/>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3600" dirty="0">
                <a:solidFill>
                  <a:srgbClr val="FFFFFF"/>
                </a:solidFill>
              </a:rPr>
              <a:t>Personal “journal” that is virtual and publicly accessible</a:t>
            </a:r>
          </a:p>
        </p:txBody>
      </p:sp>
      <p:pic>
        <p:nvPicPr>
          <p:cNvPr id="6" name="Graphic 5" descr="Link with solid fill">
            <a:extLst>
              <a:ext uri="{FF2B5EF4-FFF2-40B4-BE49-F238E27FC236}">
                <a16:creationId xmlns:a16="http://schemas.microsoft.com/office/drawing/2014/main" id="{972E3A76-E1B0-4D0B-A729-861BEB25C7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5421" y="630382"/>
            <a:ext cx="1745673" cy="1745673"/>
          </a:xfrm>
          <a:prstGeom prst="rect">
            <a:avLst/>
          </a:prstGeom>
        </p:spPr>
      </p:pic>
      <p:pic>
        <p:nvPicPr>
          <p:cNvPr id="8" name="Graphic 7" descr="Polaroid Pictures outline">
            <a:extLst>
              <a:ext uri="{FF2B5EF4-FFF2-40B4-BE49-F238E27FC236}">
                <a16:creationId xmlns:a16="http://schemas.microsoft.com/office/drawing/2014/main" id="{B6D2826D-893A-4BA2-A306-30B9082389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6473" y="477982"/>
            <a:ext cx="1898073" cy="1898073"/>
          </a:xfrm>
          <a:prstGeom prst="rect">
            <a:avLst/>
          </a:prstGeom>
        </p:spPr>
      </p:pic>
      <p:pic>
        <p:nvPicPr>
          <p:cNvPr id="11" name="Graphic 10" descr="Chat bubble outline">
            <a:extLst>
              <a:ext uri="{FF2B5EF4-FFF2-40B4-BE49-F238E27FC236}">
                <a16:creationId xmlns:a16="http://schemas.microsoft.com/office/drawing/2014/main" id="{F5BF87D7-BBE6-48E9-A1B5-C7433B8F9D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50907" y="554182"/>
            <a:ext cx="1745672" cy="1745672"/>
          </a:xfrm>
          <a:prstGeom prst="rect">
            <a:avLst/>
          </a:prstGeom>
        </p:spPr>
      </p:pic>
    </p:spTree>
    <p:extLst>
      <p:ext uri="{BB962C8B-B14F-4D97-AF65-F5344CB8AC3E}">
        <p14:creationId xmlns:p14="http://schemas.microsoft.com/office/powerpoint/2010/main" val="13362978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3C2AD-55A4-43DB-9D00-737F8552FF3B}"/>
              </a:ext>
            </a:extLst>
          </p:cNvPr>
          <p:cNvSpPr>
            <a:spLocks noGrp="1"/>
          </p:cNvSpPr>
          <p:nvPr>
            <p:ph type="title"/>
          </p:nvPr>
        </p:nvSpPr>
        <p:spPr>
          <a:xfrm>
            <a:off x="838200" y="365125"/>
            <a:ext cx="10515600" cy="1325563"/>
          </a:xfrm>
        </p:spPr>
        <p:txBody>
          <a:bodyPr/>
          <a:lstStyle/>
          <a:p>
            <a:r>
              <a:rPr lang="en-US" dirty="0"/>
              <a:t>Blogs and EBM</a:t>
            </a:r>
          </a:p>
        </p:txBody>
      </p:sp>
      <p:sp>
        <p:nvSpPr>
          <p:cNvPr id="5" name="Rectangle: Rounded Corners 4">
            <a:extLst>
              <a:ext uri="{FF2B5EF4-FFF2-40B4-BE49-F238E27FC236}">
                <a16:creationId xmlns:a16="http://schemas.microsoft.com/office/drawing/2014/main" id="{B306743C-79DA-493A-B320-2B6595E58F35}"/>
              </a:ext>
            </a:extLst>
          </p:cNvPr>
          <p:cNvSpPr/>
          <p:nvPr/>
        </p:nvSpPr>
        <p:spPr>
          <a:xfrm>
            <a:off x="9500275" y="186283"/>
            <a:ext cx="2443028" cy="1683246"/>
          </a:xfrm>
          <a:prstGeom prst="roundRect">
            <a:avLst/>
          </a:prstGeom>
          <a: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Picture 6">
            <a:extLst>
              <a:ext uri="{FF2B5EF4-FFF2-40B4-BE49-F238E27FC236}">
                <a16:creationId xmlns:a16="http://schemas.microsoft.com/office/drawing/2014/main" id="{1CE86224-1588-49CA-8663-D68336FE6892}"/>
              </a:ext>
            </a:extLst>
          </p:cNvPr>
          <p:cNvPicPr>
            <a:picLocks noChangeAspect="1"/>
          </p:cNvPicPr>
          <p:nvPr/>
        </p:nvPicPr>
        <p:blipFill>
          <a:blip r:embed="rId5"/>
          <a:stretch>
            <a:fillRect/>
          </a:stretch>
        </p:blipFill>
        <p:spPr>
          <a:xfrm>
            <a:off x="1241360" y="2169235"/>
            <a:ext cx="7611537" cy="3200847"/>
          </a:xfrm>
          <a:prstGeom prst="rect">
            <a:avLst/>
          </a:prstGeom>
        </p:spPr>
      </p:pic>
      <p:pic>
        <p:nvPicPr>
          <p:cNvPr id="9" name="Picture 8">
            <a:extLst>
              <a:ext uri="{FF2B5EF4-FFF2-40B4-BE49-F238E27FC236}">
                <a16:creationId xmlns:a16="http://schemas.microsoft.com/office/drawing/2014/main" id="{C8F8167B-0D92-47BF-8533-66C467D5BB18}"/>
              </a:ext>
            </a:extLst>
          </p:cNvPr>
          <p:cNvPicPr>
            <a:picLocks noChangeAspect="1"/>
          </p:cNvPicPr>
          <p:nvPr/>
        </p:nvPicPr>
        <p:blipFill>
          <a:blip r:embed="rId6"/>
          <a:stretch>
            <a:fillRect/>
          </a:stretch>
        </p:blipFill>
        <p:spPr>
          <a:xfrm>
            <a:off x="9330945" y="6492875"/>
            <a:ext cx="2781688" cy="333422"/>
          </a:xfrm>
          <a:prstGeom prst="rect">
            <a:avLst/>
          </a:prstGeom>
        </p:spPr>
      </p:pic>
    </p:spTree>
    <p:extLst>
      <p:ext uri="{BB962C8B-B14F-4D97-AF65-F5344CB8AC3E}">
        <p14:creationId xmlns:p14="http://schemas.microsoft.com/office/powerpoint/2010/main" val="2621651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7AACF-90C8-4E3E-ACD8-C2FEDCECCC50}"/>
              </a:ext>
            </a:extLst>
          </p:cNvPr>
          <p:cNvPicPr>
            <a:picLocks noChangeAspect="1"/>
          </p:cNvPicPr>
          <p:nvPr/>
        </p:nvPicPr>
        <p:blipFill>
          <a:blip r:embed="rId3"/>
          <a:stretch>
            <a:fillRect/>
          </a:stretch>
        </p:blipFill>
        <p:spPr>
          <a:xfrm>
            <a:off x="1136077" y="1915333"/>
            <a:ext cx="8626764" cy="909307"/>
          </a:xfrm>
          <a:prstGeom prst="rect">
            <a:avLst/>
          </a:prstGeom>
        </p:spPr>
      </p:pic>
      <p:pic>
        <p:nvPicPr>
          <p:cNvPr id="4" name="Content Placeholder 3">
            <a:extLst>
              <a:ext uri="{FF2B5EF4-FFF2-40B4-BE49-F238E27FC236}">
                <a16:creationId xmlns:a16="http://schemas.microsoft.com/office/drawing/2014/main" id="{0F02F0BA-8491-493A-8568-124AA9435E4F}"/>
              </a:ext>
            </a:extLst>
          </p:cNvPr>
          <p:cNvPicPr>
            <a:picLocks noGrp="1" noChangeAspect="1"/>
          </p:cNvPicPr>
          <p:nvPr>
            <p:ph idx="1"/>
          </p:nvPr>
        </p:nvPicPr>
        <p:blipFill>
          <a:blip r:embed="rId4"/>
          <a:stretch>
            <a:fillRect/>
          </a:stretch>
        </p:blipFill>
        <p:spPr>
          <a:xfrm>
            <a:off x="4596632" y="2369986"/>
            <a:ext cx="5240100" cy="4351338"/>
          </a:xfrm>
          <a:prstGeom prst="rect">
            <a:avLst/>
          </a:prstGeom>
        </p:spPr>
      </p:pic>
      <p:sp>
        <p:nvSpPr>
          <p:cNvPr id="7" name="Title 1">
            <a:extLst>
              <a:ext uri="{FF2B5EF4-FFF2-40B4-BE49-F238E27FC236}">
                <a16:creationId xmlns:a16="http://schemas.microsoft.com/office/drawing/2014/main" id="{0E762DDF-ED4D-47F8-AFB7-947A8A5C295B}"/>
              </a:ext>
            </a:extLst>
          </p:cNvPr>
          <p:cNvSpPr>
            <a:spLocks noGrp="1"/>
          </p:cNvSpPr>
          <p:nvPr>
            <p:ph type="title"/>
          </p:nvPr>
        </p:nvSpPr>
        <p:spPr>
          <a:xfrm>
            <a:off x="838200" y="365125"/>
            <a:ext cx="10515600" cy="1325563"/>
          </a:xfrm>
        </p:spPr>
        <p:txBody>
          <a:bodyPr/>
          <a:lstStyle/>
          <a:p>
            <a:r>
              <a:rPr lang="en-US" dirty="0"/>
              <a:t>Blogs and EBM</a:t>
            </a:r>
          </a:p>
        </p:txBody>
      </p:sp>
      <p:sp>
        <p:nvSpPr>
          <p:cNvPr id="8" name="Rectangle: Rounded Corners 7">
            <a:extLst>
              <a:ext uri="{FF2B5EF4-FFF2-40B4-BE49-F238E27FC236}">
                <a16:creationId xmlns:a16="http://schemas.microsoft.com/office/drawing/2014/main" id="{FAE672F8-1738-4FC2-AC4A-681C315DE23C}"/>
              </a:ext>
            </a:extLst>
          </p:cNvPr>
          <p:cNvSpPr/>
          <p:nvPr/>
        </p:nvSpPr>
        <p:spPr>
          <a:xfrm>
            <a:off x="9500275" y="186283"/>
            <a:ext cx="2443028" cy="1683246"/>
          </a:xfrm>
          <a:prstGeom prst="roundRect">
            <a:avLst/>
          </a:prstGeom>
          <a: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2" name="Picture 11">
            <a:extLst>
              <a:ext uri="{FF2B5EF4-FFF2-40B4-BE49-F238E27FC236}">
                <a16:creationId xmlns:a16="http://schemas.microsoft.com/office/drawing/2014/main" id="{54C30432-C775-4B22-A1DF-F5362FC2EE1E}"/>
              </a:ext>
            </a:extLst>
          </p:cNvPr>
          <p:cNvPicPr>
            <a:picLocks noChangeAspect="1"/>
          </p:cNvPicPr>
          <p:nvPr/>
        </p:nvPicPr>
        <p:blipFill>
          <a:blip r:embed="rId7"/>
          <a:stretch>
            <a:fillRect/>
          </a:stretch>
        </p:blipFill>
        <p:spPr>
          <a:xfrm>
            <a:off x="381723" y="4500761"/>
            <a:ext cx="10557178" cy="1313185"/>
          </a:xfrm>
          <a:prstGeom prst="rect">
            <a:avLst/>
          </a:prstGeom>
          <a:ln w="19050">
            <a:solidFill>
              <a:schemeClr val="tx1"/>
            </a:solidFill>
          </a:ln>
        </p:spPr>
      </p:pic>
      <p:pic>
        <p:nvPicPr>
          <p:cNvPr id="16" name="Picture 15">
            <a:extLst>
              <a:ext uri="{FF2B5EF4-FFF2-40B4-BE49-F238E27FC236}">
                <a16:creationId xmlns:a16="http://schemas.microsoft.com/office/drawing/2014/main" id="{33D2530A-7CE0-4D13-8B8F-56C172F95CF8}"/>
              </a:ext>
            </a:extLst>
          </p:cNvPr>
          <p:cNvPicPr>
            <a:picLocks noChangeAspect="1"/>
          </p:cNvPicPr>
          <p:nvPr/>
        </p:nvPicPr>
        <p:blipFill>
          <a:blip r:embed="rId8"/>
          <a:stretch>
            <a:fillRect/>
          </a:stretch>
        </p:blipFill>
        <p:spPr>
          <a:xfrm>
            <a:off x="381723" y="1869529"/>
            <a:ext cx="9707330" cy="2457793"/>
          </a:xfrm>
          <a:prstGeom prst="rect">
            <a:avLst/>
          </a:prstGeom>
          <a:ln w="19050">
            <a:solidFill>
              <a:schemeClr val="tx1"/>
            </a:solidFill>
          </a:ln>
        </p:spPr>
      </p:pic>
      <p:pic>
        <p:nvPicPr>
          <p:cNvPr id="17" name="Picture 16">
            <a:extLst>
              <a:ext uri="{FF2B5EF4-FFF2-40B4-BE49-F238E27FC236}">
                <a16:creationId xmlns:a16="http://schemas.microsoft.com/office/drawing/2014/main" id="{9E88F862-AD35-40E8-98A1-D9BC626EAF08}"/>
              </a:ext>
            </a:extLst>
          </p:cNvPr>
          <p:cNvPicPr>
            <a:picLocks noChangeAspect="1"/>
          </p:cNvPicPr>
          <p:nvPr/>
        </p:nvPicPr>
        <p:blipFill>
          <a:blip r:embed="rId9"/>
          <a:stretch>
            <a:fillRect/>
          </a:stretch>
        </p:blipFill>
        <p:spPr>
          <a:xfrm>
            <a:off x="9330945" y="6492875"/>
            <a:ext cx="2781688" cy="333422"/>
          </a:xfrm>
          <a:prstGeom prst="rect">
            <a:avLst/>
          </a:prstGeom>
        </p:spPr>
      </p:pic>
    </p:spTree>
    <p:extLst>
      <p:ext uri="{BB962C8B-B14F-4D97-AF65-F5344CB8AC3E}">
        <p14:creationId xmlns:p14="http://schemas.microsoft.com/office/powerpoint/2010/main" val="384317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ight Triangle 35">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3FC2F7F-7F60-4FD5-9D51-63837478DFB5}"/>
              </a:ext>
            </a:extLst>
          </p:cNvPr>
          <p:cNvPicPr>
            <a:picLocks noChangeAspect="1"/>
          </p:cNvPicPr>
          <p:nvPr/>
        </p:nvPicPr>
        <p:blipFill>
          <a:blip r:embed="rId3"/>
          <a:stretch>
            <a:fillRect/>
          </a:stretch>
        </p:blipFill>
        <p:spPr>
          <a:xfrm>
            <a:off x="962025" y="960438"/>
            <a:ext cx="3932238" cy="244475"/>
          </a:xfrm>
          <a:prstGeom prst="rect">
            <a:avLst/>
          </a:prstGeom>
        </p:spPr>
      </p:pic>
      <p:pic>
        <p:nvPicPr>
          <p:cNvPr id="6" name="Picture 5">
            <a:extLst>
              <a:ext uri="{FF2B5EF4-FFF2-40B4-BE49-F238E27FC236}">
                <a16:creationId xmlns:a16="http://schemas.microsoft.com/office/drawing/2014/main" id="{3D3C6317-FDFC-4457-AED5-381AB999F24D}"/>
              </a:ext>
            </a:extLst>
          </p:cNvPr>
          <p:cNvPicPr>
            <a:picLocks noChangeAspect="1"/>
          </p:cNvPicPr>
          <p:nvPr/>
        </p:nvPicPr>
        <p:blipFill>
          <a:blip r:embed="rId4"/>
          <a:stretch>
            <a:fillRect/>
          </a:stretch>
        </p:blipFill>
        <p:spPr>
          <a:xfrm>
            <a:off x="962025" y="1265238"/>
            <a:ext cx="3932238" cy="2720975"/>
          </a:xfrm>
          <a:prstGeom prst="rect">
            <a:avLst/>
          </a:prstGeom>
        </p:spPr>
      </p:pic>
      <p:pic>
        <p:nvPicPr>
          <p:cNvPr id="27" name="Picture 26">
            <a:extLst>
              <a:ext uri="{FF2B5EF4-FFF2-40B4-BE49-F238E27FC236}">
                <a16:creationId xmlns:a16="http://schemas.microsoft.com/office/drawing/2014/main" id="{1EF6BC8B-A4B2-4B25-A672-E69F788A436B}"/>
              </a:ext>
            </a:extLst>
          </p:cNvPr>
          <p:cNvPicPr>
            <a:picLocks noChangeAspect="1"/>
          </p:cNvPicPr>
          <p:nvPr/>
        </p:nvPicPr>
        <p:blipFill>
          <a:blip r:embed="rId5"/>
          <a:stretch>
            <a:fillRect/>
          </a:stretch>
        </p:blipFill>
        <p:spPr>
          <a:xfrm>
            <a:off x="962025" y="4044950"/>
            <a:ext cx="3932238" cy="593725"/>
          </a:xfrm>
          <a:prstGeom prst="rect">
            <a:avLst/>
          </a:prstGeom>
        </p:spPr>
      </p:pic>
      <p:pic>
        <p:nvPicPr>
          <p:cNvPr id="16" name="Picture 15">
            <a:extLst>
              <a:ext uri="{FF2B5EF4-FFF2-40B4-BE49-F238E27FC236}">
                <a16:creationId xmlns:a16="http://schemas.microsoft.com/office/drawing/2014/main" id="{967D6D19-4D78-427F-82CA-D33DB9B38B2B}"/>
              </a:ext>
            </a:extLst>
          </p:cNvPr>
          <p:cNvPicPr>
            <a:picLocks noChangeAspect="1"/>
          </p:cNvPicPr>
          <p:nvPr/>
        </p:nvPicPr>
        <p:blipFill>
          <a:blip r:embed="rId6"/>
          <a:stretch>
            <a:fillRect/>
          </a:stretch>
        </p:blipFill>
        <p:spPr>
          <a:xfrm>
            <a:off x="962025" y="4699000"/>
            <a:ext cx="3932238" cy="504825"/>
          </a:xfrm>
          <a:prstGeom prst="rect">
            <a:avLst/>
          </a:prstGeom>
        </p:spPr>
      </p:pic>
      <p:pic>
        <p:nvPicPr>
          <p:cNvPr id="8" name="Picture 7">
            <a:extLst>
              <a:ext uri="{FF2B5EF4-FFF2-40B4-BE49-F238E27FC236}">
                <a16:creationId xmlns:a16="http://schemas.microsoft.com/office/drawing/2014/main" id="{39E4A1FB-9370-4AA5-9F22-31ABE370CD5A}"/>
              </a:ext>
            </a:extLst>
          </p:cNvPr>
          <p:cNvPicPr>
            <a:picLocks noChangeAspect="1"/>
          </p:cNvPicPr>
          <p:nvPr/>
        </p:nvPicPr>
        <p:blipFill>
          <a:blip r:embed="rId7"/>
          <a:stretch>
            <a:fillRect/>
          </a:stretch>
        </p:blipFill>
        <p:spPr>
          <a:xfrm>
            <a:off x="962025" y="5262563"/>
            <a:ext cx="3932238" cy="588963"/>
          </a:xfrm>
          <a:prstGeom prst="rect">
            <a:avLst/>
          </a:prstGeom>
        </p:spPr>
      </p:pic>
      <p:pic>
        <p:nvPicPr>
          <p:cNvPr id="12" name="Picture 11">
            <a:extLst>
              <a:ext uri="{FF2B5EF4-FFF2-40B4-BE49-F238E27FC236}">
                <a16:creationId xmlns:a16="http://schemas.microsoft.com/office/drawing/2014/main" id="{EDB6073A-52FC-4EDC-931E-9DFDA799A871}"/>
              </a:ext>
            </a:extLst>
          </p:cNvPr>
          <p:cNvPicPr>
            <a:picLocks noChangeAspect="1"/>
          </p:cNvPicPr>
          <p:nvPr/>
        </p:nvPicPr>
        <p:blipFill>
          <a:blip r:embed="rId8"/>
          <a:stretch>
            <a:fillRect/>
          </a:stretch>
        </p:blipFill>
        <p:spPr>
          <a:xfrm>
            <a:off x="4953000" y="960438"/>
            <a:ext cx="3752850" cy="928688"/>
          </a:xfrm>
          <a:prstGeom prst="rect">
            <a:avLst/>
          </a:prstGeom>
        </p:spPr>
      </p:pic>
      <p:pic>
        <p:nvPicPr>
          <p:cNvPr id="21" name="Picture 20">
            <a:extLst>
              <a:ext uri="{FF2B5EF4-FFF2-40B4-BE49-F238E27FC236}">
                <a16:creationId xmlns:a16="http://schemas.microsoft.com/office/drawing/2014/main" id="{8C6AFB4D-1FC0-4C84-A0F0-C6ADD83CACEF}"/>
              </a:ext>
            </a:extLst>
          </p:cNvPr>
          <p:cNvPicPr>
            <a:picLocks noChangeAspect="1"/>
          </p:cNvPicPr>
          <p:nvPr/>
        </p:nvPicPr>
        <p:blipFill>
          <a:blip r:embed="rId9"/>
          <a:stretch>
            <a:fillRect/>
          </a:stretch>
        </p:blipFill>
        <p:spPr>
          <a:xfrm>
            <a:off x="4953000" y="1947863"/>
            <a:ext cx="3752850" cy="758825"/>
          </a:xfrm>
          <a:prstGeom prst="rect">
            <a:avLst/>
          </a:prstGeom>
        </p:spPr>
      </p:pic>
      <p:pic>
        <p:nvPicPr>
          <p:cNvPr id="19" name="Picture 18">
            <a:extLst>
              <a:ext uri="{FF2B5EF4-FFF2-40B4-BE49-F238E27FC236}">
                <a16:creationId xmlns:a16="http://schemas.microsoft.com/office/drawing/2014/main" id="{307BFA2A-6E2A-4A6B-9DAE-C8B0137AA372}"/>
              </a:ext>
            </a:extLst>
          </p:cNvPr>
          <p:cNvPicPr>
            <a:picLocks noChangeAspect="1"/>
          </p:cNvPicPr>
          <p:nvPr/>
        </p:nvPicPr>
        <p:blipFill>
          <a:blip r:embed="rId10"/>
          <a:stretch>
            <a:fillRect/>
          </a:stretch>
        </p:blipFill>
        <p:spPr>
          <a:xfrm>
            <a:off x="4953000" y="2767013"/>
            <a:ext cx="3752850" cy="619125"/>
          </a:xfrm>
          <a:prstGeom prst="rect">
            <a:avLst/>
          </a:prstGeom>
        </p:spPr>
      </p:pic>
      <p:pic>
        <p:nvPicPr>
          <p:cNvPr id="23" name="Picture 22">
            <a:extLst>
              <a:ext uri="{FF2B5EF4-FFF2-40B4-BE49-F238E27FC236}">
                <a16:creationId xmlns:a16="http://schemas.microsoft.com/office/drawing/2014/main" id="{B6BAFFAB-9982-4320-8072-B42C6022CDD3}"/>
              </a:ext>
            </a:extLst>
          </p:cNvPr>
          <p:cNvPicPr>
            <a:picLocks noChangeAspect="1"/>
          </p:cNvPicPr>
          <p:nvPr/>
        </p:nvPicPr>
        <p:blipFill>
          <a:blip r:embed="rId11"/>
          <a:stretch>
            <a:fillRect/>
          </a:stretch>
        </p:blipFill>
        <p:spPr>
          <a:xfrm>
            <a:off x="4953000" y="3446463"/>
            <a:ext cx="3752850" cy="909638"/>
          </a:xfrm>
          <a:prstGeom prst="rect">
            <a:avLst/>
          </a:prstGeom>
        </p:spPr>
      </p:pic>
      <p:pic>
        <p:nvPicPr>
          <p:cNvPr id="17" name="Picture 16">
            <a:extLst>
              <a:ext uri="{FF2B5EF4-FFF2-40B4-BE49-F238E27FC236}">
                <a16:creationId xmlns:a16="http://schemas.microsoft.com/office/drawing/2014/main" id="{5B1CBE17-0A90-4CB8-A06A-0C04C0A8C687}"/>
              </a:ext>
            </a:extLst>
          </p:cNvPr>
          <p:cNvPicPr>
            <a:picLocks noChangeAspect="1"/>
          </p:cNvPicPr>
          <p:nvPr/>
        </p:nvPicPr>
        <p:blipFill>
          <a:blip r:embed="rId12"/>
          <a:stretch>
            <a:fillRect/>
          </a:stretch>
        </p:blipFill>
        <p:spPr>
          <a:xfrm>
            <a:off x="4953000" y="4414838"/>
            <a:ext cx="3752850" cy="1438275"/>
          </a:xfrm>
          <a:prstGeom prst="rect">
            <a:avLst/>
          </a:prstGeom>
        </p:spPr>
      </p:pic>
      <p:pic>
        <p:nvPicPr>
          <p:cNvPr id="29" name="Picture 28">
            <a:extLst>
              <a:ext uri="{FF2B5EF4-FFF2-40B4-BE49-F238E27FC236}">
                <a16:creationId xmlns:a16="http://schemas.microsoft.com/office/drawing/2014/main" id="{EF85A0EB-8C8C-461F-8E9E-2298EADE42A0}"/>
              </a:ext>
            </a:extLst>
          </p:cNvPr>
          <p:cNvPicPr>
            <a:picLocks noChangeAspect="1"/>
          </p:cNvPicPr>
          <p:nvPr/>
        </p:nvPicPr>
        <p:blipFill>
          <a:blip r:embed="rId13"/>
          <a:stretch>
            <a:fillRect/>
          </a:stretch>
        </p:blipFill>
        <p:spPr>
          <a:xfrm>
            <a:off x="8841312" y="4936067"/>
            <a:ext cx="2891785" cy="768623"/>
          </a:xfrm>
          <a:prstGeom prst="rect">
            <a:avLst/>
          </a:prstGeom>
        </p:spPr>
      </p:pic>
      <p:pic>
        <p:nvPicPr>
          <p:cNvPr id="31" name="Picture 30">
            <a:extLst>
              <a:ext uri="{FF2B5EF4-FFF2-40B4-BE49-F238E27FC236}">
                <a16:creationId xmlns:a16="http://schemas.microsoft.com/office/drawing/2014/main" id="{2D3DE4B7-F19A-4575-AE40-8C86F048D956}"/>
              </a:ext>
            </a:extLst>
          </p:cNvPr>
          <p:cNvPicPr>
            <a:picLocks noChangeAspect="1"/>
          </p:cNvPicPr>
          <p:nvPr/>
        </p:nvPicPr>
        <p:blipFill>
          <a:blip r:embed="rId14"/>
          <a:stretch>
            <a:fillRect/>
          </a:stretch>
        </p:blipFill>
        <p:spPr>
          <a:xfrm>
            <a:off x="9143802" y="892821"/>
            <a:ext cx="1924319" cy="2110083"/>
          </a:xfrm>
          <a:prstGeom prst="rect">
            <a:avLst/>
          </a:prstGeom>
        </p:spPr>
      </p:pic>
      <p:pic>
        <p:nvPicPr>
          <p:cNvPr id="35" name="Picture 34">
            <a:extLst>
              <a:ext uri="{FF2B5EF4-FFF2-40B4-BE49-F238E27FC236}">
                <a16:creationId xmlns:a16="http://schemas.microsoft.com/office/drawing/2014/main" id="{CA38FE7B-171A-4CE8-A5AD-5D6A40FD9DBC}"/>
              </a:ext>
            </a:extLst>
          </p:cNvPr>
          <p:cNvPicPr>
            <a:picLocks noChangeAspect="1"/>
          </p:cNvPicPr>
          <p:nvPr/>
        </p:nvPicPr>
        <p:blipFill>
          <a:blip r:embed="rId15"/>
          <a:stretch>
            <a:fillRect/>
          </a:stretch>
        </p:blipFill>
        <p:spPr>
          <a:xfrm>
            <a:off x="9027582" y="3429000"/>
            <a:ext cx="2318149" cy="854671"/>
          </a:xfrm>
          <a:prstGeom prst="rect">
            <a:avLst/>
          </a:prstGeom>
        </p:spPr>
      </p:pic>
    </p:spTree>
    <p:extLst>
      <p:ext uri="{BB962C8B-B14F-4D97-AF65-F5344CB8AC3E}">
        <p14:creationId xmlns:p14="http://schemas.microsoft.com/office/powerpoint/2010/main" val="2396898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B84D7B-ABA0-41DE-9241-1805A86FC6C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FM Blog Example</a:t>
            </a:r>
          </a:p>
        </p:txBody>
      </p:sp>
      <p:pic>
        <p:nvPicPr>
          <p:cNvPr id="6" name="Content Placeholder 5">
            <a:hlinkClick r:id="rId3"/>
            <a:extLst>
              <a:ext uri="{FF2B5EF4-FFF2-40B4-BE49-F238E27FC236}">
                <a16:creationId xmlns:a16="http://schemas.microsoft.com/office/drawing/2014/main" id="{E15DC07F-6614-4A40-AC11-5D7281A20065}"/>
              </a:ext>
            </a:extLst>
          </p:cNvPr>
          <p:cNvPicPr>
            <a:picLocks noGrp="1" noChangeAspect="1"/>
          </p:cNvPicPr>
          <p:nvPr>
            <p:ph idx="1"/>
          </p:nvPr>
        </p:nvPicPr>
        <p:blipFill>
          <a:blip r:embed="rId4"/>
          <a:stretch>
            <a:fillRect/>
          </a:stretch>
        </p:blipFill>
        <p:spPr>
          <a:xfrm>
            <a:off x="643467" y="1854889"/>
            <a:ext cx="10905066" cy="4034874"/>
          </a:xfrm>
          <a:prstGeom prst="rect">
            <a:avLst/>
          </a:prstGeom>
        </p:spPr>
      </p:pic>
    </p:spTree>
    <p:extLst>
      <p:ext uri="{BB962C8B-B14F-4D97-AF65-F5344CB8AC3E}">
        <p14:creationId xmlns:p14="http://schemas.microsoft.com/office/powerpoint/2010/main" val="94321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Multiple interweaving highways with cars driving in different directions">
            <a:extLst>
              <a:ext uri="{FF2B5EF4-FFF2-40B4-BE49-F238E27FC236}">
                <a16:creationId xmlns:a16="http://schemas.microsoft.com/office/drawing/2014/main" id="{1547E364-4B07-44F0-B8B7-540374D9981B}"/>
              </a:ext>
            </a:extLst>
          </p:cNvPr>
          <p:cNvPicPr>
            <a:picLocks noChangeAspect="1"/>
          </p:cNvPicPr>
          <p:nvPr/>
        </p:nvPicPr>
        <p:blipFill rotWithShape="1">
          <a:blip r:embed="rId3">
            <a:extLst>
              <a:ext uri="{28A0092B-C50C-407E-A947-70E740481C1C}">
                <a14:useLocalDpi xmlns:a14="http://schemas.microsoft.com/office/drawing/2010/main" val="0"/>
              </a:ext>
            </a:extLst>
          </a:blip>
          <a:srcRect l="6982" r="4543" b="1"/>
          <a:stretch/>
        </p:blipFill>
        <p:spPr>
          <a:xfrm>
            <a:off x="2522356" y="10"/>
            <a:ext cx="9669642" cy="6857990"/>
          </a:xfrm>
          <a:prstGeom prst="rect">
            <a:avLst/>
          </a:prstGeom>
        </p:spPr>
      </p:pic>
      <p:sp>
        <p:nvSpPr>
          <p:cNvPr id="11"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68204C-F5BC-4CD6-A26E-BFF58ADE0BEB}"/>
              </a:ext>
            </a:extLst>
          </p:cNvPr>
          <p:cNvSpPr>
            <a:spLocks noGrp="1"/>
          </p:cNvSpPr>
          <p:nvPr>
            <p:ph type="title"/>
          </p:nvPr>
        </p:nvSpPr>
        <p:spPr>
          <a:xfrm>
            <a:off x="801587" y="1445758"/>
            <a:ext cx="3822189" cy="1899912"/>
          </a:xfrm>
        </p:spPr>
        <p:txBody>
          <a:bodyPr>
            <a:normAutofit/>
          </a:bodyPr>
          <a:lstStyle/>
          <a:p>
            <a:r>
              <a:rPr lang="en-US" sz="4000" b="1" dirty="0"/>
              <a:t>Blogs Test Drive</a:t>
            </a:r>
          </a:p>
        </p:txBody>
      </p:sp>
      <p:sp>
        <p:nvSpPr>
          <p:cNvPr id="13" name="Content Placeholder 8">
            <a:extLst>
              <a:ext uri="{FF2B5EF4-FFF2-40B4-BE49-F238E27FC236}">
                <a16:creationId xmlns:a16="http://schemas.microsoft.com/office/drawing/2014/main" id="{61589BF0-6024-2437-D200-2B5F8855620C}"/>
              </a:ext>
            </a:extLst>
          </p:cNvPr>
          <p:cNvSpPr>
            <a:spLocks noGrp="1"/>
          </p:cNvSpPr>
          <p:nvPr>
            <p:ph idx="1"/>
          </p:nvPr>
        </p:nvSpPr>
        <p:spPr>
          <a:xfrm>
            <a:off x="863370" y="3238078"/>
            <a:ext cx="2831760" cy="3742762"/>
          </a:xfrm>
        </p:spPr>
        <p:txBody>
          <a:bodyPr>
            <a:normAutofit/>
          </a:bodyPr>
          <a:lstStyle/>
          <a:p>
            <a:pPr marL="0" indent="0">
              <a:buNone/>
            </a:pPr>
            <a:r>
              <a:rPr lang="en-US" sz="3200" dirty="0"/>
              <a:t>What Blog-based EBM teaching resources do </a:t>
            </a:r>
            <a:r>
              <a:rPr lang="en-US" sz="3200" u="sng" dirty="0"/>
              <a:t>you</a:t>
            </a:r>
            <a:r>
              <a:rPr lang="en-US" sz="3200" dirty="0"/>
              <a:t> like?</a:t>
            </a:r>
          </a:p>
        </p:txBody>
      </p:sp>
      <p:pic>
        <p:nvPicPr>
          <p:cNvPr id="19" name="Picture 2">
            <a:extLst>
              <a:ext uri="{FF2B5EF4-FFF2-40B4-BE49-F238E27FC236}">
                <a16:creationId xmlns:a16="http://schemas.microsoft.com/office/drawing/2014/main" id="{0933172A-F441-43FA-AA5A-955D7AD04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387" y="173595"/>
            <a:ext cx="1572296" cy="16187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0D68BC-A02D-4850-A8D7-5A2E2134E3B1}"/>
              </a:ext>
            </a:extLst>
          </p:cNvPr>
          <p:cNvSpPr txBox="1"/>
          <p:nvPr/>
        </p:nvSpPr>
        <p:spPr>
          <a:xfrm>
            <a:off x="1800720" y="243079"/>
            <a:ext cx="21991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Amatic SC" panose="00000500000000000000" pitchFamily="2" charset="-79"/>
                <a:ea typeface="+mn-ea"/>
                <a:cs typeface="Amatic SC" panose="00000500000000000000" pitchFamily="2" charset="-79"/>
              </a:rPr>
              <a:t>Let’s build a list!</a:t>
            </a:r>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D467C294-A024-4EDE-9B19-2A4CC243879A}"/>
                  </a:ext>
                </a:extLst>
              </p14:cNvPr>
              <p14:cNvContentPartPr/>
              <p14:nvPr/>
            </p14:nvContentPartPr>
            <p14:xfrm>
              <a:off x="1860377" y="892114"/>
              <a:ext cx="774360" cy="263160"/>
            </p14:xfrm>
          </p:contentPart>
        </mc:Choice>
        <mc:Fallback>
          <p:pic>
            <p:nvPicPr>
              <p:cNvPr id="4" name="Ink 3">
                <a:extLst>
                  <a:ext uri="{FF2B5EF4-FFF2-40B4-BE49-F238E27FC236}">
                    <a16:creationId xmlns:a16="http://schemas.microsoft.com/office/drawing/2014/main" id="{D467C294-A024-4EDE-9B19-2A4CC243879A}"/>
                  </a:ext>
                </a:extLst>
              </p:cNvPr>
              <p:cNvPicPr/>
              <p:nvPr/>
            </p:nvPicPr>
            <p:blipFill>
              <a:blip r:embed="rId6"/>
              <a:stretch>
                <a:fillRect/>
              </a:stretch>
            </p:blipFill>
            <p:spPr>
              <a:xfrm>
                <a:off x="1842377" y="874114"/>
                <a:ext cx="81000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EBE0658A-9208-4AF3-92D7-D33DC8552423}"/>
                  </a:ext>
                </a:extLst>
              </p14:cNvPr>
              <p14:cNvContentPartPr/>
              <p14:nvPr/>
            </p14:nvContentPartPr>
            <p14:xfrm>
              <a:off x="1861097" y="959794"/>
              <a:ext cx="123120" cy="150480"/>
            </p14:xfrm>
          </p:contentPart>
        </mc:Choice>
        <mc:Fallback>
          <p:pic>
            <p:nvPicPr>
              <p:cNvPr id="6" name="Ink 5">
                <a:extLst>
                  <a:ext uri="{FF2B5EF4-FFF2-40B4-BE49-F238E27FC236}">
                    <a16:creationId xmlns:a16="http://schemas.microsoft.com/office/drawing/2014/main" id="{EBE0658A-9208-4AF3-92D7-D33DC8552423}"/>
                  </a:ext>
                </a:extLst>
              </p:cNvPr>
              <p:cNvPicPr/>
              <p:nvPr/>
            </p:nvPicPr>
            <p:blipFill>
              <a:blip r:embed="rId8"/>
              <a:stretch>
                <a:fillRect/>
              </a:stretch>
            </p:blipFill>
            <p:spPr>
              <a:xfrm>
                <a:off x="1843457" y="942154"/>
                <a:ext cx="15876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5" name="Ink 14">
                <a:extLst>
                  <a:ext uri="{FF2B5EF4-FFF2-40B4-BE49-F238E27FC236}">
                    <a16:creationId xmlns:a16="http://schemas.microsoft.com/office/drawing/2014/main" id="{98018B81-0A4C-44A5-B35C-4674AE6D7687}"/>
                  </a:ext>
                </a:extLst>
              </p14:cNvPr>
              <p14:cNvContentPartPr/>
              <p14:nvPr/>
            </p14:nvContentPartPr>
            <p14:xfrm>
              <a:off x="1828697" y="1088314"/>
              <a:ext cx="124560" cy="262440"/>
            </p14:xfrm>
          </p:contentPart>
        </mc:Choice>
        <mc:Fallback>
          <p:pic>
            <p:nvPicPr>
              <p:cNvPr id="15" name="Ink 14">
                <a:extLst>
                  <a:ext uri="{FF2B5EF4-FFF2-40B4-BE49-F238E27FC236}">
                    <a16:creationId xmlns:a16="http://schemas.microsoft.com/office/drawing/2014/main" id="{98018B81-0A4C-44A5-B35C-4674AE6D7687}"/>
                  </a:ext>
                </a:extLst>
              </p:cNvPr>
              <p:cNvPicPr/>
              <p:nvPr/>
            </p:nvPicPr>
            <p:blipFill>
              <a:blip r:embed="rId10"/>
              <a:stretch>
                <a:fillRect/>
              </a:stretch>
            </p:blipFill>
            <p:spPr>
              <a:xfrm>
                <a:off x="1810697" y="1070314"/>
                <a:ext cx="160200" cy="298080"/>
              </a:xfrm>
              <a:prstGeom prst="rect">
                <a:avLst/>
              </a:prstGeom>
            </p:spPr>
          </p:pic>
        </mc:Fallback>
      </mc:AlternateContent>
    </p:spTree>
    <p:extLst>
      <p:ext uri="{BB962C8B-B14F-4D97-AF65-F5344CB8AC3E}">
        <p14:creationId xmlns:p14="http://schemas.microsoft.com/office/powerpoint/2010/main" val="3519984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Close-up of woman's hands typing and using a trackpad on a laptop with mug">
            <a:extLst>
              <a:ext uri="{FF2B5EF4-FFF2-40B4-BE49-F238E27FC236}">
                <a16:creationId xmlns:a16="http://schemas.microsoft.com/office/drawing/2014/main" id="{2C9FB984-5A5A-47E5-B5D9-017915F0E2E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9091" r="35354" b="1"/>
          <a:stretch/>
        </p:blipFill>
        <p:spPr>
          <a:xfrm>
            <a:off x="20" y="10"/>
            <a:ext cx="12191980" cy="6857990"/>
          </a:xfrm>
          <a:prstGeom prst="rect">
            <a:avLst/>
          </a:prstGeom>
        </p:spPr>
      </p:pic>
      <p:sp>
        <p:nvSpPr>
          <p:cNvPr id="21"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9C2EE-E6E3-45F5-BF1B-0A766732E3B5}"/>
              </a:ext>
            </a:extLst>
          </p:cNvPr>
          <p:cNvSpPr>
            <a:spLocks noGrp="1"/>
          </p:cNvSpPr>
          <p:nvPr>
            <p:ph type="title"/>
          </p:nvPr>
        </p:nvSpPr>
        <p:spPr>
          <a:xfrm>
            <a:off x="594804" y="640263"/>
            <a:ext cx="6619811" cy="1344975"/>
          </a:xfrm>
        </p:spPr>
        <p:txBody>
          <a:bodyPr vert="horz" lIns="91440" tIns="45720" rIns="91440" bIns="45720" rtlCol="0" anchor="ctr">
            <a:normAutofit/>
          </a:bodyPr>
          <a:lstStyle/>
          <a:p>
            <a:r>
              <a:rPr lang="en-US" sz="4000" b="1" dirty="0"/>
              <a:t>Blogs: Key Points</a:t>
            </a:r>
          </a:p>
        </p:txBody>
      </p:sp>
      <p:sp>
        <p:nvSpPr>
          <p:cNvPr id="3" name="Content Placeholder 2">
            <a:extLst>
              <a:ext uri="{FF2B5EF4-FFF2-40B4-BE49-F238E27FC236}">
                <a16:creationId xmlns:a16="http://schemas.microsoft.com/office/drawing/2014/main" id="{28E135B8-ED65-47BB-86C7-F4DE75C314E0}"/>
              </a:ext>
            </a:extLst>
          </p:cNvPr>
          <p:cNvSpPr>
            <a:spLocks noGrp="1"/>
          </p:cNvSpPr>
          <p:nvPr>
            <p:ph sz="half" idx="1"/>
          </p:nvPr>
        </p:nvSpPr>
        <p:spPr>
          <a:xfrm>
            <a:off x="930973" y="1985237"/>
            <a:ext cx="6940547" cy="4401707"/>
          </a:xfrm>
        </p:spPr>
        <p:txBody>
          <a:bodyPr vert="horz" lIns="91440" tIns="45720" rIns="91440" bIns="45720" rtlCol="0">
            <a:normAutofit lnSpcReduction="10000"/>
          </a:bodyPr>
          <a:lstStyle/>
          <a:p>
            <a:pPr marL="0" indent="0">
              <a:buNone/>
            </a:pPr>
            <a:r>
              <a:rPr lang="en-US" dirty="0"/>
              <a:t>Wide reaching audience</a:t>
            </a:r>
          </a:p>
          <a:p>
            <a:pPr marL="0" indent="0">
              <a:buNone/>
            </a:pPr>
            <a:endParaRPr lang="en-US" dirty="0"/>
          </a:p>
          <a:p>
            <a:pPr marL="0" indent="0">
              <a:buNone/>
            </a:pPr>
            <a:r>
              <a:rPr lang="en-US" dirty="0"/>
              <a:t>Easily shareable, no accounts needed</a:t>
            </a:r>
          </a:p>
          <a:p>
            <a:pPr marL="0" indent="0">
              <a:buNone/>
            </a:pPr>
            <a:endParaRPr lang="en-US" dirty="0"/>
          </a:p>
          <a:p>
            <a:pPr marL="0" indent="0">
              <a:buNone/>
            </a:pPr>
            <a:r>
              <a:rPr lang="en-US" dirty="0"/>
              <a:t>Adaptable and can include images and links</a:t>
            </a:r>
          </a:p>
          <a:p>
            <a:pPr marL="0" indent="0">
              <a:buNone/>
            </a:pPr>
            <a:endParaRPr lang="en-US" dirty="0"/>
          </a:p>
          <a:p>
            <a:pPr marL="0" indent="0">
              <a:buNone/>
            </a:pPr>
            <a:r>
              <a:rPr lang="en-US" dirty="0"/>
              <a:t>Not restricted to character count</a:t>
            </a:r>
          </a:p>
          <a:p>
            <a:pPr marL="0" indent="0">
              <a:buNone/>
            </a:pPr>
            <a:endParaRPr lang="en-US" dirty="0"/>
          </a:p>
          <a:p>
            <a:pPr marL="0" indent="0">
              <a:buNone/>
            </a:pPr>
            <a:r>
              <a:rPr lang="en-US" dirty="0"/>
              <a:t>Asynchronous discussion (if at all)</a:t>
            </a:r>
          </a:p>
        </p:txBody>
      </p:sp>
      <p:pic>
        <p:nvPicPr>
          <p:cNvPr id="8" name="Graphic 7" descr="Thumbs up sign with solid fill">
            <a:extLst>
              <a:ext uri="{FF2B5EF4-FFF2-40B4-BE49-F238E27FC236}">
                <a16:creationId xmlns:a16="http://schemas.microsoft.com/office/drawing/2014/main" id="{02282165-DB00-4AFF-9713-47E62506DA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013" y="1982891"/>
            <a:ext cx="400869" cy="400869"/>
          </a:xfrm>
          <a:prstGeom prst="rect">
            <a:avLst/>
          </a:prstGeom>
        </p:spPr>
      </p:pic>
      <p:pic>
        <p:nvPicPr>
          <p:cNvPr id="20" name="Graphic 19" descr="Thumbs up sign with solid fill">
            <a:extLst>
              <a:ext uri="{FF2B5EF4-FFF2-40B4-BE49-F238E27FC236}">
                <a16:creationId xmlns:a16="http://schemas.microsoft.com/office/drawing/2014/main" id="{CA506D60-DEAA-41E3-BDAD-11019B2673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0104" y="2921332"/>
            <a:ext cx="400869" cy="400869"/>
          </a:xfrm>
          <a:prstGeom prst="rect">
            <a:avLst/>
          </a:prstGeom>
        </p:spPr>
      </p:pic>
      <p:pic>
        <p:nvPicPr>
          <p:cNvPr id="22" name="Graphic 21" descr="Thumbs up sign with solid fill">
            <a:extLst>
              <a:ext uri="{FF2B5EF4-FFF2-40B4-BE49-F238E27FC236}">
                <a16:creationId xmlns:a16="http://schemas.microsoft.com/office/drawing/2014/main" id="{FE4CB95A-E7E1-40E6-99FB-F9BADB2BA5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923" y="3832969"/>
            <a:ext cx="400869" cy="400869"/>
          </a:xfrm>
          <a:prstGeom prst="rect">
            <a:avLst/>
          </a:prstGeom>
        </p:spPr>
      </p:pic>
      <p:pic>
        <p:nvPicPr>
          <p:cNvPr id="23" name="Graphic 22" descr="Thumbs up sign with solid fill">
            <a:extLst>
              <a:ext uri="{FF2B5EF4-FFF2-40B4-BE49-F238E27FC236}">
                <a16:creationId xmlns:a16="http://schemas.microsoft.com/office/drawing/2014/main" id="{A1C80E46-5702-4F5C-86FD-46EFD5EA6E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924" y="4771284"/>
            <a:ext cx="400869" cy="400869"/>
          </a:xfrm>
          <a:prstGeom prst="rect">
            <a:avLst/>
          </a:prstGeom>
        </p:spPr>
      </p:pic>
      <p:pic>
        <p:nvPicPr>
          <p:cNvPr id="13" name="Graphic 12" descr="Thumbs Down outline">
            <a:extLst>
              <a:ext uri="{FF2B5EF4-FFF2-40B4-BE49-F238E27FC236}">
                <a16:creationId xmlns:a16="http://schemas.microsoft.com/office/drawing/2014/main" id="{D7364485-9EE0-4068-B773-E87761389E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6426" y="5757983"/>
            <a:ext cx="444547" cy="444547"/>
          </a:xfrm>
          <a:prstGeom prst="rect">
            <a:avLst/>
          </a:prstGeom>
        </p:spPr>
      </p:pic>
      <p:sp>
        <p:nvSpPr>
          <p:cNvPr id="24" name="Rectangle: Rounded Corners 23">
            <a:extLst>
              <a:ext uri="{FF2B5EF4-FFF2-40B4-BE49-F238E27FC236}">
                <a16:creationId xmlns:a16="http://schemas.microsoft.com/office/drawing/2014/main" id="{7A9204F8-B958-4169-B9BC-1394F2CC44F4}"/>
              </a:ext>
            </a:extLst>
          </p:cNvPr>
          <p:cNvSpPr/>
          <p:nvPr/>
        </p:nvSpPr>
        <p:spPr>
          <a:xfrm>
            <a:off x="9500275" y="186283"/>
            <a:ext cx="2443028" cy="1683246"/>
          </a:xfrm>
          <a:prstGeom prst="round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22947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31D2-06E8-4DFF-8010-ACA7F17A3536}"/>
              </a:ext>
            </a:extLst>
          </p:cNvPr>
          <p:cNvSpPr>
            <a:spLocks noGrp="1"/>
          </p:cNvSpPr>
          <p:nvPr>
            <p:ph type="title"/>
          </p:nvPr>
        </p:nvSpPr>
        <p:spPr>
          <a:xfrm>
            <a:off x="838200" y="242047"/>
            <a:ext cx="10515600" cy="1325563"/>
          </a:xfrm>
        </p:spPr>
        <p:txBody>
          <a:bodyPr/>
          <a:lstStyle/>
          <a:p>
            <a:r>
              <a:rPr lang="en-US" dirty="0"/>
              <a:t>Social Media and EBM</a:t>
            </a:r>
          </a:p>
        </p:txBody>
      </p:sp>
      <p:graphicFrame>
        <p:nvGraphicFramePr>
          <p:cNvPr id="4" name="Content Placeholder 3">
            <a:extLst>
              <a:ext uri="{FF2B5EF4-FFF2-40B4-BE49-F238E27FC236}">
                <a16:creationId xmlns:a16="http://schemas.microsoft.com/office/drawing/2014/main" id="{F731956A-19D9-4569-9976-B674286DA069}"/>
              </a:ext>
            </a:extLst>
          </p:cNvPr>
          <p:cNvGraphicFramePr>
            <a:graphicFrameLocks noGrp="1"/>
          </p:cNvGraphicFramePr>
          <p:nvPr>
            <p:ph idx="1"/>
            <p:extLst>
              <p:ext uri="{D42A27DB-BD31-4B8C-83A1-F6EECF244321}">
                <p14:modId xmlns:p14="http://schemas.microsoft.com/office/powerpoint/2010/main" val="90829668"/>
              </p:ext>
            </p:extLst>
          </p:nvPr>
        </p:nvGraphicFramePr>
        <p:xfrm>
          <a:off x="1571065" y="1791353"/>
          <a:ext cx="9049870" cy="3275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Up 2">
            <a:extLst>
              <a:ext uri="{FF2B5EF4-FFF2-40B4-BE49-F238E27FC236}">
                <a16:creationId xmlns:a16="http://schemas.microsoft.com/office/drawing/2014/main" id="{DCCDCCB7-37DB-4343-ADB3-77EF2D8645CD}"/>
              </a:ext>
            </a:extLst>
          </p:cNvPr>
          <p:cNvSpPr/>
          <p:nvPr/>
        </p:nvSpPr>
        <p:spPr>
          <a:xfrm>
            <a:off x="2312255" y="5713514"/>
            <a:ext cx="1084088" cy="109689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34601B-DE10-4B81-9852-916D810C9A2D}"/>
              </a:ext>
            </a:extLst>
          </p:cNvPr>
          <p:cNvSpPr txBox="1"/>
          <p:nvPr/>
        </p:nvSpPr>
        <p:spPr>
          <a:xfrm>
            <a:off x="3929743" y="4867196"/>
            <a:ext cx="4332514" cy="846386"/>
          </a:xfrm>
          <a:prstGeom prst="rect">
            <a:avLst/>
          </a:prstGeom>
          <a:noFill/>
        </p:spPr>
        <p:txBody>
          <a:bodyPr wrap="square" rtlCol="0">
            <a:spAutoFit/>
          </a:bodyPr>
          <a:lstStyle/>
          <a:p>
            <a:pPr algn="ctr"/>
            <a:r>
              <a:rPr lang="en-US" sz="4900" dirty="0"/>
              <a:t>Podcasts</a:t>
            </a:r>
          </a:p>
        </p:txBody>
      </p:sp>
    </p:spTree>
    <p:extLst>
      <p:ext uri="{BB962C8B-B14F-4D97-AF65-F5344CB8AC3E}">
        <p14:creationId xmlns:p14="http://schemas.microsoft.com/office/powerpoint/2010/main" val="2395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75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9C71-F28C-4B37-9FC7-5BD35856A678}"/>
              </a:ext>
            </a:extLst>
          </p:cNvPr>
          <p:cNvSpPr>
            <a:spLocks noGrp="1"/>
          </p:cNvSpPr>
          <p:nvPr>
            <p:ph type="title"/>
          </p:nvPr>
        </p:nvSpPr>
        <p:spPr>
          <a:xfrm>
            <a:off x="838200" y="143355"/>
            <a:ext cx="10515600" cy="1325563"/>
          </a:xfrm>
        </p:spPr>
        <p:txBody>
          <a:bodyPr/>
          <a:lstStyle/>
          <a:p>
            <a:r>
              <a:rPr lang="en-US" b="1" dirty="0"/>
              <a:t>Videos and EBM</a:t>
            </a:r>
          </a:p>
        </p:txBody>
      </p:sp>
      <p:pic>
        <p:nvPicPr>
          <p:cNvPr id="5" name="Picture 4">
            <a:extLst>
              <a:ext uri="{FF2B5EF4-FFF2-40B4-BE49-F238E27FC236}">
                <a16:creationId xmlns:a16="http://schemas.microsoft.com/office/drawing/2014/main" id="{E7123027-C505-46F7-88CF-4F7AC60A3C20}"/>
              </a:ext>
            </a:extLst>
          </p:cNvPr>
          <p:cNvPicPr>
            <a:picLocks noChangeAspect="1"/>
          </p:cNvPicPr>
          <p:nvPr/>
        </p:nvPicPr>
        <p:blipFill>
          <a:blip r:embed="rId3"/>
          <a:stretch>
            <a:fillRect/>
          </a:stretch>
        </p:blipFill>
        <p:spPr>
          <a:xfrm>
            <a:off x="1989418" y="1690688"/>
            <a:ext cx="9364382" cy="1448002"/>
          </a:xfrm>
          <a:prstGeom prst="rect">
            <a:avLst/>
          </a:prstGeom>
        </p:spPr>
      </p:pic>
      <p:pic>
        <p:nvPicPr>
          <p:cNvPr id="7" name="Picture 6">
            <a:extLst>
              <a:ext uri="{FF2B5EF4-FFF2-40B4-BE49-F238E27FC236}">
                <a16:creationId xmlns:a16="http://schemas.microsoft.com/office/drawing/2014/main" id="{495DF383-0B5C-4FB8-9C62-29780115BCDB}"/>
              </a:ext>
            </a:extLst>
          </p:cNvPr>
          <p:cNvPicPr>
            <a:picLocks noChangeAspect="1"/>
          </p:cNvPicPr>
          <p:nvPr/>
        </p:nvPicPr>
        <p:blipFill>
          <a:blip r:embed="rId4"/>
          <a:stretch>
            <a:fillRect/>
          </a:stretch>
        </p:blipFill>
        <p:spPr>
          <a:xfrm>
            <a:off x="493304" y="1690688"/>
            <a:ext cx="1222723" cy="1431142"/>
          </a:xfrm>
          <a:prstGeom prst="rect">
            <a:avLst/>
          </a:prstGeom>
        </p:spPr>
      </p:pic>
      <p:pic>
        <p:nvPicPr>
          <p:cNvPr id="9" name="Picture 8">
            <a:extLst>
              <a:ext uri="{FF2B5EF4-FFF2-40B4-BE49-F238E27FC236}">
                <a16:creationId xmlns:a16="http://schemas.microsoft.com/office/drawing/2014/main" id="{E6B8F3A8-8065-4651-AF8C-E5DB9BD6975D}"/>
              </a:ext>
            </a:extLst>
          </p:cNvPr>
          <p:cNvPicPr>
            <a:picLocks noChangeAspect="1"/>
          </p:cNvPicPr>
          <p:nvPr/>
        </p:nvPicPr>
        <p:blipFill>
          <a:blip r:embed="rId5"/>
          <a:stretch>
            <a:fillRect/>
          </a:stretch>
        </p:blipFill>
        <p:spPr>
          <a:xfrm>
            <a:off x="9619891" y="6474320"/>
            <a:ext cx="2572109" cy="190527"/>
          </a:xfrm>
          <a:prstGeom prst="rect">
            <a:avLst/>
          </a:prstGeom>
        </p:spPr>
      </p:pic>
      <p:sp>
        <p:nvSpPr>
          <p:cNvPr id="10" name="Speech Bubble: Rectangle 9">
            <a:extLst>
              <a:ext uri="{FF2B5EF4-FFF2-40B4-BE49-F238E27FC236}">
                <a16:creationId xmlns:a16="http://schemas.microsoft.com/office/drawing/2014/main" id="{363F2E41-2B44-41DC-8E78-B4EC8C6D712A}"/>
              </a:ext>
            </a:extLst>
          </p:cNvPr>
          <p:cNvSpPr/>
          <p:nvPr/>
        </p:nvSpPr>
        <p:spPr>
          <a:xfrm>
            <a:off x="2986301" y="3668463"/>
            <a:ext cx="2221889" cy="736522"/>
          </a:xfrm>
          <a:prstGeom prst="wedgeRect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C2D4D44-9685-4C9F-A2FE-B833F165B79F}"/>
              </a:ext>
            </a:extLst>
          </p:cNvPr>
          <p:cNvSpPr txBox="1"/>
          <p:nvPr/>
        </p:nvSpPr>
        <p:spPr>
          <a:xfrm>
            <a:off x="2947216" y="3749099"/>
            <a:ext cx="2320500" cy="646331"/>
          </a:xfrm>
          <a:prstGeom prst="rect">
            <a:avLst/>
          </a:prstGeom>
          <a:noFill/>
        </p:spPr>
        <p:txBody>
          <a:bodyPr wrap="square" rtlCol="0">
            <a:spAutoFit/>
          </a:bodyPr>
          <a:lstStyle/>
          <a:p>
            <a:pPr algn="ctr"/>
            <a:r>
              <a:rPr lang="en-US" dirty="0"/>
              <a:t>High levels of learner satisfaction</a:t>
            </a:r>
          </a:p>
        </p:txBody>
      </p:sp>
      <p:sp>
        <p:nvSpPr>
          <p:cNvPr id="15" name="Thought Bubble: Cloud 14">
            <a:extLst>
              <a:ext uri="{FF2B5EF4-FFF2-40B4-BE49-F238E27FC236}">
                <a16:creationId xmlns:a16="http://schemas.microsoft.com/office/drawing/2014/main" id="{EECD0482-D773-47B5-83A4-466411E07BAF}"/>
              </a:ext>
            </a:extLst>
          </p:cNvPr>
          <p:cNvSpPr/>
          <p:nvPr/>
        </p:nvSpPr>
        <p:spPr>
          <a:xfrm>
            <a:off x="8095130" y="3069867"/>
            <a:ext cx="4096870" cy="1325563"/>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Oval 15">
            <a:extLst>
              <a:ext uri="{FF2B5EF4-FFF2-40B4-BE49-F238E27FC236}">
                <a16:creationId xmlns:a16="http://schemas.microsoft.com/office/drawing/2014/main" id="{58C3E034-8D43-4FFB-84FE-060A55C31FFF}"/>
              </a:ext>
            </a:extLst>
          </p:cNvPr>
          <p:cNvSpPr/>
          <p:nvPr/>
        </p:nvSpPr>
        <p:spPr>
          <a:xfrm>
            <a:off x="306531" y="3623534"/>
            <a:ext cx="2120153" cy="777275"/>
          </a:xfrm>
          <a:prstGeom prst="wedgeEllipse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peech Bubble: Rectangle with Corners Rounded 16">
            <a:extLst>
              <a:ext uri="{FF2B5EF4-FFF2-40B4-BE49-F238E27FC236}">
                <a16:creationId xmlns:a16="http://schemas.microsoft.com/office/drawing/2014/main" id="{8F8E2B86-52BE-45FD-A1A9-6E5023DDBD20}"/>
              </a:ext>
            </a:extLst>
          </p:cNvPr>
          <p:cNvSpPr/>
          <p:nvPr/>
        </p:nvSpPr>
        <p:spPr>
          <a:xfrm rot="5400000">
            <a:off x="5175555" y="4063936"/>
            <a:ext cx="806825" cy="2109828"/>
          </a:xfrm>
          <a:prstGeom prst="wedgeRoundRect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248A98F-CCA6-44ED-832C-229198F02AFA}"/>
              </a:ext>
            </a:extLst>
          </p:cNvPr>
          <p:cNvSpPr txBox="1"/>
          <p:nvPr/>
        </p:nvSpPr>
        <p:spPr>
          <a:xfrm>
            <a:off x="4675935" y="4796875"/>
            <a:ext cx="1882588" cy="646331"/>
          </a:xfrm>
          <a:prstGeom prst="rect">
            <a:avLst/>
          </a:prstGeom>
          <a:noFill/>
        </p:spPr>
        <p:txBody>
          <a:bodyPr wrap="square" rtlCol="0">
            <a:spAutoFit/>
          </a:bodyPr>
          <a:lstStyle/>
          <a:p>
            <a:pPr algn="ctr"/>
            <a:r>
              <a:rPr lang="en-US" dirty="0"/>
              <a:t>Increased levels of confidence</a:t>
            </a:r>
          </a:p>
        </p:txBody>
      </p:sp>
      <p:sp>
        <p:nvSpPr>
          <p:cNvPr id="19" name="TextBox 18">
            <a:extLst>
              <a:ext uri="{FF2B5EF4-FFF2-40B4-BE49-F238E27FC236}">
                <a16:creationId xmlns:a16="http://schemas.microsoft.com/office/drawing/2014/main" id="{F25EE118-BBA6-4DF3-B934-27D3D84AE5A5}"/>
              </a:ext>
            </a:extLst>
          </p:cNvPr>
          <p:cNvSpPr txBox="1"/>
          <p:nvPr/>
        </p:nvSpPr>
        <p:spPr>
          <a:xfrm>
            <a:off x="694354" y="3689005"/>
            <a:ext cx="1305078" cy="646331"/>
          </a:xfrm>
          <a:prstGeom prst="rect">
            <a:avLst/>
          </a:prstGeom>
          <a:noFill/>
        </p:spPr>
        <p:txBody>
          <a:bodyPr wrap="square" rtlCol="0">
            <a:spAutoFit/>
          </a:bodyPr>
          <a:lstStyle/>
          <a:p>
            <a:pPr algn="ctr"/>
            <a:r>
              <a:rPr lang="en-US" dirty="0"/>
              <a:t>Increased knowledge</a:t>
            </a:r>
          </a:p>
        </p:txBody>
      </p:sp>
      <p:sp>
        <p:nvSpPr>
          <p:cNvPr id="20" name="TextBox 19">
            <a:extLst>
              <a:ext uri="{FF2B5EF4-FFF2-40B4-BE49-F238E27FC236}">
                <a16:creationId xmlns:a16="http://schemas.microsoft.com/office/drawing/2014/main" id="{C38E882B-E0EF-48D8-869A-717C4B929798}"/>
              </a:ext>
            </a:extLst>
          </p:cNvPr>
          <p:cNvSpPr txBox="1"/>
          <p:nvPr/>
        </p:nvSpPr>
        <p:spPr>
          <a:xfrm>
            <a:off x="8384611" y="3360460"/>
            <a:ext cx="3654989" cy="646331"/>
          </a:xfrm>
          <a:prstGeom prst="rect">
            <a:avLst/>
          </a:prstGeom>
          <a:noFill/>
        </p:spPr>
        <p:txBody>
          <a:bodyPr wrap="square" rtlCol="0">
            <a:spAutoFit/>
          </a:bodyPr>
          <a:lstStyle/>
          <a:p>
            <a:pPr algn="ctr"/>
            <a:r>
              <a:rPr lang="en-US" b="0" i="0" dirty="0">
                <a:solidFill>
                  <a:srgbClr val="212121"/>
                </a:solidFill>
                <a:effectLst/>
                <a:latin typeface="BlinkMacSystemFont"/>
              </a:rPr>
              <a:t>90% of respondents reported using videos for surgical preparation</a:t>
            </a:r>
            <a:endParaRPr lang="en-US" dirty="0"/>
          </a:p>
        </p:txBody>
      </p:sp>
      <p:pic>
        <p:nvPicPr>
          <p:cNvPr id="24" name="Picture 23" descr="Focused male engineer working at computer">
            <a:extLst>
              <a:ext uri="{FF2B5EF4-FFF2-40B4-BE49-F238E27FC236}">
                <a16:creationId xmlns:a16="http://schemas.microsoft.com/office/drawing/2014/main" id="{23FE6A5E-E544-4407-B3C0-F01DA32118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665" y="4663468"/>
            <a:ext cx="3002801" cy="2001379"/>
          </a:xfrm>
          <a:prstGeom prst="rect">
            <a:avLst/>
          </a:prstGeom>
        </p:spPr>
      </p:pic>
      <p:sp>
        <p:nvSpPr>
          <p:cNvPr id="27" name="Rectangle: Rounded Corners 26">
            <a:extLst>
              <a:ext uri="{FF2B5EF4-FFF2-40B4-BE49-F238E27FC236}">
                <a16:creationId xmlns:a16="http://schemas.microsoft.com/office/drawing/2014/main" id="{10716B09-47FF-4E4E-B2E6-7FA0D544049D}"/>
              </a:ext>
            </a:extLst>
          </p:cNvPr>
          <p:cNvSpPr/>
          <p:nvPr/>
        </p:nvSpPr>
        <p:spPr>
          <a:xfrm>
            <a:off x="9748972" y="186283"/>
            <a:ext cx="2443028" cy="1683246"/>
          </a:xfrm>
          <a:prstGeom prst="roundRect">
            <a:avLst/>
          </a:prstGeom>
          <a: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9" name="Picture 28">
            <a:extLst>
              <a:ext uri="{FF2B5EF4-FFF2-40B4-BE49-F238E27FC236}">
                <a16:creationId xmlns:a16="http://schemas.microsoft.com/office/drawing/2014/main" id="{E7D345BE-193D-4DF0-A180-73CA180BE14D}"/>
              </a:ext>
            </a:extLst>
          </p:cNvPr>
          <p:cNvPicPr>
            <a:picLocks noChangeAspect="1"/>
          </p:cNvPicPr>
          <p:nvPr/>
        </p:nvPicPr>
        <p:blipFill>
          <a:blip r:embed="rId9"/>
          <a:stretch>
            <a:fillRect/>
          </a:stretch>
        </p:blipFill>
        <p:spPr>
          <a:xfrm>
            <a:off x="8635037" y="6657947"/>
            <a:ext cx="3553321" cy="200053"/>
          </a:xfrm>
          <a:prstGeom prst="rect">
            <a:avLst/>
          </a:prstGeom>
        </p:spPr>
      </p:pic>
      <p:pic>
        <p:nvPicPr>
          <p:cNvPr id="31" name="Picture 30" descr="Surgeons working in an operating room">
            <a:extLst>
              <a:ext uri="{FF2B5EF4-FFF2-40B4-BE49-F238E27FC236}">
                <a16:creationId xmlns:a16="http://schemas.microsoft.com/office/drawing/2014/main" id="{63781645-2014-4EA0-86EC-92305EA87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0194" y="4686023"/>
            <a:ext cx="2516149" cy="1677023"/>
          </a:xfrm>
          <a:prstGeom prst="rect">
            <a:avLst/>
          </a:prstGeom>
        </p:spPr>
      </p:pic>
    </p:spTree>
    <p:extLst>
      <p:ext uri="{BB962C8B-B14F-4D97-AF65-F5344CB8AC3E}">
        <p14:creationId xmlns:p14="http://schemas.microsoft.com/office/powerpoint/2010/main" val="12853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animBg="1"/>
      <p:bldP spid="16" grpId="0" animBg="1"/>
      <p:bldP spid="17" grpId="0" animBg="1"/>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33FC-7F3A-475F-B09A-1BB0BDD49128}"/>
              </a:ext>
            </a:extLst>
          </p:cNvPr>
          <p:cNvSpPr>
            <a:spLocks noGrp="1"/>
          </p:cNvSpPr>
          <p:nvPr>
            <p:ph type="title"/>
          </p:nvPr>
        </p:nvSpPr>
        <p:spPr>
          <a:xfrm>
            <a:off x="1498307" y="302026"/>
            <a:ext cx="10515600" cy="1325563"/>
          </a:xfrm>
        </p:spPr>
        <p:txBody>
          <a:bodyPr/>
          <a:lstStyle/>
          <a:p>
            <a:r>
              <a:rPr lang="en-US" b="1" dirty="0"/>
              <a:t>Videos and EBM</a:t>
            </a:r>
          </a:p>
        </p:txBody>
      </p:sp>
      <p:sp>
        <p:nvSpPr>
          <p:cNvPr id="4" name="Rectangle: Rounded Corners 3">
            <a:extLst>
              <a:ext uri="{FF2B5EF4-FFF2-40B4-BE49-F238E27FC236}">
                <a16:creationId xmlns:a16="http://schemas.microsoft.com/office/drawing/2014/main" id="{F04942A8-6115-456A-9A9E-0E269A664602}"/>
              </a:ext>
            </a:extLst>
          </p:cNvPr>
          <p:cNvSpPr/>
          <p:nvPr/>
        </p:nvSpPr>
        <p:spPr>
          <a:xfrm>
            <a:off x="9748972" y="186283"/>
            <a:ext cx="2443028" cy="1683246"/>
          </a:xfrm>
          <a:prstGeom prst="round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3" name="Online Media 2" title="Treating High Blood Pressure With a Fixed-Dose Combination Pill in Sri Lanka">
            <a:hlinkClick r:id="" action="ppaction://media"/>
            <a:extLst>
              <a:ext uri="{FF2B5EF4-FFF2-40B4-BE49-F238E27FC236}">
                <a16:creationId xmlns:a16="http://schemas.microsoft.com/office/drawing/2014/main" id="{C271F22D-0D9E-4C3E-846D-EAF1ECC6CC22}"/>
              </a:ext>
            </a:extLst>
          </p:cNvPr>
          <p:cNvPicPr>
            <a:picLocks noRot="1" noChangeAspect="1"/>
          </p:cNvPicPr>
          <p:nvPr>
            <a:videoFile r:link="rId1"/>
          </p:nvPr>
        </p:nvPicPr>
        <p:blipFill>
          <a:blip r:embed="rId6"/>
          <a:stretch>
            <a:fillRect/>
          </a:stretch>
        </p:blipFill>
        <p:spPr>
          <a:xfrm>
            <a:off x="1961262" y="1985272"/>
            <a:ext cx="7787710" cy="4400056"/>
          </a:xfrm>
          <a:prstGeom prst="rect">
            <a:avLst/>
          </a:prstGeom>
        </p:spPr>
      </p:pic>
    </p:spTree>
    <p:extLst>
      <p:ext uri="{BB962C8B-B14F-4D97-AF65-F5344CB8AC3E}">
        <p14:creationId xmlns:p14="http://schemas.microsoft.com/office/powerpoint/2010/main" val="3735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31308C9-A159-42F9-A6CE-DAFE06B580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18" y="9"/>
            <a:ext cx="12191982" cy="6857991"/>
          </a:xfrm>
          <a:prstGeom prst="rect">
            <a:avLst/>
          </a:prstGeom>
        </p:spPr>
      </p:pic>
    </p:spTree>
    <p:extLst>
      <p:ext uri="{BB962C8B-B14F-4D97-AF65-F5344CB8AC3E}">
        <p14:creationId xmlns:p14="http://schemas.microsoft.com/office/powerpoint/2010/main" val="1568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Multiple interweaving highways with cars driving in different directions">
            <a:extLst>
              <a:ext uri="{FF2B5EF4-FFF2-40B4-BE49-F238E27FC236}">
                <a16:creationId xmlns:a16="http://schemas.microsoft.com/office/drawing/2014/main" id="{1547E364-4B07-44F0-B8B7-540374D9981B}"/>
              </a:ext>
            </a:extLst>
          </p:cNvPr>
          <p:cNvPicPr>
            <a:picLocks noChangeAspect="1"/>
          </p:cNvPicPr>
          <p:nvPr/>
        </p:nvPicPr>
        <p:blipFill rotWithShape="1">
          <a:blip r:embed="rId2">
            <a:extLst>
              <a:ext uri="{28A0092B-C50C-407E-A947-70E740481C1C}">
                <a14:useLocalDpi xmlns:a14="http://schemas.microsoft.com/office/drawing/2010/main" val="0"/>
              </a:ext>
            </a:extLst>
          </a:blip>
          <a:srcRect l="6982" r="4543" b="1"/>
          <a:stretch/>
        </p:blipFill>
        <p:spPr>
          <a:xfrm>
            <a:off x="2522356" y="10"/>
            <a:ext cx="9669642" cy="6857990"/>
          </a:xfrm>
          <a:prstGeom prst="rect">
            <a:avLst/>
          </a:prstGeom>
        </p:spPr>
      </p:pic>
      <p:sp>
        <p:nvSpPr>
          <p:cNvPr id="11"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68204C-F5BC-4CD6-A26E-BFF58ADE0BEB}"/>
              </a:ext>
            </a:extLst>
          </p:cNvPr>
          <p:cNvSpPr>
            <a:spLocks noGrp="1"/>
          </p:cNvSpPr>
          <p:nvPr>
            <p:ph type="title"/>
          </p:nvPr>
        </p:nvSpPr>
        <p:spPr>
          <a:xfrm>
            <a:off x="611258" y="1861066"/>
            <a:ext cx="3822189" cy="1899912"/>
          </a:xfrm>
        </p:spPr>
        <p:txBody>
          <a:bodyPr>
            <a:normAutofit/>
          </a:bodyPr>
          <a:lstStyle/>
          <a:p>
            <a:r>
              <a:rPr lang="en-US" sz="4000" b="1" dirty="0"/>
              <a:t>Video</a:t>
            </a:r>
            <a:br>
              <a:rPr lang="en-US" sz="4000" b="1" dirty="0"/>
            </a:br>
            <a:r>
              <a:rPr lang="en-US" sz="4000" b="1" dirty="0"/>
              <a:t>Test Drive</a:t>
            </a:r>
          </a:p>
        </p:txBody>
      </p:sp>
      <p:sp>
        <p:nvSpPr>
          <p:cNvPr id="13" name="Content Placeholder 8">
            <a:extLst>
              <a:ext uri="{FF2B5EF4-FFF2-40B4-BE49-F238E27FC236}">
                <a16:creationId xmlns:a16="http://schemas.microsoft.com/office/drawing/2014/main" id="{61589BF0-6024-2437-D200-2B5F8855620C}"/>
              </a:ext>
            </a:extLst>
          </p:cNvPr>
          <p:cNvSpPr>
            <a:spLocks noGrp="1"/>
          </p:cNvSpPr>
          <p:nvPr>
            <p:ph idx="1"/>
          </p:nvPr>
        </p:nvSpPr>
        <p:spPr>
          <a:xfrm>
            <a:off x="745658" y="3841124"/>
            <a:ext cx="2831760" cy="2531608"/>
          </a:xfrm>
        </p:spPr>
        <p:txBody>
          <a:bodyPr>
            <a:normAutofit/>
          </a:bodyPr>
          <a:lstStyle/>
          <a:p>
            <a:pPr marL="0" indent="0">
              <a:buNone/>
            </a:pPr>
            <a:r>
              <a:rPr lang="en-US" sz="3200" dirty="0"/>
              <a:t>What video-based EBM teaching resources do </a:t>
            </a:r>
            <a:r>
              <a:rPr lang="en-US" sz="3200" u="sng" dirty="0"/>
              <a:t>you</a:t>
            </a:r>
            <a:r>
              <a:rPr lang="en-US" sz="3200" dirty="0"/>
              <a:t> like?</a:t>
            </a:r>
          </a:p>
        </p:txBody>
      </p:sp>
      <p:pic>
        <p:nvPicPr>
          <p:cNvPr id="19" name="Picture 2">
            <a:extLst>
              <a:ext uri="{FF2B5EF4-FFF2-40B4-BE49-F238E27FC236}">
                <a16:creationId xmlns:a16="http://schemas.microsoft.com/office/drawing/2014/main" id="{0933172A-F441-43FA-AA5A-955D7AD04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87" y="173595"/>
            <a:ext cx="1572296" cy="16187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0D68BC-A02D-4850-A8D7-5A2E2134E3B1}"/>
              </a:ext>
            </a:extLst>
          </p:cNvPr>
          <p:cNvSpPr txBox="1"/>
          <p:nvPr/>
        </p:nvSpPr>
        <p:spPr>
          <a:xfrm>
            <a:off x="1800720" y="243079"/>
            <a:ext cx="21991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Amatic SC" panose="00000500000000000000" pitchFamily="2" charset="-79"/>
                <a:ea typeface="+mn-ea"/>
                <a:cs typeface="Amatic SC" panose="00000500000000000000" pitchFamily="2" charset="-79"/>
              </a:rPr>
              <a:t>Let’s build a list!</a:t>
            </a:r>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D467C294-A024-4EDE-9B19-2A4CC243879A}"/>
                  </a:ext>
                </a:extLst>
              </p14:cNvPr>
              <p14:cNvContentPartPr/>
              <p14:nvPr/>
            </p14:nvContentPartPr>
            <p14:xfrm>
              <a:off x="1860377" y="892114"/>
              <a:ext cx="774360" cy="263160"/>
            </p14:xfrm>
          </p:contentPart>
        </mc:Choice>
        <mc:Fallback>
          <p:pic>
            <p:nvPicPr>
              <p:cNvPr id="4" name="Ink 3">
                <a:extLst>
                  <a:ext uri="{FF2B5EF4-FFF2-40B4-BE49-F238E27FC236}">
                    <a16:creationId xmlns:a16="http://schemas.microsoft.com/office/drawing/2014/main" id="{D467C294-A024-4EDE-9B19-2A4CC243879A}"/>
                  </a:ext>
                </a:extLst>
              </p:cNvPr>
              <p:cNvPicPr/>
              <p:nvPr/>
            </p:nvPicPr>
            <p:blipFill>
              <a:blip r:embed="rId5"/>
              <a:stretch>
                <a:fillRect/>
              </a:stretch>
            </p:blipFill>
            <p:spPr>
              <a:xfrm>
                <a:off x="1842377" y="874114"/>
                <a:ext cx="81000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EBE0658A-9208-4AF3-92D7-D33DC8552423}"/>
                  </a:ext>
                </a:extLst>
              </p14:cNvPr>
              <p14:cNvContentPartPr/>
              <p14:nvPr/>
            </p14:nvContentPartPr>
            <p14:xfrm>
              <a:off x="1861097" y="959794"/>
              <a:ext cx="123120" cy="150480"/>
            </p14:xfrm>
          </p:contentPart>
        </mc:Choice>
        <mc:Fallback>
          <p:pic>
            <p:nvPicPr>
              <p:cNvPr id="6" name="Ink 5">
                <a:extLst>
                  <a:ext uri="{FF2B5EF4-FFF2-40B4-BE49-F238E27FC236}">
                    <a16:creationId xmlns:a16="http://schemas.microsoft.com/office/drawing/2014/main" id="{EBE0658A-9208-4AF3-92D7-D33DC8552423}"/>
                  </a:ext>
                </a:extLst>
              </p:cNvPr>
              <p:cNvPicPr/>
              <p:nvPr/>
            </p:nvPicPr>
            <p:blipFill>
              <a:blip r:embed="rId7"/>
              <a:stretch>
                <a:fillRect/>
              </a:stretch>
            </p:blipFill>
            <p:spPr>
              <a:xfrm>
                <a:off x="1843457" y="942154"/>
                <a:ext cx="15876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98018B81-0A4C-44A5-B35C-4674AE6D7687}"/>
                  </a:ext>
                </a:extLst>
              </p14:cNvPr>
              <p14:cNvContentPartPr/>
              <p14:nvPr/>
            </p14:nvContentPartPr>
            <p14:xfrm>
              <a:off x="1828697" y="1088314"/>
              <a:ext cx="124560" cy="262440"/>
            </p14:xfrm>
          </p:contentPart>
        </mc:Choice>
        <mc:Fallback>
          <p:pic>
            <p:nvPicPr>
              <p:cNvPr id="15" name="Ink 14">
                <a:extLst>
                  <a:ext uri="{FF2B5EF4-FFF2-40B4-BE49-F238E27FC236}">
                    <a16:creationId xmlns:a16="http://schemas.microsoft.com/office/drawing/2014/main" id="{98018B81-0A4C-44A5-B35C-4674AE6D7687}"/>
                  </a:ext>
                </a:extLst>
              </p:cNvPr>
              <p:cNvPicPr/>
              <p:nvPr/>
            </p:nvPicPr>
            <p:blipFill>
              <a:blip r:embed="rId9"/>
              <a:stretch>
                <a:fillRect/>
              </a:stretch>
            </p:blipFill>
            <p:spPr>
              <a:xfrm>
                <a:off x="1810697" y="1070314"/>
                <a:ext cx="160200" cy="298080"/>
              </a:xfrm>
              <a:prstGeom prst="rect">
                <a:avLst/>
              </a:prstGeom>
            </p:spPr>
          </p:pic>
        </mc:Fallback>
      </mc:AlternateContent>
    </p:spTree>
    <p:extLst>
      <p:ext uri="{BB962C8B-B14F-4D97-AF65-F5344CB8AC3E}">
        <p14:creationId xmlns:p14="http://schemas.microsoft.com/office/powerpoint/2010/main" val="3913613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13" descr="Camera lens">
            <a:extLst>
              <a:ext uri="{FF2B5EF4-FFF2-40B4-BE49-F238E27FC236}">
                <a16:creationId xmlns:a16="http://schemas.microsoft.com/office/drawing/2014/main" id="{33A4EC93-CCF8-4A48-B019-F1664B1AD8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0800000">
            <a:off x="0" y="0"/>
            <a:ext cx="12243042" cy="6858025"/>
          </a:xfrm>
        </p:spPr>
      </p:pic>
      <p:sp>
        <p:nvSpPr>
          <p:cNvPr id="21"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C9C2EE-E6E3-45F5-BF1B-0A766732E3B5}"/>
              </a:ext>
            </a:extLst>
          </p:cNvPr>
          <p:cNvSpPr>
            <a:spLocks noGrp="1"/>
          </p:cNvSpPr>
          <p:nvPr>
            <p:ph type="title"/>
          </p:nvPr>
        </p:nvSpPr>
        <p:spPr>
          <a:xfrm>
            <a:off x="486426" y="127148"/>
            <a:ext cx="6619811" cy="1344975"/>
          </a:xfrm>
        </p:spPr>
        <p:txBody>
          <a:bodyPr vert="horz" lIns="91440" tIns="45720" rIns="91440" bIns="45720" rtlCol="0" anchor="ctr">
            <a:normAutofit/>
          </a:bodyPr>
          <a:lstStyle/>
          <a:p>
            <a:r>
              <a:rPr lang="en-US" sz="4000" b="1" dirty="0"/>
              <a:t>Videos: Key Points</a:t>
            </a:r>
          </a:p>
        </p:txBody>
      </p:sp>
      <p:sp>
        <p:nvSpPr>
          <p:cNvPr id="3" name="Content Placeholder 2">
            <a:extLst>
              <a:ext uri="{FF2B5EF4-FFF2-40B4-BE49-F238E27FC236}">
                <a16:creationId xmlns:a16="http://schemas.microsoft.com/office/drawing/2014/main" id="{28E135B8-ED65-47BB-86C7-F4DE75C314E0}"/>
              </a:ext>
            </a:extLst>
          </p:cNvPr>
          <p:cNvSpPr>
            <a:spLocks noGrp="1"/>
          </p:cNvSpPr>
          <p:nvPr>
            <p:ph sz="half" idx="1"/>
          </p:nvPr>
        </p:nvSpPr>
        <p:spPr>
          <a:xfrm>
            <a:off x="930973" y="1399310"/>
            <a:ext cx="6940547" cy="5029199"/>
          </a:xfrm>
        </p:spPr>
        <p:txBody>
          <a:bodyPr vert="horz" lIns="91440" tIns="45720" rIns="91440" bIns="45720" rtlCol="0">
            <a:normAutofit fontScale="92500" lnSpcReduction="10000"/>
          </a:bodyPr>
          <a:lstStyle/>
          <a:p>
            <a:pPr marL="0" indent="0">
              <a:buNone/>
            </a:pPr>
            <a:r>
              <a:rPr lang="en-US" dirty="0"/>
              <a:t>High level of engagement</a:t>
            </a:r>
          </a:p>
          <a:p>
            <a:pPr marL="0" indent="0">
              <a:buNone/>
            </a:pPr>
            <a:endParaRPr lang="en-US" dirty="0"/>
          </a:p>
          <a:p>
            <a:pPr marL="0" indent="0">
              <a:buNone/>
            </a:pPr>
            <a:r>
              <a:rPr lang="en-US" dirty="0"/>
              <a:t>Easy to communicate complex topics</a:t>
            </a:r>
          </a:p>
          <a:p>
            <a:pPr marL="0" indent="0">
              <a:buNone/>
            </a:pPr>
            <a:endParaRPr lang="en-US" dirty="0"/>
          </a:p>
          <a:p>
            <a:pPr marL="0" indent="0">
              <a:buNone/>
            </a:pPr>
            <a:r>
              <a:rPr lang="en-US" dirty="0"/>
              <a:t>Open access, easily shareable</a:t>
            </a:r>
          </a:p>
          <a:p>
            <a:pPr marL="0" indent="0">
              <a:buNone/>
            </a:pPr>
            <a:endParaRPr lang="en-US" dirty="0"/>
          </a:p>
          <a:p>
            <a:pPr marL="0" indent="0">
              <a:buNone/>
            </a:pPr>
            <a:r>
              <a:rPr lang="en-US" dirty="0"/>
              <a:t>Adjustable playback speed</a:t>
            </a:r>
          </a:p>
          <a:p>
            <a:pPr marL="0" indent="0">
              <a:buNone/>
            </a:pPr>
            <a:endParaRPr lang="en-US" dirty="0"/>
          </a:p>
          <a:p>
            <a:pPr marL="0" indent="0">
              <a:buNone/>
            </a:pPr>
            <a:r>
              <a:rPr lang="en-US" dirty="0"/>
              <a:t>Time and cost commitment</a:t>
            </a:r>
          </a:p>
          <a:p>
            <a:pPr marL="0" indent="0">
              <a:buNone/>
            </a:pPr>
            <a:endParaRPr lang="en-US" dirty="0"/>
          </a:p>
          <a:p>
            <a:pPr marL="0" indent="0">
              <a:buNone/>
            </a:pPr>
            <a:r>
              <a:rPr lang="en-US" dirty="0"/>
              <a:t>Asynchronous discussion (if at all)</a:t>
            </a:r>
          </a:p>
        </p:txBody>
      </p:sp>
      <p:pic>
        <p:nvPicPr>
          <p:cNvPr id="8" name="Graphic 7" descr="Thumbs up sign with solid fill">
            <a:extLst>
              <a:ext uri="{FF2B5EF4-FFF2-40B4-BE49-F238E27FC236}">
                <a16:creationId xmlns:a16="http://schemas.microsoft.com/office/drawing/2014/main" id="{02282165-DB00-4AFF-9713-47E62506DA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013" y="1339976"/>
            <a:ext cx="400869" cy="400869"/>
          </a:xfrm>
          <a:prstGeom prst="rect">
            <a:avLst/>
          </a:prstGeom>
        </p:spPr>
      </p:pic>
      <p:pic>
        <p:nvPicPr>
          <p:cNvPr id="20" name="Graphic 19" descr="Thumbs up sign with solid fill">
            <a:extLst>
              <a:ext uri="{FF2B5EF4-FFF2-40B4-BE49-F238E27FC236}">
                <a16:creationId xmlns:a16="http://schemas.microsoft.com/office/drawing/2014/main" id="{CA506D60-DEAA-41E3-BDAD-11019B2673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0104" y="2251676"/>
            <a:ext cx="400869" cy="400869"/>
          </a:xfrm>
          <a:prstGeom prst="rect">
            <a:avLst/>
          </a:prstGeom>
        </p:spPr>
      </p:pic>
      <p:pic>
        <p:nvPicPr>
          <p:cNvPr id="22" name="Graphic 21" descr="Thumbs up sign with solid fill">
            <a:extLst>
              <a:ext uri="{FF2B5EF4-FFF2-40B4-BE49-F238E27FC236}">
                <a16:creationId xmlns:a16="http://schemas.microsoft.com/office/drawing/2014/main" id="{FE4CB95A-E7E1-40E6-99FB-F9BADB2BA5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923" y="3110611"/>
            <a:ext cx="400869" cy="400869"/>
          </a:xfrm>
          <a:prstGeom prst="rect">
            <a:avLst/>
          </a:prstGeom>
        </p:spPr>
      </p:pic>
      <p:pic>
        <p:nvPicPr>
          <p:cNvPr id="23" name="Graphic 22" descr="Thumbs up sign with solid fill">
            <a:extLst>
              <a:ext uri="{FF2B5EF4-FFF2-40B4-BE49-F238E27FC236}">
                <a16:creationId xmlns:a16="http://schemas.microsoft.com/office/drawing/2014/main" id="{A1C80E46-5702-4F5C-86FD-46EFD5EA6E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013" y="4022311"/>
            <a:ext cx="400869" cy="400869"/>
          </a:xfrm>
          <a:prstGeom prst="rect">
            <a:avLst/>
          </a:prstGeom>
        </p:spPr>
      </p:pic>
      <p:pic>
        <p:nvPicPr>
          <p:cNvPr id="13" name="Graphic 12" descr="Thumbs Down outline">
            <a:extLst>
              <a:ext uri="{FF2B5EF4-FFF2-40B4-BE49-F238E27FC236}">
                <a16:creationId xmlns:a16="http://schemas.microsoft.com/office/drawing/2014/main" id="{D7364485-9EE0-4068-B773-E87761389E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6426" y="5817161"/>
            <a:ext cx="444547" cy="444547"/>
          </a:xfrm>
          <a:prstGeom prst="rect">
            <a:avLst/>
          </a:prstGeom>
        </p:spPr>
      </p:pic>
      <p:sp>
        <p:nvSpPr>
          <p:cNvPr id="25" name="Rectangle: Rounded Corners 24">
            <a:extLst>
              <a:ext uri="{FF2B5EF4-FFF2-40B4-BE49-F238E27FC236}">
                <a16:creationId xmlns:a16="http://schemas.microsoft.com/office/drawing/2014/main" id="{BD720C80-7C7A-4A5B-B360-09438CD935FE}"/>
              </a:ext>
            </a:extLst>
          </p:cNvPr>
          <p:cNvSpPr/>
          <p:nvPr/>
        </p:nvSpPr>
        <p:spPr>
          <a:xfrm>
            <a:off x="9748972" y="186283"/>
            <a:ext cx="2443028" cy="1683246"/>
          </a:xfrm>
          <a:prstGeom prst="round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6" name="Graphic 25" descr="Thumbs Down outline">
            <a:extLst>
              <a:ext uri="{FF2B5EF4-FFF2-40B4-BE49-F238E27FC236}">
                <a16:creationId xmlns:a16="http://schemas.microsoft.com/office/drawing/2014/main" id="{C8CB6894-635F-4009-9094-940903EF84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5335" y="4994149"/>
            <a:ext cx="444547" cy="444547"/>
          </a:xfrm>
          <a:prstGeom prst="rect">
            <a:avLst/>
          </a:prstGeom>
        </p:spPr>
      </p:pic>
    </p:spTree>
    <p:extLst>
      <p:ext uri="{BB962C8B-B14F-4D97-AF65-F5344CB8AC3E}">
        <p14:creationId xmlns:p14="http://schemas.microsoft.com/office/powerpoint/2010/main" val="4682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809A69E1-8C06-4CF1-AA8D-39F4CD8FD868}"/>
              </a:ext>
            </a:extLst>
          </p:cNvPr>
          <p:cNvPicPr>
            <a:picLocks noChangeAspect="1"/>
          </p:cNvPicPr>
          <p:nvPr/>
        </p:nvPicPr>
        <p:blipFill rotWithShape="1">
          <a:blip r:embed="rId3"/>
          <a:srcRect l="426" r="-1" b="-1"/>
          <a:stretch/>
        </p:blipFill>
        <p:spPr>
          <a:xfrm>
            <a:off x="20" y="1282"/>
            <a:ext cx="12191980" cy="6856718"/>
          </a:xfrm>
          <a:prstGeom prst="rect">
            <a:avLst/>
          </a:prstGeom>
        </p:spPr>
      </p:pic>
      <p:pic>
        <p:nvPicPr>
          <p:cNvPr id="10" name="Graphic 9" descr="Headphones with solid fill">
            <a:extLst>
              <a:ext uri="{FF2B5EF4-FFF2-40B4-BE49-F238E27FC236}">
                <a16:creationId xmlns:a16="http://schemas.microsoft.com/office/drawing/2014/main" id="{51119527-67A7-4606-8488-AD3B5D1270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2150" y="4557583"/>
            <a:ext cx="1330411" cy="1330411"/>
          </a:xfrm>
          <a:prstGeom prst="rect">
            <a:avLst/>
          </a:prstGeom>
        </p:spPr>
      </p:pic>
    </p:spTree>
    <p:extLst>
      <p:ext uri="{BB962C8B-B14F-4D97-AF65-F5344CB8AC3E}">
        <p14:creationId xmlns:p14="http://schemas.microsoft.com/office/powerpoint/2010/main" val="638702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A43D-0103-4630-A6BD-4762DAD2F818}"/>
              </a:ext>
            </a:extLst>
          </p:cNvPr>
          <p:cNvSpPr>
            <a:spLocks noGrp="1"/>
          </p:cNvSpPr>
          <p:nvPr>
            <p:ph type="title"/>
          </p:nvPr>
        </p:nvSpPr>
        <p:spPr>
          <a:xfrm>
            <a:off x="838200" y="35023"/>
            <a:ext cx="10515600" cy="1325563"/>
          </a:xfrm>
        </p:spPr>
        <p:txBody>
          <a:bodyPr/>
          <a:lstStyle/>
          <a:p>
            <a:pPr algn="ctr"/>
            <a:r>
              <a:rPr lang="en-US" b="1" dirty="0"/>
              <a:t>Podcasts and EBM</a:t>
            </a:r>
          </a:p>
        </p:txBody>
      </p:sp>
      <p:pic>
        <p:nvPicPr>
          <p:cNvPr id="14" name="Picture 13">
            <a:extLst>
              <a:ext uri="{FF2B5EF4-FFF2-40B4-BE49-F238E27FC236}">
                <a16:creationId xmlns:a16="http://schemas.microsoft.com/office/drawing/2014/main" id="{1C1700F9-5281-47A4-B275-4A0838BC4CC9}"/>
              </a:ext>
            </a:extLst>
          </p:cNvPr>
          <p:cNvPicPr>
            <a:picLocks noChangeAspect="1"/>
          </p:cNvPicPr>
          <p:nvPr/>
        </p:nvPicPr>
        <p:blipFill>
          <a:blip r:embed="rId3"/>
          <a:stretch>
            <a:fillRect/>
          </a:stretch>
        </p:blipFill>
        <p:spPr>
          <a:xfrm>
            <a:off x="827314" y="1185516"/>
            <a:ext cx="9677400" cy="2413008"/>
          </a:xfrm>
          <a:prstGeom prst="rect">
            <a:avLst/>
          </a:prstGeom>
        </p:spPr>
      </p:pic>
      <p:pic>
        <p:nvPicPr>
          <p:cNvPr id="19" name="Picture 18">
            <a:extLst>
              <a:ext uri="{FF2B5EF4-FFF2-40B4-BE49-F238E27FC236}">
                <a16:creationId xmlns:a16="http://schemas.microsoft.com/office/drawing/2014/main" id="{8A70FEEC-9A4C-435B-928A-AFA0BF5A3280}"/>
              </a:ext>
            </a:extLst>
          </p:cNvPr>
          <p:cNvPicPr>
            <a:picLocks noChangeAspect="1"/>
          </p:cNvPicPr>
          <p:nvPr/>
        </p:nvPicPr>
        <p:blipFill>
          <a:blip r:embed="rId4"/>
          <a:stretch>
            <a:fillRect/>
          </a:stretch>
        </p:blipFill>
        <p:spPr>
          <a:xfrm>
            <a:off x="8976447" y="6498979"/>
            <a:ext cx="3238952" cy="314369"/>
          </a:xfrm>
          <a:prstGeom prst="rect">
            <a:avLst/>
          </a:prstGeom>
        </p:spPr>
      </p:pic>
      <p:pic>
        <p:nvPicPr>
          <p:cNvPr id="18" name="Picture 17" descr="Woman seated at wood table, wearing headphones, working on laptop">
            <a:extLst>
              <a:ext uri="{FF2B5EF4-FFF2-40B4-BE49-F238E27FC236}">
                <a16:creationId xmlns:a16="http://schemas.microsoft.com/office/drawing/2014/main" id="{66E35735-0971-4C8C-B3C0-C7C80D151C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8216" y="4084585"/>
            <a:ext cx="3857368" cy="2571578"/>
          </a:xfrm>
          <a:prstGeom prst="rect">
            <a:avLst/>
          </a:prstGeom>
        </p:spPr>
      </p:pic>
      <p:sp>
        <p:nvSpPr>
          <p:cNvPr id="20" name="Speech Bubble: Oval 19">
            <a:extLst>
              <a:ext uri="{FF2B5EF4-FFF2-40B4-BE49-F238E27FC236}">
                <a16:creationId xmlns:a16="http://schemas.microsoft.com/office/drawing/2014/main" id="{D14B5D46-329C-4D89-8024-E7E22A0DC490}"/>
              </a:ext>
            </a:extLst>
          </p:cNvPr>
          <p:cNvSpPr/>
          <p:nvPr/>
        </p:nvSpPr>
        <p:spPr>
          <a:xfrm rot="5400000">
            <a:off x="9010597" y="3703918"/>
            <a:ext cx="1175657" cy="2531033"/>
          </a:xfrm>
          <a:prstGeom prst="wedgeEllipseCallou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peech Bubble: Rectangle 21">
            <a:extLst>
              <a:ext uri="{FF2B5EF4-FFF2-40B4-BE49-F238E27FC236}">
                <a16:creationId xmlns:a16="http://schemas.microsoft.com/office/drawing/2014/main" id="{7B543EB5-882F-4D43-8207-675A1C9C0E3A}"/>
              </a:ext>
            </a:extLst>
          </p:cNvPr>
          <p:cNvSpPr/>
          <p:nvPr/>
        </p:nvSpPr>
        <p:spPr>
          <a:xfrm rot="16200000">
            <a:off x="1567053" y="4478731"/>
            <a:ext cx="908034" cy="2387506"/>
          </a:xfrm>
          <a:prstGeom prst="wedge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1A2DCFB-45EB-43C4-8A2F-B33CE78B9448}"/>
              </a:ext>
            </a:extLst>
          </p:cNvPr>
          <p:cNvSpPr txBox="1"/>
          <p:nvPr/>
        </p:nvSpPr>
        <p:spPr>
          <a:xfrm>
            <a:off x="947057" y="5348960"/>
            <a:ext cx="2122714" cy="646331"/>
          </a:xfrm>
          <a:prstGeom prst="rect">
            <a:avLst/>
          </a:prstGeom>
          <a:noFill/>
        </p:spPr>
        <p:txBody>
          <a:bodyPr wrap="square" rtlCol="0">
            <a:spAutoFit/>
          </a:bodyPr>
          <a:lstStyle/>
          <a:p>
            <a:pPr algn="ctr"/>
            <a:r>
              <a:rPr lang="en-US" b="1" dirty="0"/>
              <a:t>Improves scores/ performance</a:t>
            </a:r>
          </a:p>
        </p:txBody>
      </p:sp>
      <p:sp>
        <p:nvSpPr>
          <p:cNvPr id="9" name="TextBox 8">
            <a:extLst>
              <a:ext uri="{FF2B5EF4-FFF2-40B4-BE49-F238E27FC236}">
                <a16:creationId xmlns:a16="http://schemas.microsoft.com/office/drawing/2014/main" id="{2F6C1CB6-4FA3-4A91-958E-B713D712308F}"/>
              </a:ext>
            </a:extLst>
          </p:cNvPr>
          <p:cNvSpPr txBox="1"/>
          <p:nvPr/>
        </p:nvSpPr>
        <p:spPr>
          <a:xfrm>
            <a:off x="8435715" y="4784768"/>
            <a:ext cx="2325420" cy="369332"/>
          </a:xfrm>
          <a:prstGeom prst="rect">
            <a:avLst/>
          </a:prstGeom>
          <a:noFill/>
        </p:spPr>
        <p:txBody>
          <a:bodyPr wrap="square" rtlCol="0">
            <a:spAutoFit/>
          </a:bodyPr>
          <a:lstStyle/>
          <a:p>
            <a:pPr algn="ctr"/>
            <a:r>
              <a:rPr lang="en-US" b="1" dirty="0"/>
              <a:t>Useful for learning</a:t>
            </a:r>
          </a:p>
        </p:txBody>
      </p:sp>
      <p:sp>
        <p:nvSpPr>
          <p:cNvPr id="11" name="Rectangle: Rounded Corners 10">
            <a:extLst>
              <a:ext uri="{FF2B5EF4-FFF2-40B4-BE49-F238E27FC236}">
                <a16:creationId xmlns:a16="http://schemas.microsoft.com/office/drawing/2014/main" id="{078AE48F-79CC-436C-B531-753739B007F1}"/>
              </a:ext>
            </a:extLst>
          </p:cNvPr>
          <p:cNvSpPr/>
          <p:nvPr/>
        </p:nvSpPr>
        <p:spPr>
          <a:xfrm>
            <a:off x="9977573" y="148198"/>
            <a:ext cx="2443028" cy="1683246"/>
          </a:xfrm>
          <a:prstGeom prst="roundRect">
            <a:avLst/>
          </a:prstGeom>
          <a: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13499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3" name="Rectangle 36">
            <a:extLst>
              <a:ext uri="{FF2B5EF4-FFF2-40B4-BE49-F238E27FC236}">
                <a16:creationId xmlns:a16="http://schemas.microsoft.com/office/drawing/2014/main" id="{33B1EE1F-6738-485F-A620-2602F7683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7"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38">
            <a:extLst>
              <a:ext uri="{FF2B5EF4-FFF2-40B4-BE49-F238E27FC236}">
                <a16:creationId xmlns:a16="http://schemas.microsoft.com/office/drawing/2014/main" id="{ADC544FB-7860-4381-935B-43879C94F6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86703" y="1257300"/>
            <a:ext cx="0" cy="56007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5005B322-6AC2-43A6-BBB3-AB832D949CC7}"/>
              </a:ext>
            </a:extLst>
          </p:cNvPr>
          <p:cNvPicPr>
            <a:picLocks noChangeAspect="1"/>
          </p:cNvPicPr>
          <p:nvPr/>
        </p:nvPicPr>
        <p:blipFill>
          <a:blip r:embed="rId3"/>
          <a:stretch>
            <a:fillRect/>
          </a:stretch>
        </p:blipFill>
        <p:spPr>
          <a:xfrm>
            <a:off x="264114" y="185320"/>
            <a:ext cx="1804988" cy="1798638"/>
          </a:xfrm>
          <a:prstGeom prst="rect">
            <a:avLst/>
          </a:prstGeom>
        </p:spPr>
      </p:pic>
      <p:pic>
        <p:nvPicPr>
          <p:cNvPr id="23" name="Picture 22">
            <a:extLst>
              <a:ext uri="{FF2B5EF4-FFF2-40B4-BE49-F238E27FC236}">
                <a16:creationId xmlns:a16="http://schemas.microsoft.com/office/drawing/2014/main" id="{11FFAD51-1E9A-4F99-BCAC-019ACE913998}"/>
              </a:ext>
            </a:extLst>
          </p:cNvPr>
          <p:cNvPicPr>
            <a:picLocks noChangeAspect="1"/>
          </p:cNvPicPr>
          <p:nvPr/>
        </p:nvPicPr>
        <p:blipFill>
          <a:blip r:embed="rId4"/>
          <a:stretch>
            <a:fillRect/>
          </a:stretch>
        </p:blipFill>
        <p:spPr>
          <a:xfrm>
            <a:off x="273590" y="2389981"/>
            <a:ext cx="1804988" cy="1890713"/>
          </a:xfrm>
          <a:prstGeom prst="rect">
            <a:avLst/>
          </a:prstGeom>
        </p:spPr>
      </p:pic>
      <p:pic>
        <p:nvPicPr>
          <p:cNvPr id="9" name="Picture 8">
            <a:extLst>
              <a:ext uri="{FF2B5EF4-FFF2-40B4-BE49-F238E27FC236}">
                <a16:creationId xmlns:a16="http://schemas.microsoft.com/office/drawing/2014/main" id="{7E2BCD0C-8BB4-4ABE-9151-58C71D75C111}"/>
              </a:ext>
            </a:extLst>
          </p:cNvPr>
          <p:cNvPicPr>
            <a:picLocks noChangeAspect="1"/>
          </p:cNvPicPr>
          <p:nvPr/>
        </p:nvPicPr>
        <p:blipFill>
          <a:blip r:embed="rId5"/>
          <a:stretch>
            <a:fillRect/>
          </a:stretch>
        </p:blipFill>
        <p:spPr>
          <a:xfrm>
            <a:off x="264114" y="4738044"/>
            <a:ext cx="1804988" cy="1827213"/>
          </a:xfrm>
          <a:prstGeom prst="rect">
            <a:avLst/>
          </a:prstGeom>
        </p:spPr>
      </p:pic>
      <p:pic>
        <p:nvPicPr>
          <p:cNvPr id="7" name="Picture 6">
            <a:extLst>
              <a:ext uri="{FF2B5EF4-FFF2-40B4-BE49-F238E27FC236}">
                <a16:creationId xmlns:a16="http://schemas.microsoft.com/office/drawing/2014/main" id="{8E27C404-B84B-44F3-953B-5919112FFE1E}"/>
              </a:ext>
            </a:extLst>
          </p:cNvPr>
          <p:cNvPicPr>
            <a:picLocks noChangeAspect="1"/>
          </p:cNvPicPr>
          <p:nvPr/>
        </p:nvPicPr>
        <p:blipFill>
          <a:blip r:embed="rId6"/>
          <a:stretch>
            <a:fillRect/>
          </a:stretch>
        </p:blipFill>
        <p:spPr>
          <a:xfrm>
            <a:off x="2069102" y="2735648"/>
            <a:ext cx="3251237" cy="549275"/>
          </a:xfrm>
          <a:prstGeom prst="rect">
            <a:avLst/>
          </a:prstGeom>
        </p:spPr>
      </p:pic>
      <p:pic>
        <p:nvPicPr>
          <p:cNvPr id="15" name="Picture 14">
            <a:extLst>
              <a:ext uri="{FF2B5EF4-FFF2-40B4-BE49-F238E27FC236}">
                <a16:creationId xmlns:a16="http://schemas.microsoft.com/office/drawing/2014/main" id="{EDBADAD3-F7DB-492D-B78D-140CDE464662}"/>
              </a:ext>
            </a:extLst>
          </p:cNvPr>
          <p:cNvPicPr>
            <a:picLocks noChangeAspect="1"/>
          </p:cNvPicPr>
          <p:nvPr/>
        </p:nvPicPr>
        <p:blipFill>
          <a:blip r:embed="rId7"/>
          <a:stretch>
            <a:fillRect/>
          </a:stretch>
        </p:blipFill>
        <p:spPr>
          <a:xfrm>
            <a:off x="2135756" y="3429000"/>
            <a:ext cx="3081717" cy="766552"/>
          </a:xfrm>
          <a:prstGeom prst="rect">
            <a:avLst/>
          </a:prstGeom>
        </p:spPr>
      </p:pic>
      <p:pic>
        <p:nvPicPr>
          <p:cNvPr id="13" name="Picture 12">
            <a:extLst>
              <a:ext uri="{FF2B5EF4-FFF2-40B4-BE49-F238E27FC236}">
                <a16:creationId xmlns:a16="http://schemas.microsoft.com/office/drawing/2014/main" id="{475CF999-F531-4082-9998-83B03407B4D9}"/>
              </a:ext>
            </a:extLst>
          </p:cNvPr>
          <p:cNvPicPr>
            <a:picLocks noChangeAspect="1"/>
          </p:cNvPicPr>
          <p:nvPr/>
        </p:nvPicPr>
        <p:blipFill>
          <a:blip r:embed="rId8"/>
          <a:stretch>
            <a:fillRect/>
          </a:stretch>
        </p:blipFill>
        <p:spPr>
          <a:xfrm>
            <a:off x="2738605" y="4330057"/>
            <a:ext cx="2208213" cy="2235200"/>
          </a:xfrm>
          <a:prstGeom prst="rect">
            <a:avLst/>
          </a:prstGeom>
        </p:spPr>
      </p:pic>
      <p:pic>
        <p:nvPicPr>
          <p:cNvPr id="19" name="Picture 18">
            <a:extLst>
              <a:ext uri="{FF2B5EF4-FFF2-40B4-BE49-F238E27FC236}">
                <a16:creationId xmlns:a16="http://schemas.microsoft.com/office/drawing/2014/main" id="{F8C2B9F5-DECC-40E6-A975-12E65C99768A}"/>
              </a:ext>
            </a:extLst>
          </p:cNvPr>
          <p:cNvPicPr>
            <a:picLocks noChangeAspect="1"/>
          </p:cNvPicPr>
          <p:nvPr/>
        </p:nvPicPr>
        <p:blipFill>
          <a:blip r:embed="rId9"/>
          <a:stretch>
            <a:fillRect/>
          </a:stretch>
        </p:blipFill>
        <p:spPr>
          <a:xfrm>
            <a:off x="5626439" y="259201"/>
            <a:ext cx="1491100" cy="1479532"/>
          </a:xfrm>
          <a:prstGeom prst="rect">
            <a:avLst/>
          </a:prstGeom>
        </p:spPr>
      </p:pic>
      <p:pic>
        <p:nvPicPr>
          <p:cNvPr id="17" name="Picture 16">
            <a:extLst>
              <a:ext uri="{FF2B5EF4-FFF2-40B4-BE49-F238E27FC236}">
                <a16:creationId xmlns:a16="http://schemas.microsoft.com/office/drawing/2014/main" id="{5468EBBB-EA92-44D2-833B-B04FCC90A7F0}"/>
              </a:ext>
            </a:extLst>
          </p:cNvPr>
          <p:cNvPicPr>
            <a:picLocks noChangeAspect="1"/>
          </p:cNvPicPr>
          <p:nvPr/>
        </p:nvPicPr>
        <p:blipFill>
          <a:blip r:embed="rId10"/>
          <a:stretch>
            <a:fillRect/>
          </a:stretch>
        </p:blipFill>
        <p:spPr>
          <a:xfrm>
            <a:off x="5420494" y="1917232"/>
            <a:ext cx="1876156" cy="1890713"/>
          </a:xfrm>
          <a:prstGeom prst="rect">
            <a:avLst/>
          </a:prstGeom>
        </p:spPr>
      </p:pic>
      <p:pic>
        <p:nvPicPr>
          <p:cNvPr id="28" name="Picture 27">
            <a:extLst>
              <a:ext uri="{FF2B5EF4-FFF2-40B4-BE49-F238E27FC236}">
                <a16:creationId xmlns:a16="http://schemas.microsoft.com/office/drawing/2014/main" id="{64A5611F-4A95-4C1C-A795-558FCFBD19DB}"/>
              </a:ext>
            </a:extLst>
          </p:cNvPr>
          <p:cNvPicPr>
            <a:picLocks noChangeAspect="1"/>
          </p:cNvPicPr>
          <p:nvPr/>
        </p:nvPicPr>
        <p:blipFill>
          <a:blip r:embed="rId11"/>
          <a:stretch>
            <a:fillRect/>
          </a:stretch>
        </p:blipFill>
        <p:spPr>
          <a:xfrm>
            <a:off x="2577574" y="185320"/>
            <a:ext cx="2369244" cy="2359033"/>
          </a:xfrm>
          <a:prstGeom prst="rect">
            <a:avLst/>
          </a:prstGeom>
        </p:spPr>
      </p:pic>
      <p:sp>
        <p:nvSpPr>
          <p:cNvPr id="5" name="Title 4">
            <a:extLst>
              <a:ext uri="{FF2B5EF4-FFF2-40B4-BE49-F238E27FC236}">
                <a16:creationId xmlns:a16="http://schemas.microsoft.com/office/drawing/2014/main" id="{1808E31A-D7A7-448C-A29A-CCA5660EF1FD}"/>
              </a:ext>
            </a:extLst>
          </p:cNvPr>
          <p:cNvSpPr>
            <a:spLocks noGrp="1"/>
          </p:cNvSpPr>
          <p:nvPr>
            <p:ph type="title"/>
          </p:nvPr>
        </p:nvSpPr>
        <p:spPr>
          <a:xfrm>
            <a:off x="8046748" y="1257300"/>
            <a:ext cx="3505240" cy="4254869"/>
          </a:xfrm>
          <a:prstGeom prst="ellipse">
            <a:avLst/>
          </a:prstGeom>
        </p:spPr>
        <p:txBody>
          <a:bodyPr vert="horz" lIns="91440" tIns="45720" rIns="91440" bIns="45720" rtlCol="0" anchor="ctr">
            <a:normAutofit/>
          </a:bodyPr>
          <a:lstStyle/>
          <a:p>
            <a:r>
              <a:rPr lang="en-US" b="1" kern="1200" dirty="0">
                <a:solidFill>
                  <a:schemeClr val="bg1"/>
                </a:solidFill>
                <a:latin typeface="+mj-lt"/>
                <a:ea typeface="+mj-ea"/>
                <a:cs typeface="+mj-cs"/>
              </a:rPr>
              <a:t>Podcasts and EBM</a:t>
            </a:r>
          </a:p>
        </p:txBody>
      </p:sp>
      <p:pic>
        <p:nvPicPr>
          <p:cNvPr id="35" name="Picture 34">
            <a:extLst>
              <a:ext uri="{FF2B5EF4-FFF2-40B4-BE49-F238E27FC236}">
                <a16:creationId xmlns:a16="http://schemas.microsoft.com/office/drawing/2014/main" id="{515443C7-48C0-4B43-9602-50F359907875}"/>
              </a:ext>
            </a:extLst>
          </p:cNvPr>
          <p:cNvPicPr>
            <a:picLocks noChangeAspect="1"/>
          </p:cNvPicPr>
          <p:nvPr/>
        </p:nvPicPr>
        <p:blipFill>
          <a:blip r:embed="rId12"/>
          <a:stretch>
            <a:fillRect/>
          </a:stretch>
        </p:blipFill>
        <p:spPr>
          <a:xfrm>
            <a:off x="5691149" y="3986444"/>
            <a:ext cx="1369832" cy="2578813"/>
          </a:xfrm>
          <a:prstGeom prst="rect">
            <a:avLst/>
          </a:prstGeom>
        </p:spPr>
      </p:pic>
    </p:spTree>
    <p:extLst>
      <p:ext uri="{BB962C8B-B14F-4D97-AF65-F5344CB8AC3E}">
        <p14:creationId xmlns:p14="http://schemas.microsoft.com/office/powerpoint/2010/main" val="532305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Multiple interweaving highways with cars driving in different directions">
            <a:extLst>
              <a:ext uri="{FF2B5EF4-FFF2-40B4-BE49-F238E27FC236}">
                <a16:creationId xmlns:a16="http://schemas.microsoft.com/office/drawing/2014/main" id="{1547E364-4B07-44F0-B8B7-540374D9981B}"/>
              </a:ext>
            </a:extLst>
          </p:cNvPr>
          <p:cNvPicPr>
            <a:picLocks noChangeAspect="1"/>
          </p:cNvPicPr>
          <p:nvPr/>
        </p:nvPicPr>
        <p:blipFill rotWithShape="1">
          <a:blip r:embed="rId2">
            <a:extLst>
              <a:ext uri="{28A0092B-C50C-407E-A947-70E740481C1C}">
                <a14:useLocalDpi xmlns:a14="http://schemas.microsoft.com/office/drawing/2010/main" val="0"/>
              </a:ext>
            </a:extLst>
          </a:blip>
          <a:srcRect l="6982" r="4543" b="1"/>
          <a:stretch/>
        </p:blipFill>
        <p:spPr>
          <a:xfrm>
            <a:off x="2522356" y="10"/>
            <a:ext cx="9669642" cy="6857990"/>
          </a:xfrm>
          <a:prstGeom prst="rect">
            <a:avLst/>
          </a:prstGeom>
        </p:spPr>
      </p:pic>
      <p:sp>
        <p:nvSpPr>
          <p:cNvPr id="11"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68204C-F5BC-4CD6-A26E-BFF58ADE0BEB}"/>
              </a:ext>
            </a:extLst>
          </p:cNvPr>
          <p:cNvSpPr>
            <a:spLocks noGrp="1"/>
          </p:cNvSpPr>
          <p:nvPr>
            <p:ph type="title"/>
          </p:nvPr>
        </p:nvSpPr>
        <p:spPr>
          <a:xfrm>
            <a:off x="611258" y="1861066"/>
            <a:ext cx="3822189" cy="1899912"/>
          </a:xfrm>
        </p:spPr>
        <p:txBody>
          <a:bodyPr>
            <a:normAutofit/>
          </a:bodyPr>
          <a:lstStyle/>
          <a:p>
            <a:r>
              <a:rPr lang="en-US" sz="4000" b="1" dirty="0"/>
              <a:t>Podcast</a:t>
            </a:r>
            <a:br>
              <a:rPr lang="en-US" sz="4000" b="1" dirty="0"/>
            </a:br>
            <a:r>
              <a:rPr lang="en-US" sz="4000" b="1" dirty="0"/>
              <a:t>Test Drive</a:t>
            </a:r>
          </a:p>
        </p:txBody>
      </p:sp>
      <p:sp>
        <p:nvSpPr>
          <p:cNvPr id="13" name="Content Placeholder 8">
            <a:extLst>
              <a:ext uri="{FF2B5EF4-FFF2-40B4-BE49-F238E27FC236}">
                <a16:creationId xmlns:a16="http://schemas.microsoft.com/office/drawing/2014/main" id="{61589BF0-6024-2437-D200-2B5F8855620C}"/>
              </a:ext>
            </a:extLst>
          </p:cNvPr>
          <p:cNvSpPr>
            <a:spLocks noGrp="1"/>
          </p:cNvSpPr>
          <p:nvPr>
            <p:ph idx="1"/>
          </p:nvPr>
        </p:nvSpPr>
        <p:spPr>
          <a:xfrm>
            <a:off x="745658" y="3841124"/>
            <a:ext cx="2831760" cy="2531608"/>
          </a:xfrm>
        </p:spPr>
        <p:txBody>
          <a:bodyPr>
            <a:normAutofit/>
          </a:bodyPr>
          <a:lstStyle/>
          <a:p>
            <a:pPr marL="0" indent="0">
              <a:buNone/>
            </a:pPr>
            <a:r>
              <a:rPr lang="en-US" sz="3200" dirty="0"/>
              <a:t>What podcasts-based EBM teaching resources do </a:t>
            </a:r>
            <a:r>
              <a:rPr lang="en-US" sz="3200" u="sng" dirty="0"/>
              <a:t>you</a:t>
            </a:r>
            <a:r>
              <a:rPr lang="en-US" sz="3200" dirty="0"/>
              <a:t> like?</a:t>
            </a:r>
          </a:p>
        </p:txBody>
      </p:sp>
      <p:pic>
        <p:nvPicPr>
          <p:cNvPr id="19" name="Picture 2">
            <a:extLst>
              <a:ext uri="{FF2B5EF4-FFF2-40B4-BE49-F238E27FC236}">
                <a16:creationId xmlns:a16="http://schemas.microsoft.com/office/drawing/2014/main" id="{0933172A-F441-43FA-AA5A-955D7AD04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87" y="173595"/>
            <a:ext cx="1572296" cy="16187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0D68BC-A02D-4850-A8D7-5A2E2134E3B1}"/>
              </a:ext>
            </a:extLst>
          </p:cNvPr>
          <p:cNvSpPr txBox="1"/>
          <p:nvPr/>
        </p:nvSpPr>
        <p:spPr>
          <a:xfrm>
            <a:off x="1800720" y="243079"/>
            <a:ext cx="21991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Amatic SC" panose="00000500000000000000" pitchFamily="2" charset="-79"/>
                <a:ea typeface="+mn-ea"/>
                <a:cs typeface="Amatic SC" panose="00000500000000000000" pitchFamily="2" charset="-79"/>
              </a:rPr>
              <a:t>Let’s build a list!</a:t>
            </a:r>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D467C294-A024-4EDE-9B19-2A4CC243879A}"/>
                  </a:ext>
                </a:extLst>
              </p14:cNvPr>
              <p14:cNvContentPartPr/>
              <p14:nvPr/>
            </p14:nvContentPartPr>
            <p14:xfrm>
              <a:off x="1860377" y="892114"/>
              <a:ext cx="774360" cy="263160"/>
            </p14:xfrm>
          </p:contentPart>
        </mc:Choice>
        <mc:Fallback>
          <p:pic>
            <p:nvPicPr>
              <p:cNvPr id="4" name="Ink 3">
                <a:extLst>
                  <a:ext uri="{FF2B5EF4-FFF2-40B4-BE49-F238E27FC236}">
                    <a16:creationId xmlns:a16="http://schemas.microsoft.com/office/drawing/2014/main" id="{D467C294-A024-4EDE-9B19-2A4CC243879A}"/>
                  </a:ext>
                </a:extLst>
              </p:cNvPr>
              <p:cNvPicPr/>
              <p:nvPr/>
            </p:nvPicPr>
            <p:blipFill>
              <a:blip r:embed="rId5"/>
              <a:stretch>
                <a:fillRect/>
              </a:stretch>
            </p:blipFill>
            <p:spPr>
              <a:xfrm>
                <a:off x="1842377" y="874114"/>
                <a:ext cx="81000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EBE0658A-9208-4AF3-92D7-D33DC8552423}"/>
                  </a:ext>
                </a:extLst>
              </p14:cNvPr>
              <p14:cNvContentPartPr/>
              <p14:nvPr/>
            </p14:nvContentPartPr>
            <p14:xfrm>
              <a:off x="1861097" y="959794"/>
              <a:ext cx="123120" cy="150480"/>
            </p14:xfrm>
          </p:contentPart>
        </mc:Choice>
        <mc:Fallback>
          <p:pic>
            <p:nvPicPr>
              <p:cNvPr id="6" name="Ink 5">
                <a:extLst>
                  <a:ext uri="{FF2B5EF4-FFF2-40B4-BE49-F238E27FC236}">
                    <a16:creationId xmlns:a16="http://schemas.microsoft.com/office/drawing/2014/main" id="{EBE0658A-9208-4AF3-92D7-D33DC8552423}"/>
                  </a:ext>
                </a:extLst>
              </p:cNvPr>
              <p:cNvPicPr/>
              <p:nvPr/>
            </p:nvPicPr>
            <p:blipFill>
              <a:blip r:embed="rId7"/>
              <a:stretch>
                <a:fillRect/>
              </a:stretch>
            </p:blipFill>
            <p:spPr>
              <a:xfrm>
                <a:off x="1843457" y="942154"/>
                <a:ext cx="15876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98018B81-0A4C-44A5-B35C-4674AE6D7687}"/>
                  </a:ext>
                </a:extLst>
              </p14:cNvPr>
              <p14:cNvContentPartPr/>
              <p14:nvPr/>
            </p14:nvContentPartPr>
            <p14:xfrm>
              <a:off x="1828697" y="1088314"/>
              <a:ext cx="124560" cy="262440"/>
            </p14:xfrm>
          </p:contentPart>
        </mc:Choice>
        <mc:Fallback>
          <p:pic>
            <p:nvPicPr>
              <p:cNvPr id="15" name="Ink 14">
                <a:extLst>
                  <a:ext uri="{FF2B5EF4-FFF2-40B4-BE49-F238E27FC236}">
                    <a16:creationId xmlns:a16="http://schemas.microsoft.com/office/drawing/2014/main" id="{98018B81-0A4C-44A5-B35C-4674AE6D7687}"/>
                  </a:ext>
                </a:extLst>
              </p:cNvPr>
              <p:cNvPicPr/>
              <p:nvPr/>
            </p:nvPicPr>
            <p:blipFill>
              <a:blip r:embed="rId9"/>
              <a:stretch>
                <a:fillRect/>
              </a:stretch>
            </p:blipFill>
            <p:spPr>
              <a:xfrm>
                <a:off x="1810697" y="1070314"/>
                <a:ext cx="160200" cy="298080"/>
              </a:xfrm>
              <a:prstGeom prst="rect">
                <a:avLst/>
              </a:prstGeom>
            </p:spPr>
          </p:pic>
        </mc:Fallback>
      </mc:AlternateContent>
    </p:spTree>
    <p:extLst>
      <p:ext uri="{BB962C8B-B14F-4D97-AF65-F5344CB8AC3E}">
        <p14:creationId xmlns:p14="http://schemas.microsoft.com/office/powerpoint/2010/main" val="3063182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Man wearing headphones on a balcony in the city at sunset">
            <a:extLst>
              <a:ext uri="{FF2B5EF4-FFF2-40B4-BE49-F238E27FC236}">
                <a16:creationId xmlns:a16="http://schemas.microsoft.com/office/drawing/2014/main" id="{CD727EF9-EA00-431B-B23E-DC21FFD2F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9574"/>
            <a:ext cx="14358257" cy="7721237"/>
          </a:xfrm>
          <a:prstGeom prst="rect">
            <a:avLst/>
          </a:prstGeom>
        </p:spPr>
      </p:pic>
      <p:sp>
        <p:nvSpPr>
          <p:cNvPr id="21"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C9C2EE-E6E3-45F5-BF1B-0A766732E3B5}"/>
              </a:ext>
            </a:extLst>
          </p:cNvPr>
          <p:cNvSpPr>
            <a:spLocks noGrp="1"/>
          </p:cNvSpPr>
          <p:nvPr>
            <p:ph type="title"/>
          </p:nvPr>
        </p:nvSpPr>
        <p:spPr>
          <a:xfrm>
            <a:off x="486426" y="127148"/>
            <a:ext cx="6619811" cy="1344975"/>
          </a:xfrm>
        </p:spPr>
        <p:txBody>
          <a:bodyPr vert="horz" lIns="91440" tIns="45720" rIns="91440" bIns="45720" rtlCol="0" anchor="ctr">
            <a:normAutofit/>
          </a:bodyPr>
          <a:lstStyle/>
          <a:p>
            <a:r>
              <a:rPr lang="en-US" sz="4000" b="1" dirty="0"/>
              <a:t>Podcasts: Key Points</a:t>
            </a:r>
          </a:p>
        </p:txBody>
      </p:sp>
      <p:sp>
        <p:nvSpPr>
          <p:cNvPr id="3" name="Content Placeholder 2">
            <a:extLst>
              <a:ext uri="{FF2B5EF4-FFF2-40B4-BE49-F238E27FC236}">
                <a16:creationId xmlns:a16="http://schemas.microsoft.com/office/drawing/2014/main" id="{28E135B8-ED65-47BB-86C7-F4DE75C314E0}"/>
              </a:ext>
            </a:extLst>
          </p:cNvPr>
          <p:cNvSpPr>
            <a:spLocks noGrp="1"/>
          </p:cNvSpPr>
          <p:nvPr>
            <p:ph sz="half" idx="1"/>
          </p:nvPr>
        </p:nvSpPr>
        <p:spPr>
          <a:xfrm>
            <a:off x="930973" y="1399310"/>
            <a:ext cx="6940547" cy="5029199"/>
          </a:xfrm>
        </p:spPr>
        <p:txBody>
          <a:bodyPr vert="horz" lIns="91440" tIns="45720" rIns="91440" bIns="45720" rtlCol="0">
            <a:normAutofit fontScale="92500" lnSpcReduction="10000"/>
          </a:bodyPr>
          <a:lstStyle/>
          <a:p>
            <a:pPr marL="0" indent="0">
              <a:buNone/>
            </a:pPr>
            <a:r>
              <a:rPr lang="en-US" dirty="0"/>
              <a:t>Easy to consume</a:t>
            </a:r>
          </a:p>
          <a:p>
            <a:pPr marL="0" indent="0">
              <a:buNone/>
            </a:pPr>
            <a:endParaRPr lang="en-US" dirty="0"/>
          </a:p>
          <a:p>
            <a:pPr marL="0" indent="0">
              <a:buNone/>
            </a:pPr>
            <a:r>
              <a:rPr lang="en-US" dirty="0"/>
              <a:t>Adjustable playback speed</a:t>
            </a:r>
          </a:p>
          <a:p>
            <a:pPr marL="0" indent="0">
              <a:buNone/>
            </a:pPr>
            <a:endParaRPr lang="en-US" dirty="0"/>
          </a:p>
          <a:p>
            <a:pPr marL="0" indent="0">
              <a:buNone/>
            </a:pPr>
            <a:r>
              <a:rPr lang="en-US" dirty="0"/>
              <a:t>Dialogue format</a:t>
            </a:r>
          </a:p>
          <a:p>
            <a:pPr marL="0" indent="0">
              <a:buNone/>
            </a:pPr>
            <a:endParaRPr lang="en-US" dirty="0"/>
          </a:p>
          <a:p>
            <a:pPr marL="0" indent="0">
              <a:buNone/>
            </a:pPr>
            <a:r>
              <a:rPr lang="en-US" dirty="0"/>
              <a:t>Less time and cost commitment than videos </a:t>
            </a:r>
          </a:p>
          <a:p>
            <a:pPr marL="0" indent="0">
              <a:buNone/>
            </a:pPr>
            <a:endParaRPr lang="en-US" dirty="0"/>
          </a:p>
          <a:p>
            <a:pPr marL="0" indent="0">
              <a:buNone/>
            </a:pPr>
            <a:r>
              <a:rPr lang="en-US" dirty="0"/>
              <a:t>Asynchronous discussion (if at all)</a:t>
            </a:r>
          </a:p>
          <a:p>
            <a:pPr marL="0" indent="0">
              <a:buNone/>
            </a:pPr>
            <a:endParaRPr lang="en-US" dirty="0"/>
          </a:p>
          <a:p>
            <a:pPr marL="0" indent="0">
              <a:buNone/>
            </a:pPr>
            <a:r>
              <a:rPr lang="en-US" dirty="0"/>
              <a:t>Some require a subscription</a:t>
            </a:r>
          </a:p>
        </p:txBody>
      </p:sp>
      <p:pic>
        <p:nvPicPr>
          <p:cNvPr id="8" name="Graphic 7" descr="Thumbs up sign with solid fill">
            <a:extLst>
              <a:ext uri="{FF2B5EF4-FFF2-40B4-BE49-F238E27FC236}">
                <a16:creationId xmlns:a16="http://schemas.microsoft.com/office/drawing/2014/main" id="{02282165-DB00-4AFF-9713-47E62506DA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013" y="1339976"/>
            <a:ext cx="400869" cy="400869"/>
          </a:xfrm>
          <a:prstGeom prst="rect">
            <a:avLst/>
          </a:prstGeom>
        </p:spPr>
      </p:pic>
      <p:pic>
        <p:nvPicPr>
          <p:cNvPr id="20" name="Graphic 19" descr="Thumbs up sign with solid fill">
            <a:extLst>
              <a:ext uri="{FF2B5EF4-FFF2-40B4-BE49-F238E27FC236}">
                <a16:creationId xmlns:a16="http://schemas.microsoft.com/office/drawing/2014/main" id="{CA506D60-DEAA-41E3-BDAD-11019B2673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104" y="2251676"/>
            <a:ext cx="400869" cy="400869"/>
          </a:xfrm>
          <a:prstGeom prst="rect">
            <a:avLst/>
          </a:prstGeom>
        </p:spPr>
      </p:pic>
      <p:pic>
        <p:nvPicPr>
          <p:cNvPr id="22" name="Graphic 21" descr="Thumbs up sign with solid fill">
            <a:extLst>
              <a:ext uri="{FF2B5EF4-FFF2-40B4-BE49-F238E27FC236}">
                <a16:creationId xmlns:a16="http://schemas.microsoft.com/office/drawing/2014/main" id="{FE4CB95A-E7E1-40E6-99FB-F9BADB2BA5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923" y="3110611"/>
            <a:ext cx="400869" cy="400869"/>
          </a:xfrm>
          <a:prstGeom prst="rect">
            <a:avLst/>
          </a:prstGeom>
        </p:spPr>
      </p:pic>
      <p:pic>
        <p:nvPicPr>
          <p:cNvPr id="13" name="Graphic 12" descr="Thumbs Down outline">
            <a:extLst>
              <a:ext uri="{FF2B5EF4-FFF2-40B4-BE49-F238E27FC236}">
                <a16:creationId xmlns:a16="http://schemas.microsoft.com/office/drawing/2014/main" id="{D7364485-9EE0-4068-B773-E87761389E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426" y="5817161"/>
            <a:ext cx="444547" cy="444547"/>
          </a:xfrm>
          <a:prstGeom prst="rect">
            <a:avLst/>
          </a:prstGeom>
        </p:spPr>
      </p:pic>
      <p:pic>
        <p:nvPicPr>
          <p:cNvPr id="16" name="Graphic 15" descr="Thumbs Down outline">
            <a:extLst>
              <a:ext uri="{FF2B5EF4-FFF2-40B4-BE49-F238E27FC236}">
                <a16:creationId xmlns:a16="http://schemas.microsoft.com/office/drawing/2014/main" id="{FE72AEFF-C943-48BD-9D8C-EEC9389F17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083" y="4921065"/>
            <a:ext cx="444547" cy="444547"/>
          </a:xfrm>
          <a:prstGeom prst="rect">
            <a:avLst/>
          </a:prstGeom>
        </p:spPr>
      </p:pic>
      <p:pic>
        <p:nvPicPr>
          <p:cNvPr id="17" name="Graphic 16" descr="Thumbs up sign with solid fill">
            <a:extLst>
              <a:ext uri="{FF2B5EF4-FFF2-40B4-BE49-F238E27FC236}">
                <a16:creationId xmlns:a16="http://schemas.microsoft.com/office/drawing/2014/main" id="{2F6BA949-889F-44F9-AF95-A76D3375D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104" y="4034496"/>
            <a:ext cx="400869" cy="400869"/>
          </a:xfrm>
          <a:prstGeom prst="rect">
            <a:avLst/>
          </a:prstGeom>
        </p:spPr>
      </p:pic>
      <p:sp>
        <p:nvSpPr>
          <p:cNvPr id="18" name="Rectangle: Rounded Corners 17">
            <a:extLst>
              <a:ext uri="{FF2B5EF4-FFF2-40B4-BE49-F238E27FC236}">
                <a16:creationId xmlns:a16="http://schemas.microsoft.com/office/drawing/2014/main" id="{3BA338CE-2B8F-415D-88AD-4D42BD66D381}"/>
              </a:ext>
            </a:extLst>
          </p:cNvPr>
          <p:cNvSpPr/>
          <p:nvPr/>
        </p:nvSpPr>
        <p:spPr>
          <a:xfrm>
            <a:off x="9748972" y="186283"/>
            <a:ext cx="2443028" cy="1683246"/>
          </a:xfrm>
          <a:prstGeom prst="roundRect">
            <a:avLst/>
          </a:prstGeom>
          <a: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27473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31D2-06E8-4DFF-8010-ACA7F17A3536}"/>
              </a:ext>
            </a:extLst>
          </p:cNvPr>
          <p:cNvSpPr>
            <a:spLocks noGrp="1"/>
          </p:cNvSpPr>
          <p:nvPr>
            <p:ph type="title"/>
          </p:nvPr>
        </p:nvSpPr>
        <p:spPr>
          <a:xfrm>
            <a:off x="838200" y="242047"/>
            <a:ext cx="10515600" cy="1325563"/>
          </a:xfrm>
        </p:spPr>
        <p:txBody>
          <a:bodyPr/>
          <a:lstStyle/>
          <a:p>
            <a:pPr algn="ctr"/>
            <a:r>
              <a:rPr lang="en-US" dirty="0"/>
              <a:t>Social Media and EBM</a:t>
            </a:r>
          </a:p>
        </p:txBody>
      </p:sp>
      <p:graphicFrame>
        <p:nvGraphicFramePr>
          <p:cNvPr id="4" name="Content Placeholder 3">
            <a:extLst>
              <a:ext uri="{FF2B5EF4-FFF2-40B4-BE49-F238E27FC236}">
                <a16:creationId xmlns:a16="http://schemas.microsoft.com/office/drawing/2014/main" id="{F731956A-19D9-4569-9976-B674286DA069}"/>
              </a:ext>
            </a:extLst>
          </p:cNvPr>
          <p:cNvGraphicFramePr>
            <a:graphicFrameLocks noGrp="1"/>
          </p:cNvGraphicFramePr>
          <p:nvPr>
            <p:ph idx="1"/>
            <p:extLst>
              <p:ext uri="{D42A27DB-BD31-4B8C-83A1-F6EECF244321}">
                <p14:modId xmlns:p14="http://schemas.microsoft.com/office/powerpoint/2010/main" val="705097406"/>
              </p:ext>
            </p:extLst>
          </p:nvPr>
        </p:nvGraphicFramePr>
        <p:xfrm>
          <a:off x="1571065" y="1791353"/>
          <a:ext cx="9049870" cy="3275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Up 2">
            <a:extLst>
              <a:ext uri="{FF2B5EF4-FFF2-40B4-BE49-F238E27FC236}">
                <a16:creationId xmlns:a16="http://schemas.microsoft.com/office/drawing/2014/main" id="{DCCDCCB7-37DB-4343-ADB3-77EF2D8645CD}"/>
              </a:ext>
            </a:extLst>
          </p:cNvPr>
          <p:cNvSpPr/>
          <p:nvPr/>
        </p:nvSpPr>
        <p:spPr>
          <a:xfrm>
            <a:off x="5571244" y="5713582"/>
            <a:ext cx="1049512" cy="94449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60E56A0-7E15-440B-8F2B-6B099E9A07F6}"/>
              </a:ext>
            </a:extLst>
          </p:cNvPr>
          <p:cNvSpPr txBox="1"/>
          <p:nvPr/>
        </p:nvSpPr>
        <p:spPr>
          <a:xfrm>
            <a:off x="3929743" y="4867196"/>
            <a:ext cx="4332514" cy="846386"/>
          </a:xfrm>
          <a:prstGeom prst="rect">
            <a:avLst/>
          </a:prstGeom>
          <a:noFill/>
        </p:spPr>
        <p:txBody>
          <a:bodyPr wrap="square" rtlCol="0">
            <a:spAutoFit/>
          </a:bodyPr>
          <a:lstStyle/>
          <a:p>
            <a:pPr algn="ctr"/>
            <a:r>
              <a:rPr lang="en-US" sz="4900" dirty="0"/>
              <a:t>Podcasts</a:t>
            </a:r>
          </a:p>
        </p:txBody>
      </p:sp>
    </p:spTree>
    <p:extLst>
      <p:ext uri="{BB962C8B-B14F-4D97-AF65-F5344CB8AC3E}">
        <p14:creationId xmlns:p14="http://schemas.microsoft.com/office/powerpoint/2010/main" val="66545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3.33333E-6 L 0.25 3.33333E-6 " pathEditMode="relative" rAng="0" ptsTypes="AA">
                                      <p:cBhvr>
                                        <p:cTn id="6" dur="75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7" descr="Group discussing">
            <a:extLst>
              <a:ext uri="{FF2B5EF4-FFF2-40B4-BE49-F238E27FC236}">
                <a16:creationId xmlns:a16="http://schemas.microsoft.com/office/drawing/2014/main" id="{CD217602-AA7B-4D88-98CB-45DF4F060E6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29"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FEE57E6-3960-4E2A-89DF-640A7976624D}"/>
              </a:ext>
            </a:extLst>
          </p:cNvPr>
          <p:cNvSpPr>
            <a:spLocks noGrp="1"/>
          </p:cNvSpPr>
          <p:nvPr>
            <p:ph type="title"/>
          </p:nvPr>
        </p:nvSpPr>
        <p:spPr>
          <a:xfrm>
            <a:off x="7648418" y="365125"/>
            <a:ext cx="4203190" cy="1899912"/>
          </a:xfrm>
        </p:spPr>
        <p:txBody>
          <a:bodyPr vert="horz" lIns="91440" tIns="45720" rIns="91440" bIns="45720" rtlCol="0" anchor="ctr">
            <a:normAutofit/>
          </a:bodyPr>
          <a:lstStyle/>
          <a:p>
            <a:r>
              <a:rPr lang="en-US" b="1" dirty="0"/>
              <a:t>                and EBM</a:t>
            </a:r>
          </a:p>
        </p:txBody>
      </p:sp>
      <p:sp>
        <p:nvSpPr>
          <p:cNvPr id="5" name="Content Placeholder 4">
            <a:extLst>
              <a:ext uri="{FF2B5EF4-FFF2-40B4-BE49-F238E27FC236}">
                <a16:creationId xmlns:a16="http://schemas.microsoft.com/office/drawing/2014/main" id="{06A23E44-C6C5-404A-9B31-9537864A72A8}"/>
              </a:ext>
            </a:extLst>
          </p:cNvPr>
          <p:cNvSpPr>
            <a:spLocks noGrp="1"/>
          </p:cNvSpPr>
          <p:nvPr>
            <p:ph sz="half" idx="1"/>
          </p:nvPr>
        </p:nvSpPr>
        <p:spPr>
          <a:xfrm>
            <a:off x="8292977" y="2154197"/>
            <a:ext cx="4064645" cy="4022766"/>
          </a:xfrm>
        </p:spPr>
        <p:txBody>
          <a:bodyPr vert="horz" lIns="91440" tIns="45720" rIns="91440" bIns="45720" rtlCol="0">
            <a:normAutofit lnSpcReduction="10000"/>
          </a:bodyPr>
          <a:lstStyle/>
          <a:p>
            <a:pPr marL="0" indent="0">
              <a:buNone/>
            </a:pPr>
            <a:r>
              <a:rPr lang="en-US" sz="3200" b="1" dirty="0"/>
              <a:t>Character number limitation</a:t>
            </a:r>
          </a:p>
          <a:p>
            <a:pPr marL="0" indent="0">
              <a:buNone/>
            </a:pPr>
            <a:endParaRPr lang="en-US" sz="3200" b="1" dirty="0"/>
          </a:p>
          <a:p>
            <a:pPr marL="0" indent="0">
              <a:buNone/>
            </a:pPr>
            <a:r>
              <a:rPr lang="en-US" sz="3200" b="1" dirty="0"/>
              <a:t>Posts are succinct and bi-directional</a:t>
            </a:r>
          </a:p>
          <a:p>
            <a:pPr marL="0" indent="0">
              <a:buNone/>
            </a:pPr>
            <a:endParaRPr lang="en-US" sz="3200" b="1" dirty="0"/>
          </a:p>
          <a:p>
            <a:pPr marL="0" indent="0">
              <a:buNone/>
            </a:pPr>
            <a:r>
              <a:rPr lang="en-US" sz="3200" b="1" dirty="0"/>
              <a:t>Same pace as a conversation</a:t>
            </a:r>
          </a:p>
        </p:txBody>
      </p:sp>
      <p:pic>
        <p:nvPicPr>
          <p:cNvPr id="24" name="Picture 23">
            <a:extLst>
              <a:ext uri="{FF2B5EF4-FFF2-40B4-BE49-F238E27FC236}">
                <a16:creationId xmlns:a16="http://schemas.microsoft.com/office/drawing/2014/main" id="{5FE8D673-652C-47C7-85E2-569C1E153A33}"/>
              </a:ext>
            </a:extLst>
          </p:cNvPr>
          <p:cNvPicPr>
            <a:picLocks noChangeAspect="1"/>
          </p:cNvPicPr>
          <p:nvPr/>
        </p:nvPicPr>
        <p:blipFill>
          <a:blip r:embed="rId3"/>
          <a:stretch>
            <a:fillRect/>
          </a:stretch>
        </p:blipFill>
        <p:spPr>
          <a:xfrm>
            <a:off x="7091314" y="989412"/>
            <a:ext cx="2536183" cy="540498"/>
          </a:xfrm>
          <a:prstGeom prst="rect">
            <a:avLst/>
          </a:prstGeom>
        </p:spPr>
      </p:pic>
      <p:sp>
        <p:nvSpPr>
          <p:cNvPr id="27" name="Rectangle: Rounded Corners 26">
            <a:extLst>
              <a:ext uri="{FF2B5EF4-FFF2-40B4-BE49-F238E27FC236}">
                <a16:creationId xmlns:a16="http://schemas.microsoft.com/office/drawing/2014/main" id="{21E38BC2-297D-43BF-A37A-2AD3EC2BCC2C}"/>
              </a:ext>
            </a:extLst>
          </p:cNvPr>
          <p:cNvSpPr/>
          <p:nvPr/>
        </p:nvSpPr>
        <p:spPr>
          <a:xfrm>
            <a:off x="79329" y="0"/>
            <a:ext cx="2443028" cy="1683246"/>
          </a:xfrm>
          <a:prstGeom prst="round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4607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F9A1CC-04B2-4F25-903A-CF242FF5E01F}"/>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Twitter and EBM</a:t>
            </a:r>
          </a:p>
        </p:txBody>
      </p:sp>
      <p:pic>
        <p:nvPicPr>
          <p:cNvPr id="8" name="Content Placeholder 5">
            <a:extLst>
              <a:ext uri="{FF2B5EF4-FFF2-40B4-BE49-F238E27FC236}">
                <a16:creationId xmlns:a16="http://schemas.microsoft.com/office/drawing/2014/main" id="{DA111694-D37F-458C-B210-7F9814D57CFB}"/>
              </a:ext>
            </a:extLst>
          </p:cNvPr>
          <p:cNvPicPr>
            <a:picLocks noChangeAspect="1"/>
          </p:cNvPicPr>
          <p:nvPr/>
        </p:nvPicPr>
        <p:blipFill>
          <a:blip r:embed="rId3"/>
          <a:stretch>
            <a:fillRect/>
          </a:stretch>
        </p:blipFill>
        <p:spPr>
          <a:xfrm>
            <a:off x="1619250" y="1396505"/>
            <a:ext cx="8610600" cy="4908042"/>
          </a:xfrm>
          <a:prstGeom prst="rect">
            <a:avLst/>
          </a:prstGeom>
        </p:spPr>
      </p:pic>
      <p:pic>
        <p:nvPicPr>
          <p:cNvPr id="10" name="Picture 9">
            <a:extLst>
              <a:ext uri="{FF2B5EF4-FFF2-40B4-BE49-F238E27FC236}">
                <a16:creationId xmlns:a16="http://schemas.microsoft.com/office/drawing/2014/main" id="{1A975531-81E0-46AB-88A0-F3D985F86E47}"/>
              </a:ext>
            </a:extLst>
          </p:cNvPr>
          <p:cNvPicPr>
            <a:picLocks noChangeAspect="1"/>
          </p:cNvPicPr>
          <p:nvPr/>
        </p:nvPicPr>
        <p:blipFill>
          <a:blip r:embed="rId4"/>
          <a:stretch>
            <a:fillRect/>
          </a:stretch>
        </p:blipFill>
        <p:spPr>
          <a:xfrm>
            <a:off x="7753045" y="6562684"/>
            <a:ext cx="4363059" cy="295316"/>
          </a:xfrm>
          <a:prstGeom prst="rect">
            <a:avLst/>
          </a:prstGeom>
        </p:spPr>
      </p:pic>
    </p:spTree>
    <p:extLst>
      <p:ext uri="{BB962C8B-B14F-4D97-AF65-F5344CB8AC3E}">
        <p14:creationId xmlns:p14="http://schemas.microsoft.com/office/powerpoint/2010/main" val="311003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okeh">
            <a:extLst>
              <a:ext uri="{FF2B5EF4-FFF2-40B4-BE49-F238E27FC236}">
                <a16:creationId xmlns:a16="http://schemas.microsoft.com/office/drawing/2014/main" id="{0E6F86B1-0FC4-49F2-AE79-C68413036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65311"/>
            <a:ext cx="12192000" cy="8447485"/>
          </a:xfrm>
          <a:prstGeom prst="rect">
            <a:avLst/>
          </a:prstGeom>
        </p:spPr>
      </p:pic>
      <p:sp>
        <p:nvSpPr>
          <p:cNvPr id="11" name="TextBox 10">
            <a:extLst>
              <a:ext uri="{FF2B5EF4-FFF2-40B4-BE49-F238E27FC236}">
                <a16:creationId xmlns:a16="http://schemas.microsoft.com/office/drawing/2014/main" id="{18A5A23C-0095-4E50-8A6E-983E834751BF}"/>
              </a:ext>
            </a:extLst>
          </p:cNvPr>
          <p:cNvSpPr txBox="1"/>
          <p:nvPr/>
        </p:nvSpPr>
        <p:spPr>
          <a:xfrm>
            <a:off x="8545206" y="4685681"/>
            <a:ext cx="27029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Stella Winters,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Assistant Medical Director Lawrenceville FHC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201E93-89DD-45B7-9B8F-C2C6FEBDDD21}"/>
              </a:ext>
            </a:extLst>
          </p:cNvPr>
          <p:cNvSpPr txBox="1"/>
          <p:nvPr/>
        </p:nvSpPr>
        <p:spPr>
          <a:xfrm>
            <a:off x="4852562" y="4685681"/>
            <a:ext cx="27029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Yufei Ge, MD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Faculty Development Fellow</a:t>
            </a:r>
          </a:p>
        </p:txBody>
      </p:sp>
      <p:sp>
        <p:nvSpPr>
          <p:cNvPr id="13" name="TextBox 12">
            <a:extLst>
              <a:ext uri="{FF2B5EF4-FFF2-40B4-BE49-F238E27FC236}">
                <a16:creationId xmlns:a16="http://schemas.microsoft.com/office/drawing/2014/main" id="{BF54097B-799C-490D-BFFE-EC8C78A2F72C}"/>
              </a:ext>
            </a:extLst>
          </p:cNvPr>
          <p:cNvSpPr txBox="1"/>
          <p:nvPr/>
        </p:nvSpPr>
        <p:spPr>
          <a:xfrm>
            <a:off x="-585626" y="4691391"/>
            <a:ext cx="608230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Greg Castelli, PharmD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Director, PGY1 Pharmacy Residency Program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Director, Interprof Pharm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Director, Medical Decision Making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close-up of a person smiling&#10;&#10;Description automatically generated">
            <a:extLst>
              <a:ext uri="{FF2B5EF4-FFF2-40B4-BE49-F238E27FC236}">
                <a16:creationId xmlns:a16="http://schemas.microsoft.com/office/drawing/2014/main" id="{4266981A-5CBC-4B1F-A5C9-CCFADA442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383899"/>
            <a:ext cx="2133600" cy="2987040"/>
          </a:xfrm>
          <a:prstGeom prst="rect">
            <a:avLst/>
          </a:prstGeom>
        </p:spPr>
      </p:pic>
      <p:pic>
        <p:nvPicPr>
          <p:cNvPr id="6" name="Picture 5" descr="A person in a blue shirt&#10;&#10;Description automatically generated with low confidence">
            <a:extLst>
              <a:ext uri="{FF2B5EF4-FFF2-40B4-BE49-F238E27FC236}">
                <a16:creationId xmlns:a16="http://schemas.microsoft.com/office/drawing/2014/main" id="{0C0DAEB2-B1DA-44EF-AD88-DA277A953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674" y="1383898"/>
            <a:ext cx="1983047" cy="2987041"/>
          </a:xfrm>
          <a:prstGeom prst="rect">
            <a:avLst/>
          </a:prstGeom>
        </p:spPr>
      </p:pic>
      <p:pic>
        <p:nvPicPr>
          <p:cNvPr id="9" name="Picture 8" descr="A person wearing a purple shirt&#10;&#10;Description automatically generated with low confidence">
            <a:extLst>
              <a:ext uri="{FF2B5EF4-FFF2-40B4-BE49-F238E27FC236}">
                <a16:creationId xmlns:a16="http://schemas.microsoft.com/office/drawing/2014/main" id="{42D6DFE1-349F-403E-8CF5-CA22D03C6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9279" y="1383897"/>
            <a:ext cx="2350014" cy="2987042"/>
          </a:xfrm>
          <a:prstGeom prst="rect">
            <a:avLst/>
          </a:prstGeom>
        </p:spPr>
      </p:pic>
    </p:spTree>
    <p:extLst>
      <p:ext uri="{BB962C8B-B14F-4D97-AF65-F5344CB8AC3E}">
        <p14:creationId xmlns:p14="http://schemas.microsoft.com/office/powerpoint/2010/main" val="920779209"/>
      </p:ext>
    </p:extLst>
  </p:cSld>
  <p:clrMapOvr>
    <a:masterClrMapping/>
  </p:clrMapOvr>
  <mc:AlternateContent xmlns:mc="http://schemas.openxmlformats.org/markup-compatibility/2006" xmlns:p14="http://schemas.microsoft.com/office/powerpoint/2010/main">
    <mc:Choice Requires="p14">
      <p:transition spd="slow" p14:dur="2000" advTm="4700"/>
    </mc:Choice>
    <mc:Fallback xmlns="">
      <p:transition spd="slow" advTm="47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AF2FC-FA2C-43EA-82F2-7D1C42383FA9}"/>
              </a:ext>
            </a:extLst>
          </p:cNvPr>
          <p:cNvPicPr>
            <a:picLocks noChangeAspect="1"/>
          </p:cNvPicPr>
          <p:nvPr/>
        </p:nvPicPr>
        <p:blipFill>
          <a:blip r:embed="rId3"/>
          <a:stretch>
            <a:fillRect/>
          </a:stretch>
        </p:blipFill>
        <p:spPr>
          <a:xfrm>
            <a:off x="844863" y="0"/>
            <a:ext cx="10502273" cy="6858000"/>
          </a:xfrm>
          <a:prstGeom prst="rect">
            <a:avLst/>
          </a:prstGeom>
        </p:spPr>
      </p:pic>
      <p:pic>
        <p:nvPicPr>
          <p:cNvPr id="4" name="Picture 3">
            <a:extLst>
              <a:ext uri="{FF2B5EF4-FFF2-40B4-BE49-F238E27FC236}">
                <a16:creationId xmlns:a16="http://schemas.microsoft.com/office/drawing/2014/main" id="{93054046-66C4-40D2-9308-603618661CE1}"/>
              </a:ext>
            </a:extLst>
          </p:cNvPr>
          <p:cNvPicPr>
            <a:picLocks noChangeAspect="1"/>
          </p:cNvPicPr>
          <p:nvPr/>
        </p:nvPicPr>
        <p:blipFill>
          <a:blip r:embed="rId4"/>
          <a:stretch>
            <a:fillRect/>
          </a:stretch>
        </p:blipFill>
        <p:spPr>
          <a:xfrm>
            <a:off x="7753045" y="6562684"/>
            <a:ext cx="4363059" cy="295316"/>
          </a:xfrm>
          <a:prstGeom prst="rect">
            <a:avLst/>
          </a:prstGeom>
        </p:spPr>
      </p:pic>
    </p:spTree>
    <p:extLst>
      <p:ext uri="{BB962C8B-B14F-4D97-AF65-F5344CB8AC3E}">
        <p14:creationId xmlns:p14="http://schemas.microsoft.com/office/powerpoint/2010/main" val="4087899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Man analyzing data on a screen">
            <a:extLst>
              <a:ext uri="{FF2B5EF4-FFF2-40B4-BE49-F238E27FC236}">
                <a16:creationId xmlns:a16="http://schemas.microsoft.com/office/drawing/2014/main" id="{3650A148-A66C-44BF-97E8-E1874431B7D7}"/>
              </a:ext>
            </a:extLst>
          </p:cNvPr>
          <p:cNvPicPr>
            <a:picLocks noGrp="1" noChangeAspect="1"/>
          </p:cNvPicPr>
          <p:nvPr>
            <p:ph sz="half" idx="2"/>
          </p:nvPr>
        </p:nvPicPr>
        <p:blipFill rotWithShape="1">
          <a:blip r:embed="rId3">
            <a:alphaModFix amt="35000"/>
            <a:extLst>
              <a:ext uri="{28A0092B-C50C-407E-A947-70E740481C1C}">
                <a14:useLocalDpi xmlns:a14="http://schemas.microsoft.com/office/drawing/2010/main" val="0"/>
              </a:ext>
            </a:extLst>
          </a:blip>
          <a:srcRect b="15730"/>
          <a:stretch/>
        </p:blipFill>
        <p:spPr>
          <a:xfrm>
            <a:off x="15802" y="1"/>
            <a:ext cx="12191980" cy="6857999"/>
          </a:xfrm>
          <a:prstGeom prst="rect">
            <a:avLst/>
          </a:prstGeom>
        </p:spPr>
      </p:pic>
      <p:sp>
        <p:nvSpPr>
          <p:cNvPr id="4" name="Title 3">
            <a:extLst>
              <a:ext uri="{FF2B5EF4-FFF2-40B4-BE49-F238E27FC236}">
                <a16:creationId xmlns:a16="http://schemas.microsoft.com/office/drawing/2014/main" id="{44156747-A620-49C6-A381-64AD84DE0D9D}"/>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endParaRPr lang="en-US" sz="4000">
              <a:solidFill>
                <a:srgbClr val="FFFFFF"/>
              </a:solidFill>
            </a:endParaRPr>
          </a:p>
        </p:txBody>
      </p:sp>
      <p:cxnSp>
        <p:nvCxnSpPr>
          <p:cNvPr id="52"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4FEA237-61B3-40AA-9BFF-730708341D96}"/>
              </a:ext>
            </a:extLst>
          </p:cNvPr>
          <p:cNvSpPr>
            <a:spLocks noGrp="1"/>
          </p:cNvSpPr>
          <p:nvPr>
            <p:ph sz="half" idx="1"/>
          </p:nvPr>
        </p:nvSpPr>
        <p:spPr>
          <a:xfrm>
            <a:off x="5044539" y="429491"/>
            <a:ext cx="6198417" cy="6428509"/>
          </a:xfrm>
        </p:spPr>
        <p:txBody>
          <a:bodyPr vert="horz" lIns="91440" tIns="45720" rIns="91440" bIns="45720" rtlCol="0" anchor="ctr">
            <a:normAutofit fontScale="92500" lnSpcReduction="20000"/>
          </a:bodyPr>
          <a:lstStyle/>
          <a:p>
            <a:pPr marL="0" indent="0">
              <a:buNone/>
            </a:pPr>
            <a:r>
              <a:rPr lang="en-US" sz="3500" b="1" dirty="0">
                <a:solidFill>
                  <a:srgbClr val="FFFFFF"/>
                </a:solidFill>
              </a:rPr>
              <a:t>Synchronous, 1-hr session</a:t>
            </a:r>
          </a:p>
          <a:p>
            <a:pPr marL="0" indent="0">
              <a:buNone/>
            </a:pPr>
            <a:r>
              <a:rPr lang="en-US" sz="3500" b="1" dirty="0">
                <a:solidFill>
                  <a:srgbClr val="FFFFFF"/>
                </a:solidFill>
              </a:rPr>
              <a:t>Every 2 weeks</a:t>
            </a:r>
          </a:p>
          <a:p>
            <a:pPr marL="0"/>
            <a:endParaRPr lang="en-US" sz="3000" b="1" dirty="0">
              <a:solidFill>
                <a:srgbClr val="FFFFFF"/>
              </a:solidFill>
            </a:endParaRPr>
          </a:p>
          <a:p>
            <a:pPr marL="0" indent="0">
              <a:buNone/>
            </a:pPr>
            <a:r>
              <a:rPr lang="en-US" sz="3500" b="1" dirty="0">
                <a:solidFill>
                  <a:srgbClr val="FFFFFF"/>
                </a:solidFill>
              </a:rPr>
              <a:t>Distribution to subscribers:</a:t>
            </a:r>
          </a:p>
          <a:p>
            <a:r>
              <a:rPr lang="en-US" sz="3000" dirty="0">
                <a:solidFill>
                  <a:srgbClr val="FFFFFF"/>
                </a:solidFill>
              </a:rPr>
              <a:t>Written summary + visual abstract</a:t>
            </a:r>
          </a:p>
          <a:p>
            <a:r>
              <a:rPr lang="en-US" sz="3000" dirty="0">
                <a:solidFill>
                  <a:srgbClr val="FFFFFF"/>
                </a:solidFill>
              </a:rPr>
              <a:t>Website/blog, newsletter email, tweets</a:t>
            </a:r>
          </a:p>
          <a:p>
            <a:pPr marL="0" indent="0">
              <a:buNone/>
            </a:pPr>
            <a:endParaRPr lang="en-US" sz="3000" dirty="0">
              <a:solidFill>
                <a:srgbClr val="FFFFFF"/>
              </a:solidFill>
            </a:endParaRPr>
          </a:p>
          <a:p>
            <a:pPr marL="0" indent="0">
              <a:buNone/>
            </a:pPr>
            <a:r>
              <a:rPr lang="en-US" sz="3500" b="1" dirty="0">
                <a:solidFill>
                  <a:srgbClr val="FFFFFF"/>
                </a:solidFill>
              </a:rPr>
              <a:t>Recruit participation:</a:t>
            </a:r>
          </a:p>
          <a:p>
            <a:r>
              <a:rPr lang="en-US" sz="3000" dirty="0">
                <a:solidFill>
                  <a:srgbClr val="FFFFFF"/>
                </a:solidFill>
              </a:rPr>
              <a:t>Authors</a:t>
            </a:r>
          </a:p>
          <a:p>
            <a:r>
              <a:rPr lang="en-US" sz="3000" dirty="0">
                <a:solidFill>
                  <a:srgbClr val="FFFFFF"/>
                </a:solidFill>
              </a:rPr>
              <a:t>Experts in the field</a:t>
            </a:r>
          </a:p>
          <a:p>
            <a:pPr marL="0"/>
            <a:endParaRPr lang="en-US" sz="3000" dirty="0">
              <a:solidFill>
                <a:srgbClr val="FFFFFF"/>
              </a:solidFill>
            </a:endParaRPr>
          </a:p>
          <a:p>
            <a:pPr marL="0" indent="0">
              <a:buNone/>
            </a:pPr>
            <a:r>
              <a:rPr lang="en-US" sz="3500" b="1" dirty="0">
                <a:solidFill>
                  <a:srgbClr val="FFFFFF"/>
                </a:solidFill>
              </a:rPr>
              <a:t>Moderator:</a:t>
            </a:r>
          </a:p>
          <a:p>
            <a:r>
              <a:rPr lang="en-US" sz="3000" dirty="0">
                <a:solidFill>
                  <a:srgbClr val="FFFFFF"/>
                </a:solidFill>
              </a:rPr>
              <a:t>Summarize methods and outcomes</a:t>
            </a:r>
          </a:p>
          <a:p>
            <a:r>
              <a:rPr lang="en-US" sz="3000" dirty="0">
                <a:solidFill>
                  <a:srgbClr val="FFFFFF"/>
                </a:solidFill>
              </a:rPr>
              <a:t>Facilitates participation</a:t>
            </a:r>
          </a:p>
          <a:p>
            <a:pPr marL="0"/>
            <a:endParaRPr lang="en-US" sz="1700" dirty="0">
              <a:solidFill>
                <a:srgbClr val="FFFFFF"/>
              </a:solidFill>
            </a:endParaRPr>
          </a:p>
          <a:p>
            <a:endParaRPr lang="en-US" sz="1700" dirty="0">
              <a:solidFill>
                <a:srgbClr val="FFFFFF"/>
              </a:solidFill>
            </a:endParaRPr>
          </a:p>
        </p:txBody>
      </p:sp>
      <p:pic>
        <p:nvPicPr>
          <p:cNvPr id="44" name="Picture 43">
            <a:extLst>
              <a:ext uri="{FF2B5EF4-FFF2-40B4-BE49-F238E27FC236}">
                <a16:creationId xmlns:a16="http://schemas.microsoft.com/office/drawing/2014/main" id="{1B3748B4-78D8-4A7B-80F9-23B90CE1B17E}"/>
              </a:ext>
            </a:extLst>
          </p:cNvPr>
          <p:cNvPicPr>
            <a:picLocks noChangeAspect="1"/>
          </p:cNvPicPr>
          <p:nvPr/>
        </p:nvPicPr>
        <p:blipFill>
          <a:blip r:embed="rId4"/>
          <a:stretch>
            <a:fillRect/>
          </a:stretch>
        </p:blipFill>
        <p:spPr>
          <a:xfrm>
            <a:off x="762436" y="2781975"/>
            <a:ext cx="3630527" cy="1294049"/>
          </a:xfrm>
          <a:prstGeom prst="rect">
            <a:avLst/>
          </a:prstGeom>
        </p:spPr>
      </p:pic>
      <p:sp>
        <p:nvSpPr>
          <p:cNvPr id="8" name="TextBox 7">
            <a:extLst>
              <a:ext uri="{FF2B5EF4-FFF2-40B4-BE49-F238E27FC236}">
                <a16:creationId xmlns:a16="http://schemas.microsoft.com/office/drawing/2014/main" id="{C1EF13F8-800F-4591-8323-DD600D56E073}"/>
              </a:ext>
            </a:extLst>
          </p:cNvPr>
          <p:cNvSpPr txBox="1"/>
          <p:nvPr/>
        </p:nvSpPr>
        <p:spPr>
          <a:xfrm>
            <a:off x="770327" y="1085671"/>
            <a:ext cx="3630527" cy="1200329"/>
          </a:xfrm>
          <a:prstGeom prst="rect">
            <a:avLst/>
          </a:prstGeom>
          <a:solidFill>
            <a:schemeClr val="accent1">
              <a:lumMod val="60000"/>
              <a:lumOff val="40000"/>
            </a:schemeClr>
          </a:solidFill>
        </p:spPr>
        <p:txBody>
          <a:bodyPr wrap="square" rtlCol="0">
            <a:spAutoFit/>
          </a:bodyPr>
          <a:lstStyle/>
          <a:p>
            <a:pPr algn="ctr"/>
            <a:r>
              <a:rPr lang="en-US" sz="2400" dirty="0"/>
              <a:t>Average session:</a:t>
            </a:r>
          </a:p>
          <a:p>
            <a:pPr algn="ctr"/>
            <a:r>
              <a:rPr lang="en-US" sz="2400" dirty="0"/>
              <a:t>173 participants</a:t>
            </a:r>
          </a:p>
          <a:p>
            <a:pPr algn="ctr"/>
            <a:r>
              <a:rPr lang="en-US" sz="2400" dirty="0"/>
              <a:t>700 tweets</a:t>
            </a:r>
          </a:p>
        </p:txBody>
      </p:sp>
      <p:sp>
        <p:nvSpPr>
          <p:cNvPr id="46" name="TextBox 45">
            <a:extLst>
              <a:ext uri="{FF2B5EF4-FFF2-40B4-BE49-F238E27FC236}">
                <a16:creationId xmlns:a16="http://schemas.microsoft.com/office/drawing/2014/main" id="{28B3F3BD-2745-4A13-9039-35C80BDFA530}"/>
              </a:ext>
            </a:extLst>
          </p:cNvPr>
          <p:cNvSpPr txBox="1"/>
          <p:nvPr/>
        </p:nvSpPr>
        <p:spPr>
          <a:xfrm>
            <a:off x="762435" y="4684792"/>
            <a:ext cx="3630527" cy="1200329"/>
          </a:xfrm>
          <a:prstGeom prst="rect">
            <a:avLst/>
          </a:prstGeom>
          <a:solidFill>
            <a:schemeClr val="accent1">
              <a:lumMod val="75000"/>
            </a:schemeClr>
          </a:solidFill>
        </p:spPr>
        <p:txBody>
          <a:bodyPr wrap="square" rtlCol="0">
            <a:spAutoFit/>
          </a:bodyPr>
          <a:lstStyle/>
          <a:p>
            <a:pPr algn="ctr"/>
            <a:r>
              <a:rPr lang="en-US" sz="2400" dirty="0"/>
              <a:t>‘Twitter Moment’</a:t>
            </a:r>
          </a:p>
          <a:p>
            <a:pPr algn="ctr"/>
            <a:r>
              <a:rPr lang="en-US" sz="2400" dirty="0"/>
              <a:t>Discussion is curated and archived</a:t>
            </a:r>
          </a:p>
        </p:txBody>
      </p:sp>
      <p:sp>
        <p:nvSpPr>
          <p:cNvPr id="53" name="Rectangle: Rounded Corners 52">
            <a:extLst>
              <a:ext uri="{FF2B5EF4-FFF2-40B4-BE49-F238E27FC236}">
                <a16:creationId xmlns:a16="http://schemas.microsoft.com/office/drawing/2014/main" id="{53034943-046D-4C0B-AECE-83C11155F636}"/>
              </a:ext>
            </a:extLst>
          </p:cNvPr>
          <p:cNvSpPr/>
          <p:nvPr/>
        </p:nvSpPr>
        <p:spPr>
          <a:xfrm>
            <a:off x="9748972" y="38100"/>
            <a:ext cx="2443028" cy="1683246"/>
          </a:xfrm>
          <a:prstGeom prst="roundRect">
            <a:avLst/>
          </a:prstGeom>
          <a: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3764240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64D464-898B-4908-88FD-33A83D6ED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6762B8-D7D0-4745-98EE-E3AB0C47AC07}"/>
              </a:ext>
            </a:extLst>
          </p:cNvPr>
          <p:cNvSpPr>
            <a:spLocks noGrp="1"/>
          </p:cNvSpPr>
          <p:nvPr>
            <p:ph type="title"/>
          </p:nvPr>
        </p:nvSpPr>
        <p:spPr>
          <a:xfrm>
            <a:off x="219075" y="333380"/>
            <a:ext cx="9808597" cy="1146176"/>
          </a:xfrm>
        </p:spPr>
        <p:txBody>
          <a:bodyPr>
            <a:normAutofit/>
          </a:bodyPr>
          <a:lstStyle/>
          <a:p>
            <a:r>
              <a:rPr lang="en-US" dirty="0">
                <a:solidFill>
                  <a:schemeClr val="bg1"/>
                </a:solidFill>
              </a:rPr>
              <a:t>Twitter and EBM: The </a:t>
            </a:r>
            <a:r>
              <a:rPr lang="en-US" b="1" dirty="0">
                <a:solidFill>
                  <a:schemeClr val="bg1"/>
                </a:solidFill>
              </a:rPr>
              <a:t>SMART-ME</a:t>
            </a:r>
            <a:r>
              <a:rPr lang="en-US" dirty="0">
                <a:solidFill>
                  <a:schemeClr val="bg1"/>
                </a:solidFill>
              </a:rPr>
              <a:t> Initiative</a:t>
            </a:r>
          </a:p>
        </p:txBody>
      </p:sp>
      <p:sp>
        <p:nvSpPr>
          <p:cNvPr id="16" name="Freeform: Shape 15">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Freeform: Shape 17">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9E58412-ADD7-442E-A245-DAF433A0BE4A}"/>
              </a:ext>
            </a:extLst>
          </p:cNvPr>
          <p:cNvSpPr>
            <a:spLocks noGrp="1"/>
          </p:cNvSpPr>
          <p:nvPr>
            <p:ph idx="1"/>
          </p:nvPr>
        </p:nvSpPr>
        <p:spPr>
          <a:xfrm>
            <a:off x="196274" y="1999484"/>
            <a:ext cx="9537916" cy="4525135"/>
          </a:xfrm>
        </p:spPr>
        <p:txBody>
          <a:bodyPr>
            <a:normAutofit/>
          </a:bodyPr>
          <a:lstStyle/>
          <a:p>
            <a:pPr marL="0" indent="0">
              <a:buNone/>
            </a:pPr>
            <a:r>
              <a:rPr lang="en-US" sz="2400" b="1" u="sng" dirty="0"/>
              <a:t>#AMReport</a:t>
            </a:r>
          </a:p>
          <a:p>
            <a:pPr lvl="1"/>
            <a:r>
              <a:rPr lang="en-US" dirty="0"/>
              <a:t>Highlights relevant articles and teaching points from morning report</a:t>
            </a:r>
          </a:p>
          <a:p>
            <a:pPr marL="0" indent="0">
              <a:buNone/>
            </a:pPr>
            <a:r>
              <a:rPr lang="en-US" sz="2400" b="1" u="sng" dirty="0"/>
              <a:t>#ChiefRounds</a:t>
            </a:r>
          </a:p>
          <a:p>
            <a:pPr lvl="1"/>
            <a:r>
              <a:rPr lang="en-US" dirty="0"/>
              <a:t>Summarizes learning points from teaching rounds</a:t>
            </a:r>
          </a:p>
          <a:p>
            <a:pPr marL="0" indent="0">
              <a:buNone/>
            </a:pPr>
            <a:r>
              <a:rPr lang="en-US" sz="2400" b="1" u="sng" dirty="0"/>
              <a:t>#DocOfTheDayPearl</a:t>
            </a:r>
          </a:p>
          <a:p>
            <a:pPr lvl="1"/>
            <a:r>
              <a:rPr lang="en-US" dirty="0"/>
              <a:t>Sharing of teaching point by urgent-care outpatient clinic res</a:t>
            </a:r>
          </a:p>
          <a:p>
            <a:pPr marL="0" indent="0">
              <a:buNone/>
            </a:pPr>
            <a:r>
              <a:rPr lang="en-US" sz="2400" b="1" u="sng" dirty="0"/>
              <a:t>#LibraryRounds</a:t>
            </a:r>
          </a:p>
          <a:p>
            <a:pPr lvl="1"/>
            <a:r>
              <a:rPr lang="en-US" dirty="0"/>
              <a:t>In-depth clinical query of an EBM topic relevant to inpatient ward team’s clinical question</a:t>
            </a:r>
          </a:p>
          <a:p>
            <a:endParaRPr lang="en-US" sz="2300" dirty="0"/>
          </a:p>
          <a:p>
            <a:pPr lvl="1"/>
            <a:endParaRPr lang="en-US" sz="1900" dirty="0"/>
          </a:p>
        </p:txBody>
      </p:sp>
      <p:sp>
        <p:nvSpPr>
          <p:cNvPr id="20" name="Freeform: Shape 19">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8ABFB278-5B57-408C-8948-F808B86016F9}"/>
                  </a:ext>
                </a:extLst>
              </p14:cNvPr>
              <p14:cNvContentPartPr/>
              <p14:nvPr/>
            </p14:nvContentPartPr>
            <p14:xfrm>
              <a:off x="7038960" y="2133045"/>
              <a:ext cx="360" cy="360"/>
            </p14:xfrm>
          </p:contentPart>
        </mc:Choice>
        <mc:Fallback xmlns="">
          <p:pic>
            <p:nvPicPr>
              <p:cNvPr id="5" name="Ink 4">
                <a:extLst>
                  <a:ext uri="{FF2B5EF4-FFF2-40B4-BE49-F238E27FC236}">
                    <a16:creationId xmlns:a16="http://schemas.microsoft.com/office/drawing/2014/main" id="{8ABFB278-5B57-408C-8948-F808B86016F9}"/>
                  </a:ext>
                </a:extLst>
              </p:cNvPr>
              <p:cNvPicPr/>
              <p:nvPr/>
            </p:nvPicPr>
            <p:blipFill>
              <a:blip r:embed="rId4"/>
              <a:stretch>
                <a:fillRect/>
              </a:stretch>
            </p:blipFill>
            <p:spPr>
              <a:xfrm>
                <a:off x="7029960" y="21240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87B1B20E-9B49-4626-9410-91CA39BA9A38}"/>
                  </a:ext>
                </a:extLst>
              </p14:cNvPr>
              <p14:cNvContentPartPr/>
              <p14:nvPr/>
            </p14:nvContentPartPr>
            <p14:xfrm>
              <a:off x="3790680" y="3028365"/>
              <a:ext cx="360" cy="360"/>
            </p14:xfrm>
          </p:contentPart>
        </mc:Choice>
        <mc:Fallback xmlns="">
          <p:pic>
            <p:nvPicPr>
              <p:cNvPr id="6" name="Ink 5">
                <a:extLst>
                  <a:ext uri="{FF2B5EF4-FFF2-40B4-BE49-F238E27FC236}">
                    <a16:creationId xmlns:a16="http://schemas.microsoft.com/office/drawing/2014/main" id="{87B1B20E-9B49-4626-9410-91CA39BA9A38}"/>
                  </a:ext>
                </a:extLst>
              </p:cNvPr>
              <p:cNvPicPr/>
              <p:nvPr/>
            </p:nvPicPr>
            <p:blipFill>
              <a:blip r:embed="rId4"/>
              <a:stretch>
                <a:fillRect/>
              </a:stretch>
            </p:blipFill>
            <p:spPr>
              <a:xfrm>
                <a:off x="3781680" y="30193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640D82A9-D411-41E1-B8C7-84F01223D4E0}"/>
                  </a:ext>
                </a:extLst>
              </p14:cNvPr>
              <p14:cNvContentPartPr/>
              <p14:nvPr/>
            </p14:nvContentPartPr>
            <p14:xfrm>
              <a:off x="1657320" y="1999485"/>
              <a:ext cx="360" cy="360"/>
            </p14:xfrm>
          </p:contentPart>
        </mc:Choice>
        <mc:Fallback xmlns="">
          <p:pic>
            <p:nvPicPr>
              <p:cNvPr id="7" name="Ink 6">
                <a:extLst>
                  <a:ext uri="{FF2B5EF4-FFF2-40B4-BE49-F238E27FC236}">
                    <a16:creationId xmlns:a16="http://schemas.microsoft.com/office/drawing/2014/main" id="{640D82A9-D411-41E1-B8C7-84F01223D4E0}"/>
                  </a:ext>
                </a:extLst>
              </p:cNvPr>
              <p:cNvPicPr/>
              <p:nvPr/>
            </p:nvPicPr>
            <p:blipFill>
              <a:blip r:embed="rId4"/>
              <a:stretch>
                <a:fillRect/>
              </a:stretch>
            </p:blipFill>
            <p:spPr>
              <a:xfrm>
                <a:off x="1648320" y="19904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6AB7D97-FCF5-41C5-85F0-0189DFD6B757}"/>
                  </a:ext>
                </a:extLst>
              </p14:cNvPr>
              <p14:cNvContentPartPr/>
              <p14:nvPr/>
            </p14:nvContentPartPr>
            <p14:xfrm>
              <a:off x="4343280" y="2266245"/>
              <a:ext cx="360" cy="360"/>
            </p14:xfrm>
          </p:contentPart>
        </mc:Choice>
        <mc:Fallback xmlns="">
          <p:pic>
            <p:nvPicPr>
              <p:cNvPr id="8" name="Ink 7">
                <a:extLst>
                  <a:ext uri="{FF2B5EF4-FFF2-40B4-BE49-F238E27FC236}">
                    <a16:creationId xmlns:a16="http://schemas.microsoft.com/office/drawing/2014/main" id="{D6AB7D97-FCF5-41C5-85F0-0189DFD6B757}"/>
                  </a:ext>
                </a:extLst>
              </p:cNvPr>
              <p:cNvPicPr/>
              <p:nvPr/>
            </p:nvPicPr>
            <p:blipFill>
              <a:blip r:embed="rId4"/>
              <a:stretch>
                <a:fillRect/>
              </a:stretch>
            </p:blipFill>
            <p:spPr>
              <a:xfrm>
                <a:off x="4334280" y="22572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CE53EF97-5FB0-4128-B12E-4982C4DEA0D9}"/>
                  </a:ext>
                </a:extLst>
              </p14:cNvPr>
              <p14:cNvContentPartPr/>
              <p14:nvPr/>
            </p14:nvContentPartPr>
            <p14:xfrm>
              <a:off x="5695440" y="1218645"/>
              <a:ext cx="360" cy="360"/>
            </p14:xfrm>
          </p:contentPart>
        </mc:Choice>
        <mc:Fallback xmlns="">
          <p:pic>
            <p:nvPicPr>
              <p:cNvPr id="9" name="Ink 8">
                <a:extLst>
                  <a:ext uri="{FF2B5EF4-FFF2-40B4-BE49-F238E27FC236}">
                    <a16:creationId xmlns:a16="http://schemas.microsoft.com/office/drawing/2014/main" id="{CE53EF97-5FB0-4128-B12E-4982C4DEA0D9}"/>
                  </a:ext>
                </a:extLst>
              </p:cNvPr>
              <p:cNvPicPr/>
              <p:nvPr/>
            </p:nvPicPr>
            <p:blipFill>
              <a:blip r:embed="rId4"/>
              <a:stretch>
                <a:fillRect/>
              </a:stretch>
            </p:blipFill>
            <p:spPr>
              <a:xfrm>
                <a:off x="5686440" y="1209645"/>
                <a:ext cx="18000" cy="18000"/>
              </a:xfrm>
              <a:prstGeom prst="rect">
                <a:avLst/>
              </a:prstGeom>
            </p:spPr>
          </p:pic>
        </mc:Fallback>
      </mc:AlternateContent>
      <p:pic>
        <p:nvPicPr>
          <p:cNvPr id="17" name="Picture 16">
            <a:extLst>
              <a:ext uri="{FF2B5EF4-FFF2-40B4-BE49-F238E27FC236}">
                <a16:creationId xmlns:a16="http://schemas.microsoft.com/office/drawing/2014/main" id="{8CF46ADF-6B9D-4C90-91FB-FDDF2E77A448}"/>
              </a:ext>
            </a:extLst>
          </p:cNvPr>
          <p:cNvPicPr>
            <a:picLocks noChangeAspect="1"/>
          </p:cNvPicPr>
          <p:nvPr/>
        </p:nvPicPr>
        <p:blipFill>
          <a:blip r:embed="rId9"/>
          <a:stretch>
            <a:fillRect/>
          </a:stretch>
        </p:blipFill>
        <p:spPr>
          <a:xfrm>
            <a:off x="9510913" y="4958703"/>
            <a:ext cx="2484813" cy="1565917"/>
          </a:xfrm>
          <a:prstGeom prst="rect">
            <a:avLst/>
          </a:prstGeom>
        </p:spPr>
      </p:pic>
      <p:sp>
        <p:nvSpPr>
          <p:cNvPr id="19" name="Rectangle: Rounded Corners 18">
            <a:extLst>
              <a:ext uri="{FF2B5EF4-FFF2-40B4-BE49-F238E27FC236}">
                <a16:creationId xmlns:a16="http://schemas.microsoft.com/office/drawing/2014/main" id="{02DFAA87-A5D3-403B-9743-DCBBE4ED7947}"/>
              </a:ext>
            </a:extLst>
          </p:cNvPr>
          <p:cNvSpPr/>
          <p:nvPr/>
        </p:nvSpPr>
        <p:spPr>
          <a:xfrm>
            <a:off x="10132286" y="60606"/>
            <a:ext cx="2443028" cy="1683246"/>
          </a:xfrm>
          <a:prstGeom prst="roundRect">
            <a:avLst/>
          </a:prstGeom>
          <a: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0B429072-A19F-4392-8123-77C983B5D18B}"/>
              </a:ext>
            </a:extLst>
          </p:cNvPr>
          <p:cNvSpPr txBox="1"/>
          <p:nvPr/>
        </p:nvSpPr>
        <p:spPr>
          <a:xfrm>
            <a:off x="1193028" y="6041302"/>
            <a:ext cx="6083152" cy="461665"/>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Overall, perceived favorably by residents</a:t>
            </a:r>
          </a:p>
        </p:txBody>
      </p:sp>
      <p:pic>
        <p:nvPicPr>
          <p:cNvPr id="15" name="Picture 14">
            <a:extLst>
              <a:ext uri="{FF2B5EF4-FFF2-40B4-BE49-F238E27FC236}">
                <a16:creationId xmlns:a16="http://schemas.microsoft.com/office/drawing/2014/main" id="{04CB8056-B80B-4010-BC97-84F994CF1771}"/>
              </a:ext>
            </a:extLst>
          </p:cNvPr>
          <p:cNvPicPr>
            <a:picLocks noChangeAspect="1"/>
          </p:cNvPicPr>
          <p:nvPr/>
        </p:nvPicPr>
        <p:blipFill>
          <a:blip r:embed="rId12"/>
          <a:stretch>
            <a:fillRect/>
          </a:stretch>
        </p:blipFill>
        <p:spPr>
          <a:xfrm>
            <a:off x="9029484" y="6623836"/>
            <a:ext cx="3086531" cy="209579"/>
          </a:xfrm>
          <a:prstGeom prst="rect">
            <a:avLst/>
          </a:prstGeom>
        </p:spPr>
      </p:pic>
    </p:spTree>
    <p:extLst>
      <p:ext uri="{BB962C8B-B14F-4D97-AF65-F5344CB8AC3E}">
        <p14:creationId xmlns:p14="http://schemas.microsoft.com/office/powerpoint/2010/main" val="10336174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4">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BCA4F9-88C7-4317-A828-7383F51C1F16}"/>
              </a:ext>
            </a:extLst>
          </p:cNvPr>
          <p:cNvSpPr>
            <a:spLocks noGrp="1"/>
          </p:cNvSpPr>
          <p:nvPr>
            <p:ph type="title"/>
          </p:nvPr>
        </p:nvSpPr>
        <p:spPr>
          <a:xfrm>
            <a:off x="1006659" y="149624"/>
            <a:ext cx="10175631" cy="1111843"/>
          </a:xfrm>
        </p:spPr>
        <p:txBody>
          <a:bodyPr anchor="ctr">
            <a:normAutofit/>
          </a:bodyPr>
          <a:lstStyle/>
          <a:p>
            <a:pPr algn="ctr"/>
            <a:r>
              <a:rPr lang="en-US" sz="4000" dirty="0"/>
              <a:t>Visual Abstract</a:t>
            </a:r>
          </a:p>
        </p:txBody>
      </p:sp>
      <p:sp>
        <p:nvSpPr>
          <p:cNvPr id="3" name="Content Placeholder 2">
            <a:extLst>
              <a:ext uri="{FF2B5EF4-FFF2-40B4-BE49-F238E27FC236}">
                <a16:creationId xmlns:a16="http://schemas.microsoft.com/office/drawing/2014/main" id="{C0265DCB-7F67-4987-A9F3-A226E42E2A9B}"/>
              </a:ext>
            </a:extLst>
          </p:cNvPr>
          <p:cNvSpPr>
            <a:spLocks noGrp="1"/>
          </p:cNvSpPr>
          <p:nvPr>
            <p:ph idx="1"/>
          </p:nvPr>
        </p:nvSpPr>
        <p:spPr>
          <a:xfrm>
            <a:off x="1006660" y="901387"/>
            <a:ext cx="10175630" cy="767904"/>
          </a:xfrm>
        </p:spPr>
        <p:txBody>
          <a:bodyPr anchor="ctr">
            <a:normAutofit/>
          </a:bodyPr>
          <a:lstStyle/>
          <a:p>
            <a:pPr marL="0" indent="0" algn="ctr">
              <a:buNone/>
            </a:pPr>
            <a:r>
              <a:rPr lang="en-US" sz="2400" dirty="0"/>
              <a:t>Graphical summary of a journal article</a:t>
            </a:r>
          </a:p>
        </p:txBody>
      </p:sp>
      <p:pic>
        <p:nvPicPr>
          <p:cNvPr id="5" name="Picture 4">
            <a:extLst>
              <a:ext uri="{FF2B5EF4-FFF2-40B4-BE49-F238E27FC236}">
                <a16:creationId xmlns:a16="http://schemas.microsoft.com/office/drawing/2014/main" id="{8BA63E80-4D67-416C-BFDF-1B005FE583EE}"/>
              </a:ext>
            </a:extLst>
          </p:cNvPr>
          <p:cNvPicPr>
            <a:picLocks noChangeAspect="1"/>
          </p:cNvPicPr>
          <p:nvPr/>
        </p:nvPicPr>
        <p:blipFill>
          <a:blip r:embed="rId3"/>
          <a:stretch>
            <a:fillRect/>
          </a:stretch>
        </p:blipFill>
        <p:spPr>
          <a:xfrm>
            <a:off x="223248" y="1820242"/>
            <a:ext cx="11742455" cy="4285995"/>
          </a:xfrm>
          <a:prstGeom prst="rect">
            <a:avLst/>
          </a:prstGeom>
        </p:spPr>
      </p:pic>
      <p:pic>
        <p:nvPicPr>
          <p:cNvPr id="7" name="Picture 6">
            <a:extLst>
              <a:ext uri="{FF2B5EF4-FFF2-40B4-BE49-F238E27FC236}">
                <a16:creationId xmlns:a16="http://schemas.microsoft.com/office/drawing/2014/main" id="{F81801CF-1845-49C3-8106-8DF8574E15A2}"/>
              </a:ext>
            </a:extLst>
          </p:cNvPr>
          <p:cNvPicPr>
            <a:picLocks noChangeAspect="1"/>
          </p:cNvPicPr>
          <p:nvPr/>
        </p:nvPicPr>
        <p:blipFill>
          <a:blip r:embed="rId4"/>
          <a:stretch>
            <a:fillRect/>
          </a:stretch>
        </p:blipFill>
        <p:spPr>
          <a:xfrm>
            <a:off x="0" y="6490653"/>
            <a:ext cx="5738522" cy="348717"/>
          </a:xfrm>
          <a:prstGeom prst="rect">
            <a:avLst/>
          </a:prstGeom>
        </p:spPr>
      </p:pic>
    </p:spTree>
    <p:extLst>
      <p:ext uri="{BB962C8B-B14F-4D97-AF65-F5344CB8AC3E}">
        <p14:creationId xmlns:p14="http://schemas.microsoft.com/office/powerpoint/2010/main" val="1601199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761D5-ED4B-4BE6-8298-50BA18AA1642}"/>
              </a:ext>
            </a:extLst>
          </p:cNvPr>
          <p:cNvPicPr>
            <a:picLocks noChangeAspect="1"/>
          </p:cNvPicPr>
          <p:nvPr/>
        </p:nvPicPr>
        <p:blipFill>
          <a:blip r:embed="rId3"/>
          <a:stretch>
            <a:fillRect/>
          </a:stretch>
        </p:blipFill>
        <p:spPr>
          <a:xfrm>
            <a:off x="1660281" y="0"/>
            <a:ext cx="8871438" cy="6858000"/>
          </a:xfrm>
          <a:prstGeom prst="rect">
            <a:avLst/>
          </a:prstGeom>
        </p:spPr>
      </p:pic>
    </p:spTree>
    <p:extLst>
      <p:ext uri="{BB962C8B-B14F-4D97-AF65-F5344CB8AC3E}">
        <p14:creationId xmlns:p14="http://schemas.microsoft.com/office/powerpoint/2010/main" val="581677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22310-D4BB-40E2-A853-DA6BBD67E78F}"/>
              </a:ext>
            </a:extLst>
          </p:cNvPr>
          <p:cNvPicPr>
            <a:picLocks noChangeAspect="1"/>
          </p:cNvPicPr>
          <p:nvPr/>
        </p:nvPicPr>
        <p:blipFill>
          <a:blip r:embed="rId3"/>
          <a:stretch>
            <a:fillRect/>
          </a:stretch>
        </p:blipFill>
        <p:spPr>
          <a:xfrm>
            <a:off x="2909761" y="0"/>
            <a:ext cx="6372478" cy="6858000"/>
          </a:xfrm>
          <a:prstGeom prst="rect">
            <a:avLst/>
          </a:prstGeom>
        </p:spPr>
      </p:pic>
    </p:spTree>
    <p:extLst>
      <p:ext uri="{BB962C8B-B14F-4D97-AF65-F5344CB8AC3E}">
        <p14:creationId xmlns:p14="http://schemas.microsoft.com/office/powerpoint/2010/main" val="2250493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ultiple interweaving highways with cars driving in different directions">
            <a:extLst>
              <a:ext uri="{FF2B5EF4-FFF2-40B4-BE49-F238E27FC236}">
                <a16:creationId xmlns:a16="http://schemas.microsoft.com/office/drawing/2014/main" id="{1547E364-4B07-44F0-B8B7-540374D9981B}"/>
              </a:ext>
            </a:extLst>
          </p:cNvPr>
          <p:cNvPicPr>
            <a:picLocks noChangeAspect="1"/>
          </p:cNvPicPr>
          <p:nvPr/>
        </p:nvPicPr>
        <p:blipFill rotWithShape="1">
          <a:blip r:embed="rId2">
            <a:extLst>
              <a:ext uri="{28A0092B-C50C-407E-A947-70E740481C1C}">
                <a14:useLocalDpi xmlns:a14="http://schemas.microsoft.com/office/drawing/2010/main" val="0"/>
              </a:ext>
            </a:extLst>
          </a:blip>
          <a:srcRect l="6982" r="4543" b="1"/>
          <a:stretch/>
        </p:blipFill>
        <p:spPr>
          <a:xfrm>
            <a:off x="2522356" y="10"/>
            <a:ext cx="9669642" cy="6857990"/>
          </a:xfrm>
          <a:prstGeom prst="rect">
            <a:avLst/>
          </a:prstGeom>
        </p:spPr>
      </p:pic>
      <p:sp>
        <p:nvSpPr>
          <p:cNvPr id="11"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68204C-F5BC-4CD6-A26E-BFF58ADE0BEB}"/>
              </a:ext>
            </a:extLst>
          </p:cNvPr>
          <p:cNvSpPr>
            <a:spLocks noGrp="1"/>
          </p:cNvSpPr>
          <p:nvPr>
            <p:ph type="title"/>
          </p:nvPr>
        </p:nvSpPr>
        <p:spPr>
          <a:xfrm>
            <a:off x="801587" y="1445758"/>
            <a:ext cx="3822189" cy="1899912"/>
          </a:xfrm>
        </p:spPr>
        <p:txBody>
          <a:bodyPr>
            <a:normAutofit/>
          </a:bodyPr>
          <a:lstStyle/>
          <a:p>
            <a:r>
              <a:rPr lang="en-US" sz="4000" b="1" dirty="0"/>
              <a:t>Twitter Test Drive</a:t>
            </a:r>
          </a:p>
        </p:txBody>
      </p:sp>
      <p:sp>
        <p:nvSpPr>
          <p:cNvPr id="13" name="Content Placeholder 8">
            <a:extLst>
              <a:ext uri="{FF2B5EF4-FFF2-40B4-BE49-F238E27FC236}">
                <a16:creationId xmlns:a16="http://schemas.microsoft.com/office/drawing/2014/main" id="{61589BF0-6024-2437-D200-2B5F8855620C}"/>
              </a:ext>
            </a:extLst>
          </p:cNvPr>
          <p:cNvSpPr>
            <a:spLocks noGrp="1"/>
          </p:cNvSpPr>
          <p:nvPr>
            <p:ph idx="1"/>
          </p:nvPr>
        </p:nvSpPr>
        <p:spPr>
          <a:xfrm>
            <a:off x="863370" y="3238078"/>
            <a:ext cx="2831760" cy="3742762"/>
          </a:xfrm>
        </p:spPr>
        <p:txBody>
          <a:bodyPr>
            <a:normAutofit/>
          </a:bodyPr>
          <a:lstStyle/>
          <a:p>
            <a:pPr marL="0" indent="0">
              <a:buNone/>
            </a:pPr>
            <a:r>
              <a:rPr lang="en-US" sz="3200" dirty="0"/>
              <a:t>What Twitter-based EBM teaching resources do </a:t>
            </a:r>
            <a:r>
              <a:rPr lang="en-US" sz="3200" u="sng" dirty="0"/>
              <a:t>you</a:t>
            </a:r>
            <a:r>
              <a:rPr lang="en-US" sz="3200" dirty="0"/>
              <a:t> like?</a:t>
            </a:r>
          </a:p>
        </p:txBody>
      </p:sp>
      <p:pic>
        <p:nvPicPr>
          <p:cNvPr id="19" name="Picture 2">
            <a:extLst>
              <a:ext uri="{FF2B5EF4-FFF2-40B4-BE49-F238E27FC236}">
                <a16:creationId xmlns:a16="http://schemas.microsoft.com/office/drawing/2014/main" id="{0933172A-F441-43FA-AA5A-955D7AD04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87" y="173595"/>
            <a:ext cx="1572296" cy="16187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0D68BC-A02D-4850-A8D7-5A2E2134E3B1}"/>
              </a:ext>
            </a:extLst>
          </p:cNvPr>
          <p:cNvSpPr txBox="1"/>
          <p:nvPr/>
        </p:nvSpPr>
        <p:spPr>
          <a:xfrm>
            <a:off x="1800720" y="243079"/>
            <a:ext cx="2199196" cy="584775"/>
          </a:xfrm>
          <a:prstGeom prst="rect">
            <a:avLst/>
          </a:prstGeom>
          <a:noFill/>
        </p:spPr>
        <p:txBody>
          <a:bodyPr wrap="square" rtlCol="0">
            <a:spAutoFit/>
          </a:bodyPr>
          <a:lstStyle/>
          <a:p>
            <a:pPr algn="ctr"/>
            <a:r>
              <a:rPr lang="en-US" sz="3200" b="1" dirty="0">
                <a:solidFill>
                  <a:schemeClr val="accent1"/>
                </a:solidFill>
                <a:latin typeface="Amatic SC" panose="00000500000000000000" pitchFamily="2" charset="-79"/>
                <a:cs typeface="Amatic SC" panose="00000500000000000000" pitchFamily="2" charset="-79"/>
              </a:rPr>
              <a:t>Let’s build a list!</a:t>
            </a:r>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D467C294-A024-4EDE-9B19-2A4CC243879A}"/>
                  </a:ext>
                </a:extLst>
              </p14:cNvPr>
              <p14:cNvContentPartPr/>
              <p14:nvPr/>
            </p14:nvContentPartPr>
            <p14:xfrm>
              <a:off x="1860377" y="892114"/>
              <a:ext cx="774360" cy="263160"/>
            </p14:xfrm>
          </p:contentPart>
        </mc:Choice>
        <mc:Fallback>
          <p:pic>
            <p:nvPicPr>
              <p:cNvPr id="4" name="Ink 3">
                <a:extLst>
                  <a:ext uri="{FF2B5EF4-FFF2-40B4-BE49-F238E27FC236}">
                    <a16:creationId xmlns:a16="http://schemas.microsoft.com/office/drawing/2014/main" id="{D467C294-A024-4EDE-9B19-2A4CC243879A}"/>
                  </a:ext>
                </a:extLst>
              </p:cNvPr>
              <p:cNvPicPr/>
              <p:nvPr/>
            </p:nvPicPr>
            <p:blipFill>
              <a:blip r:embed="rId5"/>
              <a:stretch>
                <a:fillRect/>
              </a:stretch>
            </p:blipFill>
            <p:spPr>
              <a:xfrm>
                <a:off x="1842377" y="874114"/>
                <a:ext cx="810000" cy="2988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EBE0658A-9208-4AF3-92D7-D33DC8552423}"/>
                  </a:ext>
                </a:extLst>
              </p14:cNvPr>
              <p14:cNvContentPartPr/>
              <p14:nvPr/>
            </p14:nvContentPartPr>
            <p14:xfrm>
              <a:off x="1861097" y="959794"/>
              <a:ext cx="123120" cy="150480"/>
            </p14:xfrm>
          </p:contentPart>
        </mc:Choice>
        <mc:Fallback>
          <p:pic>
            <p:nvPicPr>
              <p:cNvPr id="6" name="Ink 5">
                <a:extLst>
                  <a:ext uri="{FF2B5EF4-FFF2-40B4-BE49-F238E27FC236}">
                    <a16:creationId xmlns:a16="http://schemas.microsoft.com/office/drawing/2014/main" id="{EBE0658A-9208-4AF3-92D7-D33DC8552423}"/>
                  </a:ext>
                </a:extLst>
              </p:cNvPr>
              <p:cNvPicPr/>
              <p:nvPr/>
            </p:nvPicPr>
            <p:blipFill>
              <a:blip r:embed="rId7"/>
              <a:stretch>
                <a:fillRect/>
              </a:stretch>
            </p:blipFill>
            <p:spPr>
              <a:xfrm>
                <a:off x="1843457" y="942154"/>
                <a:ext cx="158760" cy="1861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98018B81-0A4C-44A5-B35C-4674AE6D7687}"/>
                  </a:ext>
                </a:extLst>
              </p14:cNvPr>
              <p14:cNvContentPartPr/>
              <p14:nvPr/>
            </p14:nvContentPartPr>
            <p14:xfrm>
              <a:off x="1828697" y="1088314"/>
              <a:ext cx="124560" cy="262440"/>
            </p14:xfrm>
          </p:contentPart>
        </mc:Choice>
        <mc:Fallback>
          <p:pic>
            <p:nvPicPr>
              <p:cNvPr id="15" name="Ink 14">
                <a:extLst>
                  <a:ext uri="{FF2B5EF4-FFF2-40B4-BE49-F238E27FC236}">
                    <a16:creationId xmlns:a16="http://schemas.microsoft.com/office/drawing/2014/main" id="{98018B81-0A4C-44A5-B35C-4674AE6D7687}"/>
                  </a:ext>
                </a:extLst>
              </p:cNvPr>
              <p:cNvPicPr/>
              <p:nvPr/>
            </p:nvPicPr>
            <p:blipFill>
              <a:blip r:embed="rId9"/>
              <a:stretch>
                <a:fillRect/>
              </a:stretch>
            </p:blipFill>
            <p:spPr>
              <a:xfrm>
                <a:off x="1810697" y="1070314"/>
                <a:ext cx="160200" cy="298080"/>
              </a:xfrm>
              <a:prstGeom prst="rect">
                <a:avLst/>
              </a:prstGeom>
            </p:spPr>
          </p:pic>
        </mc:Fallback>
      </mc:AlternateContent>
    </p:spTree>
    <p:extLst>
      <p:ext uri="{BB962C8B-B14F-4D97-AF65-F5344CB8AC3E}">
        <p14:creationId xmlns:p14="http://schemas.microsoft.com/office/powerpoint/2010/main" val="1278022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Working space background">
            <a:extLst>
              <a:ext uri="{FF2B5EF4-FFF2-40B4-BE49-F238E27FC236}">
                <a16:creationId xmlns:a16="http://schemas.microsoft.com/office/drawing/2014/main" id="{B740EB2C-2D0A-4291-ACB7-DCA4BC519B5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1"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C9C2EE-E6E3-45F5-BF1B-0A766732E3B5}"/>
              </a:ext>
            </a:extLst>
          </p:cNvPr>
          <p:cNvSpPr>
            <a:spLocks noGrp="1"/>
          </p:cNvSpPr>
          <p:nvPr>
            <p:ph type="title"/>
          </p:nvPr>
        </p:nvSpPr>
        <p:spPr>
          <a:xfrm>
            <a:off x="625864" y="96519"/>
            <a:ext cx="6619811" cy="1344975"/>
          </a:xfrm>
        </p:spPr>
        <p:txBody>
          <a:bodyPr vert="horz" lIns="91440" tIns="45720" rIns="91440" bIns="45720" rtlCol="0" anchor="ctr">
            <a:normAutofit/>
          </a:bodyPr>
          <a:lstStyle/>
          <a:p>
            <a:r>
              <a:rPr lang="en-US" sz="4000" b="1" dirty="0"/>
              <a:t>Twitter: Key Points</a:t>
            </a:r>
          </a:p>
        </p:txBody>
      </p:sp>
      <p:sp>
        <p:nvSpPr>
          <p:cNvPr id="3" name="Content Placeholder 2">
            <a:extLst>
              <a:ext uri="{FF2B5EF4-FFF2-40B4-BE49-F238E27FC236}">
                <a16:creationId xmlns:a16="http://schemas.microsoft.com/office/drawing/2014/main" id="{28E135B8-ED65-47BB-86C7-F4DE75C314E0}"/>
              </a:ext>
            </a:extLst>
          </p:cNvPr>
          <p:cNvSpPr>
            <a:spLocks noGrp="1"/>
          </p:cNvSpPr>
          <p:nvPr>
            <p:ph sz="half" idx="1"/>
          </p:nvPr>
        </p:nvSpPr>
        <p:spPr>
          <a:xfrm>
            <a:off x="1079831" y="1405541"/>
            <a:ext cx="6940547" cy="5029199"/>
          </a:xfrm>
        </p:spPr>
        <p:txBody>
          <a:bodyPr vert="horz" lIns="91440" tIns="45720" rIns="91440" bIns="45720" rtlCol="0">
            <a:normAutofit/>
          </a:bodyPr>
          <a:lstStyle/>
          <a:p>
            <a:pPr marL="0" indent="0">
              <a:buNone/>
            </a:pPr>
            <a:r>
              <a:rPr lang="en-US" dirty="0"/>
              <a:t>Open access, far-reaching</a:t>
            </a:r>
          </a:p>
          <a:p>
            <a:pPr marL="0" indent="0">
              <a:buNone/>
            </a:pPr>
            <a:endParaRPr lang="en-US" dirty="0"/>
          </a:p>
          <a:p>
            <a:pPr marL="0" indent="0">
              <a:buNone/>
            </a:pPr>
            <a:r>
              <a:rPr lang="en-US" dirty="0"/>
              <a:t>Synchronous option with real-time dialogue</a:t>
            </a:r>
          </a:p>
          <a:p>
            <a:pPr marL="0" indent="0">
              <a:buNone/>
            </a:pPr>
            <a:endParaRPr lang="en-US" dirty="0"/>
          </a:p>
          <a:p>
            <a:pPr marL="0" indent="0">
              <a:buNone/>
            </a:pPr>
            <a:r>
              <a:rPr lang="en-US" dirty="0"/>
              <a:t>Retrievable information</a:t>
            </a:r>
          </a:p>
          <a:p>
            <a:pPr marL="0" indent="0">
              <a:buNone/>
            </a:pPr>
            <a:endParaRPr lang="en-US" dirty="0"/>
          </a:p>
          <a:p>
            <a:pPr marL="0" indent="0">
              <a:buNone/>
            </a:pPr>
            <a:r>
              <a:rPr lang="en-US" dirty="0"/>
              <a:t>Regular audience to get off the ground</a:t>
            </a:r>
          </a:p>
          <a:p>
            <a:pPr marL="0" indent="0">
              <a:buNone/>
            </a:pPr>
            <a:endParaRPr lang="en-US" dirty="0"/>
          </a:p>
          <a:p>
            <a:pPr marL="0" indent="0">
              <a:buNone/>
            </a:pPr>
            <a:r>
              <a:rPr lang="en-US" dirty="0"/>
              <a:t>Time commitment to organize</a:t>
            </a:r>
          </a:p>
        </p:txBody>
      </p:sp>
      <p:pic>
        <p:nvPicPr>
          <p:cNvPr id="8" name="Graphic 7" descr="Thumbs up sign with solid fill">
            <a:extLst>
              <a:ext uri="{FF2B5EF4-FFF2-40B4-BE49-F238E27FC236}">
                <a16:creationId xmlns:a16="http://schemas.microsoft.com/office/drawing/2014/main" id="{02282165-DB00-4AFF-9713-47E62506DA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013" y="1339976"/>
            <a:ext cx="400869" cy="400869"/>
          </a:xfrm>
          <a:prstGeom prst="rect">
            <a:avLst/>
          </a:prstGeom>
        </p:spPr>
      </p:pic>
      <p:pic>
        <p:nvPicPr>
          <p:cNvPr id="20" name="Graphic 19" descr="Thumbs up sign with solid fill">
            <a:extLst>
              <a:ext uri="{FF2B5EF4-FFF2-40B4-BE49-F238E27FC236}">
                <a16:creationId xmlns:a16="http://schemas.microsoft.com/office/drawing/2014/main" id="{CA506D60-DEAA-41E3-BDAD-11019B2673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512" y="2405446"/>
            <a:ext cx="400869" cy="400869"/>
          </a:xfrm>
          <a:prstGeom prst="rect">
            <a:avLst/>
          </a:prstGeom>
        </p:spPr>
      </p:pic>
      <p:pic>
        <p:nvPicPr>
          <p:cNvPr id="23" name="Graphic 22" descr="Thumbs up sign with solid fill">
            <a:extLst>
              <a:ext uri="{FF2B5EF4-FFF2-40B4-BE49-F238E27FC236}">
                <a16:creationId xmlns:a16="http://schemas.microsoft.com/office/drawing/2014/main" id="{A1C80E46-5702-4F5C-86FD-46EFD5EA6E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2225" y="3428837"/>
            <a:ext cx="400869" cy="400869"/>
          </a:xfrm>
          <a:prstGeom prst="rect">
            <a:avLst/>
          </a:prstGeom>
        </p:spPr>
      </p:pic>
      <p:pic>
        <p:nvPicPr>
          <p:cNvPr id="13" name="Graphic 12" descr="Thumbs Down outline">
            <a:extLst>
              <a:ext uri="{FF2B5EF4-FFF2-40B4-BE49-F238E27FC236}">
                <a16:creationId xmlns:a16="http://schemas.microsoft.com/office/drawing/2014/main" id="{D7364485-9EE0-4068-B773-E87761389E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309" y="5518024"/>
            <a:ext cx="444547" cy="444547"/>
          </a:xfrm>
          <a:prstGeom prst="rect">
            <a:avLst/>
          </a:prstGeom>
        </p:spPr>
      </p:pic>
      <p:pic>
        <p:nvPicPr>
          <p:cNvPr id="26" name="Graphic 25" descr="Thumbs Down outline">
            <a:extLst>
              <a:ext uri="{FF2B5EF4-FFF2-40B4-BE49-F238E27FC236}">
                <a16:creationId xmlns:a16="http://schemas.microsoft.com/office/drawing/2014/main" id="{C8CB6894-635F-4009-9094-940903EF84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512" y="4529417"/>
            <a:ext cx="444547" cy="444547"/>
          </a:xfrm>
          <a:prstGeom prst="rect">
            <a:avLst/>
          </a:prstGeom>
        </p:spPr>
      </p:pic>
      <p:sp>
        <p:nvSpPr>
          <p:cNvPr id="24" name="Rectangle: Rounded Corners 23">
            <a:extLst>
              <a:ext uri="{FF2B5EF4-FFF2-40B4-BE49-F238E27FC236}">
                <a16:creationId xmlns:a16="http://schemas.microsoft.com/office/drawing/2014/main" id="{C6D35507-A631-457B-AC3B-E0408C93ACD1}"/>
              </a:ext>
            </a:extLst>
          </p:cNvPr>
          <p:cNvSpPr/>
          <p:nvPr/>
        </p:nvSpPr>
        <p:spPr>
          <a:xfrm>
            <a:off x="10085856" y="768864"/>
            <a:ext cx="2443028" cy="1683246"/>
          </a:xfrm>
          <a:prstGeom prst="round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1950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Group sharing session">
            <a:extLst>
              <a:ext uri="{FF2B5EF4-FFF2-40B4-BE49-F238E27FC236}">
                <a16:creationId xmlns:a16="http://schemas.microsoft.com/office/drawing/2014/main" id="{688D5C2D-100B-48B8-A999-07F3F6FAD57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14"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D3C72-7429-405E-97C3-9AE50D8550EC}"/>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4800" b="1" dirty="0">
                <a:solidFill>
                  <a:schemeClr val="tx1">
                    <a:lumMod val="85000"/>
                    <a:lumOff val="15000"/>
                  </a:schemeClr>
                </a:solidFill>
              </a:rPr>
              <a:t>Small Group Activity</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578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31D2-06E8-4DFF-8010-ACA7F17A3536}"/>
              </a:ext>
            </a:extLst>
          </p:cNvPr>
          <p:cNvSpPr>
            <a:spLocks noGrp="1"/>
          </p:cNvSpPr>
          <p:nvPr>
            <p:ph type="title"/>
          </p:nvPr>
        </p:nvSpPr>
        <p:spPr>
          <a:xfrm>
            <a:off x="374073" y="242047"/>
            <a:ext cx="11610109" cy="1325563"/>
          </a:xfrm>
        </p:spPr>
        <p:txBody>
          <a:bodyPr/>
          <a:lstStyle/>
          <a:p>
            <a:pPr algn="ctr"/>
            <a:r>
              <a:rPr lang="en-US" dirty="0"/>
              <a:t>Social Media and EBM </a:t>
            </a:r>
            <a:r>
              <a:rPr lang="en-US" dirty="0">
                <a:sym typeface="Wingdings" panose="05000000000000000000" pitchFamily="2" charset="2"/>
              </a:rPr>
              <a:t></a:t>
            </a:r>
            <a:r>
              <a:rPr lang="en-US" dirty="0"/>
              <a:t> UPMC St. Margaret</a:t>
            </a:r>
          </a:p>
        </p:txBody>
      </p:sp>
      <p:graphicFrame>
        <p:nvGraphicFramePr>
          <p:cNvPr id="4" name="Content Placeholder 3">
            <a:extLst>
              <a:ext uri="{FF2B5EF4-FFF2-40B4-BE49-F238E27FC236}">
                <a16:creationId xmlns:a16="http://schemas.microsoft.com/office/drawing/2014/main" id="{F731956A-19D9-4569-9976-B674286DA069}"/>
              </a:ext>
            </a:extLst>
          </p:cNvPr>
          <p:cNvGraphicFramePr>
            <a:graphicFrameLocks noGrp="1"/>
          </p:cNvGraphicFramePr>
          <p:nvPr>
            <p:ph idx="1"/>
            <p:extLst>
              <p:ext uri="{D42A27DB-BD31-4B8C-83A1-F6EECF244321}">
                <p14:modId xmlns:p14="http://schemas.microsoft.com/office/powerpoint/2010/main" val="636519223"/>
              </p:ext>
            </p:extLst>
          </p:nvPr>
        </p:nvGraphicFramePr>
        <p:xfrm>
          <a:off x="1571065" y="1791353"/>
          <a:ext cx="9049870" cy="3275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inus Sign 4">
            <a:extLst>
              <a:ext uri="{FF2B5EF4-FFF2-40B4-BE49-F238E27FC236}">
                <a16:creationId xmlns:a16="http://schemas.microsoft.com/office/drawing/2014/main" id="{4BC1A65D-AC26-4944-8272-540FC5196275}"/>
              </a:ext>
            </a:extLst>
          </p:cNvPr>
          <p:cNvSpPr/>
          <p:nvPr/>
        </p:nvSpPr>
        <p:spPr>
          <a:xfrm>
            <a:off x="1571065" y="4352925"/>
            <a:ext cx="2829485" cy="447675"/>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nus Sign 5">
            <a:extLst>
              <a:ext uri="{FF2B5EF4-FFF2-40B4-BE49-F238E27FC236}">
                <a16:creationId xmlns:a16="http://schemas.microsoft.com/office/drawing/2014/main" id="{FA18C277-8CE1-43DB-B712-E1EA5B22B676}"/>
              </a:ext>
            </a:extLst>
          </p:cNvPr>
          <p:cNvSpPr/>
          <p:nvPr/>
        </p:nvSpPr>
        <p:spPr>
          <a:xfrm>
            <a:off x="7791452" y="4319261"/>
            <a:ext cx="2829485" cy="447675"/>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AD0BCA-5EDE-437A-AC5F-31E33B05F998}"/>
              </a:ext>
            </a:extLst>
          </p:cNvPr>
          <p:cNvSpPr txBox="1"/>
          <p:nvPr/>
        </p:nvSpPr>
        <p:spPr>
          <a:xfrm>
            <a:off x="2066925" y="5180946"/>
            <a:ext cx="2114550" cy="830997"/>
          </a:xfrm>
          <a:prstGeom prst="rect">
            <a:avLst/>
          </a:prstGeom>
          <a:noFill/>
        </p:spPr>
        <p:txBody>
          <a:bodyPr wrap="square" rtlCol="0">
            <a:spAutoFit/>
          </a:bodyPr>
          <a:lstStyle/>
          <a:p>
            <a:r>
              <a:rPr lang="en-US" sz="4800" dirty="0"/>
              <a:t>Stories</a:t>
            </a:r>
          </a:p>
        </p:txBody>
      </p:sp>
      <p:sp>
        <p:nvSpPr>
          <p:cNvPr id="8" name="TextBox 7">
            <a:extLst>
              <a:ext uri="{FF2B5EF4-FFF2-40B4-BE49-F238E27FC236}">
                <a16:creationId xmlns:a16="http://schemas.microsoft.com/office/drawing/2014/main" id="{AECB38FA-523F-4F87-9EA4-CB6B6F3DC635}"/>
              </a:ext>
            </a:extLst>
          </p:cNvPr>
          <p:cNvSpPr txBox="1"/>
          <p:nvPr/>
        </p:nvSpPr>
        <p:spPr>
          <a:xfrm>
            <a:off x="8324850" y="5180946"/>
            <a:ext cx="2114550" cy="1200329"/>
          </a:xfrm>
          <a:prstGeom prst="rect">
            <a:avLst/>
          </a:prstGeom>
          <a:noFill/>
        </p:spPr>
        <p:txBody>
          <a:bodyPr wrap="square" rtlCol="0">
            <a:spAutoFit/>
          </a:bodyPr>
          <a:lstStyle/>
          <a:p>
            <a:r>
              <a:rPr lang="en-US" sz="3600" dirty="0"/>
              <a:t>Several Platforms</a:t>
            </a:r>
          </a:p>
        </p:txBody>
      </p:sp>
      <p:sp>
        <p:nvSpPr>
          <p:cNvPr id="9" name="TextBox 8">
            <a:extLst>
              <a:ext uri="{FF2B5EF4-FFF2-40B4-BE49-F238E27FC236}">
                <a16:creationId xmlns:a16="http://schemas.microsoft.com/office/drawing/2014/main" id="{59F92A9D-47E9-407F-8B50-FA086BA83A9B}"/>
              </a:ext>
            </a:extLst>
          </p:cNvPr>
          <p:cNvSpPr txBox="1"/>
          <p:nvPr/>
        </p:nvSpPr>
        <p:spPr>
          <a:xfrm>
            <a:off x="3929743" y="4867196"/>
            <a:ext cx="4332514" cy="846386"/>
          </a:xfrm>
          <a:prstGeom prst="rect">
            <a:avLst/>
          </a:prstGeom>
          <a:noFill/>
        </p:spPr>
        <p:txBody>
          <a:bodyPr wrap="square" rtlCol="0">
            <a:spAutoFit/>
          </a:bodyPr>
          <a:lstStyle/>
          <a:p>
            <a:pPr algn="ctr"/>
            <a:r>
              <a:rPr lang="en-US" sz="4900" dirty="0"/>
              <a:t>Podcasts</a:t>
            </a:r>
          </a:p>
        </p:txBody>
      </p:sp>
    </p:spTree>
    <p:extLst>
      <p:ext uri="{BB962C8B-B14F-4D97-AF65-F5344CB8AC3E}">
        <p14:creationId xmlns:p14="http://schemas.microsoft.com/office/powerpoint/2010/main" val="391608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3159-E985-4BC3-92DA-33AB71297EB1}"/>
              </a:ext>
            </a:extLst>
          </p:cNvPr>
          <p:cNvSpPr>
            <a:spLocks noGrp="1"/>
          </p:cNvSpPr>
          <p:nvPr>
            <p:ph type="title"/>
          </p:nvPr>
        </p:nvSpPr>
        <p:spPr>
          <a:xfrm>
            <a:off x="1271588" y="662400"/>
            <a:ext cx="10055721" cy="1325563"/>
          </a:xfrm>
        </p:spPr>
        <p:txBody>
          <a:bodyPr anchor="t">
            <a:normAutofit/>
          </a:bodyPr>
          <a:lstStyle/>
          <a:p>
            <a:r>
              <a:rPr lang="en-US" b="1" dirty="0"/>
              <a:t>Disclosures</a:t>
            </a:r>
          </a:p>
        </p:txBody>
      </p:sp>
      <p:sp>
        <p:nvSpPr>
          <p:cNvPr id="3" name="Content Placeholder 2">
            <a:extLst>
              <a:ext uri="{FF2B5EF4-FFF2-40B4-BE49-F238E27FC236}">
                <a16:creationId xmlns:a16="http://schemas.microsoft.com/office/drawing/2014/main" id="{0BD5458D-9D70-4975-830E-1D82BDA35F1D}"/>
              </a:ext>
            </a:extLst>
          </p:cNvPr>
          <p:cNvSpPr>
            <a:spLocks noGrp="1"/>
          </p:cNvSpPr>
          <p:nvPr>
            <p:ph idx="1"/>
          </p:nvPr>
        </p:nvSpPr>
        <p:spPr>
          <a:xfrm>
            <a:off x="1251678" y="2286001"/>
            <a:ext cx="10089112" cy="3909599"/>
          </a:xfrm>
        </p:spPr>
        <p:txBody>
          <a:bodyPr>
            <a:normAutofit/>
          </a:bodyPr>
          <a:lstStyle/>
          <a:p>
            <a:r>
              <a:rPr lang="en-US" sz="3200" b="1" i="0" u="none" strike="noStrike" baseline="0" dirty="0">
                <a:solidFill>
                  <a:schemeClr val="tx1">
                    <a:alpha val="60000"/>
                  </a:schemeClr>
                </a:solidFill>
                <a:latin typeface="ArialMT"/>
              </a:rPr>
              <a:t>ABFM National Journal Club Grant Recipient</a:t>
            </a:r>
          </a:p>
          <a:p>
            <a:endParaRPr lang="en-US" sz="2000" b="0" i="0" u="none" strike="noStrike" baseline="0" dirty="0">
              <a:solidFill>
                <a:schemeClr val="tx1">
                  <a:alpha val="60000"/>
                </a:schemeClr>
              </a:solidFill>
              <a:latin typeface="ArialMT"/>
            </a:endParaRPr>
          </a:p>
          <a:p>
            <a:r>
              <a:rPr lang="en-US" sz="2000" b="0" i="0" u="none" strike="noStrike" baseline="0" dirty="0">
                <a:solidFill>
                  <a:schemeClr val="tx1">
                    <a:alpha val="60000"/>
                  </a:schemeClr>
                </a:solidFill>
                <a:latin typeface="ArialMT"/>
              </a:rPr>
              <a:t>The material presented here is being made available for educational purposes only. Please note that medical information is constantly changing; the information contained in this activity was accurate at the time of publication. This material is not intended to represent the only, nor necessarily best, methods or procedures appropriate for the medical situations discussed. Rather, it is intended to present an approach, view, statement, or opinion of the faculty, which may be helpful to others who face similar situations.</a:t>
            </a:r>
            <a:endParaRPr lang="en-US" sz="2000" dirty="0">
              <a:solidFill>
                <a:schemeClr val="tx1">
                  <a:alpha val="60000"/>
                </a:schemeClr>
              </a:solidFill>
            </a:endParaRPr>
          </a:p>
        </p:txBody>
      </p:sp>
    </p:spTree>
    <p:extLst>
      <p:ext uri="{BB962C8B-B14F-4D97-AF65-F5344CB8AC3E}">
        <p14:creationId xmlns:p14="http://schemas.microsoft.com/office/powerpoint/2010/main" val="159732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A09D3A-7C56-4CCB-8D23-96E4370670E5}"/>
              </a:ext>
            </a:extLst>
          </p:cNvPr>
          <p:cNvSpPr>
            <a:spLocks noGrp="1"/>
          </p:cNvSpPr>
          <p:nvPr>
            <p:ph type="title"/>
          </p:nvPr>
        </p:nvSpPr>
        <p:spPr>
          <a:xfrm>
            <a:off x="5056917" y="681228"/>
            <a:ext cx="6518093" cy="1197864"/>
          </a:xfrm>
        </p:spPr>
        <p:txBody>
          <a:bodyPr vert="horz" lIns="91440" tIns="45720" rIns="91440" bIns="45720" rtlCol="0" anchor="ctr">
            <a:normAutofit/>
          </a:bodyPr>
          <a:lstStyle/>
          <a:p>
            <a:r>
              <a:rPr lang="en-US" dirty="0"/>
              <a:t>Our Approach</a:t>
            </a:r>
          </a:p>
        </p:txBody>
      </p:sp>
      <p:pic>
        <p:nvPicPr>
          <p:cNvPr id="7" name="Content Placeholder 6" descr="A person writing in notebook">
            <a:extLst>
              <a:ext uri="{FF2B5EF4-FFF2-40B4-BE49-F238E27FC236}">
                <a16:creationId xmlns:a16="http://schemas.microsoft.com/office/drawing/2014/main" id="{070B4E35-1DC1-434F-AACA-5951812FD8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674" r="15841" b="-1"/>
          <a:stretch/>
        </p:blipFill>
        <p:spPr>
          <a:xfrm>
            <a:off x="20" y="10"/>
            <a:ext cx="4581505" cy="6857990"/>
          </a:xfrm>
          <a:prstGeom prst="rect">
            <a:avLst/>
          </a:prstGeom>
        </p:spPr>
      </p:pic>
      <p:sp>
        <p:nvSpPr>
          <p:cNvPr id="18"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ED221E-8AC6-4E67-9936-320B19A29E47}"/>
              </a:ext>
            </a:extLst>
          </p:cNvPr>
          <p:cNvSpPr>
            <a:spLocks noGrp="1"/>
          </p:cNvSpPr>
          <p:nvPr>
            <p:ph sz="half" idx="1"/>
          </p:nvPr>
        </p:nvSpPr>
        <p:spPr>
          <a:xfrm>
            <a:off x="4905375" y="2048255"/>
            <a:ext cx="7172706" cy="4666869"/>
          </a:xfrm>
        </p:spPr>
        <p:txBody>
          <a:bodyPr vert="horz" lIns="91440" tIns="45720" rIns="91440" bIns="45720" rtlCol="0" anchor="t">
            <a:normAutofit lnSpcReduction="10000"/>
          </a:bodyPr>
          <a:lstStyle/>
          <a:p>
            <a:pPr marL="0" indent="0">
              <a:buNone/>
            </a:pPr>
            <a:r>
              <a:rPr lang="en-US" sz="2400" dirty="0">
                <a:effectLst/>
              </a:rPr>
              <a:t>Our intention is to communicate the take home message of the article through stories</a:t>
            </a:r>
          </a:p>
          <a:p>
            <a:pPr marL="0" indent="0">
              <a:buNone/>
            </a:pPr>
            <a:endParaRPr lang="en-US" sz="2400" dirty="0">
              <a:effectLst/>
            </a:endParaRPr>
          </a:p>
          <a:p>
            <a:pPr marL="0" indent="0">
              <a:buNone/>
            </a:pPr>
            <a:r>
              <a:rPr lang="en-US" sz="2400" dirty="0">
                <a:effectLst/>
              </a:rPr>
              <a:t>ABFM Funded through National Journal Club Initiative </a:t>
            </a:r>
          </a:p>
          <a:p>
            <a:pPr marL="0" indent="0">
              <a:buNone/>
            </a:pPr>
            <a:endParaRPr lang="en-US" sz="2400" dirty="0">
              <a:effectLst/>
            </a:endParaRPr>
          </a:p>
          <a:p>
            <a:pPr marL="0" indent="0">
              <a:buNone/>
            </a:pPr>
            <a:r>
              <a:rPr lang="en-US" sz="2400" dirty="0">
                <a:effectLst/>
              </a:rPr>
              <a:t>Original research articles relevant to summarized by videos of role play of fictional characters</a:t>
            </a:r>
          </a:p>
          <a:p>
            <a:pPr marL="0" indent="0">
              <a:buNone/>
            </a:pPr>
            <a:endParaRPr lang="en-US" sz="2400" dirty="0">
              <a:effectLst/>
            </a:endParaRPr>
          </a:p>
          <a:p>
            <a:pPr marL="0" indent="0">
              <a:buNone/>
            </a:pPr>
            <a:r>
              <a:rPr lang="en-US" sz="2400" dirty="0">
                <a:effectLst/>
              </a:rPr>
              <a:t>Review clinical results and statistical topics</a:t>
            </a:r>
          </a:p>
          <a:p>
            <a:pPr marL="0" indent="0">
              <a:buNone/>
            </a:pPr>
            <a:endParaRPr lang="en-US" sz="2400" dirty="0"/>
          </a:p>
          <a:p>
            <a:pPr marL="0" indent="0">
              <a:buNone/>
            </a:pPr>
            <a:r>
              <a:rPr lang="en-US" sz="2400" dirty="0">
                <a:effectLst/>
              </a:rPr>
              <a:t>Disseminate through SM</a:t>
            </a:r>
          </a:p>
        </p:txBody>
      </p:sp>
    </p:spTree>
    <p:extLst>
      <p:ext uri="{BB962C8B-B14F-4D97-AF65-F5344CB8AC3E}">
        <p14:creationId xmlns:p14="http://schemas.microsoft.com/office/powerpoint/2010/main" val="13851156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B03F-1EBF-4318-9D62-1C37B6DC9E1E}"/>
              </a:ext>
            </a:extLst>
          </p:cNvPr>
          <p:cNvSpPr>
            <a:spLocks noGrp="1"/>
          </p:cNvSpPr>
          <p:nvPr>
            <p:ph type="title"/>
          </p:nvPr>
        </p:nvSpPr>
        <p:spPr>
          <a:xfrm>
            <a:off x="838200" y="14268"/>
            <a:ext cx="10515600" cy="1325563"/>
          </a:xfrm>
        </p:spPr>
        <p:txBody>
          <a:bodyPr/>
          <a:lstStyle/>
          <a:p>
            <a:r>
              <a:rPr lang="en-US" dirty="0"/>
              <a:t>Example: Rivaroxaban for bioprosthetic valves</a:t>
            </a:r>
          </a:p>
        </p:txBody>
      </p:sp>
      <p:pic>
        <p:nvPicPr>
          <p:cNvPr id="6" name="Picture 5">
            <a:extLst>
              <a:ext uri="{FF2B5EF4-FFF2-40B4-BE49-F238E27FC236}">
                <a16:creationId xmlns:a16="http://schemas.microsoft.com/office/drawing/2014/main" id="{BEA224F2-D257-4CB4-A4E9-DF2C07DB1BDC}"/>
              </a:ext>
            </a:extLst>
          </p:cNvPr>
          <p:cNvPicPr>
            <a:picLocks noChangeAspect="1"/>
          </p:cNvPicPr>
          <p:nvPr/>
        </p:nvPicPr>
        <p:blipFill rotWithShape="1">
          <a:blip r:embed="rId3"/>
          <a:srcRect l="14307" r="7001"/>
          <a:stretch/>
        </p:blipFill>
        <p:spPr>
          <a:xfrm>
            <a:off x="194955" y="1184938"/>
            <a:ext cx="1652215" cy="1657293"/>
          </a:xfrm>
          <a:prstGeom prst="rect">
            <a:avLst/>
          </a:prstGeom>
        </p:spPr>
      </p:pic>
      <p:pic>
        <p:nvPicPr>
          <p:cNvPr id="8" name="Picture 7">
            <a:extLst>
              <a:ext uri="{FF2B5EF4-FFF2-40B4-BE49-F238E27FC236}">
                <a16:creationId xmlns:a16="http://schemas.microsoft.com/office/drawing/2014/main" id="{85142655-00B4-4250-8F7A-960C4466A9D1}"/>
              </a:ext>
            </a:extLst>
          </p:cNvPr>
          <p:cNvPicPr>
            <a:picLocks noChangeAspect="1"/>
          </p:cNvPicPr>
          <p:nvPr/>
        </p:nvPicPr>
        <p:blipFill>
          <a:blip r:embed="rId4"/>
          <a:stretch>
            <a:fillRect/>
          </a:stretch>
        </p:blipFill>
        <p:spPr>
          <a:xfrm>
            <a:off x="2605545" y="3117233"/>
            <a:ext cx="2229743" cy="1511113"/>
          </a:xfrm>
          <a:prstGeom prst="rect">
            <a:avLst/>
          </a:prstGeom>
        </p:spPr>
      </p:pic>
      <p:pic>
        <p:nvPicPr>
          <p:cNvPr id="10" name="Picture 9">
            <a:extLst>
              <a:ext uri="{FF2B5EF4-FFF2-40B4-BE49-F238E27FC236}">
                <a16:creationId xmlns:a16="http://schemas.microsoft.com/office/drawing/2014/main" id="{4F8BE501-404D-4301-92FA-5DDFC2D6CE68}"/>
              </a:ext>
            </a:extLst>
          </p:cNvPr>
          <p:cNvPicPr>
            <a:picLocks noChangeAspect="1"/>
          </p:cNvPicPr>
          <p:nvPr/>
        </p:nvPicPr>
        <p:blipFill>
          <a:blip r:embed="rId5"/>
          <a:stretch>
            <a:fillRect/>
          </a:stretch>
        </p:blipFill>
        <p:spPr>
          <a:xfrm>
            <a:off x="423767" y="5056046"/>
            <a:ext cx="1787409" cy="1517408"/>
          </a:xfrm>
          <a:prstGeom prst="rect">
            <a:avLst/>
          </a:prstGeom>
        </p:spPr>
      </p:pic>
      <p:pic>
        <p:nvPicPr>
          <p:cNvPr id="12" name="Picture 11">
            <a:extLst>
              <a:ext uri="{FF2B5EF4-FFF2-40B4-BE49-F238E27FC236}">
                <a16:creationId xmlns:a16="http://schemas.microsoft.com/office/drawing/2014/main" id="{663EA9D9-C51C-4941-8D7B-BD9D884FD74B}"/>
              </a:ext>
            </a:extLst>
          </p:cNvPr>
          <p:cNvPicPr>
            <a:picLocks noChangeAspect="1"/>
          </p:cNvPicPr>
          <p:nvPr/>
        </p:nvPicPr>
        <p:blipFill>
          <a:blip r:embed="rId6"/>
          <a:stretch>
            <a:fillRect/>
          </a:stretch>
        </p:blipFill>
        <p:spPr>
          <a:xfrm>
            <a:off x="6486358" y="1184938"/>
            <a:ext cx="2360732" cy="1397271"/>
          </a:xfrm>
          <a:prstGeom prst="rect">
            <a:avLst/>
          </a:prstGeom>
        </p:spPr>
      </p:pic>
      <p:pic>
        <p:nvPicPr>
          <p:cNvPr id="14" name="Picture 13">
            <a:extLst>
              <a:ext uri="{FF2B5EF4-FFF2-40B4-BE49-F238E27FC236}">
                <a16:creationId xmlns:a16="http://schemas.microsoft.com/office/drawing/2014/main" id="{2C45DF07-91EC-4BAF-818A-4D02B4EB6C50}"/>
              </a:ext>
            </a:extLst>
          </p:cNvPr>
          <p:cNvPicPr>
            <a:picLocks noChangeAspect="1"/>
          </p:cNvPicPr>
          <p:nvPr/>
        </p:nvPicPr>
        <p:blipFill>
          <a:blip r:embed="rId7"/>
          <a:stretch>
            <a:fillRect/>
          </a:stretch>
        </p:blipFill>
        <p:spPr>
          <a:xfrm>
            <a:off x="9767302" y="2842231"/>
            <a:ext cx="2229743" cy="1705719"/>
          </a:xfrm>
          <a:prstGeom prst="rect">
            <a:avLst/>
          </a:prstGeom>
        </p:spPr>
      </p:pic>
      <p:pic>
        <p:nvPicPr>
          <p:cNvPr id="16" name="Picture 15">
            <a:extLst>
              <a:ext uri="{FF2B5EF4-FFF2-40B4-BE49-F238E27FC236}">
                <a16:creationId xmlns:a16="http://schemas.microsoft.com/office/drawing/2014/main" id="{756FEE1B-4903-44B0-8E7B-8CF247287DFC}"/>
              </a:ext>
            </a:extLst>
          </p:cNvPr>
          <p:cNvPicPr>
            <a:picLocks noChangeAspect="1"/>
          </p:cNvPicPr>
          <p:nvPr/>
        </p:nvPicPr>
        <p:blipFill>
          <a:blip r:embed="rId8"/>
          <a:stretch>
            <a:fillRect/>
          </a:stretch>
        </p:blipFill>
        <p:spPr>
          <a:xfrm>
            <a:off x="6128006" y="5048852"/>
            <a:ext cx="2743203" cy="1397270"/>
          </a:xfrm>
          <a:prstGeom prst="rect">
            <a:avLst/>
          </a:prstGeom>
        </p:spPr>
      </p:pic>
      <p:sp>
        <p:nvSpPr>
          <p:cNvPr id="18" name="Callout: Left Arrow 17">
            <a:extLst>
              <a:ext uri="{FF2B5EF4-FFF2-40B4-BE49-F238E27FC236}">
                <a16:creationId xmlns:a16="http://schemas.microsoft.com/office/drawing/2014/main" id="{2E9688FF-717D-4F23-B843-E67DE3795DAB}"/>
              </a:ext>
            </a:extLst>
          </p:cNvPr>
          <p:cNvSpPr/>
          <p:nvPr/>
        </p:nvSpPr>
        <p:spPr>
          <a:xfrm>
            <a:off x="1967243" y="1339831"/>
            <a:ext cx="3003340" cy="1201354"/>
          </a:xfrm>
          <a:prstGeom prst="leftArrowCallout">
            <a:avLst>
              <a:gd name="adj1" fmla="val 25000"/>
              <a:gd name="adj2" fmla="val 25000"/>
              <a:gd name="adj3" fmla="val 25000"/>
              <a:gd name="adj4" fmla="val 767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Police chief gets call from the mayor.</a:t>
            </a:r>
          </a:p>
        </p:txBody>
      </p:sp>
      <p:sp>
        <p:nvSpPr>
          <p:cNvPr id="19" name="Callout: Right Arrow 18">
            <a:extLst>
              <a:ext uri="{FF2B5EF4-FFF2-40B4-BE49-F238E27FC236}">
                <a16:creationId xmlns:a16="http://schemas.microsoft.com/office/drawing/2014/main" id="{A9690843-66F7-4CE3-99CF-161895873A29}"/>
              </a:ext>
            </a:extLst>
          </p:cNvPr>
          <p:cNvSpPr/>
          <p:nvPr/>
        </p:nvSpPr>
        <p:spPr>
          <a:xfrm>
            <a:off x="193488" y="3418279"/>
            <a:ext cx="2352675" cy="1076727"/>
          </a:xfrm>
          <a:prstGeom prst="rightArrowCallout">
            <a:avLst>
              <a:gd name="adj1" fmla="val 25000"/>
              <a:gd name="adj2" fmla="val 25000"/>
              <a:gd name="adj3" fmla="val 25000"/>
              <a:gd name="adj4" fmla="val 7509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Detective St. Marg shows up with a PICO</a:t>
            </a:r>
          </a:p>
        </p:txBody>
      </p:sp>
      <p:sp>
        <p:nvSpPr>
          <p:cNvPr id="20" name="Callout: Left Arrow 19">
            <a:extLst>
              <a:ext uri="{FF2B5EF4-FFF2-40B4-BE49-F238E27FC236}">
                <a16:creationId xmlns:a16="http://schemas.microsoft.com/office/drawing/2014/main" id="{D3780678-5682-4F52-B71D-5089F61672DD}"/>
              </a:ext>
            </a:extLst>
          </p:cNvPr>
          <p:cNvSpPr/>
          <p:nvPr/>
        </p:nvSpPr>
        <p:spPr>
          <a:xfrm>
            <a:off x="2244957" y="5307154"/>
            <a:ext cx="3003340" cy="1201354"/>
          </a:xfrm>
          <a:prstGeom prst="leftArrowCallout">
            <a:avLst>
              <a:gd name="adj1" fmla="val 25000"/>
              <a:gd name="adj2" fmla="val 25000"/>
              <a:gd name="adj3" fmla="val 25000"/>
              <a:gd name="adj4" fmla="val 7671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Detective St. Marg gets a witness statement from a Warfarin Vet</a:t>
            </a:r>
          </a:p>
        </p:txBody>
      </p:sp>
      <p:sp>
        <p:nvSpPr>
          <p:cNvPr id="21" name="Callout: Left Arrow 20">
            <a:extLst>
              <a:ext uri="{FF2B5EF4-FFF2-40B4-BE49-F238E27FC236}">
                <a16:creationId xmlns:a16="http://schemas.microsoft.com/office/drawing/2014/main" id="{878D3522-B402-452A-AA91-0C8CC1E32A08}"/>
              </a:ext>
            </a:extLst>
          </p:cNvPr>
          <p:cNvSpPr/>
          <p:nvPr/>
        </p:nvSpPr>
        <p:spPr>
          <a:xfrm>
            <a:off x="8882369" y="1282896"/>
            <a:ext cx="3116143" cy="1201354"/>
          </a:xfrm>
          <a:prstGeom prst="leftArrowCallout">
            <a:avLst>
              <a:gd name="adj1" fmla="val 25000"/>
              <a:gd name="adj2" fmla="val 25000"/>
              <a:gd name="adj3" fmla="val 25000"/>
              <a:gd name="adj4" fmla="val 7671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Detective Bloomfield’s questions allow for EBM teaching</a:t>
            </a:r>
          </a:p>
        </p:txBody>
      </p:sp>
      <p:sp>
        <p:nvSpPr>
          <p:cNvPr id="22" name="Callout: Right Arrow 21">
            <a:extLst>
              <a:ext uri="{FF2B5EF4-FFF2-40B4-BE49-F238E27FC236}">
                <a16:creationId xmlns:a16="http://schemas.microsoft.com/office/drawing/2014/main" id="{5EED33C7-9365-440D-99BC-6AC153D7A640}"/>
              </a:ext>
            </a:extLst>
          </p:cNvPr>
          <p:cNvSpPr/>
          <p:nvPr/>
        </p:nvSpPr>
        <p:spPr>
          <a:xfrm>
            <a:off x="6901029" y="3188068"/>
            <a:ext cx="2352675" cy="1076727"/>
          </a:xfrm>
          <a:prstGeom prst="rightArrowCallout">
            <a:avLst>
              <a:gd name="adj1" fmla="val 25000"/>
              <a:gd name="adj2" fmla="val 25000"/>
              <a:gd name="adj3" fmla="val 25000"/>
              <a:gd name="adj4" fmla="val 7509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detectives attempt to ask questions of a DOAC-</a:t>
            </a:r>
            <a:r>
              <a:rPr lang="en-US" dirty="0" err="1"/>
              <a:t>tivist</a:t>
            </a:r>
            <a:endParaRPr lang="en-US" dirty="0"/>
          </a:p>
        </p:txBody>
      </p:sp>
      <p:sp>
        <p:nvSpPr>
          <p:cNvPr id="23" name="Callout: Left Arrow 22">
            <a:extLst>
              <a:ext uri="{FF2B5EF4-FFF2-40B4-BE49-F238E27FC236}">
                <a16:creationId xmlns:a16="http://schemas.microsoft.com/office/drawing/2014/main" id="{2ACC2CFB-E997-4B00-B1D5-22B6EFBF0356}"/>
              </a:ext>
            </a:extLst>
          </p:cNvPr>
          <p:cNvSpPr/>
          <p:nvPr/>
        </p:nvSpPr>
        <p:spPr>
          <a:xfrm>
            <a:off x="8882369" y="5194832"/>
            <a:ext cx="3116143" cy="1251289"/>
          </a:xfrm>
          <a:prstGeom prst="leftArrowCallout">
            <a:avLst>
              <a:gd name="adj1" fmla="val 25000"/>
              <a:gd name="adj2" fmla="val 25000"/>
              <a:gd name="adj3" fmla="val 25000"/>
              <a:gd name="adj4" fmla="val 76711"/>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In interrogation, we learn the DOAC-</a:t>
            </a:r>
            <a:r>
              <a:rPr lang="en-US" sz="2000" dirty="0" err="1"/>
              <a:t>tivist</a:t>
            </a:r>
            <a:r>
              <a:rPr lang="en-US" sz="2000" dirty="0"/>
              <a:t> has been using NI trials incorrectly</a:t>
            </a:r>
          </a:p>
        </p:txBody>
      </p:sp>
    </p:spTree>
    <p:extLst>
      <p:ext uri="{BB962C8B-B14F-4D97-AF65-F5344CB8AC3E}">
        <p14:creationId xmlns:p14="http://schemas.microsoft.com/office/powerpoint/2010/main" val="291356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p view of wood desk with the plant, white keyboard, coffee in a white mug, notebook, and pen">
            <a:extLst>
              <a:ext uri="{FF2B5EF4-FFF2-40B4-BE49-F238E27FC236}">
                <a16:creationId xmlns:a16="http://schemas.microsoft.com/office/drawing/2014/main" id="{8021ADED-E539-4050-BFA6-1DF10C36DCA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41" r="1" b="16081"/>
          <a:stretch/>
        </p:blipFill>
        <p:spPr>
          <a:xfrm>
            <a:off x="196850" y="172618"/>
            <a:ext cx="11798300" cy="6512763"/>
          </a:xfrm>
          <a:prstGeom prst="rect">
            <a:avLst/>
          </a:prstGeom>
        </p:spPr>
      </p:pic>
      <p:sp>
        <p:nvSpPr>
          <p:cNvPr id="5" name="TextBox 4">
            <a:extLst>
              <a:ext uri="{FF2B5EF4-FFF2-40B4-BE49-F238E27FC236}">
                <a16:creationId xmlns:a16="http://schemas.microsoft.com/office/drawing/2014/main" id="{CF16B36A-6C8E-4BF8-8839-E49456999C02}"/>
              </a:ext>
            </a:extLst>
          </p:cNvPr>
          <p:cNvSpPr txBox="1"/>
          <p:nvPr/>
        </p:nvSpPr>
        <p:spPr>
          <a:xfrm>
            <a:off x="772160" y="1931670"/>
            <a:ext cx="5323840" cy="3785652"/>
          </a:xfrm>
          <a:prstGeom prst="rect">
            <a:avLst/>
          </a:prstGeom>
          <a:solidFill>
            <a:schemeClr val="tx1">
              <a:lumMod val="65000"/>
              <a:lumOff val="35000"/>
            </a:schemeClr>
          </a:solidFill>
        </p:spPr>
        <p:txBody>
          <a:bodyPr wrap="square" rtlCol="0">
            <a:spAutoFit/>
          </a:bodyPr>
          <a:lstStyle/>
          <a:p>
            <a:r>
              <a:rPr lang="en-US" sz="4000" dirty="0">
                <a:solidFill>
                  <a:schemeClr val="bg1">
                    <a:lumMod val="95000"/>
                  </a:schemeClr>
                </a:solidFill>
              </a:rPr>
              <a:t>Summary</a:t>
            </a:r>
          </a:p>
          <a:p>
            <a:endParaRPr lang="en-US" sz="2000" dirty="0">
              <a:solidFill>
                <a:schemeClr val="bg1">
                  <a:lumMod val="95000"/>
                </a:schemeClr>
              </a:solidFill>
            </a:endParaRPr>
          </a:p>
          <a:p>
            <a:pPr marL="285750" indent="-285750">
              <a:buFont typeface="Wingdings" panose="05000000000000000000" pitchFamily="2" charset="2"/>
              <a:buChar char="ü"/>
            </a:pPr>
            <a:r>
              <a:rPr lang="en-US" dirty="0">
                <a:solidFill>
                  <a:schemeClr val="bg1">
                    <a:lumMod val="95000"/>
                  </a:schemeClr>
                </a:solidFill>
              </a:rPr>
              <a:t>SM is a useful teaching tool and can be powerful for teaching EBM principles and new articles</a:t>
            </a:r>
          </a:p>
          <a:p>
            <a:pPr marL="285750" indent="-285750">
              <a:buFont typeface="Wingdings" panose="05000000000000000000" pitchFamily="2" charset="2"/>
              <a:buChar char="ü"/>
            </a:pPr>
            <a:endParaRPr lang="en-US" dirty="0">
              <a:solidFill>
                <a:schemeClr val="bg1">
                  <a:lumMod val="95000"/>
                </a:schemeClr>
              </a:solidFill>
            </a:endParaRPr>
          </a:p>
          <a:p>
            <a:pPr marL="285750" indent="-285750">
              <a:buFont typeface="Wingdings" panose="05000000000000000000" pitchFamily="2" charset="2"/>
              <a:buChar char="ü"/>
            </a:pPr>
            <a:r>
              <a:rPr lang="en-US" dirty="0">
                <a:solidFill>
                  <a:schemeClr val="bg1">
                    <a:lumMod val="95000"/>
                  </a:schemeClr>
                </a:solidFill>
              </a:rPr>
              <a:t>Many examples exist if you need a starting place and you don’t have to “go viral” right away</a:t>
            </a:r>
          </a:p>
          <a:p>
            <a:pPr marL="285750" indent="-285750">
              <a:buFont typeface="Wingdings" panose="05000000000000000000" pitchFamily="2" charset="2"/>
              <a:buChar char="ü"/>
            </a:pPr>
            <a:endParaRPr lang="en-US" dirty="0">
              <a:solidFill>
                <a:schemeClr val="bg1">
                  <a:lumMod val="95000"/>
                </a:schemeClr>
              </a:solidFill>
            </a:endParaRPr>
          </a:p>
          <a:p>
            <a:pPr marL="285750" indent="-285750">
              <a:buFont typeface="Wingdings" panose="05000000000000000000" pitchFamily="2" charset="2"/>
              <a:buChar char="ü"/>
            </a:pPr>
            <a:r>
              <a:rPr lang="en-US" dirty="0">
                <a:solidFill>
                  <a:schemeClr val="bg1">
                    <a:lumMod val="95000"/>
                  </a:schemeClr>
                </a:solidFill>
              </a:rPr>
              <a:t>We hope that combining multiple strategies will help with knowledge retention and concept utilization</a:t>
            </a:r>
          </a:p>
          <a:p>
            <a:pPr marL="285750" indent="-285750">
              <a:buFont typeface="Wingdings" panose="05000000000000000000" pitchFamily="2" charset="2"/>
              <a:buChar char="ü"/>
            </a:pPr>
            <a:endParaRPr lang="en-US" dirty="0">
              <a:solidFill>
                <a:schemeClr val="bg1">
                  <a:lumMod val="95000"/>
                </a:schemeClr>
              </a:solidFill>
            </a:endParaRPr>
          </a:p>
        </p:txBody>
      </p:sp>
      <p:cxnSp>
        <p:nvCxnSpPr>
          <p:cNvPr id="7" name="Straight Connector 6">
            <a:extLst>
              <a:ext uri="{FF2B5EF4-FFF2-40B4-BE49-F238E27FC236}">
                <a16:creationId xmlns:a16="http://schemas.microsoft.com/office/drawing/2014/main" id="{AE7597FB-C617-4D03-AD62-346CF95ACCCD}"/>
              </a:ext>
            </a:extLst>
          </p:cNvPr>
          <p:cNvCxnSpPr>
            <a:cxnSpLocks/>
          </p:cNvCxnSpPr>
          <p:nvPr/>
        </p:nvCxnSpPr>
        <p:spPr>
          <a:xfrm>
            <a:off x="942975" y="2695575"/>
            <a:ext cx="396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47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Several laptops suspended in midair">
            <a:extLst>
              <a:ext uri="{FF2B5EF4-FFF2-40B4-BE49-F238E27FC236}">
                <a16:creationId xmlns:a16="http://schemas.microsoft.com/office/drawing/2014/main" id="{6977F492-18A0-4E9A-9545-9C1A0660A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 y="0"/>
            <a:ext cx="12191519" cy="7095230"/>
          </a:xfrm>
          <a:prstGeom prst="rect">
            <a:avLst/>
          </a:prstGeom>
        </p:spPr>
      </p:pic>
      <p:sp>
        <p:nvSpPr>
          <p:cNvPr id="2" name="Title 1">
            <a:extLst>
              <a:ext uri="{FF2B5EF4-FFF2-40B4-BE49-F238E27FC236}">
                <a16:creationId xmlns:a16="http://schemas.microsoft.com/office/drawing/2014/main" id="{681488DE-759E-401E-A6EF-38A670244B7A}"/>
              </a:ext>
            </a:extLst>
          </p:cNvPr>
          <p:cNvSpPr>
            <a:spLocks noGrp="1"/>
          </p:cNvSpPr>
          <p:nvPr>
            <p:ph type="title"/>
          </p:nvPr>
        </p:nvSpPr>
        <p:spPr>
          <a:xfrm>
            <a:off x="762000" y="129165"/>
            <a:ext cx="10515600" cy="1325563"/>
          </a:xfrm>
        </p:spPr>
        <p:txBody>
          <a:bodyPr>
            <a:normAutofit/>
          </a:bodyPr>
          <a:lstStyle/>
          <a:p>
            <a:r>
              <a:rPr lang="en-US" sz="4800" b="1" dirty="0">
                <a:latin typeface="Aharoni" panose="02010803020104030203" pitchFamily="2" charset="-79"/>
                <a:cs typeface="Aharoni" panose="02010803020104030203" pitchFamily="2" charset="-79"/>
              </a:rPr>
              <a:t>References</a:t>
            </a:r>
          </a:p>
        </p:txBody>
      </p:sp>
      <p:sp>
        <p:nvSpPr>
          <p:cNvPr id="7" name="Content Placeholder 6">
            <a:extLst>
              <a:ext uri="{FF2B5EF4-FFF2-40B4-BE49-F238E27FC236}">
                <a16:creationId xmlns:a16="http://schemas.microsoft.com/office/drawing/2014/main" id="{227215A7-7A3E-4868-A2EB-C240E289CF5B}"/>
              </a:ext>
            </a:extLst>
          </p:cNvPr>
          <p:cNvSpPr>
            <a:spLocks noGrp="1"/>
          </p:cNvSpPr>
          <p:nvPr>
            <p:ph idx="1"/>
          </p:nvPr>
        </p:nvSpPr>
        <p:spPr>
          <a:xfrm>
            <a:off x="360218" y="1454728"/>
            <a:ext cx="11319164" cy="5403272"/>
          </a:xfrm>
          <a:solidFill>
            <a:srgbClr val="FFCCCC">
              <a:alpha val="84000"/>
            </a:srgbClr>
          </a:solidFill>
          <a:ln>
            <a:noFill/>
          </a:ln>
        </p:spPr>
        <p:style>
          <a:lnRef idx="0">
            <a:scrgbClr r="0" g="0" b="0"/>
          </a:lnRef>
          <a:fillRef idx="0">
            <a:scrgbClr r="0" g="0" b="0"/>
          </a:fillRef>
          <a:effectRef idx="0">
            <a:scrgbClr r="0" g="0" b="0"/>
          </a:effectRef>
          <a:fontRef idx="minor">
            <a:schemeClr val="lt1"/>
          </a:fontRef>
        </p:style>
        <p:txBody>
          <a:bodyPr>
            <a:noAutofit/>
          </a:bodyPr>
          <a:lstStyle/>
          <a:p>
            <a:endParaRPr lang="en-US" sz="2000" b="0" i="0" dirty="0">
              <a:solidFill>
                <a:srgbClr val="212121"/>
              </a:solidFill>
              <a:effectLst/>
              <a:latin typeface="BlinkMacSystemFont"/>
            </a:endParaRPr>
          </a:p>
          <a:p>
            <a:r>
              <a:rPr lang="en-US" sz="2000" b="0" i="0" dirty="0">
                <a:solidFill>
                  <a:srgbClr val="212121"/>
                </a:solidFill>
                <a:effectLst/>
                <a:latin typeface="BlinkMacSystemFont"/>
              </a:rPr>
              <a:t>Sterling M, Leung P, Wright D, Bishop TF. </a:t>
            </a:r>
            <a:r>
              <a:rPr lang="en-US" sz="2000" b="1" i="1" dirty="0">
                <a:solidFill>
                  <a:srgbClr val="212121"/>
                </a:solidFill>
                <a:effectLst/>
                <a:latin typeface="BlinkMacSystemFont"/>
              </a:rPr>
              <a:t>The Use of Social Media in Graduate Medical Education: A Systematic Review</a:t>
            </a:r>
            <a:r>
              <a:rPr lang="en-US" sz="2000" b="0" i="1" dirty="0">
                <a:solidFill>
                  <a:srgbClr val="212121"/>
                </a:solidFill>
                <a:effectLst/>
                <a:latin typeface="BlinkMacSystemFont"/>
              </a:rPr>
              <a:t>.</a:t>
            </a:r>
            <a:r>
              <a:rPr lang="en-US" sz="2000" b="0" i="0" dirty="0">
                <a:solidFill>
                  <a:srgbClr val="212121"/>
                </a:solidFill>
                <a:effectLst/>
                <a:latin typeface="BlinkMacSystemFont"/>
              </a:rPr>
              <a:t> </a:t>
            </a:r>
            <a:r>
              <a:rPr lang="en-US" sz="2000" b="0" i="0" dirty="0" err="1">
                <a:solidFill>
                  <a:srgbClr val="212121"/>
                </a:solidFill>
                <a:effectLst/>
                <a:latin typeface="BlinkMacSystemFont"/>
              </a:rPr>
              <a:t>Acad</a:t>
            </a:r>
            <a:r>
              <a:rPr lang="en-US" sz="2000" b="0" i="0" dirty="0">
                <a:solidFill>
                  <a:srgbClr val="212121"/>
                </a:solidFill>
                <a:effectLst/>
                <a:latin typeface="BlinkMacSystemFont"/>
              </a:rPr>
              <a:t> Med. 2017 Jul;92(7):1043-1056. </a:t>
            </a:r>
            <a:r>
              <a:rPr lang="en-US" sz="2000" b="0" i="0" dirty="0" err="1">
                <a:solidFill>
                  <a:srgbClr val="212121"/>
                </a:solidFill>
                <a:effectLst/>
                <a:latin typeface="BlinkMacSystemFont"/>
              </a:rPr>
              <a:t>doi</a:t>
            </a:r>
            <a:r>
              <a:rPr lang="en-US" sz="2000" b="0" i="0" dirty="0">
                <a:solidFill>
                  <a:srgbClr val="212121"/>
                </a:solidFill>
                <a:effectLst/>
                <a:latin typeface="BlinkMacSystemFont"/>
              </a:rPr>
              <a:t>: 10.1097/ACM.0000000000001617. PMID: 28225466; PMCID: PMC5487290.</a:t>
            </a:r>
          </a:p>
          <a:p>
            <a:r>
              <a:rPr lang="en-US" sz="2000" b="0" i="0" dirty="0">
                <a:solidFill>
                  <a:srgbClr val="212121"/>
                </a:solidFill>
                <a:effectLst/>
                <a:latin typeface="BlinkMacSystemFont"/>
              </a:rPr>
              <a:t>Colbert GB, </a:t>
            </a:r>
            <a:r>
              <a:rPr lang="en-US" sz="2000" b="0" i="0" dirty="0" err="1">
                <a:solidFill>
                  <a:srgbClr val="212121"/>
                </a:solidFill>
                <a:effectLst/>
                <a:latin typeface="BlinkMacSystemFont"/>
              </a:rPr>
              <a:t>Topf</a:t>
            </a:r>
            <a:r>
              <a:rPr lang="en-US" sz="2000" b="0" i="0" dirty="0">
                <a:solidFill>
                  <a:srgbClr val="212121"/>
                </a:solidFill>
                <a:effectLst/>
                <a:latin typeface="BlinkMacSystemFont"/>
              </a:rPr>
              <a:t> J, </a:t>
            </a:r>
            <a:r>
              <a:rPr lang="en-US" sz="2000" b="0" i="0" dirty="0" err="1">
                <a:solidFill>
                  <a:srgbClr val="212121"/>
                </a:solidFill>
                <a:effectLst/>
                <a:latin typeface="BlinkMacSystemFont"/>
              </a:rPr>
              <a:t>Jhaveri</a:t>
            </a:r>
            <a:r>
              <a:rPr lang="en-US" sz="2000" b="0" i="0" dirty="0">
                <a:solidFill>
                  <a:srgbClr val="212121"/>
                </a:solidFill>
                <a:effectLst/>
                <a:latin typeface="BlinkMacSystemFont"/>
              </a:rPr>
              <a:t> KD, Oates T, </a:t>
            </a:r>
            <a:r>
              <a:rPr lang="en-US" sz="2000" b="0" i="0" dirty="0" err="1">
                <a:solidFill>
                  <a:srgbClr val="212121"/>
                </a:solidFill>
                <a:effectLst/>
                <a:latin typeface="BlinkMacSystemFont"/>
              </a:rPr>
              <a:t>Rheault</a:t>
            </a:r>
            <a:r>
              <a:rPr lang="en-US" sz="2000" b="0" i="0" dirty="0">
                <a:solidFill>
                  <a:srgbClr val="212121"/>
                </a:solidFill>
                <a:effectLst/>
                <a:latin typeface="BlinkMacSystemFont"/>
              </a:rPr>
              <a:t> MN, Shah S, Hiremath S, Sparks MA. </a:t>
            </a:r>
            <a:r>
              <a:rPr lang="en-US" sz="2000" b="1" i="1" dirty="0">
                <a:solidFill>
                  <a:srgbClr val="212121"/>
                </a:solidFill>
                <a:effectLst/>
                <a:latin typeface="BlinkMacSystemFont"/>
              </a:rPr>
              <a:t>The Social Media Revolution in Nephrology Education</a:t>
            </a:r>
            <a:r>
              <a:rPr lang="en-US" sz="2000" b="1" i="0" dirty="0">
                <a:solidFill>
                  <a:srgbClr val="212121"/>
                </a:solidFill>
                <a:effectLst/>
                <a:latin typeface="BlinkMacSystemFont"/>
              </a:rPr>
              <a:t>. </a:t>
            </a:r>
            <a:r>
              <a:rPr lang="en-US" sz="2000" b="0" i="0" dirty="0">
                <a:solidFill>
                  <a:srgbClr val="212121"/>
                </a:solidFill>
                <a:effectLst/>
                <a:latin typeface="BlinkMacSystemFont"/>
              </a:rPr>
              <a:t>Kidney Int Rep. 2018 Feb 17;3(3):519-529. </a:t>
            </a:r>
            <a:r>
              <a:rPr lang="en-US" sz="2000" b="0" i="0" dirty="0" err="1">
                <a:solidFill>
                  <a:srgbClr val="212121"/>
                </a:solidFill>
                <a:effectLst/>
                <a:latin typeface="BlinkMacSystemFont"/>
              </a:rPr>
              <a:t>doi</a:t>
            </a:r>
            <a:r>
              <a:rPr lang="en-US" sz="2000" b="0" i="0" dirty="0">
                <a:solidFill>
                  <a:srgbClr val="212121"/>
                </a:solidFill>
                <a:effectLst/>
                <a:latin typeface="BlinkMacSystemFont"/>
              </a:rPr>
              <a:t>: 10.1016/j.ekir.2018.02.003. PMID: 29854960; PMCID: PMC5976821.</a:t>
            </a:r>
          </a:p>
          <a:p>
            <a:r>
              <a:rPr lang="en-US" sz="2000" b="0" i="0" dirty="0">
                <a:solidFill>
                  <a:srgbClr val="212121"/>
                </a:solidFill>
                <a:effectLst/>
              </a:rPr>
              <a:t>Stoneman S, Hiremath S. </a:t>
            </a:r>
            <a:r>
              <a:rPr lang="en-US" sz="2000" b="1" i="1" dirty="0">
                <a:solidFill>
                  <a:srgbClr val="212121"/>
                </a:solidFill>
                <a:effectLst/>
              </a:rPr>
              <a:t>Twitter-Based Journal Clubs: Bringing Critical Appraisal to the Social Table</a:t>
            </a:r>
            <a:r>
              <a:rPr lang="en-US" sz="2000" b="0" i="0" dirty="0">
                <a:solidFill>
                  <a:srgbClr val="212121"/>
                </a:solidFill>
                <a:effectLst/>
              </a:rPr>
              <a:t>. Semin Nephrol. 2020 May;40(3):264-272. </a:t>
            </a:r>
            <a:r>
              <a:rPr lang="en-US" sz="2000" b="0" i="0" dirty="0" err="1">
                <a:solidFill>
                  <a:srgbClr val="212121"/>
                </a:solidFill>
                <a:effectLst/>
              </a:rPr>
              <a:t>doi</a:t>
            </a:r>
            <a:r>
              <a:rPr lang="en-US" sz="2000" b="0" i="0" dirty="0">
                <a:solidFill>
                  <a:srgbClr val="212121"/>
                </a:solidFill>
                <a:effectLst/>
              </a:rPr>
              <a:t>: 10.1016/j.semnephrol.2020.04.004. PMID: 32560774.</a:t>
            </a:r>
            <a:endParaRPr lang="en-US" sz="2000" i="0" dirty="0">
              <a:solidFill>
                <a:srgbClr val="212121"/>
              </a:solidFill>
              <a:effectLst/>
            </a:endParaRPr>
          </a:p>
          <a:p>
            <a:r>
              <a:rPr lang="en-US" sz="2000" dirty="0">
                <a:solidFill>
                  <a:srgbClr val="212121"/>
                </a:solidFill>
              </a:rPr>
              <a:t>Curran V, Simmons K, Matthews L, Fleet L, Gustafson DL, </a:t>
            </a:r>
            <a:r>
              <a:rPr lang="en-US" sz="2000" dirty="0" err="1">
                <a:solidFill>
                  <a:srgbClr val="212121"/>
                </a:solidFill>
              </a:rPr>
              <a:t>Fairbridge</a:t>
            </a:r>
            <a:r>
              <a:rPr lang="en-US" sz="2000" dirty="0">
                <a:solidFill>
                  <a:srgbClr val="212121"/>
                </a:solidFill>
              </a:rPr>
              <a:t> NA, Xu X. </a:t>
            </a:r>
            <a:r>
              <a:rPr lang="en-US" sz="2000" b="1" i="1" dirty="0">
                <a:solidFill>
                  <a:srgbClr val="212121"/>
                </a:solidFill>
              </a:rPr>
              <a:t>YouTube as an Educational Resource in Medical Education: a Scoping Review</a:t>
            </a:r>
            <a:r>
              <a:rPr lang="en-US" sz="2000" b="1" dirty="0">
                <a:solidFill>
                  <a:srgbClr val="212121"/>
                </a:solidFill>
              </a:rPr>
              <a:t>. </a:t>
            </a:r>
            <a:r>
              <a:rPr lang="en-US" sz="2000" dirty="0">
                <a:solidFill>
                  <a:srgbClr val="212121"/>
                </a:solidFill>
              </a:rPr>
              <a:t>Med Sci Educ. 2020 Jun 29;30(4):1775-1782. </a:t>
            </a:r>
            <a:r>
              <a:rPr lang="en-US" sz="2000" dirty="0" err="1">
                <a:solidFill>
                  <a:srgbClr val="212121"/>
                </a:solidFill>
              </a:rPr>
              <a:t>doi</a:t>
            </a:r>
            <a:r>
              <a:rPr lang="en-US" sz="2000" dirty="0">
                <a:solidFill>
                  <a:srgbClr val="212121"/>
                </a:solidFill>
              </a:rPr>
              <a:t>: 10.1007/s40670-020-01016-w. PMID: 34457845; PMCID: PMC8368389.</a:t>
            </a:r>
          </a:p>
          <a:p>
            <a:r>
              <a:rPr lang="en-US" sz="2000" i="0" dirty="0" err="1">
                <a:solidFill>
                  <a:srgbClr val="212121"/>
                </a:solidFill>
                <a:effectLst/>
              </a:rPr>
              <a:t>Bogoch</a:t>
            </a:r>
            <a:r>
              <a:rPr lang="en-US" sz="2000" i="0" dirty="0">
                <a:solidFill>
                  <a:srgbClr val="212121"/>
                </a:solidFill>
                <a:effectLst/>
              </a:rPr>
              <a:t> II, Frost DW, Bridge S, Lee TC, Gold WL, </a:t>
            </a:r>
            <a:r>
              <a:rPr lang="en-US" sz="2000" i="0" dirty="0" err="1">
                <a:solidFill>
                  <a:srgbClr val="212121"/>
                </a:solidFill>
                <a:effectLst/>
              </a:rPr>
              <a:t>Panisko</a:t>
            </a:r>
            <a:r>
              <a:rPr lang="en-US" sz="2000" i="0" dirty="0">
                <a:solidFill>
                  <a:srgbClr val="212121"/>
                </a:solidFill>
                <a:effectLst/>
              </a:rPr>
              <a:t> DM, Cavalcanti RB. </a:t>
            </a:r>
            <a:r>
              <a:rPr lang="en-US" sz="2000" b="1" i="1" dirty="0">
                <a:solidFill>
                  <a:srgbClr val="212121"/>
                </a:solidFill>
                <a:effectLst/>
              </a:rPr>
              <a:t>Morning report blog: a web-based tool to enhance case-based learning</a:t>
            </a:r>
            <a:r>
              <a:rPr lang="en-US" sz="2000" i="0" dirty="0">
                <a:solidFill>
                  <a:srgbClr val="212121"/>
                </a:solidFill>
                <a:effectLst/>
              </a:rPr>
              <a:t>. Teach Learn Med. 2012;24(3):238-41. </a:t>
            </a:r>
            <a:r>
              <a:rPr lang="en-US" sz="2000" i="0" dirty="0" err="1">
                <a:solidFill>
                  <a:srgbClr val="212121"/>
                </a:solidFill>
                <a:effectLst/>
              </a:rPr>
              <a:t>doi</a:t>
            </a:r>
            <a:r>
              <a:rPr lang="en-US" sz="2000" i="0" dirty="0">
                <a:solidFill>
                  <a:srgbClr val="212121"/>
                </a:solidFill>
                <a:effectLst/>
              </a:rPr>
              <a:t>: 10.1080/10401334.2012.692273. PMID: 22775788.</a:t>
            </a:r>
          </a:p>
          <a:p>
            <a:pPr marL="0" indent="0">
              <a:buNone/>
            </a:pPr>
            <a:endParaRPr lang="en-US" sz="1500" dirty="0">
              <a:solidFill>
                <a:schemeClr val="tx1"/>
              </a:solidFill>
              <a:effectLst/>
            </a:endParaRPr>
          </a:p>
          <a:p>
            <a:endParaRPr lang="en-US" sz="1500" b="0" i="0" dirty="0">
              <a:solidFill>
                <a:srgbClr val="212121"/>
              </a:solidFill>
              <a:effectLst/>
              <a:latin typeface="BlinkMacSystemFont"/>
            </a:endParaRPr>
          </a:p>
          <a:p>
            <a:pPr marL="0" indent="0">
              <a:buNone/>
            </a:pPr>
            <a:endParaRPr lang="en-US" sz="1500" b="0" i="0" dirty="0">
              <a:solidFill>
                <a:srgbClr val="212121"/>
              </a:solidFill>
              <a:effectLst/>
              <a:latin typeface="BlinkMacSystemFont"/>
            </a:endParaRPr>
          </a:p>
          <a:p>
            <a:endParaRPr lang="en-US" sz="1500" i="0" dirty="0">
              <a:solidFill>
                <a:srgbClr val="212121"/>
              </a:solidFill>
              <a:effectLst/>
              <a:latin typeface="BlinkMacSystemFont"/>
            </a:endParaRPr>
          </a:p>
          <a:p>
            <a:endParaRPr lang="en-US" sz="1500" dirty="0"/>
          </a:p>
        </p:txBody>
      </p:sp>
    </p:spTree>
    <p:extLst>
      <p:ext uri="{BB962C8B-B14F-4D97-AF65-F5344CB8AC3E}">
        <p14:creationId xmlns:p14="http://schemas.microsoft.com/office/powerpoint/2010/main" val="2830397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Several laptops suspended in midair">
            <a:extLst>
              <a:ext uri="{FF2B5EF4-FFF2-40B4-BE49-F238E27FC236}">
                <a16:creationId xmlns:a16="http://schemas.microsoft.com/office/drawing/2014/main" id="{6977F492-18A0-4E9A-9545-9C1A0660A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 y="0"/>
            <a:ext cx="12191519" cy="7095230"/>
          </a:xfrm>
          <a:prstGeom prst="rect">
            <a:avLst/>
          </a:prstGeom>
        </p:spPr>
      </p:pic>
      <p:sp>
        <p:nvSpPr>
          <p:cNvPr id="2" name="Title 1">
            <a:extLst>
              <a:ext uri="{FF2B5EF4-FFF2-40B4-BE49-F238E27FC236}">
                <a16:creationId xmlns:a16="http://schemas.microsoft.com/office/drawing/2014/main" id="{681488DE-759E-401E-A6EF-38A670244B7A}"/>
              </a:ext>
            </a:extLst>
          </p:cNvPr>
          <p:cNvSpPr>
            <a:spLocks noGrp="1"/>
          </p:cNvSpPr>
          <p:nvPr>
            <p:ph type="title"/>
          </p:nvPr>
        </p:nvSpPr>
        <p:spPr>
          <a:xfrm>
            <a:off x="762000" y="129165"/>
            <a:ext cx="10515600" cy="1325563"/>
          </a:xfrm>
        </p:spPr>
        <p:txBody>
          <a:bodyPr>
            <a:normAutofit/>
          </a:bodyPr>
          <a:lstStyle/>
          <a:p>
            <a:r>
              <a:rPr lang="en-US" sz="4800" b="1" dirty="0">
                <a:latin typeface="Aharoni" panose="02010803020104030203" pitchFamily="2" charset="-79"/>
                <a:cs typeface="Aharoni" panose="02010803020104030203" pitchFamily="2" charset="-79"/>
              </a:rPr>
              <a:t>References</a:t>
            </a:r>
          </a:p>
        </p:txBody>
      </p:sp>
      <p:sp>
        <p:nvSpPr>
          <p:cNvPr id="7" name="Content Placeholder 6">
            <a:extLst>
              <a:ext uri="{FF2B5EF4-FFF2-40B4-BE49-F238E27FC236}">
                <a16:creationId xmlns:a16="http://schemas.microsoft.com/office/drawing/2014/main" id="{227215A7-7A3E-4868-A2EB-C240E289CF5B}"/>
              </a:ext>
            </a:extLst>
          </p:cNvPr>
          <p:cNvSpPr>
            <a:spLocks noGrp="1"/>
          </p:cNvSpPr>
          <p:nvPr>
            <p:ph idx="1"/>
          </p:nvPr>
        </p:nvSpPr>
        <p:spPr>
          <a:xfrm>
            <a:off x="360218" y="1454728"/>
            <a:ext cx="11319164" cy="5403272"/>
          </a:xfrm>
          <a:solidFill>
            <a:srgbClr val="FFCCCC">
              <a:alpha val="84000"/>
            </a:srgbClr>
          </a:solidFill>
          <a:ln>
            <a:noFill/>
          </a:ln>
        </p:spPr>
        <p:style>
          <a:lnRef idx="0">
            <a:scrgbClr r="0" g="0" b="0"/>
          </a:lnRef>
          <a:fillRef idx="0">
            <a:scrgbClr r="0" g="0" b="0"/>
          </a:fillRef>
          <a:effectRef idx="0">
            <a:scrgbClr r="0" g="0" b="0"/>
          </a:effectRef>
          <a:fontRef idx="minor">
            <a:schemeClr val="lt1"/>
          </a:fontRef>
        </p:style>
        <p:txBody>
          <a:bodyPr>
            <a:noAutofit/>
          </a:bodyPr>
          <a:lstStyle/>
          <a:p>
            <a:endParaRPr lang="en-US" sz="1800" dirty="0">
              <a:solidFill>
                <a:schemeClr val="tx1"/>
              </a:solidFill>
              <a:effectLst/>
            </a:endParaRPr>
          </a:p>
          <a:p>
            <a:r>
              <a:rPr lang="en-US" sz="1800" dirty="0">
                <a:solidFill>
                  <a:schemeClr val="tx1"/>
                </a:solidFill>
                <a:effectLst/>
              </a:rPr>
              <a:t>University of Utah Family Medicine Residency Program in Salt Lake City, UT. </a:t>
            </a:r>
            <a:r>
              <a:rPr lang="en-US" sz="1800" b="1" i="1" dirty="0">
                <a:solidFill>
                  <a:schemeClr val="tx1"/>
                </a:solidFill>
                <a:effectLst/>
              </a:rPr>
              <a:t>Family Medicine Vital Signs</a:t>
            </a:r>
            <a:r>
              <a:rPr lang="en-US" sz="1800" dirty="0">
                <a:solidFill>
                  <a:schemeClr val="tx1"/>
                </a:solidFill>
                <a:effectLst/>
              </a:rPr>
              <a:t>, 19 Jan. 2022, https://fammedvitalsigns.com/. </a:t>
            </a:r>
            <a:endParaRPr lang="en-US" sz="1800" b="0" i="0" dirty="0">
              <a:solidFill>
                <a:srgbClr val="212121"/>
              </a:solidFill>
              <a:effectLst/>
            </a:endParaRPr>
          </a:p>
          <a:p>
            <a:r>
              <a:rPr lang="en-US" sz="1800" b="0" i="0" dirty="0">
                <a:solidFill>
                  <a:srgbClr val="212121"/>
                </a:solidFill>
                <a:effectLst/>
              </a:rPr>
              <a:t>Rapp AK, Healy MG, Charlton ME, Keith JN, Rosenbaum ME, Kapadia MR</a:t>
            </a:r>
            <a:r>
              <a:rPr lang="en-US" sz="1800" b="0" i="1" dirty="0">
                <a:solidFill>
                  <a:srgbClr val="212121"/>
                </a:solidFill>
                <a:effectLst/>
              </a:rPr>
              <a:t>. </a:t>
            </a:r>
            <a:r>
              <a:rPr lang="en-US" sz="1800" b="1" i="1" dirty="0">
                <a:solidFill>
                  <a:srgbClr val="212121"/>
                </a:solidFill>
                <a:effectLst/>
              </a:rPr>
              <a:t>YouTube is the Most Frequently Used Educational Video Source for Surgical Preparation</a:t>
            </a:r>
            <a:r>
              <a:rPr lang="en-US" sz="1800" b="0" i="0" dirty="0">
                <a:solidFill>
                  <a:srgbClr val="212121"/>
                </a:solidFill>
                <a:effectLst/>
              </a:rPr>
              <a:t>. J Surg Educ. 2016 Nov-Dec;73(6):1072-1076. </a:t>
            </a:r>
            <a:r>
              <a:rPr lang="en-US" sz="1800" b="0" i="0" dirty="0" err="1">
                <a:solidFill>
                  <a:srgbClr val="212121"/>
                </a:solidFill>
                <a:effectLst/>
              </a:rPr>
              <a:t>doi</a:t>
            </a:r>
            <a:r>
              <a:rPr lang="en-US" sz="1800" b="0" i="0" dirty="0">
                <a:solidFill>
                  <a:srgbClr val="212121"/>
                </a:solidFill>
                <a:effectLst/>
              </a:rPr>
              <a:t>: 10.1016/j.jsurg.2016.04.024. </a:t>
            </a:r>
            <a:r>
              <a:rPr lang="en-US" sz="1800" b="0" i="0" dirty="0" err="1">
                <a:solidFill>
                  <a:srgbClr val="212121"/>
                </a:solidFill>
                <a:effectLst/>
              </a:rPr>
              <a:t>Epub</a:t>
            </a:r>
            <a:r>
              <a:rPr lang="en-US" sz="1800" b="0" i="0" dirty="0">
                <a:solidFill>
                  <a:srgbClr val="212121"/>
                </a:solidFill>
                <a:effectLst/>
              </a:rPr>
              <a:t> 2016 Jun 14. PMID: 27316383; PMCID: PMC7263439.</a:t>
            </a:r>
          </a:p>
          <a:p>
            <a:r>
              <a:rPr lang="en-US" sz="1800" b="1" dirty="0">
                <a:solidFill>
                  <a:schemeClr val="tx1"/>
                </a:solidFill>
                <a:effectLst/>
              </a:rPr>
              <a:t>Wilson, F Perry</a:t>
            </a:r>
            <a:r>
              <a:rPr lang="en-US" sz="1800" dirty="0">
                <a:solidFill>
                  <a:schemeClr val="tx1"/>
                </a:solidFill>
                <a:effectLst/>
              </a:rPr>
              <a:t>. </a:t>
            </a:r>
            <a:r>
              <a:rPr lang="en-US" sz="1800" i="1" dirty="0">
                <a:solidFill>
                  <a:schemeClr val="tx1"/>
                </a:solidFill>
                <a:effectLst/>
              </a:rPr>
              <a:t>Do diet drinks </a:t>
            </a:r>
            <a:r>
              <a:rPr lang="en-US" sz="1800" i="1" dirty="0">
                <a:solidFill>
                  <a:schemeClr val="tx1"/>
                </a:solidFill>
              </a:rPr>
              <a:t>work</a:t>
            </a:r>
            <a:r>
              <a:rPr lang="en-US" sz="1800" i="1" dirty="0">
                <a:solidFill>
                  <a:schemeClr val="tx1"/>
                </a:solidFill>
                <a:effectLst/>
              </a:rPr>
              <a:t>?</a:t>
            </a:r>
            <a:r>
              <a:rPr lang="en-US" sz="1800" dirty="0">
                <a:solidFill>
                  <a:schemeClr val="tx1"/>
                </a:solidFill>
                <a:effectLst/>
              </a:rPr>
              <a:t> YouTube, https://www.youtube.com/watch?v=e5IcYfuCuzk&amp;t=162s. </a:t>
            </a:r>
          </a:p>
          <a:p>
            <a:r>
              <a:rPr lang="en-US" sz="1800" dirty="0">
                <a:solidFill>
                  <a:schemeClr val="tx1"/>
                </a:solidFill>
                <a:effectLst/>
              </a:rPr>
              <a:t>“NEPHJC.” </a:t>
            </a:r>
            <a:r>
              <a:rPr lang="en-US" sz="1800" i="1" dirty="0" err="1">
                <a:solidFill>
                  <a:schemeClr val="tx1"/>
                </a:solidFill>
                <a:effectLst/>
              </a:rPr>
              <a:t>NephJC</a:t>
            </a:r>
            <a:r>
              <a:rPr lang="en-US" sz="1800" dirty="0">
                <a:solidFill>
                  <a:schemeClr val="tx1"/>
                </a:solidFill>
                <a:effectLst/>
              </a:rPr>
              <a:t>, http://www.nephjc.com/. </a:t>
            </a:r>
            <a:r>
              <a:rPr lang="en-US" sz="1800" dirty="0">
                <a:solidFill>
                  <a:schemeClr val="tx1"/>
                </a:solidFill>
              </a:rPr>
              <a:t>Thomas B, </a:t>
            </a:r>
            <a:r>
              <a:rPr lang="en-US" sz="1800" dirty="0" err="1">
                <a:solidFill>
                  <a:schemeClr val="tx1"/>
                </a:solidFill>
              </a:rPr>
              <a:t>Topf</a:t>
            </a:r>
            <a:r>
              <a:rPr lang="en-US" sz="1800" dirty="0">
                <a:solidFill>
                  <a:schemeClr val="tx1"/>
                </a:solidFill>
              </a:rPr>
              <a:t> J, Hiremath S, </a:t>
            </a:r>
            <a:r>
              <a:rPr lang="en-US" sz="1800" dirty="0" err="1">
                <a:solidFill>
                  <a:schemeClr val="tx1"/>
                </a:solidFill>
              </a:rPr>
              <a:t>Madariaga</a:t>
            </a:r>
            <a:r>
              <a:rPr lang="en-US" sz="1800" dirty="0">
                <a:solidFill>
                  <a:schemeClr val="tx1"/>
                </a:solidFill>
              </a:rPr>
              <a:t> H, Lim M, Leon S, </a:t>
            </a:r>
            <a:r>
              <a:rPr lang="en-US" sz="1800" dirty="0" err="1">
                <a:solidFill>
                  <a:schemeClr val="tx1"/>
                </a:solidFill>
              </a:rPr>
              <a:t>Shingada</a:t>
            </a:r>
            <a:r>
              <a:rPr lang="en-US" sz="1800" dirty="0">
                <a:solidFill>
                  <a:schemeClr val="tx1"/>
                </a:solidFill>
              </a:rPr>
              <a:t> A, Colbert G, Sparks M</a:t>
            </a:r>
            <a:r>
              <a:rPr lang="en-US" sz="1800" b="1" dirty="0">
                <a:solidFill>
                  <a:schemeClr val="tx1"/>
                </a:solidFill>
              </a:rPr>
              <a:t>. </a:t>
            </a:r>
            <a:r>
              <a:rPr lang="en-US" sz="1800" b="1" i="1" dirty="0" err="1">
                <a:solidFill>
                  <a:schemeClr val="tx1"/>
                </a:solidFill>
              </a:rPr>
              <a:t>NephJC</a:t>
            </a:r>
            <a:r>
              <a:rPr lang="en-US" sz="1800" b="1" i="1" dirty="0">
                <a:solidFill>
                  <a:schemeClr val="tx1"/>
                </a:solidFill>
              </a:rPr>
              <a:t> Primer on Twitter Journal Clubs</a:t>
            </a:r>
            <a:r>
              <a:rPr lang="en-US" sz="1800" dirty="0">
                <a:solidFill>
                  <a:schemeClr val="tx1"/>
                </a:solidFill>
              </a:rPr>
              <a:t>. Version 1.4. www.NephJC.com/Primer </a:t>
            </a:r>
            <a:endParaRPr lang="en-US" sz="1800" b="0" i="0" dirty="0">
              <a:solidFill>
                <a:schemeClr val="tx1"/>
              </a:solidFill>
              <a:effectLst/>
            </a:endParaRPr>
          </a:p>
          <a:p>
            <a:r>
              <a:rPr lang="en-US" sz="1800" b="0" i="0" dirty="0" err="1">
                <a:solidFill>
                  <a:srgbClr val="212121"/>
                </a:solidFill>
                <a:effectLst/>
              </a:rPr>
              <a:t>Galiatsatos</a:t>
            </a:r>
            <a:r>
              <a:rPr lang="en-US" sz="1800" b="0" i="0" dirty="0">
                <a:solidFill>
                  <a:srgbClr val="212121"/>
                </a:solidFill>
                <a:effectLst/>
              </a:rPr>
              <a:t> P, Porto-</a:t>
            </a:r>
            <a:r>
              <a:rPr lang="en-US" sz="1800" b="0" i="0" dirty="0" err="1">
                <a:solidFill>
                  <a:srgbClr val="212121"/>
                </a:solidFill>
                <a:effectLst/>
              </a:rPr>
              <a:t>Carreiro</a:t>
            </a:r>
            <a:r>
              <a:rPr lang="en-US" sz="1800" b="0" i="0" dirty="0">
                <a:solidFill>
                  <a:srgbClr val="212121"/>
                </a:solidFill>
                <a:effectLst/>
              </a:rPr>
              <a:t> F, Hayashi J, Zakaria S, Christmas C. </a:t>
            </a:r>
            <a:r>
              <a:rPr lang="en-US" sz="1800" b="1" i="1" dirty="0">
                <a:solidFill>
                  <a:srgbClr val="212121"/>
                </a:solidFill>
                <a:effectLst/>
              </a:rPr>
              <a:t>The use of social media to supplement resident medical education - the SMART-ME initiative</a:t>
            </a:r>
            <a:r>
              <a:rPr lang="en-US" sz="1800" b="0" i="1" dirty="0">
                <a:solidFill>
                  <a:srgbClr val="212121"/>
                </a:solidFill>
                <a:effectLst/>
              </a:rPr>
              <a:t>.</a:t>
            </a:r>
            <a:r>
              <a:rPr lang="en-US" sz="1800" b="0" i="0" dirty="0">
                <a:solidFill>
                  <a:srgbClr val="212121"/>
                </a:solidFill>
                <a:effectLst/>
              </a:rPr>
              <a:t> Med Educ Online. 2016 Jan 8;21:29332. </a:t>
            </a:r>
            <a:r>
              <a:rPr lang="en-US" sz="1800" b="0" i="0" dirty="0" err="1">
                <a:solidFill>
                  <a:srgbClr val="212121"/>
                </a:solidFill>
                <a:effectLst/>
              </a:rPr>
              <a:t>doi</a:t>
            </a:r>
            <a:r>
              <a:rPr lang="en-US" sz="1800" b="0" i="0" dirty="0">
                <a:solidFill>
                  <a:srgbClr val="212121"/>
                </a:solidFill>
                <a:effectLst/>
              </a:rPr>
              <a:t>: 10.3402/meo.v21.29332. PMID: 26750511; PMCID: PMC4707390.</a:t>
            </a:r>
          </a:p>
          <a:p>
            <a:r>
              <a:rPr lang="en-US" sz="1800" b="0" i="0" dirty="0">
                <a:solidFill>
                  <a:srgbClr val="212121"/>
                </a:solidFill>
                <a:effectLst/>
                <a:latin typeface="BlinkMacSystemFont"/>
              </a:rPr>
              <a:t>Cho D, </a:t>
            </a:r>
            <a:r>
              <a:rPr lang="en-US" sz="1800" b="0" i="0" dirty="0" err="1">
                <a:solidFill>
                  <a:srgbClr val="212121"/>
                </a:solidFill>
                <a:effectLst/>
                <a:latin typeface="BlinkMacSystemFont"/>
              </a:rPr>
              <a:t>Cosimini</a:t>
            </a:r>
            <a:r>
              <a:rPr lang="en-US" sz="1800" b="0" i="0" dirty="0">
                <a:solidFill>
                  <a:srgbClr val="212121"/>
                </a:solidFill>
                <a:effectLst/>
                <a:latin typeface="BlinkMacSystemFont"/>
              </a:rPr>
              <a:t> M, Espinoza J. </a:t>
            </a:r>
            <a:r>
              <a:rPr lang="en-US" sz="1800" b="1" i="1" dirty="0">
                <a:solidFill>
                  <a:srgbClr val="212121"/>
                </a:solidFill>
                <a:effectLst/>
                <a:latin typeface="BlinkMacSystemFont"/>
              </a:rPr>
              <a:t>Podcasting in medical education: a review of the literature</a:t>
            </a:r>
            <a:r>
              <a:rPr lang="en-US" sz="1800" b="0" i="0" dirty="0">
                <a:solidFill>
                  <a:srgbClr val="212121"/>
                </a:solidFill>
                <a:effectLst/>
                <a:latin typeface="BlinkMacSystemFont"/>
              </a:rPr>
              <a:t>. Korean J Med Educ. 2017 Dec;29(4):229-239. </a:t>
            </a:r>
            <a:r>
              <a:rPr lang="en-US" sz="1800" b="0" i="0" dirty="0" err="1">
                <a:solidFill>
                  <a:srgbClr val="212121"/>
                </a:solidFill>
                <a:effectLst/>
                <a:latin typeface="BlinkMacSystemFont"/>
              </a:rPr>
              <a:t>doi</a:t>
            </a:r>
            <a:r>
              <a:rPr lang="en-US" sz="1800" b="0" i="0" dirty="0">
                <a:solidFill>
                  <a:srgbClr val="212121"/>
                </a:solidFill>
                <a:effectLst/>
                <a:latin typeface="BlinkMacSystemFont"/>
              </a:rPr>
              <a:t>: 10.3946/kjme.2017.69. </a:t>
            </a:r>
            <a:r>
              <a:rPr lang="en-US" sz="1800" b="0" i="0" dirty="0" err="1">
                <a:solidFill>
                  <a:srgbClr val="212121"/>
                </a:solidFill>
                <a:effectLst/>
                <a:latin typeface="BlinkMacSystemFont"/>
              </a:rPr>
              <a:t>Epub</a:t>
            </a:r>
            <a:r>
              <a:rPr lang="en-US" sz="1800" b="0" i="0" dirty="0">
                <a:solidFill>
                  <a:srgbClr val="212121"/>
                </a:solidFill>
                <a:effectLst/>
                <a:latin typeface="BlinkMacSystemFont"/>
              </a:rPr>
              <a:t> 2017 Nov 29. PMID: 29207454; PMCID: PMC5717411.</a:t>
            </a:r>
          </a:p>
          <a:p>
            <a:r>
              <a:rPr lang="en-US" sz="1800" b="0" i="0" dirty="0">
                <a:solidFill>
                  <a:srgbClr val="212121"/>
                </a:solidFill>
                <a:effectLst/>
                <a:latin typeface="BlinkMacSystemFont"/>
              </a:rPr>
              <a:t>Rodman A, Trivedi S. </a:t>
            </a:r>
            <a:r>
              <a:rPr lang="en-US" sz="1800" b="1" i="1" dirty="0">
                <a:solidFill>
                  <a:srgbClr val="212121"/>
                </a:solidFill>
                <a:effectLst/>
                <a:latin typeface="BlinkMacSystemFont"/>
              </a:rPr>
              <a:t>Podcasting: A Roadmap to the Future of Medical Education</a:t>
            </a:r>
            <a:r>
              <a:rPr lang="en-US" sz="1800" b="0" i="0" dirty="0">
                <a:solidFill>
                  <a:srgbClr val="212121"/>
                </a:solidFill>
                <a:effectLst/>
                <a:latin typeface="BlinkMacSystemFont"/>
              </a:rPr>
              <a:t>. Semin Nephrol. 2020 May;40(3):279-283. </a:t>
            </a:r>
            <a:r>
              <a:rPr lang="en-US" sz="1800" b="0" i="0" dirty="0" err="1">
                <a:solidFill>
                  <a:srgbClr val="212121"/>
                </a:solidFill>
                <a:effectLst/>
                <a:latin typeface="BlinkMacSystemFont"/>
              </a:rPr>
              <a:t>doi</a:t>
            </a:r>
            <a:r>
              <a:rPr lang="en-US" sz="1800" b="0" i="0" dirty="0">
                <a:solidFill>
                  <a:srgbClr val="212121"/>
                </a:solidFill>
                <a:effectLst/>
                <a:latin typeface="BlinkMacSystemFont"/>
              </a:rPr>
              <a:t>: 10.1016/j.semnephrol.2020.04.006. PMID: 32560776.</a:t>
            </a:r>
            <a:endParaRPr lang="en-US" sz="1800" b="0" i="0" dirty="0">
              <a:solidFill>
                <a:srgbClr val="212121"/>
              </a:solidFill>
              <a:effectLst/>
            </a:endParaRPr>
          </a:p>
          <a:p>
            <a:endParaRPr lang="en-US" sz="1500" dirty="0">
              <a:solidFill>
                <a:schemeClr val="tx1"/>
              </a:solidFill>
              <a:effectLst/>
            </a:endParaRPr>
          </a:p>
          <a:p>
            <a:endParaRPr lang="en-US" sz="1500" b="0" i="0" dirty="0">
              <a:solidFill>
                <a:srgbClr val="212121"/>
              </a:solidFill>
              <a:effectLst/>
              <a:latin typeface="BlinkMacSystemFont"/>
            </a:endParaRPr>
          </a:p>
          <a:p>
            <a:pPr marL="0" indent="0">
              <a:buNone/>
            </a:pPr>
            <a:endParaRPr lang="en-US" sz="1500" b="0" i="0" dirty="0">
              <a:solidFill>
                <a:srgbClr val="212121"/>
              </a:solidFill>
              <a:effectLst/>
              <a:latin typeface="BlinkMacSystemFont"/>
            </a:endParaRPr>
          </a:p>
          <a:p>
            <a:endParaRPr lang="en-US" sz="1500" i="0" dirty="0">
              <a:solidFill>
                <a:srgbClr val="212121"/>
              </a:solidFill>
              <a:effectLst/>
              <a:latin typeface="BlinkMacSystemFont"/>
            </a:endParaRPr>
          </a:p>
          <a:p>
            <a:endParaRPr lang="en-US" sz="1500" dirty="0"/>
          </a:p>
        </p:txBody>
      </p:sp>
    </p:spTree>
    <p:extLst>
      <p:ext uri="{BB962C8B-B14F-4D97-AF65-F5344CB8AC3E}">
        <p14:creationId xmlns:p14="http://schemas.microsoft.com/office/powerpoint/2010/main" val="104576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BA3871-C7AB-437E-9BB1-43D77148437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637EE18-75BC-457F-9F2D-8E5EF4E79DBE}"/>
              </a:ext>
            </a:extLst>
          </p:cNvPr>
          <p:cNvSpPr>
            <a:spLocks noGrp="1"/>
          </p:cNvSpPr>
          <p:nvPr>
            <p:ph sz="half" idx="2"/>
          </p:nvPr>
        </p:nvSpPr>
        <p:spPr/>
        <p:txBody>
          <a:bodyPr/>
          <a:lstStyle/>
          <a:p>
            <a:endParaRPr lang="en-US"/>
          </a:p>
        </p:txBody>
      </p:sp>
      <p:sp>
        <p:nvSpPr>
          <p:cNvPr id="6" name="Title 5">
            <a:extLst>
              <a:ext uri="{FF2B5EF4-FFF2-40B4-BE49-F238E27FC236}">
                <a16:creationId xmlns:a16="http://schemas.microsoft.com/office/drawing/2014/main" id="{B22FAC7B-A64D-4605-BA93-8335DB7E5D50}"/>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B2EA7F29-C132-4119-99F8-DF01E954C2E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9310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31308C9-A159-42F9-A6CE-DAFE06B580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18" y="9"/>
            <a:ext cx="12191982" cy="6857991"/>
          </a:xfrm>
          <a:prstGeom prst="rect">
            <a:avLst/>
          </a:prstGeom>
        </p:spPr>
      </p:pic>
    </p:spTree>
    <p:extLst>
      <p:ext uri="{BB962C8B-B14F-4D97-AF65-F5344CB8AC3E}">
        <p14:creationId xmlns:p14="http://schemas.microsoft.com/office/powerpoint/2010/main" val="3104968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p view of wood desk with the plant, white keyboard, coffee in a white mug, notebook, and pen">
            <a:extLst>
              <a:ext uri="{FF2B5EF4-FFF2-40B4-BE49-F238E27FC236}">
                <a16:creationId xmlns:a16="http://schemas.microsoft.com/office/drawing/2014/main" id="{8021ADED-E539-4050-BFA6-1DF10C36DCA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41" r="1" b="16081"/>
          <a:stretch/>
        </p:blipFill>
        <p:spPr>
          <a:xfrm>
            <a:off x="196850" y="116635"/>
            <a:ext cx="11798300" cy="6512763"/>
          </a:xfrm>
          <a:prstGeom prst="rect">
            <a:avLst/>
          </a:prstGeom>
        </p:spPr>
      </p:pic>
      <p:sp>
        <p:nvSpPr>
          <p:cNvPr id="5" name="TextBox 4">
            <a:extLst>
              <a:ext uri="{FF2B5EF4-FFF2-40B4-BE49-F238E27FC236}">
                <a16:creationId xmlns:a16="http://schemas.microsoft.com/office/drawing/2014/main" id="{CF16B36A-6C8E-4BF8-8839-E49456999C02}"/>
              </a:ext>
            </a:extLst>
          </p:cNvPr>
          <p:cNvSpPr txBox="1"/>
          <p:nvPr/>
        </p:nvSpPr>
        <p:spPr>
          <a:xfrm>
            <a:off x="772160" y="1931670"/>
            <a:ext cx="5323840" cy="3375283"/>
          </a:xfrm>
          <a:prstGeom prst="rect">
            <a:avLst/>
          </a:prstGeom>
          <a:solidFill>
            <a:schemeClr val="tx1">
              <a:lumMod val="65000"/>
              <a:lumOff val="35000"/>
            </a:schemeClr>
          </a:solidFill>
        </p:spPr>
        <p:txBody>
          <a:bodyPr wrap="square" rtlCol="0">
            <a:spAutoFit/>
          </a:bodyPr>
          <a:lstStyle/>
          <a:p>
            <a:r>
              <a:rPr lang="en-US" sz="4000" dirty="0">
                <a:solidFill>
                  <a:schemeClr val="bg1">
                    <a:lumMod val="95000"/>
                  </a:schemeClr>
                </a:solidFill>
              </a:rPr>
              <a:t>Objectives</a:t>
            </a:r>
          </a:p>
          <a:p>
            <a:endParaRPr lang="en-US" sz="2000" dirty="0">
              <a:solidFill>
                <a:schemeClr val="bg1">
                  <a:lumMod val="95000"/>
                </a:schemeClr>
              </a:solidFill>
            </a:endParaRPr>
          </a:p>
          <a:p>
            <a:pPr marL="514350" marR="0" indent="-514350">
              <a:spcBef>
                <a:spcPts val="0"/>
              </a:spcBef>
              <a:spcAft>
                <a:spcPts val="800"/>
              </a:spcAft>
              <a:buAutoNum type="arabicPeriod"/>
            </a:pPr>
            <a:r>
              <a:rPr lang="en-US" sz="2000" dirty="0">
                <a:solidFill>
                  <a:schemeClr val="bg1">
                    <a:lumMod val="95000"/>
                  </a:schemeClr>
                </a:solidFill>
                <a:effectLst/>
                <a:ea typeface="Calibri" panose="020F0502020204030204" pitchFamily="34" charset="0"/>
                <a:cs typeface="Calibri" panose="020F0502020204030204" pitchFamily="34" charset="0"/>
              </a:rPr>
              <a:t>List </a:t>
            </a:r>
            <a:r>
              <a:rPr lang="en-US" sz="2000" dirty="0">
                <a:solidFill>
                  <a:schemeClr val="bg1">
                    <a:lumMod val="95000"/>
                  </a:schemeClr>
                </a:solidFill>
                <a:effectLst/>
                <a:ea typeface="Calibri" panose="020F0502020204030204" pitchFamily="34" charset="0"/>
                <a:cs typeface="Times New Roman" panose="02020603050405020304" pitchFamily="18" charset="0"/>
              </a:rPr>
              <a:t>three different social media (SM) platforms </a:t>
            </a:r>
            <a:r>
              <a:rPr lang="en-US" sz="2000" dirty="0">
                <a:solidFill>
                  <a:schemeClr val="bg1">
                    <a:lumMod val="95000"/>
                  </a:schemeClr>
                </a:solidFill>
                <a:ea typeface="Calibri" panose="020F0502020204030204" pitchFamily="34" charset="0"/>
                <a:cs typeface="Times New Roman" panose="02020603050405020304" pitchFamily="18" charset="0"/>
              </a:rPr>
              <a:t>that </a:t>
            </a:r>
            <a:r>
              <a:rPr lang="en-US" sz="2000" dirty="0">
                <a:solidFill>
                  <a:schemeClr val="bg1">
                    <a:lumMod val="95000"/>
                  </a:schemeClr>
                </a:solidFill>
                <a:effectLst/>
                <a:ea typeface="Calibri" panose="020F0502020204030204" pitchFamily="34" charset="0"/>
                <a:cs typeface="Calibri" panose="020F0502020204030204" pitchFamily="34" charset="0"/>
              </a:rPr>
              <a:t>improve participation in evidence-based medicine (EBM) principles</a:t>
            </a:r>
          </a:p>
          <a:p>
            <a:pPr marL="514350" marR="0" indent="-514350">
              <a:spcBef>
                <a:spcPts val="0"/>
              </a:spcBef>
              <a:spcAft>
                <a:spcPts val="800"/>
              </a:spcAft>
              <a:buAutoNum type="arabicPeriod"/>
            </a:pPr>
            <a:r>
              <a:rPr lang="en-US" sz="2000" dirty="0">
                <a:solidFill>
                  <a:schemeClr val="bg1">
                    <a:lumMod val="95000"/>
                  </a:schemeClr>
                </a:solidFill>
                <a:ea typeface="Calibri" panose="020F0502020204030204" pitchFamily="34" charset="0"/>
                <a:cs typeface="Calibri" panose="020F0502020204030204" pitchFamily="34" charset="0"/>
              </a:rPr>
              <a:t>Describe the best practices involved in translating EBM into a social media activity </a:t>
            </a:r>
          </a:p>
          <a:p>
            <a:pPr marL="514350" marR="0" indent="-514350">
              <a:spcBef>
                <a:spcPts val="0"/>
              </a:spcBef>
              <a:spcAft>
                <a:spcPts val="800"/>
              </a:spcAft>
              <a:buAutoNum type="arabicPeriod"/>
            </a:pPr>
            <a:r>
              <a:rPr lang="en-US" sz="2000" dirty="0">
                <a:solidFill>
                  <a:schemeClr val="bg1">
                    <a:lumMod val="95000"/>
                  </a:schemeClr>
                </a:solidFill>
                <a:ea typeface="Calibri" panose="020F0502020204030204" pitchFamily="34" charset="0"/>
                <a:cs typeface="Times New Roman" panose="02020603050405020304" pitchFamily="18" charset="0"/>
              </a:rPr>
              <a:t>Outline how to apply EBM teaching using one social media platform</a:t>
            </a:r>
          </a:p>
        </p:txBody>
      </p:sp>
      <p:cxnSp>
        <p:nvCxnSpPr>
          <p:cNvPr id="7" name="Straight Connector 6">
            <a:extLst>
              <a:ext uri="{FF2B5EF4-FFF2-40B4-BE49-F238E27FC236}">
                <a16:creationId xmlns:a16="http://schemas.microsoft.com/office/drawing/2014/main" id="{AE7597FB-C617-4D03-AD62-346CF95ACCCD}"/>
              </a:ext>
            </a:extLst>
          </p:cNvPr>
          <p:cNvCxnSpPr>
            <a:cxnSpLocks/>
          </p:cNvCxnSpPr>
          <p:nvPr/>
        </p:nvCxnSpPr>
        <p:spPr>
          <a:xfrm>
            <a:off x="942975" y="2695575"/>
            <a:ext cx="396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7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93EBA6-0849-4E09-973D-E7DD87D45889}"/>
              </a:ext>
            </a:extLst>
          </p:cNvPr>
          <p:cNvSpPr>
            <a:spLocks noGrp="1"/>
          </p:cNvSpPr>
          <p:nvPr>
            <p:ph type="title"/>
          </p:nvPr>
        </p:nvSpPr>
        <p:spPr>
          <a:xfrm>
            <a:off x="5297762" y="329184"/>
            <a:ext cx="6251110" cy="1783080"/>
          </a:xfrm>
        </p:spPr>
        <p:txBody>
          <a:bodyPr anchor="b">
            <a:normAutofit/>
          </a:bodyPr>
          <a:lstStyle/>
          <a:p>
            <a:r>
              <a:rPr lang="en-US" sz="4200" dirty="0"/>
              <a:t>Social Media and Graduate Medical Education</a:t>
            </a:r>
          </a:p>
        </p:txBody>
      </p:sp>
      <p:pic>
        <p:nvPicPr>
          <p:cNvPr id="7" name="Picture 6" descr="Doctor using digital tablet in a hospital corridor">
            <a:extLst>
              <a:ext uri="{FF2B5EF4-FFF2-40B4-BE49-F238E27FC236}">
                <a16:creationId xmlns:a16="http://schemas.microsoft.com/office/drawing/2014/main" id="{CD97DA58-E8B8-4DE4-9BE5-780850BF7C8A}"/>
              </a:ext>
            </a:extLst>
          </p:cNvPr>
          <p:cNvPicPr>
            <a:picLocks noChangeAspect="1"/>
          </p:cNvPicPr>
          <p:nvPr/>
        </p:nvPicPr>
        <p:blipFill rotWithShape="1">
          <a:blip r:embed="rId3">
            <a:extLst>
              <a:ext uri="{28A0092B-C50C-407E-A947-70E740481C1C}">
                <a14:useLocalDpi xmlns:a14="http://schemas.microsoft.com/office/drawing/2010/main" val="0"/>
              </a:ext>
            </a:extLst>
          </a:blip>
          <a:srcRect l="44710" r="9959" b="-1"/>
          <a:stretch/>
        </p:blipFill>
        <p:spPr>
          <a:xfrm>
            <a:off x="0"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68AC896D-644D-4E7E-B4AA-16FDFA975F37}"/>
              </a:ext>
            </a:extLst>
          </p:cNvPr>
          <p:cNvSpPr>
            <a:spLocks noGrp="1"/>
          </p:cNvSpPr>
          <p:nvPr>
            <p:ph idx="1"/>
          </p:nvPr>
        </p:nvSpPr>
        <p:spPr>
          <a:xfrm>
            <a:off x="4524461" y="2796957"/>
            <a:ext cx="7507472" cy="3897560"/>
          </a:xfrm>
        </p:spPr>
        <p:txBody>
          <a:bodyPr>
            <a:normAutofit fontScale="92500" lnSpcReduction="10000"/>
          </a:bodyPr>
          <a:lstStyle/>
          <a:p>
            <a:pPr marL="457200" lvl="1" indent="0">
              <a:buNone/>
            </a:pPr>
            <a:r>
              <a:rPr lang="en-US" sz="2800" dirty="0">
                <a:effectLst/>
              </a:rPr>
              <a:t>Critical review of medical literature is an essential component of medical education and an ACGME requirement</a:t>
            </a:r>
          </a:p>
          <a:p>
            <a:pPr marL="457200" lvl="1" indent="0">
              <a:buNone/>
            </a:pPr>
            <a:endParaRPr lang="en-US" sz="2800" dirty="0">
              <a:effectLst/>
            </a:endParaRPr>
          </a:p>
          <a:p>
            <a:pPr marL="457200" lvl="1" indent="0">
              <a:buNone/>
            </a:pPr>
            <a:r>
              <a:rPr lang="en-US" sz="2800" dirty="0"/>
              <a:t>C</a:t>
            </a:r>
            <a:r>
              <a:rPr lang="en-US" sz="2800" dirty="0">
                <a:effectLst/>
              </a:rPr>
              <a:t>hallenging for busy learners to engage in traditional evidence-based medicine (EBM) instruction, such as journal club, for a variety of reasons</a:t>
            </a:r>
          </a:p>
          <a:p>
            <a:pPr marL="457200" lvl="1" indent="0">
              <a:buNone/>
            </a:pPr>
            <a:endParaRPr lang="en-US" sz="2800" dirty="0"/>
          </a:p>
          <a:p>
            <a:pPr marL="457200" lvl="1" indent="0">
              <a:buNone/>
            </a:pPr>
            <a:r>
              <a:rPr lang="en-US" sz="2800" dirty="0">
                <a:effectLst/>
              </a:rPr>
              <a:t>Having digestible, easily accessible evidence makes it more likely to be applied to patient care</a:t>
            </a:r>
          </a:p>
          <a:p>
            <a:endParaRPr lang="en-US" sz="2200" dirty="0"/>
          </a:p>
        </p:txBody>
      </p:sp>
    </p:spTree>
    <p:extLst>
      <p:ext uri="{BB962C8B-B14F-4D97-AF65-F5344CB8AC3E}">
        <p14:creationId xmlns:p14="http://schemas.microsoft.com/office/powerpoint/2010/main" val="379303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obile device with apps">
            <a:extLst>
              <a:ext uri="{FF2B5EF4-FFF2-40B4-BE49-F238E27FC236}">
                <a16:creationId xmlns:a16="http://schemas.microsoft.com/office/drawing/2014/main" id="{A8947097-F858-45A7-AB86-4E49CDD79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24E5DE-AE9E-4115-9394-FF89C617AD44}"/>
              </a:ext>
            </a:extLst>
          </p:cNvPr>
          <p:cNvSpPr>
            <a:spLocks noGrp="1"/>
          </p:cNvSpPr>
          <p:nvPr>
            <p:ph type="title"/>
          </p:nvPr>
        </p:nvSpPr>
        <p:spPr>
          <a:xfrm>
            <a:off x="1592840" y="309562"/>
            <a:ext cx="9006320" cy="836468"/>
          </a:xfrm>
          <a:solidFill>
            <a:schemeClr val="lt1">
              <a:alpha val="79000"/>
            </a:schemeClr>
          </a:solidFill>
        </p:spPr>
        <p:style>
          <a:lnRef idx="2">
            <a:schemeClr val="accent4"/>
          </a:lnRef>
          <a:fillRef idx="1">
            <a:schemeClr val="lt1"/>
          </a:fillRef>
          <a:effectRef idx="0">
            <a:schemeClr val="accent4"/>
          </a:effectRef>
          <a:fontRef idx="minor">
            <a:schemeClr val="dk1"/>
          </a:fontRef>
        </p:style>
        <p:txBody>
          <a:bodyPr anchor="b">
            <a:normAutofit fontScale="90000"/>
          </a:bodyPr>
          <a:lstStyle/>
          <a:p>
            <a:r>
              <a:rPr lang="en-US" sz="4000" dirty="0"/>
              <a:t>                    </a:t>
            </a:r>
            <a:br>
              <a:rPr lang="en-US" sz="4000" dirty="0"/>
            </a:br>
            <a:br>
              <a:rPr lang="en-US" sz="4000" dirty="0"/>
            </a:br>
            <a:br>
              <a:rPr lang="en-US" sz="4000" dirty="0"/>
            </a:br>
            <a:r>
              <a:rPr lang="en-US" sz="4000" dirty="0"/>
              <a:t>                     Social Media and EBM</a:t>
            </a:r>
          </a:p>
        </p:txBody>
      </p:sp>
      <p:sp>
        <p:nvSpPr>
          <p:cNvPr id="3" name="Content Placeholder 2">
            <a:extLst>
              <a:ext uri="{FF2B5EF4-FFF2-40B4-BE49-F238E27FC236}">
                <a16:creationId xmlns:a16="http://schemas.microsoft.com/office/drawing/2014/main" id="{D33A707D-A756-4E94-8856-05B101131CF9}"/>
              </a:ext>
            </a:extLst>
          </p:cNvPr>
          <p:cNvSpPr>
            <a:spLocks noGrp="1"/>
          </p:cNvSpPr>
          <p:nvPr>
            <p:ph idx="1"/>
          </p:nvPr>
        </p:nvSpPr>
        <p:spPr>
          <a:xfrm>
            <a:off x="1592840" y="1455592"/>
            <a:ext cx="9006320" cy="4834371"/>
          </a:xfrm>
          <a:solidFill>
            <a:schemeClr val="lt1">
              <a:alpha val="79000"/>
            </a:schemeClr>
          </a:solidFill>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endParaRPr lang="en-US" sz="100" b="1" dirty="0"/>
          </a:p>
          <a:p>
            <a:pPr marL="0" indent="0">
              <a:buNone/>
            </a:pPr>
            <a:r>
              <a:rPr lang="en-US" b="1" dirty="0"/>
              <a:t>Larger and more diverse conversations</a:t>
            </a:r>
          </a:p>
          <a:p>
            <a:pPr lvl="1"/>
            <a:r>
              <a:rPr lang="en-US" sz="2800" dirty="0"/>
              <a:t>Representation by multiple tiers of medical training, including lay population</a:t>
            </a:r>
          </a:p>
          <a:p>
            <a:pPr lvl="1"/>
            <a:r>
              <a:rPr lang="en-US" sz="2800" dirty="0"/>
              <a:t>Not limited by geographic location or institutional access</a:t>
            </a:r>
          </a:p>
          <a:p>
            <a:pPr lvl="1"/>
            <a:r>
              <a:rPr lang="en-US" sz="2800" dirty="0"/>
              <a:t>Brings the opportunity for critical appraisal to a broader community</a:t>
            </a:r>
          </a:p>
          <a:p>
            <a:pPr marL="457200" lvl="1" indent="0">
              <a:buNone/>
            </a:pPr>
            <a:endParaRPr lang="en-US" sz="1800" dirty="0"/>
          </a:p>
          <a:p>
            <a:pPr marL="0" indent="0">
              <a:buNone/>
            </a:pPr>
            <a:r>
              <a:rPr lang="en-US" b="1" dirty="0"/>
              <a:t>Archived and available for as needed</a:t>
            </a:r>
          </a:p>
          <a:p>
            <a:pPr marL="0" indent="0">
              <a:buNone/>
            </a:pPr>
            <a:endParaRPr lang="en-US" sz="1600" dirty="0"/>
          </a:p>
          <a:p>
            <a:pPr marL="457200" lvl="1" indent="0">
              <a:buNone/>
            </a:pPr>
            <a:endParaRPr lang="en-US" sz="1500" dirty="0"/>
          </a:p>
        </p:txBody>
      </p:sp>
    </p:spTree>
    <p:extLst>
      <p:ext uri="{BB962C8B-B14F-4D97-AF65-F5344CB8AC3E}">
        <p14:creationId xmlns:p14="http://schemas.microsoft.com/office/powerpoint/2010/main" val="170420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31D2-06E8-4DFF-8010-ACA7F17A3536}"/>
              </a:ext>
            </a:extLst>
          </p:cNvPr>
          <p:cNvSpPr>
            <a:spLocks noGrp="1"/>
          </p:cNvSpPr>
          <p:nvPr>
            <p:ph type="title"/>
          </p:nvPr>
        </p:nvSpPr>
        <p:spPr>
          <a:xfrm>
            <a:off x="838200" y="242047"/>
            <a:ext cx="10515600" cy="1325563"/>
          </a:xfrm>
        </p:spPr>
        <p:txBody>
          <a:bodyPr/>
          <a:lstStyle/>
          <a:p>
            <a:pPr algn="ctr"/>
            <a:r>
              <a:rPr lang="en-US" dirty="0"/>
              <a:t>Social Media Studied for EBM Teaching</a:t>
            </a:r>
          </a:p>
        </p:txBody>
      </p:sp>
      <p:graphicFrame>
        <p:nvGraphicFramePr>
          <p:cNvPr id="4" name="Content Placeholder 3">
            <a:extLst>
              <a:ext uri="{FF2B5EF4-FFF2-40B4-BE49-F238E27FC236}">
                <a16:creationId xmlns:a16="http://schemas.microsoft.com/office/drawing/2014/main" id="{F731956A-19D9-4569-9976-B674286DA069}"/>
              </a:ext>
            </a:extLst>
          </p:cNvPr>
          <p:cNvGraphicFramePr>
            <a:graphicFrameLocks noGrp="1"/>
          </p:cNvGraphicFramePr>
          <p:nvPr>
            <p:ph idx="1"/>
            <p:extLst>
              <p:ext uri="{D42A27DB-BD31-4B8C-83A1-F6EECF244321}">
                <p14:modId xmlns:p14="http://schemas.microsoft.com/office/powerpoint/2010/main" val="466087755"/>
              </p:ext>
            </p:extLst>
          </p:nvPr>
        </p:nvGraphicFramePr>
        <p:xfrm>
          <a:off x="1571065" y="1791353"/>
          <a:ext cx="9049870" cy="3275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ADA5933-695A-4439-9015-C15F467A7158}"/>
              </a:ext>
            </a:extLst>
          </p:cNvPr>
          <p:cNvSpPr txBox="1"/>
          <p:nvPr/>
        </p:nvSpPr>
        <p:spPr>
          <a:xfrm>
            <a:off x="3929743" y="4867196"/>
            <a:ext cx="4332514" cy="846386"/>
          </a:xfrm>
          <a:prstGeom prst="rect">
            <a:avLst/>
          </a:prstGeom>
          <a:noFill/>
        </p:spPr>
        <p:txBody>
          <a:bodyPr wrap="square" rtlCol="0">
            <a:spAutoFit/>
          </a:bodyPr>
          <a:lstStyle/>
          <a:p>
            <a:pPr algn="ctr"/>
            <a:r>
              <a:rPr lang="en-US" sz="4900" dirty="0"/>
              <a:t>Podcasts</a:t>
            </a:r>
          </a:p>
        </p:txBody>
      </p:sp>
    </p:spTree>
    <p:extLst>
      <p:ext uri="{BB962C8B-B14F-4D97-AF65-F5344CB8AC3E}">
        <p14:creationId xmlns:p14="http://schemas.microsoft.com/office/powerpoint/2010/main" val="2475541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31D2-06E8-4DFF-8010-ACA7F17A3536}"/>
              </a:ext>
            </a:extLst>
          </p:cNvPr>
          <p:cNvSpPr>
            <a:spLocks noGrp="1"/>
          </p:cNvSpPr>
          <p:nvPr>
            <p:ph type="title"/>
          </p:nvPr>
        </p:nvSpPr>
        <p:spPr>
          <a:xfrm>
            <a:off x="838200" y="242047"/>
            <a:ext cx="10515600" cy="1325563"/>
          </a:xfrm>
        </p:spPr>
        <p:txBody>
          <a:bodyPr/>
          <a:lstStyle/>
          <a:p>
            <a:pPr algn="ctr"/>
            <a:r>
              <a:rPr lang="en-US" dirty="0"/>
              <a:t>Social Media Studied for EBM Teaching</a:t>
            </a:r>
          </a:p>
        </p:txBody>
      </p:sp>
      <p:graphicFrame>
        <p:nvGraphicFramePr>
          <p:cNvPr id="4" name="Content Placeholder 3">
            <a:extLst>
              <a:ext uri="{FF2B5EF4-FFF2-40B4-BE49-F238E27FC236}">
                <a16:creationId xmlns:a16="http://schemas.microsoft.com/office/drawing/2014/main" id="{F731956A-19D9-4569-9976-B674286DA069}"/>
              </a:ext>
            </a:extLst>
          </p:cNvPr>
          <p:cNvGraphicFramePr>
            <a:graphicFrameLocks noGrp="1"/>
          </p:cNvGraphicFramePr>
          <p:nvPr>
            <p:ph idx="1"/>
            <p:extLst>
              <p:ext uri="{D42A27DB-BD31-4B8C-83A1-F6EECF244321}">
                <p14:modId xmlns:p14="http://schemas.microsoft.com/office/powerpoint/2010/main" val="1628152513"/>
              </p:ext>
            </p:extLst>
          </p:nvPr>
        </p:nvGraphicFramePr>
        <p:xfrm>
          <a:off x="1571065" y="1791353"/>
          <a:ext cx="9049870" cy="3275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Up 2">
            <a:extLst>
              <a:ext uri="{FF2B5EF4-FFF2-40B4-BE49-F238E27FC236}">
                <a16:creationId xmlns:a16="http://schemas.microsoft.com/office/drawing/2014/main" id="{DCCDCCB7-37DB-4343-ADB3-77EF2D8645CD}"/>
              </a:ext>
            </a:extLst>
          </p:cNvPr>
          <p:cNvSpPr/>
          <p:nvPr/>
        </p:nvSpPr>
        <p:spPr>
          <a:xfrm>
            <a:off x="2344911" y="5713582"/>
            <a:ext cx="1073203" cy="988039"/>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BB692EB-D816-4E13-87D8-65D5AE8E8368}"/>
              </a:ext>
            </a:extLst>
          </p:cNvPr>
          <p:cNvSpPr txBox="1"/>
          <p:nvPr/>
        </p:nvSpPr>
        <p:spPr>
          <a:xfrm>
            <a:off x="3929743" y="4867196"/>
            <a:ext cx="4332514" cy="846386"/>
          </a:xfrm>
          <a:prstGeom prst="rect">
            <a:avLst/>
          </a:prstGeom>
          <a:noFill/>
        </p:spPr>
        <p:txBody>
          <a:bodyPr wrap="square" rtlCol="0">
            <a:spAutoFit/>
          </a:bodyPr>
          <a:lstStyle/>
          <a:p>
            <a:pPr algn="ctr"/>
            <a:r>
              <a:rPr lang="en-US" sz="4900" dirty="0"/>
              <a:t>Podcasts</a:t>
            </a:r>
          </a:p>
        </p:txBody>
      </p:sp>
    </p:spTree>
    <p:extLst>
      <p:ext uri="{BB962C8B-B14F-4D97-AF65-F5344CB8AC3E}">
        <p14:creationId xmlns:p14="http://schemas.microsoft.com/office/powerpoint/2010/main" val="354592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8808</TotalTime>
  <Words>2787</Words>
  <Application>Microsoft Office PowerPoint</Application>
  <PresentationFormat>Widescreen</PresentationFormat>
  <Paragraphs>323</Paragraphs>
  <Slides>46</Slides>
  <Notes>34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Aharoni</vt:lpstr>
      <vt:lpstr>Amatic SC</vt:lpstr>
      <vt:lpstr>Arial</vt:lpstr>
      <vt:lpstr>ArialMT</vt:lpstr>
      <vt:lpstr>BlinkMacSystemFont</vt:lpstr>
      <vt:lpstr>Calibri</vt:lpstr>
      <vt:lpstr>Calibri Light</vt:lpstr>
      <vt:lpstr>Wingdings</vt:lpstr>
      <vt:lpstr>Office Theme</vt:lpstr>
      <vt:lpstr>A Tweet Is Worth A Thousand Words:</vt:lpstr>
      <vt:lpstr>PowerPoint Presentation</vt:lpstr>
      <vt:lpstr>PowerPoint Presentation</vt:lpstr>
      <vt:lpstr>Disclosures</vt:lpstr>
      <vt:lpstr>PowerPoint Presentation</vt:lpstr>
      <vt:lpstr>Social Media and Graduate Medical Education</vt:lpstr>
      <vt:lpstr>                                            Social Media and EBM</vt:lpstr>
      <vt:lpstr>Social Media Studied for EBM Teaching</vt:lpstr>
      <vt:lpstr>Social Media Studied for EBM Teaching</vt:lpstr>
      <vt:lpstr>Blog</vt:lpstr>
      <vt:lpstr>Blogs and EBM</vt:lpstr>
      <vt:lpstr>Blogs and EBM</vt:lpstr>
      <vt:lpstr>PowerPoint Presentation</vt:lpstr>
      <vt:lpstr>FM Blog Example</vt:lpstr>
      <vt:lpstr>Blogs Test Drive</vt:lpstr>
      <vt:lpstr>Blogs: Key Points</vt:lpstr>
      <vt:lpstr>Social Media and EBM</vt:lpstr>
      <vt:lpstr>Videos and EBM</vt:lpstr>
      <vt:lpstr>Videos and EBM</vt:lpstr>
      <vt:lpstr>Video Test Drive</vt:lpstr>
      <vt:lpstr>Videos: Key Points</vt:lpstr>
      <vt:lpstr>PowerPoint Presentation</vt:lpstr>
      <vt:lpstr>Podcasts and EBM</vt:lpstr>
      <vt:lpstr>Podcasts and EBM</vt:lpstr>
      <vt:lpstr>Podcast Test Drive</vt:lpstr>
      <vt:lpstr>Podcasts: Key Points</vt:lpstr>
      <vt:lpstr>Social Media and EBM</vt:lpstr>
      <vt:lpstr>                and EBM</vt:lpstr>
      <vt:lpstr>Twitter and EBM</vt:lpstr>
      <vt:lpstr>PowerPoint Presentation</vt:lpstr>
      <vt:lpstr>PowerPoint Presentation</vt:lpstr>
      <vt:lpstr>Twitter and EBM: The SMART-ME Initiative</vt:lpstr>
      <vt:lpstr>Visual Abstract</vt:lpstr>
      <vt:lpstr>PowerPoint Presentation</vt:lpstr>
      <vt:lpstr>PowerPoint Presentation</vt:lpstr>
      <vt:lpstr>Twitter Test Drive</vt:lpstr>
      <vt:lpstr>Twitter: Key Points</vt:lpstr>
      <vt:lpstr>Small Group Activity</vt:lpstr>
      <vt:lpstr>Social Media and EBM  UPMC St. Margaret</vt:lpstr>
      <vt:lpstr>Our Approach</vt:lpstr>
      <vt:lpstr>Example: Rivaroxaban for bioprosthetic valves</vt:lpstr>
      <vt:lpstr>PowerPoint Presentation</vt:lpstr>
      <vt:lpstr>References</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Tweet Is Worth A Thousand Words:</dc:title>
  <dc:creator>Winters, Stella L</dc:creator>
  <cp:lastModifiedBy>Winters, Stella L</cp:lastModifiedBy>
  <cp:revision>3</cp:revision>
  <dcterms:created xsi:type="dcterms:W3CDTF">2022-03-17T13:00:47Z</dcterms:created>
  <dcterms:modified xsi:type="dcterms:W3CDTF">2022-05-03T11:37:17Z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2022-03-17T13:00:47Z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24e08830-88e2-4439-bbe0-cfd181d31a69</vt:lpwstr>
  </property>
  <property fmtid="{D5CDD505-2E9C-101B-9397-08002B2CF9AE}" pid="8" name="MSIP_Label_5e4b1be8-281e-475d-98b0-21c3457e5a46_ContentBits">
    <vt:lpwstr>0</vt:lpwstr>
  </property>
</Properties>
</file>