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slideLayouts/slideLayout10.xml" ContentType="application/vnd.openxmlformats-officedocument.presentationml.slideLayout+xml"/>
  <Override PartName="/ppt/theme/theme5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8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31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2" r:id="rId1"/>
    <p:sldMasterId id="2147483664" r:id="rId2"/>
    <p:sldMasterId id="2147483674" r:id="rId3"/>
    <p:sldMasterId id="2147483678" r:id="rId4"/>
    <p:sldMasterId id="2147483676" r:id="rId5"/>
    <p:sldMasterId id="2147483648" r:id="rId6"/>
  </p:sldMasterIdLst>
  <p:notesMasterIdLst>
    <p:notesMasterId r:id="rId42"/>
  </p:notesMasterIdLst>
  <p:sldIdLst>
    <p:sldId id="258" r:id="rId7"/>
    <p:sldId id="260" r:id="rId8"/>
    <p:sldId id="264" r:id="rId9"/>
    <p:sldId id="263" r:id="rId10"/>
    <p:sldId id="279" r:id="rId11"/>
    <p:sldId id="270" r:id="rId12"/>
    <p:sldId id="268" r:id="rId13"/>
    <p:sldId id="328" r:id="rId14"/>
    <p:sldId id="269" r:id="rId15"/>
    <p:sldId id="331" r:id="rId16"/>
    <p:sldId id="332" r:id="rId17"/>
    <p:sldId id="334" r:id="rId18"/>
    <p:sldId id="261" r:id="rId19"/>
    <p:sldId id="285" r:id="rId20"/>
    <p:sldId id="266" r:id="rId21"/>
    <p:sldId id="280" r:id="rId22"/>
    <p:sldId id="281" r:id="rId23"/>
    <p:sldId id="284" r:id="rId24"/>
    <p:sldId id="320" r:id="rId25"/>
    <p:sldId id="339" r:id="rId26"/>
    <p:sldId id="333" r:id="rId27"/>
    <p:sldId id="341" r:id="rId28"/>
    <p:sldId id="272" r:id="rId29"/>
    <p:sldId id="324" r:id="rId30"/>
    <p:sldId id="262" r:id="rId31"/>
    <p:sldId id="321" r:id="rId32"/>
    <p:sldId id="340" r:id="rId33"/>
    <p:sldId id="274" r:id="rId34"/>
    <p:sldId id="318" r:id="rId35"/>
    <p:sldId id="286" r:id="rId36"/>
    <p:sldId id="319" r:id="rId37"/>
    <p:sldId id="336" r:id="rId38"/>
    <p:sldId id="265" r:id="rId39"/>
    <p:sldId id="278" r:id="rId40"/>
    <p:sldId id="327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E4CA714-605D-C698-1984-64805423489F}" name="Maya Bass" initials="MB" userId="cc766d2f46ee8d37" providerId="Windows Live"/>
  <p188:author id="{AB969B93-D43D-DF79-FA57-33987BEEE4CA}" name="Krys Foster" initials="KF" userId="36cff55a740d8eb5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FCFFBC-07E3-4070-BC13-18CF8DE81136}" v="285" dt="2022-04-26T19:31:48.704"/>
    <p1510:client id="{428BB2EB-94BF-4423-935A-7B4411F19FE3}" v="13" dt="2022-05-01T20:44:19.005"/>
    <p1510:client id="{6AC7F1B9-5835-45E3-A021-91FCE91E2484}" v="3" dt="2022-05-01T13:46:01.931"/>
    <p1510:client id="{702543A8-89A1-4B45-BDC9-2257299C60CD}" v="20" dt="2022-04-26T19:32:17.765"/>
    <p1510:client id="{776BABD8-8548-4F35-BBBA-DF1A8676C71C}" v="9" dt="2022-04-27T22:47:45.328"/>
    <p1510:client id="{B16BA4F7-AAA5-4262-BFF4-8FFB54995F7A}" v="2" dt="2022-04-26T19:53:57.2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76"/>
    <p:restoredTop sz="71057"/>
  </p:normalViewPr>
  <p:slideViewPr>
    <p:cSldViewPr snapToGrid="0">
      <p:cViewPr varScale="1">
        <p:scale>
          <a:sx n="65" d="100"/>
          <a:sy n="65" d="100"/>
        </p:scale>
        <p:origin x="204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notesMaster" Target="notesMasters/notesMaster1.xml"/><Relationship Id="rId47" Type="http://schemas.microsoft.com/office/2015/10/relationships/revisionInfo" Target="revisionInfo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presProps" Target="presProps.xml"/><Relationship Id="rId48" Type="http://schemas.microsoft.com/office/2018/10/relationships/authors" Target="author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slide" Target="slides/slide35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hyperlink" Target="https://iuw.org/2021/07/19/native-based-resources-organizations-in-indiana-nationwide/" TargetMode="External"/><Relationship Id="rId1" Type="http://schemas.openxmlformats.org/officeDocument/2006/relationships/hyperlink" Target="https://native-land.ca/" TargetMode="External"/></Relationships>
</file>

<file path=ppt/diagrams/_rels/data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sv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6" Type="http://schemas.openxmlformats.org/officeDocument/2006/relationships/image" Target="../media/image37.sv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40.pn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hyperlink" Target="https://iuw.org/2021/07/19/native-based-resources-organizations-in-indiana-nationwide/" TargetMode="External"/><Relationship Id="rId1" Type="http://schemas.openxmlformats.org/officeDocument/2006/relationships/hyperlink" Target="https://native-land.ca/" TargetMode="External"/></Relationships>
</file>

<file path=ppt/diagrams/_rels/drawing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sv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6" Type="http://schemas.openxmlformats.org/officeDocument/2006/relationships/image" Target="../media/image37.sv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40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861C45-2158-47D1-8BDF-7EE1C20E8195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4A9743E-E5A3-46BC-BA7D-95021C01007F}">
      <dgm:prSet/>
      <dgm:spPr>
        <a:solidFill>
          <a:schemeClr val="tx2"/>
        </a:solidFill>
      </dgm:spPr>
      <dgm:t>
        <a:bodyPr/>
        <a:lstStyle/>
        <a:p>
          <a:r>
            <a:rPr lang="en-US" b="1" i="0"/>
            <a:t>No Financial Disclosures for Either Author</a:t>
          </a:r>
          <a:endParaRPr lang="en-US"/>
        </a:p>
      </dgm:t>
    </dgm:pt>
    <dgm:pt modelId="{F63214B2-5F3A-4B79-8B70-DD33229A895E}" type="parTrans" cxnId="{B307DCB8-490B-4955-8355-F9648CB70AB2}">
      <dgm:prSet/>
      <dgm:spPr/>
      <dgm:t>
        <a:bodyPr/>
        <a:lstStyle/>
        <a:p>
          <a:endParaRPr lang="en-US"/>
        </a:p>
      </dgm:t>
    </dgm:pt>
    <dgm:pt modelId="{7423CACC-2910-432A-9865-C2A4EF4D425D}" type="sibTrans" cxnId="{B307DCB8-490B-4955-8355-F9648CB70AB2}">
      <dgm:prSet/>
      <dgm:spPr/>
      <dgm:t>
        <a:bodyPr/>
        <a:lstStyle/>
        <a:p>
          <a:endParaRPr lang="en-US"/>
        </a:p>
      </dgm:t>
    </dgm:pt>
    <dgm:pt modelId="{B4729207-3200-4FF2-9C58-5B6FCAEB2B2B}">
      <dgm:prSet/>
      <dgm:spPr>
        <a:solidFill>
          <a:schemeClr val="tx1"/>
        </a:solidFill>
      </dgm:spPr>
      <dgm:t>
        <a:bodyPr/>
        <a:lstStyle/>
        <a:p>
          <a:r>
            <a:rPr lang="en-US" b="1" i="0"/>
            <a:t>Territory Acknowledgement:</a:t>
          </a:r>
          <a:r>
            <a:rPr lang="en-US" b="0" i="0"/>
            <a:t> (</a:t>
          </a:r>
          <a:r>
            <a:rPr lang="en-US" b="0" i="0">
              <a:hlinkClick xmlns:r="http://schemas.openxmlformats.org/officeDocument/2006/relationships" r:id="rId1"/>
            </a:rPr>
            <a:t>https://native-land.ca/</a:t>
          </a:r>
          <a:r>
            <a:rPr lang="en-US" b="0" i="0"/>
            <a:t>) </a:t>
          </a:r>
          <a:endParaRPr lang="en-US"/>
        </a:p>
      </dgm:t>
    </dgm:pt>
    <dgm:pt modelId="{7B1FB044-9423-4513-A831-81A0C0CF7DB8}" type="parTrans" cxnId="{EE8F8B35-EC22-47FA-A932-F072618BE34F}">
      <dgm:prSet/>
      <dgm:spPr/>
      <dgm:t>
        <a:bodyPr/>
        <a:lstStyle/>
        <a:p>
          <a:endParaRPr lang="en-US"/>
        </a:p>
      </dgm:t>
    </dgm:pt>
    <dgm:pt modelId="{D9D173B7-E589-49C2-9569-4CCFE661FC53}" type="sibTrans" cxnId="{EE8F8B35-EC22-47FA-A932-F072618BE34F}">
      <dgm:prSet/>
      <dgm:spPr/>
      <dgm:t>
        <a:bodyPr/>
        <a:lstStyle/>
        <a:p>
          <a:endParaRPr lang="en-US"/>
        </a:p>
      </dgm:t>
    </dgm:pt>
    <dgm:pt modelId="{443D5789-05CE-4542-8F99-196A743A9884}">
      <dgm:prSet/>
      <dgm:spPr/>
      <dgm:t>
        <a:bodyPr/>
        <a:lstStyle/>
        <a:p>
          <a:r>
            <a:rPr lang="en-US" b="0" i="0"/>
            <a:t>We are on currently on the lands of the </a:t>
          </a:r>
          <a:r>
            <a:rPr lang="en-US" b="0" i="0" err="1"/>
            <a:t>Kiikaapoi</a:t>
          </a:r>
          <a:r>
            <a:rPr lang="en-US" b="0" i="0"/>
            <a:t>, Kaskaskia, </a:t>
          </a:r>
          <a:r>
            <a:rPr lang="en-US" b="0" i="0" err="1"/>
            <a:t>Myaamia</a:t>
          </a:r>
          <a:r>
            <a:rPr lang="en-US" b="0" i="0"/>
            <a:t> nations </a:t>
          </a:r>
          <a:endParaRPr lang="en-US"/>
        </a:p>
      </dgm:t>
    </dgm:pt>
    <dgm:pt modelId="{4655FD04-6CA8-4547-8799-067F5020EEEB}" type="parTrans" cxnId="{D5D037BB-2834-4118-B849-6FF6BF91364F}">
      <dgm:prSet/>
      <dgm:spPr/>
      <dgm:t>
        <a:bodyPr/>
        <a:lstStyle/>
        <a:p>
          <a:endParaRPr lang="en-US"/>
        </a:p>
      </dgm:t>
    </dgm:pt>
    <dgm:pt modelId="{56874E64-2A7B-418A-8356-4E4BC972B0C5}" type="sibTrans" cxnId="{D5D037BB-2834-4118-B849-6FF6BF91364F}">
      <dgm:prSet/>
      <dgm:spPr/>
      <dgm:t>
        <a:bodyPr/>
        <a:lstStyle/>
        <a:p>
          <a:endParaRPr lang="en-US"/>
        </a:p>
      </dgm:t>
    </dgm:pt>
    <dgm:pt modelId="{BA6CF079-238F-4B5E-8D9D-E8E2A0BA4791}">
      <dgm:prSet/>
      <dgm:spPr/>
      <dgm:t>
        <a:bodyPr/>
        <a:lstStyle/>
        <a:p>
          <a:r>
            <a:rPr lang="en-US" b="0" i="0">
              <a:hlinkClick xmlns:r="http://schemas.openxmlformats.org/officeDocument/2006/relationships" r:id="rId2"/>
            </a:rPr>
            <a:t>https://iuw.org/2021/07/19/native-based-resources-organizations-in-indiana-nationwide/</a:t>
          </a:r>
          <a:r>
            <a:rPr lang="en-US" b="0" i="0"/>
            <a:t>  has a list of indigenous lead organizations in this area.</a:t>
          </a:r>
          <a:endParaRPr lang="en-US"/>
        </a:p>
      </dgm:t>
    </dgm:pt>
    <dgm:pt modelId="{5CA48CA3-08FB-4C0B-827D-9F0E0743927F}" type="parTrans" cxnId="{8F57D0BA-98DE-4867-A9C7-A5E50FAC3B2F}">
      <dgm:prSet/>
      <dgm:spPr/>
      <dgm:t>
        <a:bodyPr/>
        <a:lstStyle/>
        <a:p>
          <a:endParaRPr lang="en-US"/>
        </a:p>
      </dgm:t>
    </dgm:pt>
    <dgm:pt modelId="{194BD7A4-37BE-4D40-9A6D-EC5EEE68CB57}" type="sibTrans" cxnId="{8F57D0BA-98DE-4867-A9C7-A5E50FAC3B2F}">
      <dgm:prSet/>
      <dgm:spPr/>
      <dgm:t>
        <a:bodyPr/>
        <a:lstStyle/>
        <a:p>
          <a:endParaRPr lang="en-US"/>
        </a:p>
      </dgm:t>
    </dgm:pt>
    <dgm:pt modelId="{916C7DC9-6B6D-4DBA-A0DA-EB250C11E799}">
      <dgm:prSet/>
      <dgm:spPr>
        <a:solidFill>
          <a:schemeClr val="accent6"/>
        </a:solidFill>
      </dgm:spPr>
      <dgm:t>
        <a:bodyPr/>
        <a:lstStyle/>
        <a:p>
          <a:r>
            <a:rPr lang="en-US" b="0" i="0"/>
            <a:t>Our research looks at the gap between cis-gendered people due to a lack of research identifying gender diverse populations. </a:t>
          </a:r>
          <a:endParaRPr lang="en-US"/>
        </a:p>
      </dgm:t>
    </dgm:pt>
    <dgm:pt modelId="{60F042E5-5E7B-4653-B4F8-451055ACDDA5}" type="parTrans" cxnId="{AF4F747E-5820-4463-B56C-8378A89D6A7C}">
      <dgm:prSet/>
      <dgm:spPr/>
      <dgm:t>
        <a:bodyPr/>
        <a:lstStyle/>
        <a:p>
          <a:endParaRPr lang="en-US"/>
        </a:p>
      </dgm:t>
    </dgm:pt>
    <dgm:pt modelId="{A608C0A5-9E22-4B3C-9467-66ACEFE7221D}" type="sibTrans" cxnId="{AF4F747E-5820-4463-B56C-8378A89D6A7C}">
      <dgm:prSet/>
      <dgm:spPr/>
      <dgm:t>
        <a:bodyPr/>
        <a:lstStyle/>
        <a:p>
          <a:endParaRPr lang="en-US"/>
        </a:p>
      </dgm:t>
    </dgm:pt>
    <dgm:pt modelId="{8D07E872-10A9-491A-8897-61788453341F}">
      <dgm:prSet/>
      <dgm:spPr/>
      <dgm:t>
        <a:bodyPr/>
        <a:lstStyle/>
        <a:p>
          <a:r>
            <a:rPr lang="en-US" b="0" i="0"/>
            <a:t>However, it is likely that these populations face the same or worse inequities</a:t>
          </a:r>
          <a:endParaRPr lang="en-US"/>
        </a:p>
      </dgm:t>
    </dgm:pt>
    <dgm:pt modelId="{D3DF4693-4B12-4CC4-8B2F-6DF229E7BA07}" type="parTrans" cxnId="{3C7F11E2-3E78-4873-9486-96032366CA6E}">
      <dgm:prSet/>
      <dgm:spPr/>
      <dgm:t>
        <a:bodyPr/>
        <a:lstStyle/>
        <a:p>
          <a:endParaRPr lang="en-US"/>
        </a:p>
      </dgm:t>
    </dgm:pt>
    <dgm:pt modelId="{8A6D8AA8-CFD9-41C0-8614-07B1082887E4}" type="sibTrans" cxnId="{3C7F11E2-3E78-4873-9486-96032366CA6E}">
      <dgm:prSet/>
      <dgm:spPr/>
      <dgm:t>
        <a:bodyPr/>
        <a:lstStyle/>
        <a:p>
          <a:endParaRPr lang="en-US"/>
        </a:p>
      </dgm:t>
    </dgm:pt>
    <dgm:pt modelId="{80969214-1D9C-40B1-AE67-64CB4F13F2BF}" type="pres">
      <dgm:prSet presAssocID="{56861C45-2158-47D1-8BDF-7EE1C20E8195}" presName="linear" presStyleCnt="0">
        <dgm:presLayoutVars>
          <dgm:animLvl val="lvl"/>
          <dgm:resizeHandles val="exact"/>
        </dgm:presLayoutVars>
      </dgm:prSet>
      <dgm:spPr/>
    </dgm:pt>
    <dgm:pt modelId="{61845D23-7188-4C6E-B49A-0E180019755F}" type="pres">
      <dgm:prSet presAssocID="{A4A9743E-E5A3-46BC-BA7D-95021C01007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922B9FB-3544-4C12-B130-61CC80F1159C}" type="pres">
      <dgm:prSet presAssocID="{7423CACC-2910-432A-9865-C2A4EF4D425D}" presName="spacer" presStyleCnt="0"/>
      <dgm:spPr/>
    </dgm:pt>
    <dgm:pt modelId="{793A8C46-6F16-4C76-AF8B-C1A3CF1A2DCE}" type="pres">
      <dgm:prSet presAssocID="{B4729207-3200-4FF2-9C58-5B6FCAEB2B2B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E59E6AA-679C-41BA-B2B7-55CCB251EB87}" type="pres">
      <dgm:prSet presAssocID="{B4729207-3200-4FF2-9C58-5B6FCAEB2B2B}" presName="childText" presStyleLbl="revTx" presStyleIdx="0" presStyleCnt="2">
        <dgm:presLayoutVars>
          <dgm:bulletEnabled val="1"/>
        </dgm:presLayoutVars>
      </dgm:prSet>
      <dgm:spPr/>
    </dgm:pt>
    <dgm:pt modelId="{26A515FD-93C2-4897-82BD-A7F96DD60CDC}" type="pres">
      <dgm:prSet presAssocID="{916C7DC9-6B6D-4DBA-A0DA-EB250C11E799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CC75130F-6AD6-4C40-B210-4A047BAC0A48}" type="pres">
      <dgm:prSet presAssocID="{916C7DC9-6B6D-4DBA-A0DA-EB250C11E799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22829B22-385F-4C2B-9060-492CCEEB06E3}" type="presOf" srcId="{916C7DC9-6B6D-4DBA-A0DA-EB250C11E799}" destId="{26A515FD-93C2-4897-82BD-A7F96DD60CDC}" srcOrd="0" destOrd="0" presId="urn:microsoft.com/office/officeart/2005/8/layout/vList2"/>
    <dgm:cxn modelId="{959C0E27-5528-48A3-8D3E-03599A30CBD3}" type="presOf" srcId="{8D07E872-10A9-491A-8897-61788453341F}" destId="{CC75130F-6AD6-4C40-B210-4A047BAC0A48}" srcOrd="0" destOrd="0" presId="urn:microsoft.com/office/officeart/2005/8/layout/vList2"/>
    <dgm:cxn modelId="{EE8F8B35-EC22-47FA-A932-F072618BE34F}" srcId="{56861C45-2158-47D1-8BDF-7EE1C20E8195}" destId="{B4729207-3200-4FF2-9C58-5B6FCAEB2B2B}" srcOrd="1" destOrd="0" parTransId="{7B1FB044-9423-4513-A831-81A0C0CF7DB8}" sibTransId="{D9D173B7-E589-49C2-9569-4CCFE661FC53}"/>
    <dgm:cxn modelId="{B566DE6B-A02E-4FC1-8996-628C65B54617}" type="presOf" srcId="{BA6CF079-238F-4B5E-8D9D-E8E2A0BA4791}" destId="{3E59E6AA-679C-41BA-B2B7-55CCB251EB87}" srcOrd="0" destOrd="1" presId="urn:microsoft.com/office/officeart/2005/8/layout/vList2"/>
    <dgm:cxn modelId="{B365836D-BE5E-4427-B8D9-B812C8AF622D}" type="presOf" srcId="{56861C45-2158-47D1-8BDF-7EE1C20E8195}" destId="{80969214-1D9C-40B1-AE67-64CB4F13F2BF}" srcOrd="0" destOrd="0" presId="urn:microsoft.com/office/officeart/2005/8/layout/vList2"/>
    <dgm:cxn modelId="{EB752874-D1F0-4A05-B56B-9C4A965A7DDF}" type="presOf" srcId="{443D5789-05CE-4542-8F99-196A743A9884}" destId="{3E59E6AA-679C-41BA-B2B7-55CCB251EB87}" srcOrd="0" destOrd="0" presId="urn:microsoft.com/office/officeart/2005/8/layout/vList2"/>
    <dgm:cxn modelId="{AF4F747E-5820-4463-B56C-8378A89D6A7C}" srcId="{56861C45-2158-47D1-8BDF-7EE1C20E8195}" destId="{916C7DC9-6B6D-4DBA-A0DA-EB250C11E799}" srcOrd="2" destOrd="0" parTransId="{60F042E5-5E7B-4653-B4F8-451055ACDDA5}" sibTransId="{A608C0A5-9E22-4B3C-9467-66ACEFE7221D}"/>
    <dgm:cxn modelId="{B307DCB8-490B-4955-8355-F9648CB70AB2}" srcId="{56861C45-2158-47D1-8BDF-7EE1C20E8195}" destId="{A4A9743E-E5A3-46BC-BA7D-95021C01007F}" srcOrd="0" destOrd="0" parTransId="{F63214B2-5F3A-4B79-8B70-DD33229A895E}" sibTransId="{7423CACC-2910-432A-9865-C2A4EF4D425D}"/>
    <dgm:cxn modelId="{8F57D0BA-98DE-4867-A9C7-A5E50FAC3B2F}" srcId="{B4729207-3200-4FF2-9C58-5B6FCAEB2B2B}" destId="{BA6CF079-238F-4B5E-8D9D-E8E2A0BA4791}" srcOrd="1" destOrd="0" parTransId="{5CA48CA3-08FB-4C0B-827D-9F0E0743927F}" sibTransId="{194BD7A4-37BE-4D40-9A6D-EC5EEE68CB57}"/>
    <dgm:cxn modelId="{D5D037BB-2834-4118-B849-6FF6BF91364F}" srcId="{B4729207-3200-4FF2-9C58-5B6FCAEB2B2B}" destId="{443D5789-05CE-4542-8F99-196A743A9884}" srcOrd="0" destOrd="0" parTransId="{4655FD04-6CA8-4547-8799-067F5020EEEB}" sibTransId="{56874E64-2A7B-418A-8356-4E4BC972B0C5}"/>
    <dgm:cxn modelId="{C1751CDE-8E8B-4676-971A-989207759EC8}" type="presOf" srcId="{B4729207-3200-4FF2-9C58-5B6FCAEB2B2B}" destId="{793A8C46-6F16-4C76-AF8B-C1A3CF1A2DCE}" srcOrd="0" destOrd="0" presId="urn:microsoft.com/office/officeart/2005/8/layout/vList2"/>
    <dgm:cxn modelId="{3C7F11E2-3E78-4873-9486-96032366CA6E}" srcId="{916C7DC9-6B6D-4DBA-A0DA-EB250C11E799}" destId="{8D07E872-10A9-491A-8897-61788453341F}" srcOrd="0" destOrd="0" parTransId="{D3DF4693-4B12-4CC4-8B2F-6DF229E7BA07}" sibTransId="{8A6D8AA8-CFD9-41C0-8614-07B1082887E4}"/>
    <dgm:cxn modelId="{B29817F2-C1BF-45CD-B202-A40C901D75E6}" type="presOf" srcId="{A4A9743E-E5A3-46BC-BA7D-95021C01007F}" destId="{61845D23-7188-4C6E-B49A-0E180019755F}" srcOrd="0" destOrd="0" presId="urn:microsoft.com/office/officeart/2005/8/layout/vList2"/>
    <dgm:cxn modelId="{B2008DB2-41BC-44FE-83EE-03D856F9A12C}" type="presParOf" srcId="{80969214-1D9C-40B1-AE67-64CB4F13F2BF}" destId="{61845D23-7188-4C6E-B49A-0E180019755F}" srcOrd="0" destOrd="0" presId="urn:microsoft.com/office/officeart/2005/8/layout/vList2"/>
    <dgm:cxn modelId="{B44AF7FD-7B65-4782-9732-9791A7E5978F}" type="presParOf" srcId="{80969214-1D9C-40B1-AE67-64CB4F13F2BF}" destId="{A922B9FB-3544-4C12-B130-61CC80F1159C}" srcOrd="1" destOrd="0" presId="urn:microsoft.com/office/officeart/2005/8/layout/vList2"/>
    <dgm:cxn modelId="{83C120B4-8A03-457E-8B81-4B6643AD8FED}" type="presParOf" srcId="{80969214-1D9C-40B1-AE67-64CB4F13F2BF}" destId="{793A8C46-6F16-4C76-AF8B-C1A3CF1A2DCE}" srcOrd="2" destOrd="0" presId="urn:microsoft.com/office/officeart/2005/8/layout/vList2"/>
    <dgm:cxn modelId="{5E6DA275-1D0A-47D7-ACC5-34C76DFFD71F}" type="presParOf" srcId="{80969214-1D9C-40B1-AE67-64CB4F13F2BF}" destId="{3E59E6AA-679C-41BA-B2B7-55CCB251EB87}" srcOrd="3" destOrd="0" presId="urn:microsoft.com/office/officeart/2005/8/layout/vList2"/>
    <dgm:cxn modelId="{0DDF9B40-6234-482B-BA8D-EB1F05738FC1}" type="presParOf" srcId="{80969214-1D9C-40B1-AE67-64CB4F13F2BF}" destId="{26A515FD-93C2-4897-82BD-A7F96DD60CDC}" srcOrd="4" destOrd="0" presId="urn:microsoft.com/office/officeart/2005/8/layout/vList2"/>
    <dgm:cxn modelId="{68274325-F5DD-462B-BFA4-1E5784A099F3}" type="presParOf" srcId="{80969214-1D9C-40B1-AE67-64CB4F13F2BF}" destId="{CC75130F-6AD6-4C40-B210-4A047BAC0A48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FC6A621-D323-455C-806C-6045F0B9CA56}" type="doc">
      <dgm:prSet loTypeId="urn:microsoft.com/office/officeart/2005/8/layout/hList7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09F9B6A-7BBA-4B7A-A42D-D95B7B59C2DE}">
      <dgm:prSet custT="1"/>
      <dgm:spPr/>
      <dgm:t>
        <a:bodyPr/>
        <a:lstStyle/>
        <a:p>
          <a:r>
            <a:rPr lang="en-US" sz="1800"/>
            <a:t>Transparent</a:t>
          </a:r>
        </a:p>
        <a:p>
          <a:r>
            <a:rPr lang="en-US" sz="1800"/>
            <a:t>Salaries</a:t>
          </a:r>
        </a:p>
      </dgm:t>
    </dgm:pt>
    <dgm:pt modelId="{A4620FE9-8F05-49A0-949C-CC68561645A5}" type="parTrans" cxnId="{20E7C339-4628-4FD4-B457-7CA974204680}">
      <dgm:prSet/>
      <dgm:spPr/>
      <dgm:t>
        <a:bodyPr/>
        <a:lstStyle/>
        <a:p>
          <a:endParaRPr lang="en-US"/>
        </a:p>
      </dgm:t>
    </dgm:pt>
    <dgm:pt modelId="{D5E944C4-FD37-4725-A880-BF65E8436938}" type="sibTrans" cxnId="{20E7C339-4628-4FD4-B457-7CA974204680}">
      <dgm:prSet/>
      <dgm:spPr/>
      <dgm:t>
        <a:bodyPr/>
        <a:lstStyle/>
        <a:p>
          <a:endParaRPr lang="en-US"/>
        </a:p>
      </dgm:t>
    </dgm:pt>
    <dgm:pt modelId="{660BB6BF-B662-48D5-BBFF-114D136B4B95}">
      <dgm:prSet custT="1"/>
      <dgm:spPr>
        <a:solidFill>
          <a:schemeClr val="tx1"/>
        </a:solidFill>
      </dgm:spPr>
      <dgm:t>
        <a:bodyPr/>
        <a:lstStyle/>
        <a:p>
          <a:r>
            <a:rPr lang="en-US" sz="1600" b="0" i="0"/>
            <a:t>Mentorship and Sponsorship </a:t>
          </a:r>
          <a:endParaRPr lang="en-US" sz="1600"/>
        </a:p>
      </dgm:t>
    </dgm:pt>
    <dgm:pt modelId="{A4364F79-7596-4CEB-9C82-31E3A94AAABA}" type="parTrans" cxnId="{358250AC-DF51-4DFE-97FC-227C85A5B789}">
      <dgm:prSet/>
      <dgm:spPr/>
      <dgm:t>
        <a:bodyPr/>
        <a:lstStyle/>
        <a:p>
          <a:endParaRPr lang="en-US"/>
        </a:p>
      </dgm:t>
    </dgm:pt>
    <dgm:pt modelId="{519BC36E-5864-4285-AFCC-BEB868F7A04E}" type="sibTrans" cxnId="{358250AC-DF51-4DFE-97FC-227C85A5B789}">
      <dgm:prSet/>
      <dgm:spPr/>
      <dgm:t>
        <a:bodyPr/>
        <a:lstStyle/>
        <a:p>
          <a:endParaRPr lang="en-US"/>
        </a:p>
      </dgm:t>
    </dgm:pt>
    <dgm:pt modelId="{AB19A522-B453-4B7F-A1D0-7353F8B73B21}">
      <dgm:prSet custT="1"/>
      <dgm:spPr/>
      <dgm:t>
        <a:bodyPr/>
        <a:lstStyle/>
        <a:p>
          <a:r>
            <a:rPr lang="en-US" sz="1800" b="0" i="0"/>
            <a:t>Advocacy through National Agencies</a:t>
          </a:r>
          <a:endParaRPr lang="en-US" sz="1800"/>
        </a:p>
      </dgm:t>
    </dgm:pt>
    <dgm:pt modelId="{EA4F0D36-A98D-485E-84F8-EBA5C5DC2FC4}" type="parTrans" cxnId="{EB1C6900-A2AB-40BC-9949-DA2480102D4B}">
      <dgm:prSet/>
      <dgm:spPr/>
      <dgm:t>
        <a:bodyPr/>
        <a:lstStyle/>
        <a:p>
          <a:endParaRPr lang="en-US"/>
        </a:p>
      </dgm:t>
    </dgm:pt>
    <dgm:pt modelId="{8D5D3349-26EA-4245-A0BD-3EA0B6150CE6}" type="sibTrans" cxnId="{EB1C6900-A2AB-40BC-9949-DA2480102D4B}">
      <dgm:prSet/>
      <dgm:spPr/>
      <dgm:t>
        <a:bodyPr/>
        <a:lstStyle/>
        <a:p>
          <a:endParaRPr lang="en-US"/>
        </a:p>
      </dgm:t>
    </dgm:pt>
    <dgm:pt modelId="{BBA11FC2-AE91-4352-A90B-EAF56FF1D969}">
      <dgm:prSet custT="1"/>
      <dgm:spPr/>
      <dgm:t>
        <a:bodyPr/>
        <a:lstStyle/>
        <a:p>
          <a:r>
            <a:rPr lang="en-US" sz="1800" b="0" i="0"/>
            <a:t>Parental Leave</a:t>
          </a:r>
        </a:p>
        <a:p>
          <a:r>
            <a:rPr lang="en-US" sz="1800"/>
            <a:t>and Accessible Child Care</a:t>
          </a:r>
        </a:p>
      </dgm:t>
    </dgm:pt>
    <dgm:pt modelId="{418DA5A8-6046-49F1-A00C-16F2164B580B}" type="parTrans" cxnId="{D5BE0143-9506-4465-978F-6C41A50CEBFA}">
      <dgm:prSet/>
      <dgm:spPr/>
      <dgm:t>
        <a:bodyPr/>
        <a:lstStyle/>
        <a:p>
          <a:endParaRPr lang="en-US"/>
        </a:p>
      </dgm:t>
    </dgm:pt>
    <dgm:pt modelId="{B9FE5007-73A9-4DE1-AA71-85E576DA251B}" type="sibTrans" cxnId="{D5BE0143-9506-4465-978F-6C41A50CEBFA}">
      <dgm:prSet/>
      <dgm:spPr/>
      <dgm:t>
        <a:bodyPr/>
        <a:lstStyle/>
        <a:p>
          <a:endParaRPr lang="en-US"/>
        </a:p>
      </dgm:t>
    </dgm:pt>
    <dgm:pt modelId="{8B08EAEC-C762-4320-B8D3-2715ADF19ECA}">
      <dgm:prSet custT="1"/>
      <dgm:spPr/>
      <dgm:t>
        <a:bodyPr/>
        <a:lstStyle/>
        <a:p>
          <a:r>
            <a:rPr lang="en-US" sz="1800" b="0" i="0"/>
            <a:t>Value Based Care</a:t>
          </a:r>
          <a:endParaRPr lang="en-US" sz="1800"/>
        </a:p>
      </dgm:t>
    </dgm:pt>
    <dgm:pt modelId="{B980FB8B-0016-48AE-9A59-A85BC0B423D1}" type="parTrans" cxnId="{D15B20B7-7795-4316-B394-ED3BE534828F}">
      <dgm:prSet/>
      <dgm:spPr/>
      <dgm:t>
        <a:bodyPr/>
        <a:lstStyle/>
        <a:p>
          <a:endParaRPr lang="en-US"/>
        </a:p>
      </dgm:t>
    </dgm:pt>
    <dgm:pt modelId="{300E6E54-D0FA-4B15-9927-8FA5641D55F3}" type="sibTrans" cxnId="{D15B20B7-7795-4316-B394-ED3BE534828F}">
      <dgm:prSet/>
      <dgm:spPr/>
      <dgm:t>
        <a:bodyPr/>
        <a:lstStyle/>
        <a:p>
          <a:endParaRPr lang="en-US"/>
        </a:p>
      </dgm:t>
    </dgm:pt>
    <dgm:pt modelId="{2467E817-0D0E-420C-8704-46EE5F2D2876}">
      <dgm:prSet custT="1"/>
      <dgm:spPr>
        <a:solidFill>
          <a:schemeClr val="tx2"/>
        </a:solidFill>
      </dgm:spPr>
      <dgm:t>
        <a:bodyPr/>
        <a:lstStyle/>
        <a:p>
          <a:r>
            <a:rPr lang="en-US" sz="1800" b="0" i="0"/>
            <a:t>Education Initiatives</a:t>
          </a:r>
          <a:endParaRPr lang="en-US" sz="1800"/>
        </a:p>
      </dgm:t>
    </dgm:pt>
    <dgm:pt modelId="{C31483F3-BB83-4B7D-9353-8157F6734738}" type="parTrans" cxnId="{EE0A3AA0-1430-40C7-B047-856380A522D1}">
      <dgm:prSet/>
      <dgm:spPr/>
      <dgm:t>
        <a:bodyPr/>
        <a:lstStyle/>
        <a:p>
          <a:endParaRPr lang="en-US"/>
        </a:p>
      </dgm:t>
    </dgm:pt>
    <dgm:pt modelId="{F005C583-097E-485E-88FD-940901C4522D}" type="sibTrans" cxnId="{EE0A3AA0-1430-40C7-B047-856380A522D1}">
      <dgm:prSet/>
      <dgm:spPr/>
      <dgm:t>
        <a:bodyPr/>
        <a:lstStyle/>
        <a:p>
          <a:endParaRPr lang="en-US"/>
        </a:p>
      </dgm:t>
    </dgm:pt>
    <dgm:pt modelId="{A24D0C30-1DA8-405D-A231-2197A09C1943}" type="pres">
      <dgm:prSet presAssocID="{5FC6A621-D323-455C-806C-6045F0B9CA56}" presName="Name0" presStyleCnt="0">
        <dgm:presLayoutVars>
          <dgm:dir/>
          <dgm:resizeHandles val="exact"/>
        </dgm:presLayoutVars>
      </dgm:prSet>
      <dgm:spPr/>
    </dgm:pt>
    <dgm:pt modelId="{38878B9C-E677-4D19-943D-A8DA417EB93F}" type="pres">
      <dgm:prSet presAssocID="{5FC6A621-D323-455C-806C-6045F0B9CA56}" presName="fgShape" presStyleLbl="fgShp" presStyleIdx="0" presStyleCnt="1"/>
      <dgm:spPr/>
    </dgm:pt>
    <dgm:pt modelId="{FFF1A65F-D405-4AA8-AF6A-E164B9BB5359}" type="pres">
      <dgm:prSet presAssocID="{5FC6A621-D323-455C-806C-6045F0B9CA56}" presName="linComp" presStyleCnt="0"/>
      <dgm:spPr/>
    </dgm:pt>
    <dgm:pt modelId="{172C054C-264E-4ACF-9AA9-F1123FCAFCA8}" type="pres">
      <dgm:prSet presAssocID="{809F9B6A-7BBA-4B7A-A42D-D95B7B59C2DE}" presName="compNode" presStyleCnt="0"/>
      <dgm:spPr/>
    </dgm:pt>
    <dgm:pt modelId="{0CADCD5D-1F30-4C7E-8E23-F28C4E78D6C6}" type="pres">
      <dgm:prSet presAssocID="{809F9B6A-7BBA-4B7A-A42D-D95B7B59C2DE}" presName="bkgdShape" presStyleLbl="node1" presStyleIdx="0" presStyleCnt="6" custScaleX="112202"/>
      <dgm:spPr/>
    </dgm:pt>
    <dgm:pt modelId="{BD4D6CCB-AA7D-48E3-B587-4462413F2BC0}" type="pres">
      <dgm:prSet presAssocID="{809F9B6A-7BBA-4B7A-A42D-D95B7B59C2DE}" presName="nodeTx" presStyleLbl="node1" presStyleIdx="0" presStyleCnt="6">
        <dgm:presLayoutVars>
          <dgm:bulletEnabled val="1"/>
        </dgm:presLayoutVars>
      </dgm:prSet>
      <dgm:spPr/>
    </dgm:pt>
    <dgm:pt modelId="{4C916B8C-D422-4428-AB92-6FB430781494}" type="pres">
      <dgm:prSet presAssocID="{809F9B6A-7BBA-4B7A-A42D-D95B7B59C2DE}" presName="invisiNode" presStyleLbl="node1" presStyleIdx="0" presStyleCnt="6"/>
      <dgm:spPr/>
    </dgm:pt>
    <dgm:pt modelId="{9D4FC8C1-23BE-4DAD-87AE-B4F85390B92C}" type="pres">
      <dgm:prSet presAssocID="{809F9B6A-7BBA-4B7A-A42D-D95B7B59C2DE}" presName="imagNode" presStyleLbl="f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7000" r="-7000"/>
          </a:stretch>
        </a:blipFill>
      </dgm:spPr>
      <dgm:extLst>
        <a:ext uri="{E40237B7-FDA0-4F09-8148-C483321AD2D9}">
          <dgm14:cNvPr xmlns:dgm14="http://schemas.microsoft.com/office/drawing/2010/diagram" id="0" name="" descr="Money with solid fill"/>
        </a:ext>
      </dgm:extLst>
    </dgm:pt>
    <dgm:pt modelId="{9D5B8665-B1C2-4B90-B0CB-634051A4E417}" type="pres">
      <dgm:prSet presAssocID="{D5E944C4-FD37-4725-A880-BF65E8436938}" presName="sibTrans" presStyleLbl="sibTrans2D1" presStyleIdx="0" presStyleCnt="0"/>
      <dgm:spPr/>
    </dgm:pt>
    <dgm:pt modelId="{00F43595-113A-488F-A7D6-D48FDE6B9241}" type="pres">
      <dgm:prSet presAssocID="{660BB6BF-B662-48D5-BBFF-114D136B4B95}" presName="compNode" presStyleCnt="0"/>
      <dgm:spPr/>
    </dgm:pt>
    <dgm:pt modelId="{E597598A-893C-4CA5-BAA2-30B4333E8C1F}" type="pres">
      <dgm:prSet presAssocID="{660BB6BF-B662-48D5-BBFF-114D136B4B95}" presName="bkgdShape" presStyleLbl="node1" presStyleIdx="1" presStyleCnt="6"/>
      <dgm:spPr/>
    </dgm:pt>
    <dgm:pt modelId="{0A0F99CA-EFEB-4D3D-8EFD-388C62B395B0}" type="pres">
      <dgm:prSet presAssocID="{660BB6BF-B662-48D5-BBFF-114D136B4B95}" presName="nodeTx" presStyleLbl="node1" presStyleIdx="1" presStyleCnt="6">
        <dgm:presLayoutVars>
          <dgm:bulletEnabled val="1"/>
        </dgm:presLayoutVars>
      </dgm:prSet>
      <dgm:spPr/>
    </dgm:pt>
    <dgm:pt modelId="{6503D281-AA78-4414-832D-FDEDDDCB7829}" type="pres">
      <dgm:prSet presAssocID="{660BB6BF-B662-48D5-BBFF-114D136B4B95}" presName="invisiNode" presStyleLbl="node1" presStyleIdx="1" presStyleCnt="6"/>
      <dgm:spPr/>
    </dgm:pt>
    <dgm:pt modelId="{1B23D514-767C-4C5F-96AE-6FF4684A6600}" type="pres">
      <dgm:prSet presAssocID="{660BB6BF-B662-48D5-BBFF-114D136B4B95}" presName="imagNode" presStyleLbl="fgImgPlac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7000" r="-7000"/>
          </a:stretch>
        </a:blipFill>
      </dgm:spPr>
      <dgm:extLst>
        <a:ext uri="{E40237B7-FDA0-4F09-8148-C483321AD2D9}">
          <dgm14:cNvPr xmlns:dgm14="http://schemas.microsoft.com/office/drawing/2010/diagram" id="0" name="" descr="Social network with solid fill"/>
        </a:ext>
      </dgm:extLst>
    </dgm:pt>
    <dgm:pt modelId="{C39B7CB4-DF9B-4CE8-9743-C3577A186327}" type="pres">
      <dgm:prSet presAssocID="{519BC36E-5864-4285-AFCC-BEB868F7A04E}" presName="sibTrans" presStyleLbl="sibTrans2D1" presStyleIdx="0" presStyleCnt="0"/>
      <dgm:spPr/>
    </dgm:pt>
    <dgm:pt modelId="{A3BE8B63-5F4B-4923-B98E-7C31E0CB2127}" type="pres">
      <dgm:prSet presAssocID="{AB19A522-B453-4B7F-A1D0-7353F8B73B21}" presName="compNode" presStyleCnt="0"/>
      <dgm:spPr/>
    </dgm:pt>
    <dgm:pt modelId="{A3777AB2-9C5B-46DB-939A-975486C074CF}" type="pres">
      <dgm:prSet presAssocID="{AB19A522-B453-4B7F-A1D0-7353F8B73B21}" presName="bkgdShape" presStyleLbl="node1" presStyleIdx="2" presStyleCnt="6"/>
      <dgm:spPr/>
    </dgm:pt>
    <dgm:pt modelId="{53353AD8-F488-4483-843E-ACAA414A295E}" type="pres">
      <dgm:prSet presAssocID="{AB19A522-B453-4B7F-A1D0-7353F8B73B21}" presName="nodeTx" presStyleLbl="node1" presStyleIdx="2" presStyleCnt="6">
        <dgm:presLayoutVars>
          <dgm:bulletEnabled val="1"/>
        </dgm:presLayoutVars>
      </dgm:prSet>
      <dgm:spPr/>
    </dgm:pt>
    <dgm:pt modelId="{66935642-5E12-4B23-BB4C-6DA2F1D29B28}" type="pres">
      <dgm:prSet presAssocID="{AB19A522-B453-4B7F-A1D0-7353F8B73B21}" presName="invisiNode" presStyleLbl="node1" presStyleIdx="2" presStyleCnt="6"/>
      <dgm:spPr/>
    </dgm:pt>
    <dgm:pt modelId="{E8889807-7B28-4D91-A197-CECDD043BCAF}" type="pres">
      <dgm:prSet presAssocID="{AB19A522-B453-4B7F-A1D0-7353F8B73B21}" presName="imagNode" presStyleLbl="fgImgPlac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-7000" r="-7000"/>
          </a:stretch>
        </a:blipFill>
      </dgm:spPr>
      <dgm:extLst>
        <a:ext uri="{E40237B7-FDA0-4F09-8148-C483321AD2D9}">
          <dgm14:cNvPr xmlns:dgm14="http://schemas.microsoft.com/office/drawing/2010/diagram" id="0" name="" descr="Business Growth with solid fill"/>
        </a:ext>
      </dgm:extLst>
    </dgm:pt>
    <dgm:pt modelId="{411B8998-6716-4B16-A0D7-3A5F5064F905}" type="pres">
      <dgm:prSet presAssocID="{8D5D3349-26EA-4245-A0BD-3EA0B6150CE6}" presName="sibTrans" presStyleLbl="sibTrans2D1" presStyleIdx="0" presStyleCnt="0"/>
      <dgm:spPr/>
    </dgm:pt>
    <dgm:pt modelId="{5079D7BD-7070-4F17-A302-64E4D5645C48}" type="pres">
      <dgm:prSet presAssocID="{BBA11FC2-AE91-4352-A90B-EAF56FF1D969}" presName="compNode" presStyleCnt="0"/>
      <dgm:spPr/>
    </dgm:pt>
    <dgm:pt modelId="{02D3D82C-5009-4CE2-97C3-98FFC9D436FE}" type="pres">
      <dgm:prSet presAssocID="{BBA11FC2-AE91-4352-A90B-EAF56FF1D969}" presName="bkgdShape" presStyleLbl="node1" presStyleIdx="3" presStyleCnt="6"/>
      <dgm:spPr/>
    </dgm:pt>
    <dgm:pt modelId="{B47D80B1-82EF-4E8A-9661-E51CEB22E91A}" type="pres">
      <dgm:prSet presAssocID="{BBA11FC2-AE91-4352-A90B-EAF56FF1D969}" presName="nodeTx" presStyleLbl="node1" presStyleIdx="3" presStyleCnt="6">
        <dgm:presLayoutVars>
          <dgm:bulletEnabled val="1"/>
        </dgm:presLayoutVars>
      </dgm:prSet>
      <dgm:spPr/>
    </dgm:pt>
    <dgm:pt modelId="{3CA43D86-CDD2-45E2-AD85-CCBB368C57B4}" type="pres">
      <dgm:prSet presAssocID="{BBA11FC2-AE91-4352-A90B-EAF56FF1D969}" presName="invisiNode" presStyleLbl="node1" presStyleIdx="3" presStyleCnt="6"/>
      <dgm:spPr/>
    </dgm:pt>
    <dgm:pt modelId="{E973CCFB-1486-4DC3-A1A2-50A6CE7DF672}" type="pres">
      <dgm:prSet presAssocID="{BBA11FC2-AE91-4352-A90B-EAF56FF1D969}" presName="imagNode" presStyleLbl="fgImgPlac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l="-7000" r="-7000"/>
          </a:stretch>
        </a:blipFill>
      </dgm:spPr>
      <dgm:extLst>
        <a:ext uri="{E40237B7-FDA0-4F09-8148-C483321AD2D9}">
          <dgm14:cNvPr xmlns:dgm14="http://schemas.microsoft.com/office/drawing/2010/diagram" id="0" name="" descr="Stork Baby with solid fill"/>
        </a:ext>
      </dgm:extLst>
    </dgm:pt>
    <dgm:pt modelId="{B0247090-7FCA-4C09-841A-02B79E7ACA81}" type="pres">
      <dgm:prSet presAssocID="{B9FE5007-73A9-4DE1-AA71-85E576DA251B}" presName="sibTrans" presStyleLbl="sibTrans2D1" presStyleIdx="0" presStyleCnt="0"/>
      <dgm:spPr/>
    </dgm:pt>
    <dgm:pt modelId="{C2328F42-BCD5-4FDE-9513-FB20E18FDF2B}" type="pres">
      <dgm:prSet presAssocID="{8B08EAEC-C762-4320-B8D3-2715ADF19ECA}" presName="compNode" presStyleCnt="0"/>
      <dgm:spPr/>
    </dgm:pt>
    <dgm:pt modelId="{6E9532EC-EAE1-465C-9A06-0AF263AB62F1}" type="pres">
      <dgm:prSet presAssocID="{8B08EAEC-C762-4320-B8D3-2715ADF19ECA}" presName="bkgdShape" presStyleLbl="node1" presStyleIdx="4" presStyleCnt="6"/>
      <dgm:spPr/>
    </dgm:pt>
    <dgm:pt modelId="{79EBC423-6305-41E1-B4EE-7FB84A187FA2}" type="pres">
      <dgm:prSet presAssocID="{8B08EAEC-C762-4320-B8D3-2715ADF19ECA}" presName="nodeTx" presStyleLbl="node1" presStyleIdx="4" presStyleCnt="6">
        <dgm:presLayoutVars>
          <dgm:bulletEnabled val="1"/>
        </dgm:presLayoutVars>
      </dgm:prSet>
      <dgm:spPr/>
    </dgm:pt>
    <dgm:pt modelId="{9CA1248F-F45A-4283-BB8B-675977184F3C}" type="pres">
      <dgm:prSet presAssocID="{8B08EAEC-C762-4320-B8D3-2715ADF19ECA}" presName="invisiNode" presStyleLbl="node1" presStyleIdx="4" presStyleCnt="6"/>
      <dgm:spPr/>
    </dgm:pt>
    <dgm:pt modelId="{6EAA4CC2-1016-4B7D-A7AE-CC675B486551}" type="pres">
      <dgm:prSet presAssocID="{8B08EAEC-C762-4320-B8D3-2715ADF19ECA}" presName="imagNode" presStyleLbl="fgImgPlac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 l="-7000" r="-7000"/>
          </a:stretch>
        </a:blipFill>
      </dgm:spPr>
      <dgm:extLst>
        <a:ext uri="{E40237B7-FDA0-4F09-8148-C483321AD2D9}">
          <dgm14:cNvPr xmlns:dgm14="http://schemas.microsoft.com/office/drawing/2010/diagram" id="0" name="" descr="Inpatient with solid fill"/>
        </a:ext>
      </dgm:extLst>
    </dgm:pt>
    <dgm:pt modelId="{C9846649-7080-4477-BFC8-87FB4E3A8442}" type="pres">
      <dgm:prSet presAssocID="{300E6E54-D0FA-4B15-9927-8FA5641D55F3}" presName="sibTrans" presStyleLbl="sibTrans2D1" presStyleIdx="0" presStyleCnt="0"/>
      <dgm:spPr/>
    </dgm:pt>
    <dgm:pt modelId="{D8E73C34-95DB-400C-BB8F-C1A8BB368756}" type="pres">
      <dgm:prSet presAssocID="{2467E817-0D0E-420C-8704-46EE5F2D2876}" presName="compNode" presStyleCnt="0"/>
      <dgm:spPr/>
    </dgm:pt>
    <dgm:pt modelId="{F8E92EAB-D9EC-4D1E-9D67-8FAA94A179B8}" type="pres">
      <dgm:prSet presAssocID="{2467E817-0D0E-420C-8704-46EE5F2D2876}" presName="bkgdShape" presStyleLbl="node1" presStyleIdx="5" presStyleCnt="6"/>
      <dgm:spPr/>
    </dgm:pt>
    <dgm:pt modelId="{12E35D59-20C7-4EF8-A3E7-7B5F15834F68}" type="pres">
      <dgm:prSet presAssocID="{2467E817-0D0E-420C-8704-46EE5F2D2876}" presName="nodeTx" presStyleLbl="node1" presStyleIdx="5" presStyleCnt="6">
        <dgm:presLayoutVars>
          <dgm:bulletEnabled val="1"/>
        </dgm:presLayoutVars>
      </dgm:prSet>
      <dgm:spPr/>
    </dgm:pt>
    <dgm:pt modelId="{052A6913-63E9-4344-9D28-7BFA78BF11A3}" type="pres">
      <dgm:prSet presAssocID="{2467E817-0D0E-420C-8704-46EE5F2D2876}" presName="invisiNode" presStyleLbl="node1" presStyleIdx="5" presStyleCnt="6"/>
      <dgm:spPr/>
    </dgm:pt>
    <dgm:pt modelId="{60AAF121-8EBE-4E22-868C-122138982BC7}" type="pres">
      <dgm:prSet presAssocID="{2467E817-0D0E-420C-8704-46EE5F2D2876}" presName="imagNode" presStyleLbl="fgImgPlac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 l="-7000" r="-7000"/>
          </a:stretch>
        </a:blipFill>
      </dgm:spPr>
      <dgm:extLst>
        <a:ext uri="{E40237B7-FDA0-4F09-8148-C483321AD2D9}">
          <dgm14:cNvPr xmlns:dgm14="http://schemas.microsoft.com/office/drawing/2010/diagram" id="0" name="" descr="Classroom with solid fill"/>
        </a:ext>
      </dgm:extLst>
    </dgm:pt>
  </dgm:ptLst>
  <dgm:cxnLst>
    <dgm:cxn modelId="{EB1C6900-A2AB-40BC-9949-DA2480102D4B}" srcId="{5FC6A621-D323-455C-806C-6045F0B9CA56}" destId="{AB19A522-B453-4B7F-A1D0-7353F8B73B21}" srcOrd="2" destOrd="0" parTransId="{EA4F0D36-A98D-485E-84F8-EBA5C5DC2FC4}" sibTransId="{8D5D3349-26EA-4245-A0BD-3EA0B6150CE6}"/>
    <dgm:cxn modelId="{D7DFC207-C32F-40FA-B8DC-A4DE5EB76161}" type="presOf" srcId="{B9FE5007-73A9-4DE1-AA71-85E576DA251B}" destId="{B0247090-7FCA-4C09-841A-02B79E7ACA81}" srcOrd="0" destOrd="0" presId="urn:microsoft.com/office/officeart/2005/8/layout/hList7"/>
    <dgm:cxn modelId="{722C0D0C-1114-4EC5-BAB9-52BCF4A9018F}" type="presOf" srcId="{5FC6A621-D323-455C-806C-6045F0B9CA56}" destId="{A24D0C30-1DA8-405D-A231-2197A09C1943}" srcOrd="0" destOrd="0" presId="urn:microsoft.com/office/officeart/2005/8/layout/hList7"/>
    <dgm:cxn modelId="{02897412-B54A-4B2D-8F3F-1AB1ABCA9181}" type="presOf" srcId="{BBA11FC2-AE91-4352-A90B-EAF56FF1D969}" destId="{B47D80B1-82EF-4E8A-9661-E51CEB22E91A}" srcOrd="1" destOrd="0" presId="urn:microsoft.com/office/officeart/2005/8/layout/hList7"/>
    <dgm:cxn modelId="{AD5B371F-E4AA-4D88-924A-710627C00DA3}" type="presOf" srcId="{809F9B6A-7BBA-4B7A-A42D-D95B7B59C2DE}" destId="{BD4D6CCB-AA7D-48E3-B587-4462413F2BC0}" srcOrd="1" destOrd="0" presId="urn:microsoft.com/office/officeart/2005/8/layout/hList7"/>
    <dgm:cxn modelId="{91427D2B-2C1E-4EAA-A7D9-D166E9407177}" type="presOf" srcId="{8B08EAEC-C762-4320-B8D3-2715ADF19ECA}" destId="{79EBC423-6305-41E1-B4EE-7FB84A187FA2}" srcOrd="1" destOrd="0" presId="urn:microsoft.com/office/officeart/2005/8/layout/hList7"/>
    <dgm:cxn modelId="{20E7C339-4628-4FD4-B457-7CA974204680}" srcId="{5FC6A621-D323-455C-806C-6045F0B9CA56}" destId="{809F9B6A-7BBA-4B7A-A42D-D95B7B59C2DE}" srcOrd="0" destOrd="0" parTransId="{A4620FE9-8F05-49A0-949C-CC68561645A5}" sibTransId="{D5E944C4-FD37-4725-A880-BF65E8436938}"/>
    <dgm:cxn modelId="{BEF3553B-B4BA-4823-B78A-00782030CA9D}" type="presOf" srcId="{809F9B6A-7BBA-4B7A-A42D-D95B7B59C2DE}" destId="{0CADCD5D-1F30-4C7E-8E23-F28C4E78D6C6}" srcOrd="0" destOrd="0" presId="urn:microsoft.com/office/officeart/2005/8/layout/hList7"/>
    <dgm:cxn modelId="{D5BE0143-9506-4465-978F-6C41A50CEBFA}" srcId="{5FC6A621-D323-455C-806C-6045F0B9CA56}" destId="{BBA11FC2-AE91-4352-A90B-EAF56FF1D969}" srcOrd="3" destOrd="0" parTransId="{418DA5A8-6046-49F1-A00C-16F2164B580B}" sibTransId="{B9FE5007-73A9-4DE1-AA71-85E576DA251B}"/>
    <dgm:cxn modelId="{B78EC161-49CF-42F7-89B1-026EBFF014B8}" type="presOf" srcId="{8B08EAEC-C762-4320-B8D3-2715ADF19ECA}" destId="{6E9532EC-EAE1-465C-9A06-0AF263AB62F1}" srcOrd="0" destOrd="0" presId="urn:microsoft.com/office/officeart/2005/8/layout/hList7"/>
    <dgm:cxn modelId="{81F1C874-326E-468D-A678-7BD37B1A5831}" type="presOf" srcId="{8D5D3349-26EA-4245-A0BD-3EA0B6150CE6}" destId="{411B8998-6716-4B16-A0D7-3A5F5064F905}" srcOrd="0" destOrd="0" presId="urn:microsoft.com/office/officeart/2005/8/layout/hList7"/>
    <dgm:cxn modelId="{5B217786-0B7E-4795-9DC1-044BF2B5EBAE}" type="presOf" srcId="{660BB6BF-B662-48D5-BBFF-114D136B4B95}" destId="{0A0F99CA-EFEB-4D3D-8EFD-388C62B395B0}" srcOrd="1" destOrd="0" presId="urn:microsoft.com/office/officeart/2005/8/layout/hList7"/>
    <dgm:cxn modelId="{EE0A3AA0-1430-40C7-B047-856380A522D1}" srcId="{5FC6A621-D323-455C-806C-6045F0B9CA56}" destId="{2467E817-0D0E-420C-8704-46EE5F2D2876}" srcOrd="5" destOrd="0" parTransId="{C31483F3-BB83-4B7D-9353-8157F6734738}" sibTransId="{F005C583-097E-485E-88FD-940901C4522D}"/>
    <dgm:cxn modelId="{AB9E98A1-9F4A-4238-9A89-3C7A08DF6F41}" type="presOf" srcId="{BBA11FC2-AE91-4352-A90B-EAF56FF1D969}" destId="{02D3D82C-5009-4CE2-97C3-98FFC9D436FE}" srcOrd="0" destOrd="0" presId="urn:microsoft.com/office/officeart/2005/8/layout/hList7"/>
    <dgm:cxn modelId="{358250AC-DF51-4DFE-97FC-227C85A5B789}" srcId="{5FC6A621-D323-455C-806C-6045F0B9CA56}" destId="{660BB6BF-B662-48D5-BBFF-114D136B4B95}" srcOrd="1" destOrd="0" parTransId="{A4364F79-7596-4CEB-9C82-31E3A94AAABA}" sibTransId="{519BC36E-5864-4285-AFCC-BEB868F7A04E}"/>
    <dgm:cxn modelId="{D15B20B7-7795-4316-B394-ED3BE534828F}" srcId="{5FC6A621-D323-455C-806C-6045F0B9CA56}" destId="{8B08EAEC-C762-4320-B8D3-2715ADF19ECA}" srcOrd="4" destOrd="0" parTransId="{B980FB8B-0016-48AE-9A59-A85BC0B423D1}" sibTransId="{300E6E54-D0FA-4B15-9927-8FA5641D55F3}"/>
    <dgm:cxn modelId="{60E9C0C2-B22F-4807-9B46-3949EB4E131A}" type="presOf" srcId="{AB19A522-B453-4B7F-A1D0-7353F8B73B21}" destId="{A3777AB2-9C5B-46DB-939A-975486C074CF}" srcOrd="0" destOrd="0" presId="urn:microsoft.com/office/officeart/2005/8/layout/hList7"/>
    <dgm:cxn modelId="{824EE0C5-AC6E-427E-A15A-42C788D4F7C6}" type="presOf" srcId="{300E6E54-D0FA-4B15-9927-8FA5641D55F3}" destId="{C9846649-7080-4477-BFC8-87FB4E3A8442}" srcOrd="0" destOrd="0" presId="urn:microsoft.com/office/officeart/2005/8/layout/hList7"/>
    <dgm:cxn modelId="{59B34FD2-DA01-45B6-B773-C6EAED4AD35E}" type="presOf" srcId="{2467E817-0D0E-420C-8704-46EE5F2D2876}" destId="{F8E92EAB-D9EC-4D1E-9D67-8FAA94A179B8}" srcOrd="0" destOrd="0" presId="urn:microsoft.com/office/officeart/2005/8/layout/hList7"/>
    <dgm:cxn modelId="{783612D8-4044-4977-AB8E-265E7BFDCC10}" type="presOf" srcId="{2467E817-0D0E-420C-8704-46EE5F2D2876}" destId="{12E35D59-20C7-4EF8-A3E7-7B5F15834F68}" srcOrd="1" destOrd="0" presId="urn:microsoft.com/office/officeart/2005/8/layout/hList7"/>
    <dgm:cxn modelId="{09E61EDC-20F1-4994-80E4-E4518D9644BA}" type="presOf" srcId="{AB19A522-B453-4B7F-A1D0-7353F8B73B21}" destId="{53353AD8-F488-4483-843E-ACAA414A295E}" srcOrd="1" destOrd="0" presId="urn:microsoft.com/office/officeart/2005/8/layout/hList7"/>
    <dgm:cxn modelId="{C8AAD0E4-82AC-48DC-8FF3-5E5115B94772}" type="presOf" srcId="{519BC36E-5864-4285-AFCC-BEB868F7A04E}" destId="{C39B7CB4-DF9B-4CE8-9743-C3577A186327}" srcOrd="0" destOrd="0" presId="urn:microsoft.com/office/officeart/2005/8/layout/hList7"/>
    <dgm:cxn modelId="{2FD6CFE9-2498-4B6D-A1CA-B3A329454F3B}" type="presOf" srcId="{D5E944C4-FD37-4725-A880-BF65E8436938}" destId="{9D5B8665-B1C2-4B90-B0CB-634051A4E417}" srcOrd="0" destOrd="0" presId="urn:microsoft.com/office/officeart/2005/8/layout/hList7"/>
    <dgm:cxn modelId="{D086E6F8-10FA-4F1B-AFE1-29462C1D456A}" type="presOf" srcId="{660BB6BF-B662-48D5-BBFF-114D136B4B95}" destId="{E597598A-893C-4CA5-BAA2-30B4333E8C1F}" srcOrd="0" destOrd="0" presId="urn:microsoft.com/office/officeart/2005/8/layout/hList7"/>
    <dgm:cxn modelId="{F9E8EC55-FF4D-4202-8CB3-3F456B88139E}" type="presParOf" srcId="{A24D0C30-1DA8-405D-A231-2197A09C1943}" destId="{38878B9C-E677-4D19-943D-A8DA417EB93F}" srcOrd="0" destOrd="0" presId="urn:microsoft.com/office/officeart/2005/8/layout/hList7"/>
    <dgm:cxn modelId="{6D92175F-9974-4D27-94A1-D0CDA20133A2}" type="presParOf" srcId="{A24D0C30-1DA8-405D-A231-2197A09C1943}" destId="{FFF1A65F-D405-4AA8-AF6A-E164B9BB5359}" srcOrd="1" destOrd="0" presId="urn:microsoft.com/office/officeart/2005/8/layout/hList7"/>
    <dgm:cxn modelId="{DAD81606-42D1-4EBB-940B-924804B1FEC7}" type="presParOf" srcId="{FFF1A65F-D405-4AA8-AF6A-E164B9BB5359}" destId="{172C054C-264E-4ACF-9AA9-F1123FCAFCA8}" srcOrd="0" destOrd="0" presId="urn:microsoft.com/office/officeart/2005/8/layout/hList7"/>
    <dgm:cxn modelId="{A3427253-54C4-485C-8D38-467C5F533135}" type="presParOf" srcId="{172C054C-264E-4ACF-9AA9-F1123FCAFCA8}" destId="{0CADCD5D-1F30-4C7E-8E23-F28C4E78D6C6}" srcOrd="0" destOrd="0" presId="urn:microsoft.com/office/officeart/2005/8/layout/hList7"/>
    <dgm:cxn modelId="{A1F3C28D-7E78-42B8-9B28-D7023FA02A8C}" type="presParOf" srcId="{172C054C-264E-4ACF-9AA9-F1123FCAFCA8}" destId="{BD4D6CCB-AA7D-48E3-B587-4462413F2BC0}" srcOrd="1" destOrd="0" presId="urn:microsoft.com/office/officeart/2005/8/layout/hList7"/>
    <dgm:cxn modelId="{410ED583-C085-47FF-85A5-6FA5AE3F28C9}" type="presParOf" srcId="{172C054C-264E-4ACF-9AA9-F1123FCAFCA8}" destId="{4C916B8C-D422-4428-AB92-6FB430781494}" srcOrd="2" destOrd="0" presId="urn:microsoft.com/office/officeart/2005/8/layout/hList7"/>
    <dgm:cxn modelId="{7C0A9A00-8BA8-4F5E-BCB5-190910D36900}" type="presParOf" srcId="{172C054C-264E-4ACF-9AA9-F1123FCAFCA8}" destId="{9D4FC8C1-23BE-4DAD-87AE-B4F85390B92C}" srcOrd="3" destOrd="0" presId="urn:microsoft.com/office/officeart/2005/8/layout/hList7"/>
    <dgm:cxn modelId="{8F846FDB-6477-47F9-BE43-99CEDCA58F0D}" type="presParOf" srcId="{FFF1A65F-D405-4AA8-AF6A-E164B9BB5359}" destId="{9D5B8665-B1C2-4B90-B0CB-634051A4E417}" srcOrd="1" destOrd="0" presId="urn:microsoft.com/office/officeart/2005/8/layout/hList7"/>
    <dgm:cxn modelId="{806228D4-26C8-45F6-AB59-192C10FFD40B}" type="presParOf" srcId="{FFF1A65F-D405-4AA8-AF6A-E164B9BB5359}" destId="{00F43595-113A-488F-A7D6-D48FDE6B9241}" srcOrd="2" destOrd="0" presId="urn:microsoft.com/office/officeart/2005/8/layout/hList7"/>
    <dgm:cxn modelId="{8D3283A2-398E-4C1F-89F4-24AB8FE8BCB6}" type="presParOf" srcId="{00F43595-113A-488F-A7D6-D48FDE6B9241}" destId="{E597598A-893C-4CA5-BAA2-30B4333E8C1F}" srcOrd="0" destOrd="0" presId="urn:microsoft.com/office/officeart/2005/8/layout/hList7"/>
    <dgm:cxn modelId="{0D2C7FFD-B018-4A79-B3D6-06A2E15CCA35}" type="presParOf" srcId="{00F43595-113A-488F-A7D6-D48FDE6B9241}" destId="{0A0F99CA-EFEB-4D3D-8EFD-388C62B395B0}" srcOrd="1" destOrd="0" presId="urn:microsoft.com/office/officeart/2005/8/layout/hList7"/>
    <dgm:cxn modelId="{CC50DF49-74EE-4160-A690-76C99110472D}" type="presParOf" srcId="{00F43595-113A-488F-A7D6-D48FDE6B9241}" destId="{6503D281-AA78-4414-832D-FDEDDDCB7829}" srcOrd="2" destOrd="0" presId="urn:microsoft.com/office/officeart/2005/8/layout/hList7"/>
    <dgm:cxn modelId="{EE5135F5-B45A-4B05-A606-DDD7997807B1}" type="presParOf" srcId="{00F43595-113A-488F-A7D6-D48FDE6B9241}" destId="{1B23D514-767C-4C5F-96AE-6FF4684A6600}" srcOrd="3" destOrd="0" presId="urn:microsoft.com/office/officeart/2005/8/layout/hList7"/>
    <dgm:cxn modelId="{79C17F01-78BB-4E10-9DBB-8B7F2134AD0F}" type="presParOf" srcId="{FFF1A65F-D405-4AA8-AF6A-E164B9BB5359}" destId="{C39B7CB4-DF9B-4CE8-9743-C3577A186327}" srcOrd="3" destOrd="0" presId="urn:microsoft.com/office/officeart/2005/8/layout/hList7"/>
    <dgm:cxn modelId="{098812DB-8933-48F5-95F2-2AE48E860FC6}" type="presParOf" srcId="{FFF1A65F-D405-4AA8-AF6A-E164B9BB5359}" destId="{A3BE8B63-5F4B-4923-B98E-7C31E0CB2127}" srcOrd="4" destOrd="0" presId="urn:microsoft.com/office/officeart/2005/8/layout/hList7"/>
    <dgm:cxn modelId="{31B3509A-ED66-4249-9C6A-08719A3FDADC}" type="presParOf" srcId="{A3BE8B63-5F4B-4923-B98E-7C31E0CB2127}" destId="{A3777AB2-9C5B-46DB-939A-975486C074CF}" srcOrd="0" destOrd="0" presId="urn:microsoft.com/office/officeart/2005/8/layout/hList7"/>
    <dgm:cxn modelId="{25B6E713-BC80-4481-AB53-920DA1E29A31}" type="presParOf" srcId="{A3BE8B63-5F4B-4923-B98E-7C31E0CB2127}" destId="{53353AD8-F488-4483-843E-ACAA414A295E}" srcOrd="1" destOrd="0" presId="urn:microsoft.com/office/officeart/2005/8/layout/hList7"/>
    <dgm:cxn modelId="{054BB574-6FF6-4E70-86DF-67173B25CA1E}" type="presParOf" srcId="{A3BE8B63-5F4B-4923-B98E-7C31E0CB2127}" destId="{66935642-5E12-4B23-BB4C-6DA2F1D29B28}" srcOrd="2" destOrd="0" presId="urn:microsoft.com/office/officeart/2005/8/layout/hList7"/>
    <dgm:cxn modelId="{29F1F48B-B439-4612-866A-B32B876D48DB}" type="presParOf" srcId="{A3BE8B63-5F4B-4923-B98E-7C31E0CB2127}" destId="{E8889807-7B28-4D91-A197-CECDD043BCAF}" srcOrd="3" destOrd="0" presId="urn:microsoft.com/office/officeart/2005/8/layout/hList7"/>
    <dgm:cxn modelId="{24F32973-976B-4A7A-B3DC-270318B65E1C}" type="presParOf" srcId="{FFF1A65F-D405-4AA8-AF6A-E164B9BB5359}" destId="{411B8998-6716-4B16-A0D7-3A5F5064F905}" srcOrd="5" destOrd="0" presId="urn:microsoft.com/office/officeart/2005/8/layout/hList7"/>
    <dgm:cxn modelId="{E5145C33-9113-45C1-96B0-2C2CAB414ED2}" type="presParOf" srcId="{FFF1A65F-D405-4AA8-AF6A-E164B9BB5359}" destId="{5079D7BD-7070-4F17-A302-64E4D5645C48}" srcOrd="6" destOrd="0" presId="urn:microsoft.com/office/officeart/2005/8/layout/hList7"/>
    <dgm:cxn modelId="{C3E087C6-3072-4D50-8C6E-96C9CD27FAF5}" type="presParOf" srcId="{5079D7BD-7070-4F17-A302-64E4D5645C48}" destId="{02D3D82C-5009-4CE2-97C3-98FFC9D436FE}" srcOrd="0" destOrd="0" presId="urn:microsoft.com/office/officeart/2005/8/layout/hList7"/>
    <dgm:cxn modelId="{EFD70904-FC34-4A57-85DE-C88A8EC50B7C}" type="presParOf" srcId="{5079D7BD-7070-4F17-A302-64E4D5645C48}" destId="{B47D80B1-82EF-4E8A-9661-E51CEB22E91A}" srcOrd="1" destOrd="0" presId="urn:microsoft.com/office/officeart/2005/8/layout/hList7"/>
    <dgm:cxn modelId="{CE7078E1-1004-4B9D-8455-87BA45B63565}" type="presParOf" srcId="{5079D7BD-7070-4F17-A302-64E4D5645C48}" destId="{3CA43D86-CDD2-45E2-AD85-CCBB368C57B4}" srcOrd="2" destOrd="0" presId="urn:microsoft.com/office/officeart/2005/8/layout/hList7"/>
    <dgm:cxn modelId="{777DEBA7-87D9-44D0-8A2D-D7CC13D9DC89}" type="presParOf" srcId="{5079D7BD-7070-4F17-A302-64E4D5645C48}" destId="{E973CCFB-1486-4DC3-A1A2-50A6CE7DF672}" srcOrd="3" destOrd="0" presId="urn:microsoft.com/office/officeart/2005/8/layout/hList7"/>
    <dgm:cxn modelId="{7F90D2AC-A656-4703-9680-7D912EC1B57A}" type="presParOf" srcId="{FFF1A65F-D405-4AA8-AF6A-E164B9BB5359}" destId="{B0247090-7FCA-4C09-841A-02B79E7ACA81}" srcOrd="7" destOrd="0" presId="urn:microsoft.com/office/officeart/2005/8/layout/hList7"/>
    <dgm:cxn modelId="{953D44DD-0E5A-4CCD-B8E5-EB11C327127B}" type="presParOf" srcId="{FFF1A65F-D405-4AA8-AF6A-E164B9BB5359}" destId="{C2328F42-BCD5-4FDE-9513-FB20E18FDF2B}" srcOrd="8" destOrd="0" presId="urn:microsoft.com/office/officeart/2005/8/layout/hList7"/>
    <dgm:cxn modelId="{568BF090-EFDF-497A-BAA6-CAC623EFC5A3}" type="presParOf" srcId="{C2328F42-BCD5-4FDE-9513-FB20E18FDF2B}" destId="{6E9532EC-EAE1-465C-9A06-0AF263AB62F1}" srcOrd="0" destOrd="0" presId="urn:microsoft.com/office/officeart/2005/8/layout/hList7"/>
    <dgm:cxn modelId="{8EAFB7D9-6D0C-4068-AF28-DD5BFBC252E0}" type="presParOf" srcId="{C2328F42-BCD5-4FDE-9513-FB20E18FDF2B}" destId="{79EBC423-6305-41E1-B4EE-7FB84A187FA2}" srcOrd="1" destOrd="0" presId="urn:microsoft.com/office/officeart/2005/8/layout/hList7"/>
    <dgm:cxn modelId="{F28D9A22-B541-4B59-9D24-B4D4D70268A4}" type="presParOf" srcId="{C2328F42-BCD5-4FDE-9513-FB20E18FDF2B}" destId="{9CA1248F-F45A-4283-BB8B-675977184F3C}" srcOrd="2" destOrd="0" presId="urn:microsoft.com/office/officeart/2005/8/layout/hList7"/>
    <dgm:cxn modelId="{596031D8-79FF-4796-B9E6-0BFA555EF2A2}" type="presParOf" srcId="{C2328F42-BCD5-4FDE-9513-FB20E18FDF2B}" destId="{6EAA4CC2-1016-4B7D-A7AE-CC675B486551}" srcOrd="3" destOrd="0" presId="urn:microsoft.com/office/officeart/2005/8/layout/hList7"/>
    <dgm:cxn modelId="{82FE1A97-9EF2-4648-ABA3-DF0BBFECE1C5}" type="presParOf" srcId="{FFF1A65F-D405-4AA8-AF6A-E164B9BB5359}" destId="{C9846649-7080-4477-BFC8-87FB4E3A8442}" srcOrd="9" destOrd="0" presId="urn:microsoft.com/office/officeart/2005/8/layout/hList7"/>
    <dgm:cxn modelId="{B2FF0B12-10EA-438C-9F9D-CA764E6603A0}" type="presParOf" srcId="{FFF1A65F-D405-4AA8-AF6A-E164B9BB5359}" destId="{D8E73C34-95DB-400C-BB8F-C1A8BB368756}" srcOrd="10" destOrd="0" presId="urn:microsoft.com/office/officeart/2005/8/layout/hList7"/>
    <dgm:cxn modelId="{63A04C85-AC5B-42D7-990B-B38BDF2CD8DD}" type="presParOf" srcId="{D8E73C34-95DB-400C-BB8F-C1A8BB368756}" destId="{F8E92EAB-D9EC-4D1E-9D67-8FAA94A179B8}" srcOrd="0" destOrd="0" presId="urn:microsoft.com/office/officeart/2005/8/layout/hList7"/>
    <dgm:cxn modelId="{EDB73294-C2B6-46E0-8B80-B9CF4E5155F1}" type="presParOf" srcId="{D8E73C34-95DB-400C-BB8F-C1A8BB368756}" destId="{12E35D59-20C7-4EF8-A3E7-7B5F15834F68}" srcOrd="1" destOrd="0" presId="urn:microsoft.com/office/officeart/2005/8/layout/hList7"/>
    <dgm:cxn modelId="{A7A54561-A350-4E4D-AE8E-4B70B525681D}" type="presParOf" srcId="{D8E73C34-95DB-400C-BB8F-C1A8BB368756}" destId="{052A6913-63E9-4344-9D28-7BFA78BF11A3}" srcOrd="2" destOrd="0" presId="urn:microsoft.com/office/officeart/2005/8/layout/hList7"/>
    <dgm:cxn modelId="{D6690CF2-7CE6-425D-B9AD-245C9B4728B8}" type="presParOf" srcId="{D8E73C34-95DB-400C-BB8F-C1A8BB368756}" destId="{60AAF121-8EBE-4E22-868C-122138982BC7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E7FD378-100B-4DE7-ADB6-AC9A477050F7}" type="doc">
      <dgm:prSet loTypeId="urn:microsoft.com/office/officeart/2016/7/layout/VerticalDownArrowProcess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90F89C2C-DC83-4A5E-97D9-94C9EF07CA3D}">
      <dgm:prSet/>
      <dgm:spPr/>
      <dgm:t>
        <a:bodyPr/>
        <a:lstStyle/>
        <a:p>
          <a:r>
            <a:rPr lang="en-US"/>
            <a:t>Establish</a:t>
          </a:r>
        </a:p>
      </dgm:t>
    </dgm:pt>
    <dgm:pt modelId="{1FA6D97D-AF1F-47FD-A99E-1FDFE5F527EF}" type="parTrans" cxnId="{FDA5F396-54EB-47CE-AFF5-692BD78EC3D6}">
      <dgm:prSet/>
      <dgm:spPr/>
      <dgm:t>
        <a:bodyPr/>
        <a:lstStyle/>
        <a:p>
          <a:endParaRPr lang="en-US"/>
        </a:p>
      </dgm:t>
    </dgm:pt>
    <dgm:pt modelId="{AA639A81-6D9B-4813-BB50-CB8D0A582807}" type="sibTrans" cxnId="{FDA5F396-54EB-47CE-AFF5-692BD78EC3D6}">
      <dgm:prSet/>
      <dgm:spPr/>
      <dgm:t>
        <a:bodyPr/>
        <a:lstStyle/>
        <a:p>
          <a:endParaRPr lang="en-US"/>
        </a:p>
      </dgm:t>
    </dgm:pt>
    <dgm:pt modelId="{731142D1-0B9D-4C4B-A0E4-4B59DFCF1E0F}">
      <dgm:prSet/>
      <dgm:spPr/>
      <dgm:t>
        <a:bodyPr/>
        <a:lstStyle/>
        <a:p>
          <a:r>
            <a:rPr lang="en-US"/>
            <a:t>Establish evidence of the gender pay gap in medicine.</a:t>
          </a:r>
        </a:p>
      </dgm:t>
    </dgm:pt>
    <dgm:pt modelId="{C230AF90-D8DE-4725-966B-F5A94801FB2F}" type="parTrans" cxnId="{4CC3DFDD-7A40-49DC-8C96-CEC203F60C27}">
      <dgm:prSet/>
      <dgm:spPr/>
      <dgm:t>
        <a:bodyPr/>
        <a:lstStyle/>
        <a:p>
          <a:endParaRPr lang="en-US"/>
        </a:p>
      </dgm:t>
    </dgm:pt>
    <dgm:pt modelId="{0820C77E-57ED-479F-9C40-4C4B9E67E735}" type="sibTrans" cxnId="{4CC3DFDD-7A40-49DC-8C96-CEC203F60C27}">
      <dgm:prSet/>
      <dgm:spPr/>
      <dgm:t>
        <a:bodyPr/>
        <a:lstStyle/>
        <a:p>
          <a:endParaRPr lang="en-US"/>
        </a:p>
      </dgm:t>
    </dgm:pt>
    <dgm:pt modelId="{D7789C34-A763-43A1-83B0-7E67E1E0F878}">
      <dgm:prSet/>
      <dgm:spPr/>
      <dgm:t>
        <a:bodyPr/>
        <a:lstStyle/>
        <a:p>
          <a:r>
            <a:rPr lang="en-US"/>
            <a:t>Discuss</a:t>
          </a:r>
        </a:p>
      </dgm:t>
    </dgm:pt>
    <dgm:pt modelId="{23A01DAE-5106-4B04-B240-D40AC7ED9254}" type="parTrans" cxnId="{1DCD953B-A83F-48E9-82A7-91D55E855818}">
      <dgm:prSet/>
      <dgm:spPr/>
      <dgm:t>
        <a:bodyPr/>
        <a:lstStyle/>
        <a:p>
          <a:endParaRPr lang="en-US"/>
        </a:p>
      </dgm:t>
    </dgm:pt>
    <dgm:pt modelId="{FCEE09BD-4C26-4CC2-BC99-D34B9587988A}" type="sibTrans" cxnId="{1DCD953B-A83F-48E9-82A7-91D55E855818}">
      <dgm:prSet/>
      <dgm:spPr/>
      <dgm:t>
        <a:bodyPr/>
        <a:lstStyle/>
        <a:p>
          <a:endParaRPr lang="en-US"/>
        </a:p>
      </dgm:t>
    </dgm:pt>
    <dgm:pt modelId="{0AD5E778-EBC5-4A13-81D6-321E10CB4BA9}">
      <dgm:prSet/>
      <dgm:spPr/>
      <dgm:t>
        <a:bodyPr/>
        <a:lstStyle/>
        <a:p>
          <a:r>
            <a:rPr lang="en-US"/>
            <a:t>Discuss working theories as to why there is still a gender pay gap, especially for women of color.</a:t>
          </a:r>
        </a:p>
      </dgm:t>
    </dgm:pt>
    <dgm:pt modelId="{38488540-F70D-4CBE-B845-9A9E2378F188}" type="parTrans" cxnId="{6D3959AF-A379-4BDF-80DD-BD0572745F8C}">
      <dgm:prSet/>
      <dgm:spPr/>
      <dgm:t>
        <a:bodyPr/>
        <a:lstStyle/>
        <a:p>
          <a:endParaRPr lang="en-US"/>
        </a:p>
      </dgm:t>
    </dgm:pt>
    <dgm:pt modelId="{38CDC633-7365-4DCB-AA15-4604294BCCBD}" type="sibTrans" cxnId="{6D3959AF-A379-4BDF-80DD-BD0572745F8C}">
      <dgm:prSet/>
      <dgm:spPr/>
      <dgm:t>
        <a:bodyPr/>
        <a:lstStyle/>
        <a:p>
          <a:endParaRPr lang="en-US"/>
        </a:p>
      </dgm:t>
    </dgm:pt>
    <dgm:pt modelId="{273B252F-3A11-4F86-B569-FF49C42ABA41}">
      <dgm:prSet/>
      <dgm:spPr/>
      <dgm:t>
        <a:bodyPr/>
        <a:lstStyle/>
        <a:p>
          <a:r>
            <a:rPr lang="en-US"/>
            <a:t>Highlight</a:t>
          </a:r>
        </a:p>
      </dgm:t>
    </dgm:pt>
    <dgm:pt modelId="{13F42641-9AD7-41FD-A057-62060160AD3A}" type="parTrans" cxnId="{46548186-F3C4-41D3-AE55-531B70317B63}">
      <dgm:prSet/>
      <dgm:spPr/>
      <dgm:t>
        <a:bodyPr/>
        <a:lstStyle/>
        <a:p>
          <a:endParaRPr lang="en-US"/>
        </a:p>
      </dgm:t>
    </dgm:pt>
    <dgm:pt modelId="{044D1591-331A-44D7-BBA0-738FEBED6E39}" type="sibTrans" cxnId="{46548186-F3C4-41D3-AE55-531B70317B63}">
      <dgm:prSet/>
      <dgm:spPr/>
      <dgm:t>
        <a:bodyPr/>
        <a:lstStyle/>
        <a:p>
          <a:endParaRPr lang="en-US"/>
        </a:p>
      </dgm:t>
    </dgm:pt>
    <dgm:pt modelId="{A00548B1-0E0B-4685-8E62-AA0C3AFEB7B2}">
      <dgm:prSet/>
      <dgm:spPr/>
      <dgm:t>
        <a:bodyPr/>
        <a:lstStyle/>
        <a:p>
          <a:r>
            <a:rPr lang="en-US"/>
            <a:t>Highlight mechanisms of change that individuals can take part in to decrease the gender pay gap.</a:t>
          </a:r>
        </a:p>
      </dgm:t>
    </dgm:pt>
    <dgm:pt modelId="{42E6ED1C-C8EB-47AD-84D2-F72047BBFEC9}" type="parTrans" cxnId="{341193A6-09DE-458A-9C5C-528E76E6F835}">
      <dgm:prSet/>
      <dgm:spPr/>
      <dgm:t>
        <a:bodyPr/>
        <a:lstStyle/>
        <a:p>
          <a:endParaRPr lang="en-US"/>
        </a:p>
      </dgm:t>
    </dgm:pt>
    <dgm:pt modelId="{0FD4DFF6-0BF6-4E17-BE9B-07B90AAF4329}" type="sibTrans" cxnId="{341193A6-09DE-458A-9C5C-528E76E6F835}">
      <dgm:prSet/>
      <dgm:spPr/>
      <dgm:t>
        <a:bodyPr/>
        <a:lstStyle/>
        <a:p>
          <a:endParaRPr lang="en-US"/>
        </a:p>
      </dgm:t>
    </dgm:pt>
    <dgm:pt modelId="{A0BF1BA2-C606-4A2C-98DC-3FEA64EF3C03}" type="pres">
      <dgm:prSet presAssocID="{DE7FD378-100B-4DE7-ADB6-AC9A477050F7}" presName="Name0" presStyleCnt="0">
        <dgm:presLayoutVars>
          <dgm:dir/>
          <dgm:animLvl val="lvl"/>
          <dgm:resizeHandles val="exact"/>
        </dgm:presLayoutVars>
      </dgm:prSet>
      <dgm:spPr/>
    </dgm:pt>
    <dgm:pt modelId="{BE0527C5-148B-4539-818F-E408EB051C2E}" type="pres">
      <dgm:prSet presAssocID="{273B252F-3A11-4F86-B569-FF49C42ABA41}" presName="boxAndChildren" presStyleCnt="0"/>
      <dgm:spPr/>
    </dgm:pt>
    <dgm:pt modelId="{48963D5E-6615-4097-AE85-4B7C6257EB4E}" type="pres">
      <dgm:prSet presAssocID="{273B252F-3A11-4F86-B569-FF49C42ABA41}" presName="parentTextBox" presStyleLbl="alignNode1" presStyleIdx="0" presStyleCnt="3"/>
      <dgm:spPr/>
    </dgm:pt>
    <dgm:pt modelId="{912FC818-96C8-4A03-977C-637228756D57}" type="pres">
      <dgm:prSet presAssocID="{273B252F-3A11-4F86-B569-FF49C42ABA41}" presName="descendantBox" presStyleLbl="bgAccFollowNode1" presStyleIdx="0" presStyleCnt="3"/>
      <dgm:spPr/>
    </dgm:pt>
    <dgm:pt modelId="{EA35E99D-BD61-45C3-ADB5-F7C881482A9A}" type="pres">
      <dgm:prSet presAssocID="{FCEE09BD-4C26-4CC2-BC99-D34B9587988A}" presName="sp" presStyleCnt="0"/>
      <dgm:spPr/>
    </dgm:pt>
    <dgm:pt modelId="{3C47F3DD-C146-4FAE-B0A6-56D2A56BE32D}" type="pres">
      <dgm:prSet presAssocID="{D7789C34-A763-43A1-83B0-7E67E1E0F878}" presName="arrowAndChildren" presStyleCnt="0"/>
      <dgm:spPr/>
    </dgm:pt>
    <dgm:pt modelId="{39834183-9DC1-4994-8D87-B525ED5F04D8}" type="pres">
      <dgm:prSet presAssocID="{D7789C34-A763-43A1-83B0-7E67E1E0F878}" presName="parentTextArrow" presStyleLbl="node1" presStyleIdx="0" presStyleCnt="0"/>
      <dgm:spPr/>
    </dgm:pt>
    <dgm:pt modelId="{D5EF4348-8375-4881-90F0-379C91EB1339}" type="pres">
      <dgm:prSet presAssocID="{D7789C34-A763-43A1-83B0-7E67E1E0F878}" presName="arrow" presStyleLbl="alignNode1" presStyleIdx="1" presStyleCnt="3"/>
      <dgm:spPr/>
    </dgm:pt>
    <dgm:pt modelId="{44615309-9D8C-4CAD-840F-FF8D13068948}" type="pres">
      <dgm:prSet presAssocID="{D7789C34-A763-43A1-83B0-7E67E1E0F878}" presName="descendantArrow" presStyleLbl="bgAccFollowNode1" presStyleIdx="1" presStyleCnt="3"/>
      <dgm:spPr/>
    </dgm:pt>
    <dgm:pt modelId="{853E41FE-FA57-437B-BA40-E8D51BB4D669}" type="pres">
      <dgm:prSet presAssocID="{AA639A81-6D9B-4813-BB50-CB8D0A582807}" presName="sp" presStyleCnt="0"/>
      <dgm:spPr/>
    </dgm:pt>
    <dgm:pt modelId="{3828EB07-C498-4597-B9D8-FB9F5699D2EA}" type="pres">
      <dgm:prSet presAssocID="{90F89C2C-DC83-4A5E-97D9-94C9EF07CA3D}" presName="arrowAndChildren" presStyleCnt="0"/>
      <dgm:spPr/>
    </dgm:pt>
    <dgm:pt modelId="{CED21265-4A9A-488D-9E18-E501001A9A02}" type="pres">
      <dgm:prSet presAssocID="{90F89C2C-DC83-4A5E-97D9-94C9EF07CA3D}" presName="parentTextArrow" presStyleLbl="node1" presStyleIdx="0" presStyleCnt="0"/>
      <dgm:spPr/>
    </dgm:pt>
    <dgm:pt modelId="{136CD05E-4F0C-4558-A827-7D05AFECCA0B}" type="pres">
      <dgm:prSet presAssocID="{90F89C2C-DC83-4A5E-97D9-94C9EF07CA3D}" presName="arrow" presStyleLbl="alignNode1" presStyleIdx="2" presStyleCnt="3"/>
      <dgm:spPr/>
    </dgm:pt>
    <dgm:pt modelId="{1920D5ED-3C67-4FC7-A7BF-9BA80574450F}" type="pres">
      <dgm:prSet presAssocID="{90F89C2C-DC83-4A5E-97D9-94C9EF07CA3D}" presName="descendantArrow" presStyleLbl="bgAccFollowNode1" presStyleIdx="2" presStyleCnt="3"/>
      <dgm:spPr/>
    </dgm:pt>
  </dgm:ptLst>
  <dgm:cxnLst>
    <dgm:cxn modelId="{E3EC6816-9C4C-4737-B2D6-A17F2D3DD85B}" type="presOf" srcId="{90F89C2C-DC83-4A5E-97D9-94C9EF07CA3D}" destId="{CED21265-4A9A-488D-9E18-E501001A9A02}" srcOrd="0" destOrd="0" presId="urn:microsoft.com/office/officeart/2016/7/layout/VerticalDownArrowProcess"/>
    <dgm:cxn modelId="{1DCD953B-A83F-48E9-82A7-91D55E855818}" srcId="{DE7FD378-100B-4DE7-ADB6-AC9A477050F7}" destId="{D7789C34-A763-43A1-83B0-7E67E1E0F878}" srcOrd="1" destOrd="0" parTransId="{23A01DAE-5106-4B04-B240-D40AC7ED9254}" sibTransId="{FCEE09BD-4C26-4CC2-BC99-D34B9587988A}"/>
    <dgm:cxn modelId="{EFE0C03B-67E6-4AA8-8DBD-2ED42FC91B8E}" type="presOf" srcId="{731142D1-0B9D-4C4B-A0E4-4B59DFCF1E0F}" destId="{1920D5ED-3C67-4FC7-A7BF-9BA80574450F}" srcOrd="0" destOrd="0" presId="urn:microsoft.com/office/officeart/2016/7/layout/VerticalDownArrowProcess"/>
    <dgm:cxn modelId="{6A7F4265-FC70-4203-9477-96A64338A74A}" type="presOf" srcId="{D7789C34-A763-43A1-83B0-7E67E1E0F878}" destId="{39834183-9DC1-4994-8D87-B525ED5F04D8}" srcOrd="0" destOrd="0" presId="urn:microsoft.com/office/officeart/2016/7/layout/VerticalDownArrowProcess"/>
    <dgm:cxn modelId="{CF1D4271-4A7E-49DB-8E5C-3E8E7D71ECAE}" type="presOf" srcId="{A00548B1-0E0B-4685-8E62-AA0C3AFEB7B2}" destId="{912FC818-96C8-4A03-977C-637228756D57}" srcOrd="0" destOrd="0" presId="urn:microsoft.com/office/officeart/2016/7/layout/VerticalDownArrowProcess"/>
    <dgm:cxn modelId="{46548186-F3C4-41D3-AE55-531B70317B63}" srcId="{DE7FD378-100B-4DE7-ADB6-AC9A477050F7}" destId="{273B252F-3A11-4F86-B569-FF49C42ABA41}" srcOrd="2" destOrd="0" parTransId="{13F42641-9AD7-41FD-A057-62060160AD3A}" sibTransId="{044D1591-331A-44D7-BBA0-738FEBED6E39}"/>
    <dgm:cxn modelId="{7DF95C95-8F30-49B7-B5C8-27FC0B8D8A1C}" type="presOf" srcId="{D7789C34-A763-43A1-83B0-7E67E1E0F878}" destId="{D5EF4348-8375-4881-90F0-379C91EB1339}" srcOrd="1" destOrd="0" presId="urn:microsoft.com/office/officeart/2016/7/layout/VerticalDownArrowProcess"/>
    <dgm:cxn modelId="{FDA5F396-54EB-47CE-AFF5-692BD78EC3D6}" srcId="{DE7FD378-100B-4DE7-ADB6-AC9A477050F7}" destId="{90F89C2C-DC83-4A5E-97D9-94C9EF07CA3D}" srcOrd="0" destOrd="0" parTransId="{1FA6D97D-AF1F-47FD-A99E-1FDFE5F527EF}" sibTransId="{AA639A81-6D9B-4813-BB50-CB8D0A582807}"/>
    <dgm:cxn modelId="{341193A6-09DE-458A-9C5C-528E76E6F835}" srcId="{273B252F-3A11-4F86-B569-FF49C42ABA41}" destId="{A00548B1-0E0B-4685-8E62-AA0C3AFEB7B2}" srcOrd="0" destOrd="0" parTransId="{42E6ED1C-C8EB-47AD-84D2-F72047BBFEC9}" sibTransId="{0FD4DFF6-0BF6-4E17-BE9B-07B90AAF4329}"/>
    <dgm:cxn modelId="{6D3959AF-A379-4BDF-80DD-BD0572745F8C}" srcId="{D7789C34-A763-43A1-83B0-7E67E1E0F878}" destId="{0AD5E778-EBC5-4A13-81D6-321E10CB4BA9}" srcOrd="0" destOrd="0" parTransId="{38488540-F70D-4CBE-B845-9A9E2378F188}" sibTransId="{38CDC633-7365-4DCB-AA15-4604294BCCBD}"/>
    <dgm:cxn modelId="{A73827B3-12DC-4EB1-AA31-C2EC301C18E2}" type="presOf" srcId="{0AD5E778-EBC5-4A13-81D6-321E10CB4BA9}" destId="{44615309-9D8C-4CAD-840F-FF8D13068948}" srcOrd="0" destOrd="0" presId="urn:microsoft.com/office/officeart/2016/7/layout/VerticalDownArrowProcess"/>
    <dgm:cxn modelId="{4CC3DFDD-7A40-49DC-8C96-CEC203F60C27}" srcId="{90F89C2C-DC83-4A5E-97D9-94C9EF07CA3D}" destId="{731142D1-0B9D-4C4B-A0E4-4B59DFCF1E0F}" srcOrd="0" destOrd="0" parTransId="{C230AF90-D8DE-4725-966B-F5A94801FB2F}" sibTransId="{0820C77E-57ED-479F-9C40-4C4B9E67E735}"/>
    <dgm:cxn modelId="{0035F8DE-B91E-441D-B477-93AF57B2D9EC}" type="presOf" srcId="{273B252F-3A11-4F86-B569-FF49C42ABA41}" destId="{48963D5E-6615-4097-AE85-4B7C6257EB4E}" srcOrd="0" destOrd="0" presId="urn:microsoft.com/office/officeart/2016/7/layout/VerticalDownArrowProcess"/>
    <dgm:cxn modelId="{1860C8EA-7F42-44C0-BEB9-04629C6F0D52}" type="presOf" srcId="{DE7FD378-100B-4DE7-ADB6-AC9A477050F7}" destId="{A0BF1BA2-C606-4A2C-98DC-3FEA64EF3C03}" srcOrd="0" destOrd="0" presId="urn:microsoft.com/office/officeart/2016/7/layout/VerticalDownArrowProcess"/>
    <dgm:cxn modelId="{788892F3-E94B-45EA-B327-095F6D5DA52A}" type="presOf" srcId="{90F89C2C-DC83-4A5E-97D9-94C9EF07CA3D}" destId="{136CD05E-4F0C-4558-A827-7D05AFECCA0B}" srcOrd="1" destOrd="0" presId="urn:microsoft.com/office/officeart/2016/7/layout/VerticalDownArrowProcess"/>
    <dgm:cxn modelId="{8074E17D-6F02-44FE-A241-5BCFBB8550BA}" type="presParOf" srcId="{A0BF1BA2-C606-4A2C-98DC-3FEA64EF3C03}" destId="{BE0527C5-148B-4539-818F-E408EB051C2E}" srcOrd="0" destOrd="0" presId="urn:microsoft.com/office/officeart/2016/7/layout/VerticalDownArrowProcess"/>
    <dgm:cxn modelId="{D5683401-B9DF-49E2-B505-B83C62C0C53D}" type="presParOf" srcId="{BE0527C5-148B-4539-818F-E408EB051C2E}" destId="{48963D5E-6615-4097-AE85-4B7C6257EB4E}" srcOrd="0" destOrd="0" presId="urn:microsoft.com/office/officeart/2016/7/layout/VerticalDownArrowProcess"/>
    <dgm:cxn modelId="{06E69257-2B47-4560-9BC0-EF432BC8F81E}" type="presParOf" srcId="{BE0527C5-148B-4539-818F-E408EB051C2E}" destId="{912FC818-96C8-4A03-977C-637228756D57}" srcOrd="1" destOrd="0" presId="urn:microsoft.com/office/officeart/2016/7/layout/VerticalDownArrowProcess"/>
    <dgm:cxn modelId="{FF9CEEF7-01F0-40B9-BA10-D86A80AA9386}" type="presParOf" srcId="{A0BF1BA2-C606-4A2C-98DC-3FEA64EF3C03}" destId="{EA35E99D-BD61-45C3-ADB5-F7C881482A9A}" srcOrd="1" destOrd="0" presId="urn:microsoft.com/office/officeart/2016/7/layout/VerticalDownArrowProcess"/>
    <dgm:cxn modelId="{D1611F88-F801-4310-81ED-4CEF2582154F}" type="presParOf" srcId="{A0BF1BA2-C606-4A2C-98DC-3FEA64EF3C03}" destId="{3C47F3DD-C146-4FAE-B0A6-56D2A56BE32D}" srcOrd="2" destOrd="0" presId="urn:microsoft.com/office/officeart/2016/7/layout/VerticalDownArrowProcess"/>
    <dgm:cxn modelId="{81F5CE76-3181-47CA-97B4-6B77C6E504E1}" type="presParOf" srcId="{3C47F3DD-C146-4FAE-B0A6-56D2A56BE32D}" destId="{39834183-9DC1-4994-8D87-B525ED5F04D8}" srcOrd="0" destOrd="0" presId="urn:microsoft.com/office/officeart/2016/7/layout/VerticalDownArrowProcess"/>
    <dgm:cxn modelId="{705F2E91-1134-408A-80DB-9984B2305D14}" type="presParOf" srcId="{3C47F3DD-C146-4FAE-B0A6-56D2A56BE32D}" destId="{D5EF4348-8375-4881-90F0-379C91EB1339}" srcOrd="1" destOrd="0" presId="urn:microsoft.com/office/officeart/2016/7/layout/VerticalDownArrowProcess"/>
    <dgm:cxn modelId="{CDBD90DD-857D-41B7-B0D6-C8500BDA14DD}" type="presParOf" srcId="{3C47F3DD-C146-4FAE-B0A6-56D2A56BE32D}" destId="{44615309-9D8C-4CAD-840F-FF8D13068948}" srcOrd="2" destOrd="0" presId="urn:microsoft.com/office/officeart/2016/7/layout/VerticalDownArrowProcess"/>
    <dgm:cxn modelId="{D7AC71AE-79AD-4812-B1C7-6F11526551D6}" type="presParOf" srcId="{A0BF1BA2-C606-4A2C-98DC-3FEA64EF3C03}" destId="{853E41FE-FA57-437B-BA40-E8D51BB4D669}" srcOrd="3" destOrd="0" presId="urn:microsoft.com/office/officeart/2016/7/layout/VerticalDownArrowProcess"/>
    <dgm:cxn modelId="{F33C37CE-B9E5-47AC-9380-EA51E4A4352D}" type="presParOf" srcId="{A0BF1BA2-C606-4A2C-98DC-3FEA64EF3C03}" destId="{3828EB07-C498-4597-B9D8-FB9F5699D2EA}" srcOrd="4" destOrd="0" presId="urn:microsoft.com/office/officeart/2016/7/layout/VerticalDownArrowProcess"/>
    <dgm:cxn modelId="{84550B5F-AFBE-41B6-AB88-9243DA82D9A0}" type="presParOf" srcId="{3828EB07-C498-4597-B9D8-FB9F5699D2EA}" destId="{CED21265-4A9A-488D-9E18-E501001A9A02}" srcOrd="0" destOrd="0" presId="urn:microsoft.com/office/officeart/2016/7/layout/VerticalDownArrowProcess"/>
    <dgm:cxn modelId="{3DEF2F2B-93ED-4067-81D8-31DB097B49AC}" type="presParOf" srcId="{3828EB07-C498-4597-B9D8-FB9F5699D2EA}" destId="{136CD05E-4F0C-4558-A827-7D05AFECCA0B}" srcOrd="1" destOrd="0" presId="urn:microsoft.com/office/officeart/2016/7/layout/VerticalDownArrowProcess"/>
    <dgm:cxn modelId="{106F3067-1AF1-4E94-9FA0-8DFC6B367A57}" type="presParOf" srcId="{3828EB07-C498-4597-B9D8-FB9F5699D2EA}" destId="{1920D5ED-3C67-4FC7-A7BF-9BA80574450F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05CA179-5C8E-4071-9568-ECF58569400D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BC4D391-6E50-4713-AFE5-EAAE8AB0CE6B}">
      <dgm:prSet phldr="0"/>
      <dgm:spPr/>
      <dgm:t>
        <a:bodyPr/>
        <a:lstStyle/>
        <a:p>
          <a:pPr rtl="0">
            <a:lnSpc>
              <a:spcPct val="100000"/>
            </a:lnSpc>
            <a:defRPr cap="all"/>
          </a:pPr>
          <a:r>
            <a:rPr lang="en-US">
              <a:latin typeface="Trebuchet MS" panose="020B0603020202020204"/>
            </a:rPr>
            <a:t>Evidence on the Gender Pay Gap</a:t>
          </a:r>
          <a:endParaRPr lang="en-US"/>
        </a:p>
      </dgm:t>
    </dgm:pt>
    <dgm:pt modelId="{D07254C7-A98F-4634-950F-63AD58A876C2}" type="parTrans" cxnId="{11A1707B-4590-4F09-8E5B-CEA037C186AA}">
      <dgm:prSet/>
      <dgm:spPr/>
      <dgm:t>
        <a:bodyPr/>
        <a:lstStyle/>
        <a:p>
          <a:endParaRPr lang="en-US"/>
        </a:p>
      </dgm:t>
    </dgm:pt>
    <dgm:pt modelId="{B64200F4-CDB0-432F-8CFF-A4322D6F0717}" type="sibTrans" cxnId="{11A1707B-4590-4F09-8E5B-CEA037C186AA}">
      <dgm:prSet/>
      <dgm:spPr/>
      <dgm:t>
        <a:bodyPr/>
        <a:lstStyle/>
        <a:p>
          <a:endParaRPr lang="en-US"/>
        </a:p>
      </dgm:t>
    </dgm:pt>
    <dgm:pt modelId="{09C47E4C-2BB8-45C0-9CCB-9E1CF3C778CC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0" i="0"/>
            <a:t>Break Out Groups</a:t>
          </a:r>
          <a:endParaRPr lang="en-US"/>
        </a:p>
      </dgm:t>
    </dgm:pt>
    <dgm:pt modelId="{504B39DD-19E2-4D4A-9DBB-2019E1563A7F}" type="parTrans" cxnId="{0B53FF19-9C6D-4CC6-91F1-59B16F0F6B88}">
      <dgm:prSet/>
      <dgm:spPr/>
      <dgm:t>
        <a:bodyPr/>
        <a:lstStyle/>
        <a:p>
          <a:endParaRPr lang="en-US"/>
        </a:p>
      </dgm:t>
    </dgm:pt>
    <dgm:pt modelId="{13C3300B-F3DC-49C1-8D10-C6B25C31E995}" type="sibTrans" cxnId="{0B53FF19-9C6D-4CC6-91F1-59B16F0F6B88}">
      <dgm:prSet/>
      <dgm:spPr/>
      <dgm:t>
        <a:bodyPr/>
        <a:lstStyle/>
        <a:p>
          <a:endParaRPr lang="en-US"/>
        </a:p>
      </dgm:t>
    </dgm:pt>
    <dgm:pt modelId="{0224C0E8-93EC-4FD4-8C73-0AA5B41F3577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0" i="0"/>
            <a:t>Discussion</a:t>
          </a:r>
          <a:endParaRPr lang="en-US"/>
        </a:p>
      </dgm:t>
    </dgm:pt>
    <dgm:pt modelId="{9B6362D7-22A2-4BB2-9BF4-19A4DA5490DF}" type="parTrans" cxnId="{602CF1B7-E1A9-4EB8-8AE1-37D0783AF480}">
      <dgm:prSet/>
      <dgm:spPr/>
      <dgm:t>
        <a:bodyPr/>
        <a:lstStyle/>
        <a:p>
          <a:endParaRPr lang="en-US"/>
        </a:p>
      </dgm:t>
    </dgm:pt>
    <dgm:pt modelId="{498DCFAE-B5E9-45A9-A70A-0373F070ED8E}" type="sibTrans" cxnId="{602CF1B7-E1A9-4EB8-8AE1-37D0783AF480}">
      <dgm:prSet/>
      <dgm:spPr/>
      <dgm:t>
        <a:bodyPr/>
        <a:lstStyle/>
        <a:p>
          <a:endParaRPr lang="en-US"/>
        </a:p>
      </dgm:t>
    </dgm:pt>
    <dgm:pt modelId="{5E47B3FE-11F1-44BF-92C5-A54BDF51D8A1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0" i="0"/>
            <a:t>Action Items</a:t>
          </a:r>
          <a:endParaRPr lang="en-US"/>
        </a:p>
      </dgm:t>
    </dgm:pt>
    <dgm:pt modelId="{50EE1CFD-F428-43FD-9709-E44F9AE9E617}" type="parTrans" cxnId="{370E5FC0-C0E6-42BB-A6F6-C1290C6EC990}">
      <dgm:prSet/>
      <dgm:spPr/>
      <dgm:t>
        <a:bodyPr/>
        <a:lstStyle/>
        <a:p>
          <a:endParaRPr lang="en-US"/>
        </a:p>
      </dgm:t>
    </dgm:pt>
    <dgm:pt modelId="{94161849-32D0-4E3E-B3D2-D700FBC294AF}" type="sibTrans" cxnId="{370E5FC0-C0E6-42BB-A6F6-C1290C6EC990}">
      <dgm:prSet/>
      <dgm:spPr/>
      <dgm:t>
        <a:bodyPr/>
        <a:lstStyle/>
        <a:p>
          <a:endParaRPr lang="en-US"/>
        </a:p>
      </dgm:t>
    </dgm:pt>
    <dgm:pt modelId="{DAAD29C8-FE75-4A2F-8DD4-5C64FAF3FEC9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0" i="0"/>
            <a:t>Q&amp;A</a:t>
          </a:r>
          <a:endParaRPr lang="en-US"/>
        </a:p>
      </dgm:t>
    </dgm:pt>
    <dgm:pt modelId="{253CB85B-D58A-488D-86A6-016105B13616}" type="parTrans" cxnId="{16AB39DB-D92C-45CC-A90D-962B79036605}">
      <dgm:prSet/>
      <dgm:spPr/>
      <dgm:t>
        <a:bodyPr/>
        <a:lstStyle/>
        <a:p>
          <a:endParaRPr lang="en-US"/>
        </a:p>
      </dgm:t>
    </dgm:pt>
    <dgm:pt modelId="{C7C49ED0-55C3-4AD1-A78C-8DDC24D043DC}" type="sibTrans" cxnId="{16AB39DB-D92C-45CC-A90D-962B79036605}">
      <dgm:prSet/>
      <dgm:spPr/>
      <dgm:t>
        <a:bodyPr/>
        <a:lstStyle/>
        <a:p>
          <a:endParaRPr lang="en-US"/>
        </a:p>
      </dgm:t>
    </dgm:pt>
    <dgm:pt modelId="{FA864687-E422-4851-B9D1-BC79D985D129}" type="pres">
      <dgm:prSet presAssocID="{305CA179-5C8E-4071-9568-ECF58569400D}" presName="root" presStyleCnt="0">
        <dgm:presLayoutVars>
          <dgm:dir/>
          <dgm:resizeHandles val="exact"/>
        </dgm:presLayoutVars>
      </dgm:prSet>
      <dgm:spPr/>
    </dgm:pt>
    <dgm:pt modelId="{61793903-1D30-4D1A-A74A-6B760A19D54C}" type="pres">
      <dgm:prSet presAssocID="{8BC4D391-6E50-4713-AFE5-EAAE8AB0CE6B}" presName="compNode" presStyleCnt="0"/>
      <dgm:spPr/>
    </dgm:pt>
    <dgm:pt modelId="{8F4CABB7-8559-478A-B1E3-A0B21D2A5388}" type="pres">
      <dgm:prSet presAssocID="{8BC4D391-6E50-4713-AFE5-EAAE8AB0CE6B}" presName="iconBgRect" presStyleLbl="bgShp" presStyleIdx="0" presStyleCnt="5"/>
      <dgm:spPr/>
    </dgm:pt>
    <dgm:pt modelId="{5E30458D-C08B-4EF4-91D6-BE51139100D3}" type="pres">
      <dgm:prSet presAssocID="{8BC4D391-6E50-4713-AFE5-EAAE8AB0CE6B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061F79F2-6F9B-4387-B8EB-B5C8896869C5}" type="pres">
      <dgm:prSet presAssocID="{8BC4D391-6E50-4713-AFE5-EAAE8AB0CE6B}" presName="spaceRect" presStyleCnt="0"/>
      <dgm:spPr/>
    </dgm:pt>
    <dgm:pt modelId="{D0D77FA9-C578-4227-81EE-722A72E665A7}" type="pres">
      <dgm:prSet presAssocID="{8BC4D391-6E50-4713-AFE5-EAAE8AB0CE6B}" presName="textRect" presStyleLbl="revTx" presStyleIdx="0" presStyleCnt="5">
        <dgm:presLayoutVars>
          <dgm:chMax val="1"/>
          <dgm:chPref val="1"/>
        </dgm:presLayoutVars>
      </dgm:prSet>
      <dgm:spPr/>
    </dgm:pt>
    <dgm:pt modelId="{B3AAF8EA-0C97-46C4-A959-86FFDA59BB33}" type="pres">
      <dgm:prSet presAssocID="{B64200F4-CDB0-432F-8CFF-A4322D6F0717}" presName="sibTrans" presStyleCnt="0"/>
      <dgm:spPr/>
    </dgm:pt>
    <dgm:pt modelId="{A3B07A53-423A-4637-8913-927D364755DB}" type="pres">
      <dgm:prSet presAssocID="{09C47E4C-2BB8-45C0-9CCB-9E1CF3C778CC}" presName="compNode" presStyleCnt="0"/>
      <dgm:spPr/>
    </dgm:pt>
    <dgm:pt modelId="{3C73B2D9-3013-4631-9420-E41F92BD893D}" type="pres">
      <dgm:prSet presAssocID="{09C47E4C-2BB8-45C0-9CCB-9E1CF3C778CC}" presName="iconBgRect" presStyleLbl="bgShp" presStyleIdx="1" presStyleCnt="5"/>
      <dgm:spPr/>
    </dgm:pt>
    <dgm:pt modelId="{2565E20F-BE0C-4DAD-9C94-9684C82569DF}" type="pres">
      <dgm:prSet presAssocID="{09C47E4C-2BB8-45C0-9CCB-9E1CF3C778CC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ffee"/>
        </a:ext>
      </dgm:extLst>
    </dgm:pt>
    <dgm:pt modelId="{EB67BBF0-D8BF-45D5-BF9B-818768B0D772}" type="pres">
      <dgm:prSet presAssocID="{09C47E4C-2BB8-45C0-9CCB-9E1CF3C778CC}" presName="spaceRect" presStyleCnt="0"/>
      <dgm:spPr/>
    </dgm:pt>
    <dgm:pt modelId="{6CFCE714-1ADE-4DDD-89A8-EBD1E369CAB7}" type="pres">
      <dgm:prSet presAssocID="{09C47E4C-2BB8-45C0-9CCB-9E1CF3C778CC}" presName="textRect" presStyleLbl="revTx" presStyleIdx="1" presStyleCnt="5">
        <dgm:presLayoutVars>
          <dgm:chMax val="1"/>
          <dgm:chPref val="1"/>
        </dgm:presLayoutVars>
      </dgm:prSet>
      <dgm:spPr/>
    </dgm:pt>
    <dgm:pt modelId="{81C668D3-1784-462B-B485-6C4052E2FFE1}" type="pres">
      <dgm:prSet presAssocID="{13C3300B-F3DC-49C1-8D10-C6B25C31E995}" presName="sibTrans" presStyleCnt="0"/>
      <dgm:spPr/>
    </dgm:pt>
    <dgm:pt modelId="{8F5767F7-F424-478A-A44D-26BAEF17A798}" type="pres">
      <dgm:prSet presAssocID="{0224C0E8-93EC-4FD4-8C73-0AA5B41F3577}" presName="compNode" presStyleCnt="0"/>
      <dgm:spPr/>
    </dgm:pt>
    <dgm:pt modelId="{0EC8342A-4D1B-494E-9D05-C5781BA3D6AB}" type="pres">
      <dgm:prSet presAssocID="{0224C0E8-93EC-4FD4-8C73-0AA5B41F3577}" presName="iconBgRect" presStyleLbl="bgShp" presStyleIdx="2" presStyleCnt="5"/>
      <dgm:spPr/>
    </dgm:pt>
    <dgm:pt modelId="{F6C5C4A9-E714-4A33-B9F3-377B3E8629D4}" type="pres">
      <dgm:prSet presAssocID="{0224C0E8-93EC-4FD4-8C73-0AA5B41F3577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41222F3A-FFD4-47BD-BEAA-ABFCD69E7359}" type="pres">
      <dgm:prSet presAssocID="{0224C0E8-93EC-4FD4-8C73-0AA5B41F3577}" presName="spaceRect" presStyleCnt="0"/>
      <dgm:spPr/>
    </dgm:pt>
    <dgm:pt modelId="{B20987B2-8D6D-4B9C-AE32-08E7629B1E39}" type="pres">
      <dgm:prSet presAssocID="{0224C0E8-93EC-4FD4-8C73-0AA5B41F3577}" presName="textRect" presStyleLbl="revTx" presStyleIdx="2" presStyleCnt="5">
        <dgm:presLayoutVars>
          <dgm:chMax val="1"/>
          <dgm:chPref val="1"/>
        </dgm:presLayoutVars>
      </dgm:prSet>
      <dgm:spPr/>
    </dgm:pt>
    <dgm:pt modelId="{5F506087-8C31-4D6E-BEFB-4BD65115FA37}" type="pres">
      <dgm:prSet presAssocID="{498DCFAE-B5E9-45A9-A70A-0373F070ED8E}" presName="sibTrans" presStyleCnt="0"/>
      <dgm:spPr/>
    </dgm:pt>
    <dgm:pt modelId="{9DA2B724-91EB-41E7-AFF7-9B7C64CA8DAC}" type="pres">
      <dgm:prSet presAssocID="{5E47B3FE-11F1-44BF-92C5-A54BDF51D8A1}" presName="compNode" presStyleCnt="0"/>
      <dgm:spPr/>
    </dgm:pt>
    <dgm:pt modelId="{14ABEBE6-6203-41E0-8C29-4BDF702809DB}" type="pres">
      <dgm:prSet presAssocID="{5E47B3FE-11F1-44BF-92C5-A54BDF51D8A1}" presName="iconBgRect" presStyleLbl="bgShp" presStyleIdx="3" presStyleCnt="5"/>
      <dgm:spPr/>
    </dgm:pt>
    <dgm:pt modelId="{26B2413F-2F50-4FBE-8EF9-AF4A6CC181C4}" type="pres">
      <dgm:prSet presAssocID="{5E47B3FE-11F1-44BF-92C5-A54BDF51D8A1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C99D36CE-EF24-44F7-8091-1A98E96869D8}" type="pres">
      <dgm:prSet presAssocID="{5E47B3FE-11F1-44BF-92C5-A54BDF51D8A1}" presName="spaceRect" presStyleCnt="0"/>
      <dgm:spPr/>
    </dgm:pt>
    <dgm:pt modelId="{B318D285-0136-444A-AFC1-B27AC5F78A3A}" type="pres">
      <dgm:prSet presAssocID="{5E47B3FE-11F1-44BF-92C5-A54BDF51D8A1}" presName="textRect" presStyleLbl="revTx" presStyleIdx="3" presStyleCnt="5">
        <dgm:presLayoutVars>
          <dgm:chMax val="1"/>
          <dgm:chPref val="1"/>
        </dgm:presLayoutVars>
      </dgm:prSet>
      <dgm:spPr/>
    </dgm:pt>
    <dgm:pt modelId="{8447AD68-CEDA-4892-91FB-E95FCA3E0D16}" type="pres">
      <dgm:prSet presAssocID="{94161849-32D0-4E3E-B3D2-D700FBC294AF}" presName="sibTrans" presStyleCnt="0"/>
      <dgm:spPr/>
    </dgm:pt>
    <dgm:pt modelId="{ACA3CBCB-1EC1-4CC1-B058-A707865B71B3}" type="pres">
      <dgm:prSet presAssocID="{DAAD29C8-FE75-4A2F-8DD4-5C64FAF3FEC9}" presName="compNode" presStyleCnt="0"/>
      <dgm:spPr/>
    </dgm:pt>
    <dgm:pt modelId="{FD5D92DA-C1A1-44F4-8723-1EB893F1969D}" type="pres">
      <dgm:prSet presAssocID="{DAAD29C8-FE75-4A2F-8DD4-5C64FAF3FEC9}" presName="iconBgRect" presStyleLbl="bgShp" presStyleIdx="4" presStyleCnt="5"/>
      <dgm:spPr/>
    </dgm:pt>
    <dgm:pt modelId="{A80FFA00-37E9-447F-970D-C01A9FF828A9}" type="pres">
      <dgm:prSet presAssocID="{DAAD29C8-FE75-4A2F-8DD4-5C64FAF3FEC9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390B6636-162C-48A3-B212-B0FCF96475EC}" type="pres">
      <dgm:prSet presAssocID="{DAAD29C8-FE75-4A2F-8DD4-5C64FAF3FEC9}" presName="spaceRect" presStyleCnt="0"/>
      <dgm:spPr/>
    </dgm:pt>
    <dgm:pt modelId="{9A672800-8D08-4D39-A298-05EDDF68AFB4}" type="pres">
      <dgm:prSet presAssocID="{DAAD29C8-FE75-4A2F-8DD4-5C64FAF3FEC9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B5275E03-426C-4A9E-94A4-D143408C67B2}" type="presOf" srcId="{5E47B3FE-11F1-44BF-92C5-A54BDF51D8A1}" destId="{B318D285-0136-444A-AFC1-B27AC5F78A3A}" srcOrd="0" destOrd="0" presId="urn:microsoft.com/office/officeart/2018/5/layout/IconCircleLabelList"/>
    <dgm:cxn modelId="{1D39B70F-D0E3-419A-B954-28F25DBDCAB2}" type="presOf" srcId="{0224C0E8-93EC-4FD4-8C73-0AA5B41F3577}" destId="{B20987B2-8D6D-4B9C-AE32-08E7629B1E39}" srcOrd="0" destOrd="0" presId="urn:microsoft.com/office/officeart/2018/5/layout/IconCircleLabelList"/>
    <dgm:cxn modelId="{0B53FF19-9C6D-4CC6-91F1-59B16F0F6B88}" srcId="{305CA179-5C8E-4071-9568-ECF58569400D}" destId="{09C47E4C-2BB8-45C0-9CCB-9E1CF3C778CC}" srcOrd="1" destOrd="0" parTransId="{504B39DD-19E2-4D4A-9DBB-2019E1563A7F}" sibTransId="{13C3300B-F3DC-49C1-8D10-C6B25C31E995}"/>
    <dgm:cxn modelId="{46975B30-56A7-4C02-942F-DE7ECC34E7DF}" type="presOf" srcId="{8BC4D391-6E50-4713-AFE5-EAAE8AB0CE6B}" destId="{D0D77FA9-C578-4227-81EE-722A72E665A7}" srcOrd="0" destOrd="0" presId="urn:microsoft.com/office/officeart/2018/5/layout/IconCircleLabelList"/>
    <dgm:cxn modelId="{81FB5F4A-D2C8-4BAD-AFD4-D39BB9CF0D8B}" type="presOf" srcId="{09C47E4C-2BB8-45C0-9CCB-9E1CF3C778CC}" destId="{6CFCE714-1ADE-4DDD-89A8-EBD1E369CAB7}" srcOrd="0" destOrd="0" presId="urn:microsoft.com/office/officeart/2018/5/layout/IconCircleLabelList"/>
    <dgm:cxn modelId="{11A1707B-4590-4F09-8E5B-CEA037C186AA}" srcId="{305CA179-5C8E-4071-9568-ECF58569400D}" destId="{8BC4D391-6E50-4713-AFE5-EAAE8AB0CE6B}" srcOrd="0" destOrd="0" parTransId="{D07254C7-A98F-4634-950F-63AD58A876C2}" sibTransId="{B64200F4-CDB0-432F-8CFF-A4322D6F0717}"/>
    <dgm:cxn modelId="{602CF1B7-E1A9-4EB8-8AE1-37D0783AF480}" srcId="{305CA179-5C8E-4071-9568-ECF58569400D}" destId="{0224C0E8-93EC-4FD4-8C73-0AA5B41F3577}" srcOrd="2" destOrd="0" parTransId="{9B6362D7-22A2-4BB2-9BF4-19A4DA5490DF}" sibTransId="{498DCFAE-B5E9-45A9-A70A-0373F070ED8E}"/>
    <dgm:cxn modelId="{370E5FC0-C0E6-42BB-A6F6-C1290C6EC990}" srcId="{305CA179-5C8E-4071-9568-ECF58569400D}" destId="{5E47B3FE-11F1-44BF-92C5-A54BDF51D8A1}" srcOrd="3" destOrd="0" parTransId="{50EE1CFD-F428-43FD-9709-E44F9AE9E617}" sibTransId="{94161849-32D0-4E3E-B3D2-D700FBC294AF}"/>
    <dgm:cxn modelId="{16AB39DB-D92C-45CC-A90D-962B79036605}" srcId="{305CA179-5C8E-4071-9568-ECF58569400D}" destId="{DAAD29C8-FE75-4A2F-8DD4-5C64FAF3FEC9}" srcOrd="4" destOrd="0" parTransId="{253CB85B-D58A-488D-86A6-016105B13616}" sibTransId="{C7C49ED0-55C3-4AD1-A78C-8DDC24D043DC}"/>
    <dgm:cxn modelId="{D759D8DC-2C94-4B7F-B5BA-D5BF6677A8A1}" type="presOf" srcId="{DAAD29C8-FE75-4A2F-8DD4-5C64FAF3FEC9}" destId="{9A672800-8D08-4D39-A298-05EDDF68AFB4}" srcOrd="0" destOrd="0" presId="urn:microsoft.com/office/officeart/2018/5/layout/IconCircleLabelList"/>
    <dgm:cxn modelId="{D1069BF0-1F81-47CF-A6C7-CAD728FFB953}" type="presOf" srcId="{305CA179-5C8E-4071-9568-ECF58569400D}" destId="{FA864687-E422-4851-B9D1-BC79D985D129}" srcOrd="0" destOrd="0" presId="urn:microsoft.com/office/officeart/2018/5/layout/IconCircleLabelList"/>
    <dgm:cxn modelId="{76C24BFF-4ED7-4B57-9374-5D32AFCFF187}" type="presParOf" srcId="{FA864687-E422-4851-B9D1-BC79D985D129}" destId="{61793903-1D30-4D1A-A74A-6B760A19D54C}" srcOrd="0" destOrd="0" presId="urn:microsoft.com/office/officeart/2018/5/layout/IconCircleLabelList"/>
    <dgm:cxn modelId="{6F0A29D9-C1C7-4EF8-9FE0-1F415883F233}" type="presParOf" srcId="{61793903-1D30-4D1A-A74A-6B760A19D54C}" destId="{8F4CABB7-8559-478A-B1E3-A0B21D2A5388}" srcOrd="0" destOrd="0" presId="urn:microsoft.com/office/officeart/2018/5/layout/IconCircleLabelList"/>
    <dgm:cxn modelId="{C5861BCF-CD98-4943-8A71-0155707F42B7}" type="presParOf" srcId="{61793903-1D30-4D1A-A74A-6B760A19D54C}" destId="{5E30458D-C08B-4EF4-91D6-BE51139100D3}" srcOrd="1" destOrd="0" presId="urn:microsoft.com/office/officeart/2018/5/layout/IconCircleLabelList"/>
    <dgm:cxn modelId="{A18D4F37-CC40-49AC-AFF1-7E8F7629C231}" type="presParOf" srcId="{61793903-1D30-4D1A-A74A-6B760A19D54C}" destId="{061F79F2-6F9B-4387-B8EB-B5C8896869C5}" srcOrd="2" destOrd="0" presId="urn:microsoft.com/office/officeart/2018/5/layout/IconCircleLabelList"/>
    <dgm:cxn modelId="{E34FF1C1-05A1-43C8-9A3B-2722D3F16076}" type="presParOf" srcId="{61793903-1D30-4D1A-A74A-6B760A19D54C}" destId="{D0D77FA9-C578-4227-81EE-722A72E665A7}" srcOrd="3" destOrd="0" presId="urn:microsoft.com/office/officeart/2018/5/layout/IconCircleLabelList"/>
    <dgm:cxn modelId="{73DDD9C6-9600-4FB4-B6AB-F3F351DD2FB9}" type="presParOf" srcId="{FA864687-E422-4851-B9D1-BC79D985D129}" destId="{B3AAF8EA-0C97-46C4-A959-86FFDA59BB33}" srcOrd="1" destOrd="0" presId="urn:microsoft.com/office/officeart/2018/5/layout/IconCircleLabelList"/>
    <dgm:cxn modelId="{D307F4A2-C88F-47AA-8393-687DED9C2620}" type="presParOf" srcId="{FA864687-E422-4851-B9D1-BC79D985D129}" destId="{A3B07A53-423A-4637-8913-927D364755DB}" srcOrd="2" destOrd="0" presId="urn:microsoft.com/office/officeart/2018/5/layout/IconCircleLabelList"/>
    <dgm:cxn modelId="{7190E593-D7E6-4E57-9C47-B062249C3622}" type="presParOf" srcId="{A3B07A53-423A-4637-8913-927D364755DB}" destId="{3C73B2D9-3013-4631-9420-E41F92BD893D}" srcOrd="0" destOrd="0" presId="urn:microsoft.com/office/officeart/2018/5/layout/IconCircleLabelList"/>
    <dgm:cxn modelId="{899A284C-B485-44CD-952D-0E75AA3E7B82}" type="presParOf" srcId="{A3B07A53-423A-4637-8913-927D364755DB}" destId="{2565E20F-BE0C-4DAD-9C94-9684C82569DF}" srcOrd="1" destOrd="0" presId="urn:microsoft.com/office/officeart/2018/5/layout/IconCircleLabelList"/>
    <dgm:cxn modelId="{356DD4CD-27B2-4B09-865E-26C1AA7A4033}" type="presParOf" srcId="{A3B07A53-423A-4637-8913-927D364755DB}" destId="{EB67BBF0-D8BF-45D5-BF9B-818768B0D772}" srcOrd="2" destOrd="0" presId="urn:microsoft.com/office/officeart/2018/5/layout/IconCircleLabelList"/>
    <dgm:cxn modelId="{3B667920-95D2-4121-816F-5D969EAED259}" type="presParOf" srcId="{A3B07A53-423A-4637-8913-927D364755DB}" destId="{6CFCE714-1ADE-4DDD-89A8-EBD1E369CAB7}" srcOrd="3" destOrd="0" presId="urn:microsoft.com/office/officeart/2018/5/layout/IconCircleLabelList"/>
    <dgm:cxn modelId="{781F7A42-C864-4625-AA0A-D684C0DB4375}" type="presParOf" srcId="{FA864687-E422-4851-B9D1-BC79D985D129}" destId="{81C668D3-1784-462B-B485-6C4052E2FFE1}" srcOrd="3" destOrd="0" presId="urn:microsoft.com/office/officeart/2018/5/layout/IconCircleLabelList"/>
    <dgm:cxn modelId="{ED2C1D88-33C1-47E8-A16F-A294713A96E8}" type="presParOf" srcId="{FA864687-E422-4851-B9D1-BC79D985D129}" destId="{8F5767F7-F424-478A-A44D-26BAEF17A798}" srcOrd="4" destOrd="0" presId="urn:microsoft.com/office/officeart/2018/5/layout/IconCircleLabelList"/>
    <dgm:cxn modelId="{26B1DA26-7C3B-4423-BCD9-0E1172765196}" type="presParOf" srcId="{8F5767F7-F424-478A-A44D-26BAEF17A798}" destId="{0EC8342A-4D1B-494E-9D05-C5781BA3D6AB}" srcOrd="0" destOrd="0" presId="urn:microsoft.com/office/officeart/2018/5/layout/IconCircleLabelList"/>
    <dgm:cxn modelId="{36AC0397-6DF9-46BE-84D3-F9B8D8E8DF6B}" type="presParOf" srcId="{8F5767F7-F424-478A-A44D-26BAEF17A798}" destId="{F6C5C4A9-E714-4A33-B9F3-377B3E8629D4}" srcOrd="1" destOrd="0" presId="urn:microsoft.com/office/officeart/2018/5/layout/IconCircleLabelList"/>
    <dgm:cxn modelId="{AC20397B-4130-4E8A-BCBE-11B492C61CCF}" type="presParOf" srcId="{8F5767F7-F424-478A-A44D-26BAEF17A798}" destId="{41222F3A-FFD4-47BD-BEAA-ABFCD69E7359}" srcOrd="2" destOrd="0" presId="urn:microsoft.com/office/officeart/2018/5/layout/IconCircleLabelList"/>
    <dgm:cxn modelId="{F317D50F-F344-4F8F-A4F5-CA7FF63FE4F2}" type="presParOf" srcId="{8F5767F7-F424-478A-A44D-26BAEF17A798}" destId="{B20987B2-8D6D-4B9C-AE32-08E7629B1E39}" srcOrd="3" destOrd="0" presId="urn:microsoft.com/office/officeart/2018/5/layout/IconCircleLabelList"/>
    <dgm:cxn modelId="{F041012E-9393-46C2-9B5A-64E18847EEE3}" type="presParOf" srcId="{FA864687-E422-4851-B9D1-BC79D985D129}" destId="{5F506087-8C31-4D6E-BEFB-4BD65115FA37}" srcOrd="5" destOrd="0" presId="urn:microsoft.com/office/officeart/2018/5/layout/IconCircleLabelList"/>
    <dgm:cxn modelId="{656D4B8E-E6B6-4EBF-8E8A-A26CBD0CB030}" type="presParOf" srcId="{FA864687-E422-4851-B9D1-BC79D985D129}" destId="{9DA2B724-91EB-41E7-AFF7-9B7C64CA8DAC}" srcOrd="6" destOrd="0" presId="urn:microsoft.com/office/officeart/2018/5/layout/IconCircleLabelList"/>
    <dgm:cxn modelId="{C77BBBEA-78EE-4190-8CFB-A24DDAB877F9}" type="presParOf" srcId="{9DA2B724-91EB-41E7-AFF7-9B7C64CA8DAC}" destId="{14ABEBE6-6203-41E0-8C29-4BDF702809DB}" srcOrd="0" destOrd="0" presId="urn:microsoft.com/office/officeart/2018/5/layout/IconCircleLabelList"/>
    <dgm:cxn modelId="{7A3B49A4-2ECB-48FC-89A1-E4122D749222}" type="presParOf" srcId="{9DA2B724-91EB-41E7-AFF7-9B7C64CA8DAC}" destId="{26B2413F-2F50-4FBE-8EF9-AF4A6CC181C4}" srcOrd="1" destOrd="0" presId="urn:microsoft.com/office/officeart/2018/5/layout/IconCircleLabelList"/>
    <dgm:cxn modelId="{0B592202-57DA-47CD-8A58-4919F9D3DE3B}" type="presParOf" srcId="{9DA2B724-91EB-41E7-AFF7-9B7C64CA8DAC}" destId="{C99D36CE-EF24-44F7-8091-1A98E96869D8}" srcOrd="2" destOrd="0" presId="urn:microsoft.com/office/officeart/2018/5/layout/IconCircleLabelList"/>
    <dgm:cxn modelId="{AA0E1BFB-3374-4CEF-8C3E-E87750C67542}" type="presParOf" srcId="{9DA2B724-91EB-41E7-AFF7-9B7C64CA8DAC}" destId="{B318D285-0136-444A-AFC1-B27AC5F78A3A}" srcOrd="3" destOrd="0" presId="urn:microsoft.com/office/officeart/2018/5/layout/IconCircleLabelList"/>
    <dgm:cxn modelId="{B2032C89-E784-4B6F-AB08-C3EDAEB50D06}" type="presParOf" srcId="{FA864687-E422-4851-B9D1-BC79D985D129}" destId="{8447AD68-CEDA-4892-91FB-E95FCA3E0D16}" srcOrd="7" destOrd="0" presId="urn:microsoft.com/office/officeart/2018/5/layout/IconCircleLabelList"/>
    <dgm:cxn modelId="{4E54B60A-7B36-4D83-967A-A02CBAB8CD24}" type="presParOf" srcId="{FA864687-E422-4851-B9D1-BC79D985D129}" destId="{ACA3CBCB-1EC1-4CC1-B058-A707865B71B3}" srcOrd="8" destOrd="0" presId="urn:microsoft.com/office/officeart/2018/5/layout/IconCircleLabelList"/>
    <dgm:cxn modelId="{36D70C1F-8C6A-4D53-8C1F-89FA5C8ADDC1}" type="presParOf" srcId="{ACA3CBCB-1EC1-4CC1-B058-A707865B71B3}" destId="{FD5D92DA-C1A1-44F4-8723-1EB893F1969D}" srcOrd="0" destOrd="0" presId="urn:microsoft.com/office/officeart/2018/5/layout/IconCircleLabelList"/>
    <dgm:cxn modelId="{1983B96F-45DC-419D-9348-DF56D0A0339F}" type="presParOf" srcId="{ACA3CBCB-1EC1-4CC1-B058-A707865B71B3}" destId="{A80FFA00-37E9-447F-970D-C01A9FF828A9}" srcOrd="1" destOrd="0" presId="urn:microsoft.com/office/officeart/2018/5/layout/IconCircleLabelList"/>
    <dgm:cxn modelId="{B101BEA6-A25F-4786-ACEC-F73A3C66AC4E}" type="presParOf" srcId="{ACA3CBCB-1EC1-4CC1-B058-A707865B71B3}" destId="{390B6636-162C-48A3-B212-B0FCF96475EC}" srcOrd="2" destOrd="0" presId="urn:microsoft.com/office/officeart/2018/5/layout/IconCircleLabelList"/>
    <dgm:cxn modelId="{A3C4CB74-A8FF-4207-9BE4-857082065A6E}" type="presParOf" srcId="{ACA3CBCB-1EC1-4CC1-B058-A707865B71B3}" destId="{9A672800-8D08-4D39-A298-05EDDF68AFB4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96AEF2F-1E43-4D1D-BAFB-2BB66EB4BD16}" type="doc">
      <dgm:prSet loTypeId="urn:microsoft.com/office/officeart/2011/layout/Circle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3D9B80A-FFD3-40B3-AED2-F53EEB23E8FF}">
      <dgm:prSet/>
      <dgm:spPr/>
      <dgm:t>
        <a:bodyPr/>
        <a:lstStyle/>
        <a:p>
          <a:r>
            <a:rPr lang="en-US" b="0" i="0"/>
            <a:t>Identify a note taker</a:t>
          </a:r>
          <a:endParaRPr lang="en-US"/>
        </a:p>
      </dgm:t>
    </dgm:pt>
    <dgm:pt modelId="{ADF40B15-AFEF-40D9-96C1-230F3BF7C493}" type="parTrans" cxnId="{550BCF23-2F83-4212-93C8-4AA124A94588}">
      <dgm:prSet/>
      <dgm:spPr/>
      <dgm:t>
        <a:bodyPr/>
        <a:lstStyle/>
        <a:p>
          <a:endParaRPr lang="en-US"/>
        </a:p>
      </dgm:t>
    </dgm:pt>
    <dgm:pt modelId="{95D93E94-5725-4C9E-9F2A-710622297B81}" type="sibTrans" cxnId="{550BCF23-2F83-4212-93C8-4AA124A94588}">
      <dgm:prSet/>
      <dgm:spPr/>
      <dgm:t>
        <a:bodyPr/>
        <a:lstStyle/>
        <a:p>
          <a:endParaRPr lang="en-US"/>
        </a:p>
      </dgm:t>
    </dgm:pt>
    <dgm:pt modelId="{8222D021-429B-4125-B0B7-C9EF26E7C74E}">
      <dgm:prSet/>
      <dgm:spPr/>
      <dgm:t>
        <a:bodyPr/>
        <a:lstStyle/>
        <a:p>
          <a:r>
            <a:rPr lang="en-US" b="0" i="0"/>
            <a:t>Identify ways your org is </a:t>
          </a:r>
          <a:r>
            <a:rPr lang="en-US" b="1" i="0" u="sng"/>
            <a:t>improving</a:t>
          </a:r>
          <a:r>
            <a:rPr lang="en-US" b="0" i="0"/>
            <a:t> the gender pay gap</a:t>
          </a:r>
          <a:endParaRPr lang="en-US"/>
        </a:p>
      </dgm:t>
    </dgm:pt>
    <dgm:pt modelId="{282B90CF-E474-4623-8E31-C4CFE8477106}" type="parTrans" cxnId="{87016C22-FB0C-455F-B25B-CDB1FE83752B}">
      <dgm:prSet/>
      <dgm:spPr/>
      <dgm:t>
        <a:bodyPr/>
        <a:lstStyle/>
        <a:p>
          <a:endParaRPr lang="en-US"/>
        </a:p>
      </dgm:t>
    </dgm:pt>
    <dgm:pt modelId="{A225C5CC-09DA-4314-941D-68202EEDA44A}" type="sibTrans" cxnId="{87016C22-FB0C-455F-B25B-CDB1FE83752B}">
      <dgm:prSet/>
      <dgm:spPr/>
      <dgm:t>
        <a:bodyPr/>
        <a:lstStyle/>
        <a:p>
          <a:endParaRPr lang="en-US"/>
        </a:p>
      </dgm:t>
    </dgm:pt>
    <dgm:pt modelId="{17520972-17BE-4CC9-9EB9-31AC446FB254}">
      <dgm:prSet/>
      <dgm:spPr/>
      <dgm:t>
        <a:bodyPr/>
        <a:lstStyle/>
        <a:p>
          <a:r>
            <a:rPr lang="en-US" b="0" i="0"/>
            <a:t>Identify ways your org is </a:t>
          </a:r>
          <a:r>
            <a:rPr lang="en-US" b="0" i="0" u="sng"/>
            <a:t>w</a:t>
          </a:r>
          <a:r>
            <a:rPr lang="en-US" b="1" i="0" u="sng"/>
            <a:t>orsening</a:t>
          </a:r>
          <a:r>
            <a:rPr lang="en-US" b="0" i="0"/>
            <a:t> the gender pay gap</a:t>
          </a:r>
          <a:endParaRPr lang="en-US"/>
        </a:p>
      </dgm:t>
    </dgm:pt>
    <dgm:pt modelId="{0868F4BF-0E4C-4239-95D8-DF6F82606191}" type="parTrans" cxnId="{F392C666-54D1-4153-B34E-251B854BA2C4}">
      <dgm:prSet/>
      <dgm:spPr/>
      <dgm:t>
        <a:bodyPr/>
        <a:lstStyle/>
        <a:p>
          <a:endParaRPr lang="en-US"/>
        </a:p>
      </dgm:t>
    </dgm:pt>
    <dgm:pt modelId="{8FFD8699-04CF-4992-86D7-75AA6B04DD1E}" type="sibTrans" cxnId="{F392C666-54D1-4153-B34E-251B854BA2C4}">
      <dgm:prSet/>
      <dgm:spPr/>
      <dgm:t>
        <a:bodyPr/>
        <a:lstStyle/>
        <a:p>
          <a:endParaRPr lang="en-US"/>
        </a:p>
      </dgm:t>
    </dgm:pt>
    <dgm:pt modelId="{FDEE4E56-B178-4FDB-9C06-413F4302E866}" type="pres">
      <dgm:prSet presAssocID="{496AEF2F-1E43-4D1D-BAFB-2BB66EB4BD16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A09AE1CD-05E5-46FD-B5A4-A42AC4EF2DDD}" type="pres">
      <dgm:prSet presAssocID="{17520972-17BE-4CC9-9EB9-31AC446FB254}" presName="Accent3" presStyleCnt="0"/>
      <dgm:spPr/>
    </dgm:pt>
    <dgm:pt modelId="{1B1988B6-682E-4832-9416-074DD8D4A597}" type="pres">
      <dgm:prSet presAssocID="{17520972-17BE-4CC9-9EB9-31AC446FB254}" presName="Accent" presStyleLbl="node1" presStyleIdx="0" presStyleCnt="3"/>
      <dgm:spPr/>
    </dgm:pt>
    <dgm:pt modelId="{7C039618-30EA-42BD-9064-9367055DF197}" type="pres">
      <dgm:prSet presAssocID="{17520972-17BE-4CC9-9EB9-31AC446FB254}" presName="ParentBackground3" presStyleCnt="0"/>
      <dgm:spPr/>
    </dgm:pt>
    <dgm:pt modelId="{5AA729F5-C046-45E7-8860-435FA76EEE02}" type="pres">
      <dgm:prSet presAssocID="{17520972-17BE-4CC9-9EB9-31AC446FB254}" presName="ParentBackground" presStyleLbl="fgAcc1" presStyleIdx="0" presStyleCnt="3"/>
      <dgm:spPr/>
    </dgm:pt>
    <dgm:pt modelId="{25F56511-4519-49F1-A330-C831DA097267}" type="pres">
      <dgm:prSet presAssocID="{17520972-17BE-4CC9-9EB9-31AC446FB254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D7EFE191-FC03-4FD1-BB1F-7FC1B38A2D05}" type="pres">
      <dgm:prSet presAssocID="{8222D021-429B-4125-B0B7-C9EF26E7C74E}" presName="Accent2" presStyleCnt="0"/>
      <dgm:spPr/>
    </dgm:pt>
    <dgm:pt modelId="{04D97517-3063-46C4-AA32-6DF1E1621CAE}" type="pres">
      <dgm:prSet presAssocID="{8222D021-429B-4125-B0B7-C9EF26E7C74E}" presName="Accent" presStyleLbl="node1" presStyleIdx="1" presStyleCnt="3"/>
      <dgm:spPr/>
    </dgm:pt>
    <dgm:pt modelId="{B751BA28-B89E-4C28-854D-3B0B2ACCCB1D}" type="pres">
      <dgm:prSet presAssocID="{8222D021-429B-4125-B0B7-C9EF26E7C74E}" presName="ParentBackground2" presStyleCnt="0"/>
      <dgm:spPr/>
    </dgm:pt>
    <dgm:pt modelId="{84E0F884-CF51-4891-9BE9-C32D1BAF7578}" type="pres">
      <dgm:prSet presAssocID="{8222D021-429B-4125-B0B7-C9EF26E7C74E}" presName="ParentBackground" presStyleLbl="fgAcc1" presStyleIdx="1" presStyleCnt="3"/>
      <dgm:spPr/>
    </dgm:pt>
    <dgm:pt modelId="{5E2F0EFB-D1D1-4DFA-B864-763D5FA65574}" type="pres">
      <dgm:prSet presAssocID="{8222D021-429B-4125-B0B7-C9EF26E7C74E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C22DEBA2-1132-49E5-AB0B-66CDA3160764}" type="pres">
      <dgm:prSet presAssocID="{B3D9B80A-FFD3-40B3-AED2-F53EEB23E8FF}" presName="Accent1" presStyleCnt="0"/>
      <dgm:spPr/>
    </dgm:pt>
    <dgm:pt modelId="{84907021-6032-4DCA-90FF-0BD190C8D4E1}" type="pres">
      <dgm:prSet presAssocID="{B3D9B80A-FFD3-40B3-AED2-F53EEB23E8FF}" presName="Accent" presStyleLbl="node1" presStyleIdx="2" presStyleCnt="3"/>
      <dgm:spPr/>
    </dgm:pt>
    <dgm:pt modelId="{6D19AF7A-37A0-4F6A-A3A0-76D6D03B6050}" type="pres">
      <dgm:prSet presAssocID="{B3D9B80A-FFD3-40B3-AED2-F53EEB23E8FF}" presName="ParentBackground1" presStyleCnt="0"/>
      <dgm:spPr/>
    </dgm:pt>
    <dgm:pt modelId="{7A00FF56-A780-4C29-B19E-CA8AF34AB333}" type="pres">
      <dgm:prSet presAssocID="{B3D9B80A-FFD3-40B3-AED2-F53EEB23E8FF}" presName="ParentBackground" presStyleLbl="fgAcc1" presStyleIdx="2" presStyleCnt="3"/>
      <dgm:spPr/>
    </dgm:pt>
    <dgm:pt modelId="{4A26DE1D-A126-4121-8C95-63A8782C3E06}" type="pres">
      <dgm:prSet presAssocID="{B3D9B80A-FFD3-40B3-AED2-F53EEB23E8FF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836B7012-1B34-4A51-9EF9-59A8AFA9365B}" type="presOf" srcId="{B3D9B80A-FFD3-40B3-AED2-F53EEB23E8FF}" destId="{7A00FF56-A780-4C29-B19E-CA8AF34AB333}" srcOrd="0" destOrd="0" presId="urn:microsoft.com/office/officeart/2011/layout/CircleProcess"/>
    <dgm:cxn modelId="{87016C22-FB0C-455F-B25B-CDB1FE83752B}" srcId="{496AEF2F-1E43-4D1D-BAFB-2BB66EB4BD16}" destId="{8222D021-429B-4125-B0B7-C9EF26E7C74E}" srcOrd="1" destOrd="0" parTransId="{282B90CF-E474-4623-8E31-C4CFE8477106}" sibTransId="{A225C5CC-09DA-4314-941D-68202EEDA44A}"/>
    <dgm:cxn modelId="{550BCF23-2F83-4212-93C8-4AA124A94588}" srcId="{496AEF2F-1E43-4D1D-BAFB-2BB66EB4BD16}" destId="{B3D9B80A-FFD3-40B3-AED2-F53EEB23E8FF}" srcOrd="0" destOrd="0" parTransId="{ADF40B15-AFEF-40D9-96C1-230F3BF7C493}" sibTransId="{95D93E94-5725-4C9E-9F2A-710622297B81}"/>
    <dgm:cxn modelId="{F392C666-54D1-4153-B34E-251B854BA2C4}" srcId="{496AEF2F-1E43-4D1D-BAFB-2BB66EB4BD16}" destId="{17520972-17BE-4CC9-9EB9-31AC446FB254}" srcOrd="2" destOrd="0" parTransId="{0868F4BF-0E4C-4239-95D8-DF6F82606191}" sibTransId="{8FFD8699-04CF-4992-86D7-75AA6B04DD1E}"/>
    <dgm:cxn modelId="{557C2278-622D-4766-968B-33C6F789C97E}" type="presOf" srcId="{8222D021-429B-4125-B0B7-C9EF26E7C74E}" destId="{84E0F884-CF51-4891-9BE9-C32D1BAF7578}" srcOrd="0" destOrd="0" presId="urn:microsoft.com/office/officeart/2011/layout/CircleProcess"/>
    <dgm:cxn modelId="{ECF71DAD-5B86-434B-A5EA-145AF77DE90E}" type="presOf" srcId="{8222D021-429B-4125-B0B7-C9EF26E7C74E}" destId="{5E2F0EFB-D1D1-4DFA-B864-763D5FA65574}" srcOrd="1" destOrd="0" presId="urn:microsoft.com/office/officeart/2011/layout/CircleProcess"/>
    <dgm:cxn modelId="{B697B8B3-2AF1-4692-B272-E60E6CCA82B8}" type="presOf" srcId="{17520972-17BE-4CC9-9EB9-31AC446FB254}" destId="{5AA729F5-C046-45E7-8860-435FA76EEE02}" srcOrd="0" destOrd="0" presId="urn:microsoft.com/office/officeart/2011/layout/CircleProcess"/>
    <dgm:cxn modelId="{F80251B7-AEA2-4F39-9D2C-6F0786D60240}" type="presOf" srcId="{496AEF2F-1E43-4D1D-BAFB-2BB66EB4BD16}" destId="{FDEE4E56-B178-4FDB-9C06-413F4302E866}" srcOrd="0" destOrd="0" presId="urn:microsoft.com/office/officeart/2011/layout/CircleProcess"/>
    <dgm:cxn modelId="{E029F8CB-E615-47AF-9A53-19B09D9AEC0B}" type="presOf" srcId="{B3D9B80A-FFD3-40B3-AED2-F53EEB23E8FF}" destId="{4A26DE1D-A126-4121-8C95-63A8782C3E06}" srcOrd="1" destOrd="0" presId="urn:microsoft.com/office/officeart/2011/layout/CircleProcess"/>
    <dgm:cxn modelId="{CCA2B2E4-7F2C-411E-8AA9-2E12DFE606A1}" type="presOf" srcId="{17520972-17BE-4CC9-9EB9-31AC446FB254}" destId="{25F56511-4519-49F1-A330-C831DA097267}" srcOrd="1" destOrd="0" presId="urn:microsoft.com/office/officeart/2011/layout/CircleProcess"/>
    <dgm:cxn modelId="{416FC8CB-5E5D-42F1-94F1-19D3532EAE7D}" type="presParOf" srcId="{FDEE4E56-B178-4FDB-9C06-413F4302E866}" destId="{A09AE1CD-05E5-46FD-B5A4-A42AC4EF2DDD}" srcOrd="0" destOrd="0" presId="urn:microsoft.com/office/officeart/2011/layout/CircleProcess"/>
    <dgm:cxn modelId="{555A2DFB-EC86-4206-A0E3-214F5A218D8D}" type="presParOf" srcId="{A09AE1CD-05E5-46FD-B5A4-A42AC4EF2DDD}" destId="{1B1988B6-682E-4832-9416-074DD8D4A597}" srcOrd="0" destOrd="0" presId="urn:microsoft.com/office/officeart/2011/layout/CircleProcess"/>
    <dgm:cxn modelId="{A70761DA-8654-4C62-8E16-08009E14F712}" type="presParOf" srcId="{FDEE4E56-B178-4FDB-9C06-413F4302E866}" destId="{7C039618-30EA-42BD-9064-9367055DF197}" srcOrd="1" destOrd="0" presId="urn:microsoft.com/office/officeart/2011/layout/CircleProcess"/>
    <dgm:cxn modelId="{D2258D59-17F9-4611-9D82-0B439F9EF702}" type="presParOf" srcId="{7C039618-30EA-42BD-9064-9367055DF197}" destId="{5AA729F5-C046-45E7-8860-435FA76EEE02}" srcOrd="0" destOrd="0" presId="urn:microsoft.com/office/officeart/2011/layout/CircleProcess"/>
    <dgm:cxn modelId="{19AE7865-D265-4005-92CF-614E161C2B1F}" type="presParOf" srcId="{FDEE4E56-B178-4FDB-9C06-413F4302E866}" destId="{25F56511-4519-49F1-A330-C831DA097267}" srcOrd="2" destOrd="0" presId="urn:microsoft.com/office/officeart/2011/layout/CircleProcess"/>
    <dgm:cxn modelId="{F883ECFE-235A-4E8C-95A0-8A5B260511FD}" type="presParOf" srcId="{FDEE4E56-B178-4FDB-9C06-413F4302E866}" destId="{D7EFE191-FC03-4FD1-BB1F-7FC1B38A2D05}" srcOrd="3" destOrd="0" presId="urn:microsoft.com/office/officeart/2011/layout/CircleProcess"/>
    <dgm:cxn modelId="{F53632EB-AE61-44E5-AF45-51F4A1CCABDE}" type="presParOf" srcId="{D7EFE191-FC03-4FD1-BB1F-7FC1B38A2D05}" destId="{04D97517-3063-46C4-AA32-6DF1E1621CAE}" srcOrd="0" destOrd="0" presId="urn:microsoft.com/office/officeart/2011/layout/CircleProcess"/>
    <dgm:cxn modelId="{84EB682E-DDB8-4462-9334-2B58F51E4421}" type="presParOf" srcId="{FDEE4E56-B178-4FDB-9C06-413F4302E866}" destId="{B751BA28-B89E-4C28-854D-3B0B2ACCCB1D}" srcOrd="4" destOrd="0" presId="urn:microsoft.com/office/officeart/2011/layout/CircleProcess"/>
    <dgm:cxn modelId="{FAE15C58-C59D-4AA3-A1BB-09C23782DDA0}" type="presParOf" srcId="{B751BA28-B89E-4C28-854D-3B0B2ACCCB1D}" destId="{84E0F884-CF51-4891-9BE9-C32D1BAF7578}" srcOrd="0" destOrd="0" presId="urn:microsoft.com/office/officeart/2011/layout/CircleProcess"/>
    <dgm:cxn modelId="{47E724B1-386E-4AB8-91BE-0486A53EB1A4}" type="presParOf" srcId="{FDEE4E56-B178-4FDB-9C06-413F4302E866}" destId="{5E2F0EFB-D1D1-4DFA-B864-763D5FA65574}" srcOrd="5" destOrd="0" presId="urn:microsoft.com/office/officeart/2011/layout/CircleProcess"/>
    <dgm:cxn modelId="{753DC0CA-62E5-4E86-AB8E-DA1D9E96A0EE}" type="presParOf" srcId="{FDEE4E56-B178-4FDB-9C06-413F4302E866}" destId="{C22DEBA2-1132-49E5-AB0B-66CDA3160764}" srcOrd="6" destOrd="0" presId="urn:microsoft.com/office/officeart/2011/layout/CircleProcess"/>
    <dgm:cxn modelId="{7D4ED507-48C4-4B79-B7F3-6A96CE0EB399}" type="presParOf" srcId="{C22DEBA2-1132-49E5-AB0B-66CDA3160764}" destId="{84907021-6032-4DCA-90FF-0BD190C8D4E1}" srcOrd="0" destOrd="0" presId="urn:microsoft.com/office/officeart/2011/layout/CircleProcess"/>
    <dgm:cxn modelId="{1652EE7C-0A5D-4D00-8938-E3E1E884EE4F}" type="presParOf" srcId="{FDEE4E56-B178-4FDB-9C06-413F4302E866}" destId="{6D19AF7A-37A0-4F6A-A3A0-76D6D03B6050}" srcOrd="7" destOrd="0" presId="urn:microsoft.com/office/officeart/2011/layout/CircleProcess"/>
    <dgm:cxn modelId="{B1EEE6A2-0C96-428B-9CF2-EF4A3DC3EAF8}" type="presParOf" srcId="{6D19AF7A-37A0-4F6A-A3A0-76D6D03B6050}" destId="{7A00FF56-A780-4C29-B19E-CA8AF34AB333}" srcOrd="0" destOrd="0" presId="urn:microsoft.com/office/officeart/2011/layout/CircleProcess"/>
    <dgm:cxn modelId="{EB6BC8D2-8CE9-4CFE-951D-A16EB12EC8AD}" type="presParOf" srcId="{FDEE4E56-B178-4FDB-9C06-413F4302E866}" destId="{4A26DE1D-A126-4121-8C95-63A8782C3E06}" srcOrd="8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2C6375A-AC84-4642-9749-2EE65A668963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F556DDF2-34EF-46A7-8688-6582A8E0AD7A}">
      <dgm:prSet/>
      <dgm:spPr/>
      <dgm:t>
        <a:bodyPr/>
        <a:lstStyle/>
        <a:p>
          <a:r>
            <a:rPr lang="en-US"/>
            <a:t>Salary Transparency</a:t>
          </a:r>
        </a:p>
      </dgm:t>
    </dgm:pt>
    <dgm:pt modelId="{42CB1874-DCAE-49DA-BA0E-72B6A172E76F}" type="parTrans" cxnId="{16A1BDB0-A88D-49D2-8A08-A584817C3C04}">
      <dgm:prSet/>
      <dgm:spPr/>
      <dgm:t>
        <a:bodyPr/>
        <a:lstStyle/>
        <a:p>
          <a:endParaRPr lang="en-US"/>
        </a:p>
      </dgm:t>
    </dgm:pt>
    <dgm:pt modelId="{9CA5F738-06D7-4B30-9795-9DE61FD8FCF2}" type="sibTrans" cxnId="{16A1BDB0-A88D-49D2-8A08-A584817C3C04}">
      <dgm:prSet/>
      <dgm:spPr/>
      <dgm:t>
        <a:bodyPr/>
        <a:lstStyle/>
        <a:p>
          <a:endParaRPr lang="en-US"/>
        </a:p>
      </dgm:t>
    </dgm:pt>
    <dgm:pt modelId="{EF50A654-8F96-43FE-8200-6A899AAA934B}">
      <dgm:prSet/>
      <dgm:spPr/>
      <dgm:t>
        <a:bodyPr/>
        <a:lstStyle/>
        <a:p>
          <a:r>
            <a:rPr lang="en-US"/>
            <a:t>Residents Education</a:t>
          </a:r>
        </a:p>
      </dgm:t>
    </dgm:pt>
    <dgm:pt modelId="{5CED3F8D-578B-45DF-928B-33D53321F10A}" type="parTrans" cxnId="{833030CB-7BCC-4A03-A2EA-6EC6DF379671}">
      <dgm:prSet/>
      <dgm:spPr/>
      <dgm:t>
        <a:bodyPr/>
        <a:lstStyle/>
        <a:p>
          <a:endParaRPr lang="en-US"/>
        </a:p>
      </dgm:t>
    </dgm:pt>
    <dgm:pt modelId="{B3AF8FCF-1A6F-49F6-B701-5AB19FE22F9C}" type="sibTrans" cxnId="{833030CB-7BCC-4A03-A2EA-6EC6DF379671}">
      <dgm:prSet/>
      <dgm:spPr/>
      <dgm:t>
        <a:bodyPr/>
        <a:lstStyle/>
        <a:p>
          <a:endParaRPr lang="en-US"/>
        </a:p>
      </dgm:t>
    </dgm:pt>
    <dgm:pt modelId="{B45572F1-A4D1-4514-8994-8B4EA1F5E2E3}">
      <dgm:prSet/>
      <dgm:spPr/>
      <dgm:t>
        <a:bodyPr/>
        <a:lstStyle/>
        <a:p>
          <a:r>
            <a:rPr lang="en-US"/>
            <a:t>Universal paid parental leave</a:t>
          </a:r>
        </a:p>
      </dgm:t>
    </dgm:pt>
    <dgm:pt modelId="{97BA2070-581E-466A-BFFD-578AD481E51B}" type="parTrans" cxnId="{C7A67413-EF57-45EA-A131-D54C93CD59D6}">
      <dgm:prSet/>
      <dgm:spPr/>
      <dgm:t>
        <a:bodyPr/>
        <a:lstStyle/>
        <a:p>
          <a:endParaRPr lang="en-US"/>
        </a:p>
      </dgm:t>
    </dgm:pt>
    <dgm:pt modelId="{814001D5-41C6-45C2-A809-23A1440949D5}" type="sibTrans" cxnId="{C7A67413-EF57-45EA-A131-D54C93CD59D6}">
      <dgm:prSet/>
      <dgm:spPr/>
      <dgm:t>
        <a:bodyPr/>
        <a:lstStyle/>
        <a:p>
          <a:endParaRPr lang="en-US"/>
        </a:p>
      </dgm:t>
    </dgm:pt>
    <dgm:pt modelId="{A095F049-6275-44E6-A223-20669C86AA39}">
      <dgm:prSet/>
      <dgm:spPr/>
      <dgm:t>
        <a:bodyPr/>
        <a:lstStyle/>
        <a:p>
          <a:r>
            <a:rPr lang="en-US"/>
            <a:t>Value Based Care </a:t>
          </a:r>
        </a:p>
      </dgm:t>
    </dgm:pt>
    <dgm:pt modelId="{E818BF70-2C12-4C62-882D-5D0A44E93A44}" type="parTrans" cxnId="{D3117F1D-5E8B-436E-8CA2-3E0482A76F7E}">
      <dgm:prSet/>
      <dgm:spPr/>
      <dgm:t>
        <a:bodyPr/>
        <a:lstStyle/>
        <a:p>
          <a:endParaRPr lang="en-US"/>
        </a:p>
      </dgm:t>
    </dgm:pt>
    <dgm:pt modelId="{F48E0268-BAE4-41F4-9D18-55EEB0907E33}" type="sibTrans" cxnId="{D3117F1D-5E8B-436E-8CA2-3E0482A76F7E}">
      <dgm:prSet/>
      <dgm:spPr/>
      <dgm:t>
        <a:bodyPr/>
        <a:lstStyle/>
        <a:p>
          <a:endParaRPr lang="en-US"/>
        </a:p>
      </dgm:t>
    </dgm:pt>
    <dgm:pt modelId="{6281C3B1-C18F-4093-83B0-58FF28CF2FF2}">
      <dgm:prSet/>
      <dgm:spPr/>
      <dgm:t>
        <a:bodyPr/>
        <a:lstStyle/>
        <a:p>
          <a:r>
            <a:rPr lang="en-US"/>
            <a:t>Billing Workshop and training</a:t>
          </a:r>
        </a:p>
      </dgm:t>
    </dgm:pt>
    <dgm:pt modelId="{3ECC497D-994E-4891-9289-50A9701910E2}" type="parTrans" cxnId="{FEA91168-FE42-49A9-B59C-5B0C7650D657}">
      <dgm:prSet/>
      <dgm:spPr/>
      <dgm:t>
        <a:bodyPr/>
        <a:lstStyle/>
        <a:p>
          <a:endParaRPr lang="en-US"/>
        </a:p>
      </dgm:t>
    </dgm:pt>
    <dgm:pt modelId="{82724DCE-D24D-416F-90DA-47EE70208114}" type="sibTrans" cxnId="{FEA91168-FE42-49A9-B59C-5B0C7650D657}">
      <dgm:prSet/>
      <dgm:spPr/>
      <dgm:t>
        <a:bodyPr/>
        <a:lstStyle/>
        <a:p>
          <a:endParaRPr lang="en-US"/>
        </a:p>
      </dgm:t>
    </dgm:pt>
    <dgm:pt modelId="{317056C7-104B-4711-A603-A72FC6413C01}">
      <dgm:prSet/>
      <dgm:spPr/>
      <dgm:t>
        <a:bodyPr/>
        <a:lstStyle/>
        <a:p>
          <a:r>
            <a:rPr lang="en-US"/>
            <a:t>Mentorship </a:t>
          </a:r>
        </a:p>
      </dgm:t>
    </dgm:pt>
    <dgm:pt modelId="{2D052D85-ED41-414B-B8CD-9CF8E4D6A47A}" type="parTrans" cxnId="{F5007CA0-A07B-44B9-B7D8-95CD7F42E4AF}">
      <dgm:prSet/>
      <dgm:spPr/>
      <dgm:t>
        <a:bodyPr/>
        <a:lstStyle/>
        <a:p>
          <a:endParaRPr lang="en-US"/>
        </a:p>
      </dgm:t>
    </dgm:pt>
    <dgm:pt modelId="{2148C82F-69CE-4F1B-A3A5-7BD2009C56FA}" type="sibTrans" cxnId="{F5007CA0-A07B-44B9-B7D8-95CD7F42E4AF}">
      <dgm:prSet/>
      <dgm:spPr/>
      <dgm:t>
        <a:bodyPr/>
        <a:lstStyle/>
        <a:p>
          <a:endParaRPr lang="en-US"/>
        </a:p>
      </dgm:t>
    </dgm:pt>
    <dgm:pt modelId="{A5932512-5437-498A-8A41-E3B97889DFFA}">
      <dgm:prSet/>
      <dgm:spPr/>
      <dgm:t>
        <a:bodyPr/>
        <a:lstStyle/>
        <a:p>
          <a:r>
            <a:rPr lang="en-US"/>
            <a:t>Tools for contract negotiation</a:t>
          </a:r>
        </a:p>
      </dgm:t>
    </dgm:pt>
    <dgm:pt modelId="{17A7BB41-859E-43BC-8D3E-A92780B342A0}" type="parTrans" cxnId="{E26F15A3-790F-4617-93CD-200388D248D3}">
      <dgm:prSet/>
      <dgm:spPr/>
      <dgm:t>
        <a:bodyPr/>
        <a:lstStyle/>
        <a:p>
          <a:endParaRPr lang="en-US"/>
        </a:p>
      </dgm:t>
    </dgm:pt>
    <dgm:pt modelId="{B22547A5-357A-4E80-B4F5-AC5E49D0339A}" type="sibTrans" cxnId="{E26F15A3-790F-4617-93CD-200388D248D3}">
      <dgm:prSet/>
      <dgm:spPr/>
      <dgm:t>
        <a:bodyPr/>
        <a:lstStyle/>
        <a:p>
          <a:endParaRPr lang="en-US"/>
        </a:p>
      </dgm:t>
    </dgm:pt>
    <dgm:pt modelId="{D8FE3FC9-EFB9-4889-BA9A-5A6A2C1ECEA7}">
      <dgm:prSet/>
      <dgm:spPr/>
      <dgm:t>
        <a:bodyPr/>
        <a:lstStyle/>
        <a:p>
          <a:r>
            <a:rPr lang="en-US"/>
            <a:t>Gender Equity Advocacy through AAFP &amp; NCCL</a:t>
          </a:r>
        </a:p>
      </dgm:t>
    </dgm:pt>
    <dgm:pt modelId="{F5617439-5058-4DB4-97F7-B65185B4A4F9}" type="parTrans" cxnId="{48BFB998-A98A-4CFE-9FED-CBC95405142A}">
      <dgm:prSet/>
      <dgm:spPr/>
      <dgm:t>
        <a:bodyPr/>
        <a:lstStyle/>
        <a:p>
          <a:endParaRPr lang="en-US"/>
        </a:p>
      </dgm:t>
    </dgm:pt>
    <dgm:pt modelId="{E08C879D-4F30-4472-A9F7-82E464C5314B}" type="sibTrans" cxnId="{48BFB998-A98A-4CFE-9FED-CBC95405142A}">
      <dgm:prSet/>
      <dgm:spPr/>
      <dgm:t>
        <a:bodyPr/>
        <a:lstStyle/>
        <a:p>
          <a:endParaRPr lang="en-US"/>
        </a:p>
      </dgm:t>
    </dgm:pt>
    <dgm:pt modelId="{48550018-8080-4D29-B626-F469109AF33B}" type="pres">
      <dgm:prSet presAssocID="{C2C6375A-AC84-4642-9749-2EE65A668963}" presName="diagram" presStyleCnt="0">
        <dgm:presLayoutVars>
          <dgm:dir/>
          <dgm:resizeHandles val="exact"/>
        </dgm:presLayoutVars>
      </dgm:prSet>
      <dgm:spPr/>
    </dgm:pt>
    <dgm:pt modelId="{F0FCF4B1-3558-40D6-8851-EF87A03551A1}" type="pres">
      <dgm:prSet presAssocID="{F556DDF2-34EF-46A7-8688-6582A8E0AD7A}" presName="node" presStyleLbl="node1" presStyleIdx="0" presStyleCnt="8">
        <dgm:presLayoutVars>
          <dgm:bulletEnabled val="1"/>
        </dgm:presLayoutVars>
      </dgm:prSet>
      <dgm:spPr/>
    </dgm:pt>
    <dgm:pt modelId="{48A4A9D2-7B98-456C-A9D1-75CC5D48D520}" type="pres">
      <dgm:prSet presAssocID="{9CA5F738-06D7-4B30-9795-9DE61FD8FCF2}" presName="sibTrans" presStyleCnt="0"/>
      <dgm:spPr/>
    </dgm:pt>
    <dgm:pt modelId="{041904E5-C9A5-49A8-AD2A-616AB50C5453}" type="pres">
      <dgm:prSet presAssocID="{EF50A654-8F96-43FE-8200-6A899AAA934B}" presName="node" presStyleLbl="node1" presStyleIdx="1" presStyleCnt="8">
        <dgm:presLayoutVars>
          <dgm:bulletEnabled val="1"/>
        </dgm:presLayoutVars>
      </dgm:prSet>
      <dgm:spPr/>
    </dgm:pt>
    <dgm:pt modelId="{9E3B3EE4-E8D2-4E82-98A9-D747A3108ACC}" type="pres">
      <dgm:prSet presAssocID="{B3AF8FCF-1A6F-49F6-B701-5AB19FE22F9C}" presName="sibTrans" presStyleCnt="0"/>
      <dgm:spPr/>
    </dgm:pt>
    <dgm:pt modelId="{83A354B1-4982-4571-897C-77C64B5DC8D4}" type="pres">
      <dgm:prSet presAssocID="{B45572F1-A4D1-4514-8994-8B4EA1F5E2E3}" presName="node" presStyleLbl="node1" presStyleIdx="2" presStyleCnt="8">
        <dgm:presLayoutVars>
          <dgm:bulletEnabled val="1"/>
        </dgm:presLayoutVars>
      </dgm:prSet>
      <dgm:spPr/>
    </dgm:pt>
    <dgm:pt modelId="{C2FB43D9-D5DA-4A1B-ADA9-2A2CE41860CB}" type="pres">
      <dgm:prSet presAssocID="{814001D5-41C6-45C2-A809-23A1440949D5}" presName="sibTrans" presStyleCnt="0"/>
      <dgm:spPr/>
    </dgm:pt>
    <dgm:pt modelId="{120537EC-E48D-427D-9069-9C03A8250C71}" type="pres">
      <dgm:prSet presAssocID="{A095F049-6275-44E6-A223-20669C86AA39}" presName="node" presStyleLbl="node1" presStyleIdx="3" presStyleCnt="8">
        <dgm:presLayoutVars>
          <dgm:bulletEnabled val="1"/>
        </dgm:presLayoutVars>
      </dgm:prSet>
      <dgm:spPr/>
    </dgm:pt>
    <dgm:pt modelId="{05055565-8C94-4EE0-997A-2BB132F6370C}" type="pres">
      <dgm:prSet presAssocID="{F48E0268-BAE4-41F4-9D18-55EEB0907E33}" presName="sibTrans" presStyleCnt="0"/>
      <dgm:spPr/>
    </dgm:pt>
    <dgm:pt modelId="{FD90B8CF-643E-4487-A4D4-6A222B19BE8E}" type="pres">
      <dgm:prSet presAssocID="{6281C3B1-C18F-4093-83B0-58FF28CF2FF2}" presName="node" presStyleLbl="node1" presStyleIdx="4" presStyleCnt="8">
        <dgm:presLayoutVars>
          <dgm:bulletEnabled val="1"/>
        </dgm:presLayoutVars>
      </dgm:prSet>
      <dgm:spPr/>
    </dgm:pt>
    <dgm:pt modelId="{685E3E71-5E08-4140-8CFB-960B2C7F431B}" type="pres">
      <dgm:prSet presAssocID="{82724DCE-D24D-416F-90DA-47EE70208114}" presName="sibTrans" presStyleCnt="0"/>
      <dgm:spPr/>
    </dgm:pt>
    <dgm:pt modelId="{54C441B8-BBAF-4A3F-BCD6-C5C1D178228C}" type="pres">
      <dgm:prSet presAssocID="{317056C7-104B-4711-A603-A72FC6413C01}" presName="node" presStyleLbl="node1" presStyleIdx="5" presStyleCnt="8">
        <dgm:presLayoutVars>
          <dgm:bulletEnabled val="1"/>
        </dgm:presLayoutVars>
      </dgm:prSet>
      <dgm:spPr/>
    </dgm:pt>
    <dgm:pt modelId="{848B06A1-CD87-43DE-AD2A-AC9FB425D1EA}" type="pres">
      <dgm:prSet presAssocID="{2148C82F-69CE-4F1B-A3A5-7BD2009C56FA}" presName="sibTrans" presStyleCnt="0"/>
      <dgm:spPr/>
    </dgm:pt>
    <dgm:pt modelId="{62D5E113-C152-4A57-8F9E-4C88B0BBA502}" type="pres">
      <dgm:prSet presAssocID="{A5932512-5437-498A-8A41-E3B97889DFFA}" presName="node" presStyleLbl="node1" presStyleIdx="6" presStyleCnt="8">
        <dgm:presLayoutVars>
          <dgm:bulletEnabled val="1"/>
        </dgm:presLayoutVars>
      </dgm:prSet>
      <dgm:spPr/>
    </dgm:pt>
    <dgm:pt modelId="{1FB04FB7-3BE8-45BA-AFB8-2CA0C7BCDF63}" type="pres">
      <dgm:prSet presAssocID="{B22547A5-357A-4E80-B4F5-AC5E49D0339A}" presName="sibTrans" presStyleCnt="0"/>
      <dgm:spPr/>
    </dgm:pt>
    <dgm:pt modelId="{F533AE72-29BD-4FC7-BED3-8ED5758DF410}" type="pres">
      <dgm:prSet presAssocID="{D8FE3FC9-EFB9-4889-BA9A-5A6A2C1ECEA7}" presName="node" presStyleLbl="node1" presStyleIdx="7" presStyleCnt="8">
        <dgm:presLayoutVars>
          <dgm:bulletEnabled val="1"/>
        </dgm:presLayoutVars>
      </dgm:prSet>
      <dgm:spPr/>
    </dgm:pt>
  </dgm:ptLst>
  <dgm:cxnLst>
    <dgm:cxn modelId="{C7A67413-EF57-45EA-A131-D54C93CD59D6}" srcId="{C2C6375A-AC84-4642-9749-2EE65A668963}" destId="{B45572F1-A4D1-4514-8994-8B4EA1F5E2E3}" srcOrd="2" destOrd="0" parTransId="{97BA2070-581E-466A-BFFD-578AD481E51B}" sibTransId="{814001D5-41C6-45C2-A809-23A1440949D5}"/>
    <dgm:cxn modelId="{D3117F1D-5E8B-436E-8CA2-3E0482A76F7E}" srcId="{C2C6375A-AC84-4642-9749-2EE65A668963}" destId="{A095F049-6275-44E6-A223-20669C86AA39}" srcOrd="3" destOrd="0" parTransId="{E818BF70-2C12-4C62-882D-5D0A44E93A44}" sibTransId="{F48E0268-BAE4-41F4-9D18-55EEB0907E33}"/>
    <dgm:cxn modelId="{2C1EA150-C22A-455E-A358-BCC0EAC5B7A9}" type="presOf" srcId="{317056C7-104B-4711-A603-A72FC6413C01}" destId="{54C441B8-BBAF-4A3F-BCD6-C5C1D178228C}" srcOrd="0" destOrd="0" presId="urn:microsoft.com/office/officeart/2005/8/layout/default"/>
    <dgm:cxn modelId="{1AB82E5E-6420-43E8-AF2C-81E025C71287}" type="presOf" srcId="{A5932512-5437-498A-8A41-E3B97889DFFA}" destId="{62D5E113-C152-4A57-8F9E-4C88B0BBA502}" srcOrd="0" destOrd="0" presId="urn:microsoft.com/office/officeart/2005/8/layout/default"/>
    <dgm:cxn modelId="{FEA91168-FE42-49A9-B59C-5B0C7650D657}" srcId="{C2C6375A-AC84-4642-9749-2EE65A668963}" destId="{6281C3B1-C18F-4093-83B0-58FF28CF2FF2}" srcOrd="4" destOrd="0" parTransId="{3ECC497D-994E-4891-9289-50A9701910E2}" sibTransId="{82724DCE-D24D-416F-90DA-47EE70208114}"/>
    <dgm:cxn modelId="{B00CC787-A125-4ED4-8362-70DF94E1AA82}" type="presOf" srcId="{A095F049-6275-44E6-A223-20669C86AA39}" destId="{120537EC-E48D-427D-9069-9C03A8250C71}" srcOrd="0" destOrd="0" presId="urn:microsoft.com/office/officeart/2005/8/layout/default"/>
    <dgm:cxn modelId="{48BFB998-A98A-4CFE-9FED-CBC95405142A}" srcId="{C2C6375A-AC84-4642-9749-2EE65A668963}" destId="{D8FE3FC9-EFB9-4889-BA9A-5A6A2C1ECEA7}" srcOrd="7" destOrd="0" parTransId="{F5617439-5058-4DB4-97F7-B65185B4A4F9}" sibTransId="{E08C879D-4F30-4472-A9F7-82E464C5314B}"/>
    <dgm:cxn modelId="{9C6D4A99-231B-45FB-8A25-3E893A90258D}" type="presOf" srcId="{6281C3B1-C18F-4093-83B0-58FF28CF2FF2}" destId="{FD90B8CF-643E-4487-A4D4-6A222B19BE8E}" srcOrd="0" destOrd="0" presId="urn:microsoft.com/office/officeart/2005/8/layout/default"/>
    <dgm:cxn modelId="{D241129C-A565-4FEA-8C8A-26BD378DE933}" type="presOf" srcId="{B45572F1-A4D1-4514-8994-8B4EA1F5E2E3}" destId="{83A354B1-4982-4571-897C-77C64B5DC8D4}" srcOrd="0" destOrd="0" presId="urn:microsoft.com/office/officeart/2005/8/layout/default"/>
    <dgm:cxn modelId="{7EE5C79C-3684-4A04-8CAB-8670C0800A8E}" type="presOf" srcId="{D8FE3FC9-EFB9-4889-BA9A-5A6A2C1ECEA7}" destId="{F533AE72-29BD-4FC7-BED3-8ED5758DF410}" srcOrd="0" destOrd="0" presId="urn:microsoft.com/office/officeart/2005/8/layout/default"/>
    <dgm:cxn modelId="{F5007CA0-A07B-44B9-B7D8-95CD7F42E4AF}" srcId="{C2C6375A-AC84-4642-9749-2EE65A668963}" destId="{317056C7-104B-4711-A603-A72FC6413C01}" srcOrd="5" destOrd="0" parTransId="{2D052D85-ED41-414B-B8CD-9CF8E4D6A47A}" sibTransId="{2148C82F-69CE-4F1B-A3A5-7BD2009C56FA}"/>
    <dgm:cxn modelId="{E26F15A3-790F-4617-93CD-200388D248D3}" srcId="{C2C6375A-AC84-4642-9749-2EE65A668963}" destId="{A5932512-5437-498A-8A41-E3B97889DFFA}" srcOrd="6" destOrd="0" parTransId="{17A7BB41-859E-43BC-8D3E-A92780B342A0}" sibTransId="{B22547A5-357A-4E80-B4F5-AC5E49D0339A}"/>
    <dgm:cxn modelId="{E16E4BA8-290A-443C-9647-35CB5C96432E}" type="presOf" srcId="{C2C6375A-AC84-4642-9749-2EE65A668963}" destId="{48550018-8080-4D29-B626-F469109AF33B}" srcOrd="0" destOrd="0" presId="urn:microsoft.com/office/officeart/2005/8/layout/default"/>
    <dgm:cxn modelId="{16A1BDB0-A88D-49D2-8A08-A584817C3C04}" srcId="{C2C6375A-AC84-4642-9749-2EE65A668963}" destId="{F556DDF2-34EF-46A7-8688-6582A8E0AD7A}" srcOrd="0" destOrd="0" parTransId="{42CB1874-DCAE-49DA-BA0E-72B6A172E76F}" sibTransId="{9CA5F738-06D7-4B30-9795-9DE61FD8FCF2}"/>
    <dgm:cxn modelId="{DB0917C2-A910-451F-8767-E424D748B042}" type="presOf" srcId="{F556DDF2-34EF-46A7-8688-6582A8E0AD7A}" destId="{F0FCF4B1-3558-40D6-8851-EF87A03551A1}" srcOrd="0" destOrd="0" presId="urn:microsoft.com/office/officeart/2005/8/layout/default"/>
    <dgm:cxn modelId="{833030CB-7BCC-4A03-A2EA-6EC6DF379671}" srcId="{C2C6375A-AC84-4642-9749-2EE65A668963}" destId="{EF50A654-8F96-43FE-8200-6A899AAA934B}" srcOrd="1" destOrd="0" parTransId="{5CED3F8D-578B-45DF-928B-33D53321F10A}" sibTransId="{B3AF8FCF-1A6F-49F6-B701-5AB19FE22F9C}"/>
    <dgm:cxn modelId="{147C9BF5-1135-4D94-853F-FDCCD51C80D1}" type="presOf" srcId="{EF50A654-8F96-43FE-8200-6A899AAA934B}" destId="{041904E5-C9A5-49A8-AD2A-616AB50C5453}" srcOrd="0" destOrd="0" presId="urn:microsoft.com/office/officeart/2005/8/layout/default"/>
    <dgm:cxn modelId="{008108D2-2560-4CA6-8858-1B4769F40750}" type="presParOf" srcId="{48550018-8080-4D29-B626-F469109AF33B}" destId="{F0FCF4B1-3558-40D6-8851-EF87A03551A1}" srcOrd="0" destOrd="0" presId="urn:microsoft.com/office/officeart/2005/8/layout/default"/>
    <dgm:cxn modelId="{79BC1AD1-0E06-4AC9-A27B-B605CD150331}" type="presParOf" srcId="{48550018-8080-4D29-B626-F469109AF33B}" destId="{48A4A9D2-7B98-456C-A9D1-75CC5D48D520}" srcOrd="1" destOrd="0" presId="urn:microsoft.com/office/officeart/2005/8/layout/default"/>
    <dgm:cxn modelId="{EF5F1B5C-5822-4FBB-86EE-5E4F600D0596}" type="presParOf" srcId="{48550018-8080-4D29-B626-F469109AF33B}" destId="{041904E5-C9A5-49A8-AD2A-616AB50C5453}" srcOrd="2" destOrd="0" presId="urn:microsoft.com/office/officeart/2005/8/layout/default"/>
    <dgm:cxn modelId="{ED7C18DC-61FA-4F62-8F7F-BAEEA76DD1DA}" type="presParOf" srcId="{48550018-8080-4D29-B626-F469109AF33B}" destId="{9E3B3EE4-E8D2-4E82-98A9-D747A3108ACC}" srcOrd="3" destOrd="0" presId="urn:microsoft.com/office/officeart/2005/8/layout/default"/>
    <dgm:cxn modelId="{63E41371-B3D6-40DB-928D-63BCD2E4A930}" type="presParOf" srcId="{48550018-8080-4D29-B626-F469109AF33B}" destId="{83A354B1-4982-4571-897C-77C64B5DC8D4}" srcOrd="4" destOrd="0" presId="urn:microsoft.com/office/officeart/2005/8/layout/default"/>
    <dgm:cxn modelId="{276DA183-AC58-4EAF-9FFD-286D15094562}" type="presParOf" srcId="{48550018-8080-4D29-B626-F469109AF33B}" destId="{C2FB43D9-D5DA-4A1B-ADA9-2A2CE41860CB}" srcOrd="5" destOrd="0" presId="urn:microsoft.com/office/officeart/2005/8/layout/default"/>
    <dgm:cxn modelId="{9B53CE1D-E241-4E8A-8346-66516BDD8D3F}" type="presParOf" srcId="{48550018-8080-4D29-B626-F469109AF33B}" destId="{120537EC-E48D-427D-9069-9C03A8250C71}" srcOrd="6" destOrd="0" presId="urn:microsoft.com/office/officeart/2005/8/layout/default"/>
    <dgm:cxn modelId="{9B0A9130-3575-49EE-AF01-80C99143B697}" type="presParOf" srcId="{48550018-8080-4D29-B626-F469109AF33B}" destId="{05055565-8C94-4EE0-997A-2BB132F6370C}" srcOrd="7" destOrd="0" presId="urn:microsoft.com/office/officeart/2005/8/layout/default"/>
    <dgm:cxn modelId="{D117F020-81D5-4A49-8AD1-E62FDE58D7D7}" type="presParOf" srcId="{48550018-8080-4D29-B626-F469109AF33B}" destId="{FD90B8CF-643E-4487-A4D4-6A222B19BE8E}" srcOrd="8" destOrd="0" presId="urn:microsoft.com/office/officeart/2005/8/layout/default"/>
    <dgm:cxn modelId="{CC255988-B2DD-4156-90E5-74D8A9597697}" type="presParOf" srcId="{48550018-8080-4D29-B626-F469109AF33B}" destId="{685E3E71-5E08-4140-8CFB-960B2C7F431B}" srcOrd="9" destOrd="0" presId="urn:microsoft.com/office/officeart/2005/8/layout/default"/>
    <dgm:cxn modelId="{089D214E-0B6D-4FA9-AD64-1A7D13B8DE36}" type="presParOf" srcId="{48550018-8080-4D29-B626-F469109AF33B}" destId="{54C441B8-BBAF-4A3F-BCD6-C5C1D178228C}" srcOrd="10" destOrd="0" presId="urn:microsoft.com/office/officeart/2005/8/layout/default"/>
    <dgm:cxn modelId="{1E3CC32E-3F9E-4BDA-B558-453BCE97163B}" type="presParOf" srcId="{48550018-8080-4D29-B626-F469109AF33B}" destId="{848B06A1-CD87-43DE-AD2A-AC9FB425D1EA}" srcOrd="11" destOrd="0" presId="urn:microsoft.com/office/officeart/2005/8/layout/default"/>
    <dgm:cxn modelId="{FD1B27D7-45AA-446E-8BFF-58E98E2A8DEC}" type="presParOf" srcId="{48550018-8080-4D29-B626-F469109AF33B}" destId="{62D5E113-C152-4A57-8F9E-4C88B0BBA502}" srcOrd="12" destOrd="0" presId="urn:microsoft.com/office/officeart/2005/8/layout/default"/>
    <dgm:cxn modelId="{5DDCE6CE-44E8-4CD6-9752-ECDD89DA81B2}" type="presParOf" srcId="{48550018-8080-4D29-B626-F469109AF33B}" destId="{1FB04FB7-3BE8-45BA-AFB8-2CA0C7BCDF63}" srcOrd="13" destOrd="0" presId="urn:microsoft.com/office/officeart/2005/8/layout/default"/>
    <dgm:cxn modelId="{0AD4ADAA-C4F4-4ABB-BED6-FCD60D74F592}" type="presParOf" srcId="{48550018-8080-4D29-B626-F469109AF33B}" destId="{F533AE72-29BD-4FC7-BED3-8ED5758DF410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8E4E283-8D72-42F5-9D77-1F26BF64E8AE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29EDD5AA-6F5A-4AB4-B54D-1A4CAFB6AE57}">
      <dgm:prSet/>
      <dgm:spPr/>
      <dgm:t>
        <a:bodyPr/>
        <a:lstStyle/>
        <a:p>
          <a:r>
            <a:rPr lang="en-US" b="0" i="0"/>
            <a:t>Standardize base salary by role</a:t>
          </a:r>
          <a:endParaRPr lang="en-US"/>
        </a:p>
      </dgm:t>
    </dgm:pt>
    <dgm:pt modelId="{EFCB1502-9B5D-4DC5-BB41-07FB802D786D}" type="parTrans" cxnId="{140EA3B0-E494-451A-A2E9-B8F0D09FD2DB}">
      <dgm:prSet/>
      <dgm:spPr/>
      <dgm:t>
        <a:bodyPr/>
        <a:lstStyle/>
        <a:p>
          <a:endParaRPr lang="en-US"/>
        </a:p>
      </dgm:t>
    </dgm:pt>
    <dgm:pt modelId="{FF9B5C7E-8B0D-49EE-AA4B-F9C5A95A8517}" type="sibTrans" cxnId="{140EA3B0-E494-451A-A2E9-B8F0D09FD2DB}">
      <dgm:prSet/>
      <dgm:spPr/>
      <dgm:t>
        <a:bodyPr/>
        <a:lstStyle/>
        <a:p>
          <a:endParaRPr lang="en-US"/>
        </a:p>
      </dgm:t>
    </dgm:pt>
    <dgm:pt modelId="{6CF7D387-FE1D-4421-A8D8-002644067EBA}">
      <dgm:prSet/>
      <dgm:spPr/>
      <dgm:t>
        <a:bodyPr/>
        <a:lstStyle/>
        <a:p>
          <a:r>
            <a:rPr lang="en-US" b="0" i="0"/>
            <a:t>Diversity of interviewer panels</a:t>
          </a:r>
          <a:endParaRPr lang="en-US"/>
        </a:p>
      </dgm:t>
    </dgm:pt>
    <dgm:pt modelId="{79657192-3DC9-41D8-8F37-069FEEAA9B8D}" type="parTrans" cxnId="{71F09DF9-9CCB-487D-B915-021D03E2A4F3}">
      <dgm:prSet/>
      <dgm:spPr/>
      <dgm:t>
        <a:bodyPr/>
        <a:lstStyle/>
        <a:p>
          <a:endParaRPr lang="en-US"/>
        </a:p>
      </dgm:t>
    </dgm:pt>
    <dgm:pt modelId="{A56D46F7-8415-48CE-BF99-07F34A4BE40B}" type="sibTrans" cxnId="{71F09DF9-9CCB-487D-B915-021D03E2A4F3}">
      <dgm:prSet/>
      <dgm:spPr/>
      <dgm:t>
        <a:bodyPr/>
        <a:lstStyle/>
        <a:p>
          <a:endParaRPr lang="en-US"/>
        </a:p>
      </dgm:t>
    </dgm:pt>
    <dgm:pt modelId="{BF103AF5-8C12-4BAE-9B61-BA5526449FAC}">
      <dgm:prSet/>
      <dgm:spPr/>
      <dgm:t>
        <a:bodyPr/>
        <a:lstStyle/>
        <a:p>
          <a:r>
            <a:rPr lang="en-US" b="0" i="0"/>
            <a:t>Upstanders/Sponsorship</a:t>
          </a:r>
          <a:endParaRPr lang="en-US"/>
        </a:p>
      </dgm:t>
    </dgm:pt>
    <dgm:pt modelId="{28BB4EC1-1CC1-4936-9F2D-1124255A3E14}" type="parTrans" cxnId="{D6F11692-D69E-4399-B5B2-C1E46DFC8F61}">
      <dgm:prSet/>
      <dgm:spPr/>
      <dgm:t>
        <a:bodyPr/>
        <a:lstStyle/>
        <a:p>
          <a:endParaRPr lang="en-US"/>
        </a:p>
      </dgm:t>
    </dgm:pt>
    <dgm:pt modelId="{E8DB848A-B90F-4115-8DC6-F0BF84FA8292}" type="sibTrans" cxnId="{D6F11692-D69E-4399-B5B2-C1E46DFC8F61}">
      <dgm:prSet/>
      <dgm:spPr/>
      <dgm:t>
        <a:bodyPr/>
        <a:lstStyle/>
        <a:p>
          <a:endParaRPr lang="en-US"/>
        </a:p>
      </dgm:t>
    </dgm:pt>
    <dgm:pt modelId="{81776F87-E316-446A-BE59-229B3DA5B975}">
      <dgm:prSet/>
      <dgm:spPr/>
      <dgm:t>
        <a:bodyPr/>
        <a:lstStyle/>
        <a:p>
          <a:r>
            <a:rPr lang="en-US" b="0" i="0"/>
            <a:t>Addressing Implicit Bias (C-suite)</a:t>
          </a:r>
          <a:endParaRPr lang="en-US"/>
        </a:p>
      </dgm:t>
    </dgm:pt>
    <dgm:pt modelId="{16A49B72-657A-45E1-A58A-D64B902DC953}" type="parTrans" cxnId="{642CF6AF-D080-4310-80E3-2071FA93F695}">
      <dgm:prSet/>
      <dgm:spPr/>
      <dgm:t>
        <a:bodyPr/>
        <a:lstStyle/>
        <a:p>
          <a:endParaRPr lang="en-US"/>
        </a:p>
      </dgm:t>
    </dgm:pt>
    <dgm:pt modelId="{2B71667E-2001-4DAD-BCB0-D0C22C706A3A}" type="sibTrans" cxnId="{642CF6AF-D080-4310-80E3-2071FA93F695}">
      <dgm:prSet/>
      <dgm:spPr/>
      <dgm:t>
        <a:bodyPr/>
        <a:lstStyle/>
        <a:p>
          <a:endParaRPr lang="en-US"/>
        </a:p>
      </dgm:t>
    </dgm:pt>
    <dgm:pt modelId="{9292E04D-14CF-46D9-8C92-F61E69894809}">
      <dgm:prSet/>
      <dgm:spPr/>
      <dgm:t>
        <a:bodyPr/>
        <a:lstStyle/>
        <a:p>
          <a:r>
            <a:rPr lang="en-US" b="0" i="0"/>
            <a:t>Restructuring of promotion criteria</a:t>
          </a:r>
          <a:endParaRPr lang="en-US"/>
        </a:p>
      </dgm:t>
    </dgm:pt>
    <dgm:pt modelId="{25979DD3-DF91-4F30-BE54-71649150B1B6}" type="parTrans" cxnId="{F797DE26-A8DF-4D80-B8CD-BF39F88C11F6}">
      <dgm:prSet/>
      <dgm:spPr/>
      <dgm:t>
        <a:bodyPr/>
        <a:lstStyle/>
        <a:p>
          <a:endParaRPr lang="en-US"/>
        </a:p>
      </dgm:t>
    </dgm:pt>
    <dgm:pt modelId="{248028FF-8052-4464-A3C0-C9AC690FA2D5}" type="sibTrans" cxnId="{F797DE26-A8DF-4D80-B8CD-BF39F88C11F6}">
      <dgm:prSet/>
      <dgm:spPr/>
      <dgm:t>
        <a:bodyPr/>
        <a:lstStyle/>
        <a:p>
          <a:endParaRPr lang="en-US"/>
        </a:p>
      </dgm:t>
    </dgm:pt>
    <dgm:pt modelId="{0C4B5327-511F-4732-B607-5F8A41ABCAAA}">
      <dgm:prSet/>
      <dgm:spPr/>
      <dgm:t>
        <a:bodyPr/>
        <a:lstStyle/>
        <a:p>
          <a:r>
            <a:rPr lang="en-US" b="0" i="0"/>
            <a:t>Encourage Promotion</a:t>
          </a:r>
          <a:endParaRPr lang="en-US"/>
        </a:p>
      </dgm:t>
    </dgm:pt>
    <dgm:pt modelId="{6E20EA24-D97F-4520-936E-B1C684C609F4}" type="parTrans" cxnId="{1E6EC510-49E4-4A7E-A4B1-A1E429BEA5DF}">
      <dgm:prSet/>
      <dgm:spPr/>
      <dgm:t>
        <a:bodyPr/>
        <a:lstStyle/>
        <a:p>
          <a:endParaRPr lang="en-US"/>
        </a:p>
      </dgm:t>
    </dgm:pt>
    <dgm:pt modelId="{72C14FC0-EA45-4C57-90F2-502BDBC09CAB}" type="sibTrans" cxnId="{1E6EC510-49E4-4A7E-A4B1-A1E429BEA5DF}">
      <dgm:prSet/>
      <dgm:spPr/>
      <dgm:t>
        <a:bodyPr/>
        <a:lstStyle/>
        <a:p>
          <a:endParaRPr lang="en-US"/>
        </a:p>
      </dgm:t>
    </dgm:pt>
    <dgm:pt modelId="{63038DA5-59D6-41E7-9BBB-122B97A117A7}">
      <dgm:prSet/>
      <dgm:spPr/>
      <dgm:t>
        <a:bodyPr/>
        <a:lstStyle/>
        <a:p>
          <a:r>
            <a:rPr lang="en-US" b="0" i="0"/>
            <a:t>Buddy system</a:t>
          </a:r>
          <a:endParaRPr lang="en-US"/>
        </a:p>
      </dgm:t>
    </dgm:pt>
    <dgm:pt modelId="{03A9DE93-0701-4601-A1B6-97626F051834}" type="parTrans" cxnId="{CFC85873-C6E0-4A01-B4A5-1ED672DC38ED}">
      <dgm:prSet/>
      <dgm:spPr/>
      <dgm:t>
        <a:bodyPr/>
        <a:lstStyle/>
        <a:p>
          <a:endParaRPr lang="en-US"/>
        </a:p>
      </dgm:t>
    </dgm:pt>
    <dgm:pt modelId="{4C9E3434-CB45-43C4-94BC-3445DB205905}" type="sibTrans" cxnId="{CFC85873-C6E0-4A01-B4A5-1ED672DC38ED}">
      <dgm:prSet/>
      <dgm:spPr/>
      <dgm:t>
        <a:bodyPr/>
        <a:lstStyle/>
        <a:p>
          <a:endParaRPr lang="en-US"/>
        </a:p>
      </dgm:t>
    </dgm:pt>
    <dgm:pt modelId="{66BDEBF3-49AD-405D-8E8E-3A769EDBE27F}" type="pres">
      <dgm:prSet presAssocID="{38E4E283-8D72-42F5-9D77-1F26BF64E8AE}" presName="diagram" presStyleCnt="0">
        <dgm:presLayoutVars>
          <dgm:dir/>
          <dgm:resizeHandles val="exact"/>
        </dgm:presLayoutVars>
      </dgm:prSet>
      <dgm:spPr/>
    </dgm:pt>
    <dgm:pt modelId="{3EF19B35-C419-4EBD-BA33-5D2D9292BDE0}" type="pres">
      <dgm:prSet presAssocID="{29EDD5AA-6F5A-4AB4-B54D-1A4CAFB6AE57}" presName="node" presStyleLbl="node1" presStyleIdx="0" presStyleCnt="7">
        <dgm:presLayoutVars>
          <dgm:bulletEnabled val="1"/>
        </dgm:presLayoutVars>
      </dgm:prSet>
      <dgm:spPr/>
    </dgm:pt>
    <dgm:pt modelId="{D4632E60-AB51-4DA5-B4A7-D79A4C6FE38A}" type="pres">
      <dgm:prSet presAssocID="{FF9B5C7E-8B0D-49EE-AA4B-F9C5A95A8517}" presName="sibTrans" presStyleCnt="0"/>
      <dgm:spPr/>
    </dgm:pt>
    <dgm:pt modelId="{16D0DE12-7181-4DFA-AECE-268B826AC374}" type="pres">
      <dgm:prSet presAssocID="{6CF7D387-FE1D-4421-A8D8-002644067EBA}" presName="node" presStyleLbl="node1" presStyleIdx="1" presStyleCnt="7">
        <dgm:presLayoutVars>
          <dgm:bulletEnabled val="1"/>
        </dgm:presLayoutVars>
      </dgm:prSet>
      <dgm:spPr/>
    </dgm:pt>
    <dgm:pt modelId="{CCEFC2CF-ABEB-4F95-84D5-6EFACA0E93C3}" type="pres">
      <dgm:prSet presAssocID="{A56D46F7-8415-48CE-BF99-07F34A4BE40B}" presName="sibTrans" presStyleCnt="0"/>
      <dgm:spPr/>
    </dgm:pt>
    <dgm:pt modelId="{77AFAB10-C798-474C-B184-A99680A93649}" type="pres">
      <dgm:prSet presAssocID="{BF103AF5-8C12-4BAE-9B61-BA5526449FAC}" presName="node" presStyleLbl="node1" presStyleIdx="2" presStyleCnt="7">
        <dgm:presLayoutVars>
          <dgm:bulletEnabled val="1"/>
        </dgm:presLayoutVars>
      </dgm:prSet>
      <dgm:spPr/>
    </dgm:pt>
    <dgm:pt modelId="{BD762D4A-143B-4F2E-94FC-3BE7A36385A2}" type="pres">
      <dgm:prSet presAssocID="{E8DB848A-B90F-4115-8DC6-F0BF84FA8292}" presName="sibTrans" presStyleCnt="0"/>
      <dgm:spPr/>
    </dgm:pt>
    <dgm:pt modelId="{7756CD36-5DE2-47BE-B2CF-3005E04FD505}" type="pres">
      <dgm:prSet presAssocID="{81776F87-E316-446A-BE59-229B3DA5B975}" presName="node" presStyleLbl="node1" presStyleIdx="3" presStyleCnt="7">
        <dgm:presLayoutVars>
          <dgm:bulletEnabled val="1"/>
        </dgm:presLayoutVars>
      </dgm:prSet>
      <dgm:spPr/>
    </dgm:pt>
    <dgm:pt modelId="{1042967E-A8EF-4F70-9CA4-B8653407EF7E}" type="pres">
      <dgm:prSet presAssocID="{2B71667E-2001-4DAD-BCB0-D0C22C706A3A}" presName="sibTrans" presStyleCnt="0"/>
      <dgm:spPr/>
    </dgm:pt>
    <dgm:pt modelId="{E22CEEF5-21BE-45C9-A58F-8D711C7AC053}" type="pres">
      <dgm:prSet presAssocID="{9292E04D-14CF-46D9-8C92-F61E69894809}" presName="node" presStyleLbl="node1" presStyleIdx="4" presStyleCnt="7">
        <dgm:presLayoutVars>
          <dgm:bulletEnabled val="1"/>
        </dgm:presLayoutVars>
      </dgm:prSet>
      <dgm:spPr/>
    </dgm:pt>
    <dgm:pt modelId="{5FEE1E49-C30C-48AE-BD45-A247591E0823}" type="pres">
      <dgm:prSet presAssocID="{248028FF-8052-4464-A3C0-C9AC690FA2D5}" presName="sibTrans" presStyleCnt="0"/>
      <dgm:spPr/>
    </dgm:pt>
    <dgm:pt modelId="{50A4C42C-E2D9-4080-861C-31D30D371CFF}" type="pres">
      <dgm:prSet presAssocID="{0C4B5327-511F-4732-B607-5F8A41ABCAAA}" presName="node" presStyleLbl="node1" presStyleIdx="5" presStyleCnt="7">
        <dgm:presLayoutVars>
          <dgm:bulletEnabled val="1"/>
        </dgm:presLayoutVars>
      </dgm:prSet>
      <dgm:spPr/>
    </dgm:pt>
    <dgm:pt modelId="{9C4DC95E-AD1C-452C-9B41-9E14B0DF3817}" type="pres">
      <dgm:prSet presAssocID="{72C14FC0-EA45-4C57-90F2-502BDBC09CAB}" presName="sibTrans" presStyleCnt="0"/>
      <dgm:spPr/>
    </dgm:pt>
    <dgm:pt modelId="{3A26A53B-6E37-4177-AF95-94729DE6EADF}" type="pres">
      <dgm:prSet presAssocID="{63038DA5-59D6-41E7-9BBB-122B97A117A7}" presName="node" presStyleLbl="node1" presStyleIdx="6" presStyleCnt="7">
        <dgm:presLayoutVars>
          <dgm:bulletEnabled val="1"/>
        </dgm:presLayoutVars>
      </dgm:prSet>
      <dgm:spPr/>
    </dgm:pt>
  </dgm:ptLst>
  <dgm:cxnLst>
    <dgm:cxn modelId="{97C33F0F-505C-48E1-8C54-B8D53D62316F}" type="presOf" srcId="{6CF7D387-FE1D-4421-A8D8-002644067EBA}" destId="{16D0DE12-7181-4DFA-AECE-268B826AC374}" srcOrd="0" destOrd="0" presId="urn:microsoft.com/office/officeart/2005/8/layout/default"/>
    <dgm:cxn modelId="{7511AC10-6497-469E-80F3-1A6F1EA3FEEB}" type="presOf" srcId="{9292E04D-14CF-46D9-8C92-F61E69894809}" destId="{E22CEEF5-21BE-45C9-A58F-8D711C7AC053}" srcOrd="0" destOrd="0" presId="urn:microsoft.com/office/officeart/2005/8/layout/default"/>
    <dgm:cxn modelId="{1E6EC510-49E4-4A7E-A4B1-A1E429BEA5DF}" srcId="{38E4E283-8D72-42F5-9D77-1F26BF64E8AE}" destId="{0C4B5327-511F-4732-B607-5F8A41ABCAAA}" srcOrd="5" destOrd="0" parTransId="{6E20EA24-D97F-4520-936E-B1C684C609F4}" sibTransId="{72C14FC0-EA45-4C57-90F2-502BDBC09CAB}"/>
    <dgm:cxn modelId="{C566B412-23F0-48F1-8CA7-2F19EB79B5BC}" type="presOf" srcId="{63038DA5-59D6-41E7-9BBB-122B97A117A7}" destId="{3A26A53B-6E37-4177-AF95-94729DE6EADF}" srcOrd="0" destOrd="0" presId="urn:microsoft.com/office/officeart/2005/8/layout/default"/>
    <dgm:cxn modelId="{F797DE26-A8DF-4D80-B8CD-BF39F88C11F6}" srcId="{38E4E283-8D72-42F5-9D77-1F26BF64E8AE}" destId="{9292E04D-14CF-46D9-8C92-F61E69894809}" srcOrd="4" destOrd="0" parTransId="{25979DD3-DF91-4F30-BE54-71649150B1B6}" sibTransId="{248028FF-8052-4464-A3C0-C9AC690FA2D5}"/>
    <dgm:cxn modelId="{29E1F337-D2E9-4CEB-A948-D1761CDB9C20}" type="presOf" srcId="{BF103AF5-8C12-4BAE-9B61-BA5526449FAC}" destId="{77AFAB10-C798-474C-B184-A99680A93649}" srcOrd="0" destOrd="0" presId="urn:microsoft.com/office/officeart/2005/8/layout/default"/>
    <dgm:cxn modelId="{68F51F3A-0630-451A-AD77-26D382465F51}" type="presOf" srcId="{38E4E283-8D72-42F5-9D77-1F26BF64E8AE}" destId="{66BDEBF3-49AD-405D-8E8E-3A769EDBE27F}" srcOrd="0" destOrd="0" presId="urn:microsoft.com/office/officeart/2005/8/layout/default"/>
    <dgm:cxn modelId="{CFC85873-C6E0-4A01-B4A5-1ED672DC38ED}" srcId="{38E4E283-8D72-42F5-9D77-1F26BF64E8AE}" destId="{63038DA5-59D6-41E7-9BBB-122B97A117A7}" srcOrd="6" destOrd="0" parTransId="{03A9DE93-0701-4601-A1B6-97626F051834}" sibTransId="{4C9E3434-CB45-43C4-94BC-3445DB205905}"/>
    <dgm:cxn modelId="{D6F11692-D69E-4399-B5B2-C1E46DFC8F61}" srcId="{38E4E283-8D72-42F5-9D77-1F26BF64E8AE}" destId="{BF103AF5-8C12-4BAE-9B61-BA5526449FAC}" srcOrd="2" destOrd="0" parTransId="{28BB4EC1-1CC1-4936-9F2D-1124255A3E14}" sibTransId="{E8DB848A-B90F-4115-8DC6-F0BF84FA8292}"/>
    <dgm:cxn modelId="{642CF6AF-D080-4310-80E3-2071FA93F695}" srcId="{38E4E283-8D72-42F5-9D77-1F26BF64E8AE}" destId="{81776F87-E316-446A-BE59-229B3DA5B975}" srcOrd="3" destOrd="0" parTransId="{16A49B72-657A-45E1-A58A-D64B902DC953}" sibTransId="{2B71667E-2001-4DAD-BCB0-D0C22C706A3A}"/>
    <dgm:cxn modelId="{140EA3B0-E494-451A-A2E9-B8F0D09FD2DB}" srcId="{38E4E283-8D72-42F5-9D77-1F26BF64E8AE}" destId="{29EDD5AA-6F5A-4AB4-B54D-1A4CAFB6AE57}" srcOrd="0" destOrd="0" parTransId="{EFCB1502-9B5D-4DC5-BB41-07FB802D786D}" sibTransId="{FF9B5C7E-8B0D-49EE-AA4B-F9C5A95A8517}"/>
    <dgm:cxn modelId="{903735C9-A988-4F5D-87C8-75B3404B2382}" type="presOf" srcId="{81776F87-E316-446A-BE59-229B3DA5B975}" destId="{7756CD36-5DE2-47BE-B2CF-3005E04FD505}" srcOrd="0" destOrd="0" presId="urn:microsoft.com/office/officeart/2005/8/layout/default"/>
    <dgm:cxn modelId="{7E1B76F7-7525-46AD-A5A8-65D58BD40F1A}" type="presOf" srcId="{0C4B5327-511F-4732-B607-5F8A41ABCAAA}" destId="{50A4C42C-E2D9-4080-861C-31D30D371CFF}" srcOrd="0" destOrd="0" presId="urn:microsoft.com/office/officeart/2005/8/layout/default"/>
    <dgm:cxn modelId="{71F09DF9-9CCB-487D-B915-021D03E2A4F3}" srcId="{38E4E283-8D72-42F5-9D77-1F26BF64E8AE}" destId="{6CF7D387-FE1D-4421-A8D8-002644067EBA}" srcOrd="1" destOrd="0" parTransId="{79657192-3DC9-41D8-8F37-069FEEAA9B8D}" sibTransId="{A56D46F7-8415-48CE-BF99-07F34A4BE40B}"/>
    <dgm:cxn modelId="{7B275EFC-D54A-4D58-A86E-A2C3C569730C}" type="presOf" srcId="{29EDD5AA-6F5A-4AB4-B54D-1A4CAFB6AE57}" destId="{3EF19B35-C419-4EBD-BA33-5D2D9292BDE0}" srcOrd="0" destOrd="0" presId="urn:microsoft.com/office/officeart/2005/8/layout/default"/>
    <dgm:cxn modelId="{F4243A43-CDC1-4934-9054-16A2CE94CB16}" type="presParOf" srcId="{66BDEBF3-49AD-405D-8E8E-3A769EDBE27F}" destId="{3EF19B35-C419-4EBD-BA33-5D2D9292BDE0}" srcOrd="0" destOrd="0" presId="urn:microsoft.com/office/officeart/2005/8/layout/default"/>
    <dgm:cxn modelId="{89B9D81F-779D-435B-9DF7-C7F2965FEB60}" type="presParOf" srcId="{66BDEBF3-49AD-405D-8E8E-3A769EDBE27F}" destId="{D4632E60-AB51-4DA5-B4A7-D79A4C6FE38A}" srcOrd="1" destOrd="0" presId="urn:microsoft.com/office/officeart/2005/8/layout/default"/>
    <dgm:cxn modelId="{5771562D-A42D-4CEA-BE74-287E72F3D23E}" type="presParOf" srcId="{66BDEBF3-49AD-405D-8E8E-3A769EDBE27F}" destId="{16D0DE12-7181-4DFA-AECE-268B826AC374}" srcOrd="2" destOrd="0" presId="urn:microsoft.com/office/officeart/2005/8/layout/default"/>
    <dgm:cxn modelId="{171E0E57-F140-42FF-B0EC-BF6F8E44F41E}" type="presParOf" srcId="{66BDEBF3-49AD-405D-8E8E-3A769EDBE27F}" destId="{CCEFC2CF-ABEB-4F95-84D5-6EFACA0E93C3}" srcOrd="3" destOrd="0" presId="urn:microsoft.com/office/officeart/2005/8/layout/default"/>
    <dgm:cxn modelId="{B2661538-B514-4CAF-8FEF-ACA28C16D315}" type="presParOf" srcId="{66BDEBF3-49AD-405D-8E8E-3A769EDBE27F}" destId="{77AFAB10-C798-474C-B184-A99680A93649}" srcOrd="4" destOrd="0" presId="urn:microsoft.com/office/officeart/2005/8/layout/default"/>
    <dgm:cxn modelId="{D4868A0D-1DE2-4C6B-B5D1-C9F2D21E94D0}" type="presParOf" srcId="{66BDEBF3-49AD-405D-8E8E-3A769EDBE27F}" destId="{BD762D4A-143B-4F2E-94FC-3BE7A36385A2}" srcOrd="5" destOrd="0" presId="urn:microsoft.com/office/officeart/2005/8/layout/default"/>
    <dgm:cxn modelId="{3E42E57E-E216-4F67-AFD6-B7F47D47E408}" type="presParOf" srcId="{66BDEBF3-49AD-405D-8E8E-3A769EDBE27F}" destId="{7756CD36-5DE2-47BE-B2CF-3005E04FD505}" srcOrd="6" destOrd="0" presId="urn:microsoft.com/office/officeart/2005/8/layout/default"/>
    <dgm:cxn modelId="{5D638A3E-3E6F-4119-B5C3-21ABD4BDE23F}" type="presParOf" srcId="{66BDEBF3-49AD-405D-8E8E-3A769EDBE27F}" destId="{1042967E-A8EF-4F70-9CA4-B8653407EF7E}" srcOrd="7" destOrd="0" presId="urn:microsoft.com/office/officeart/2005/8/layout/default"/>
    <dgm:cxn modelId="{5E65E1F2-4066-4F46-90D2-DDA9FBAA20D8}" type="presParOf" srcId="{66BDEBF3-49AD-405D-8E8E-3A769EDBE27F}" destId="{E22CEEF5-21BE-45C9-A58F-8D711C7AC053}" srcOrd="8" destOrd="0" presId="urn:microsoft.com/office/officeart/2005/8/layout/default"/>
    <dgm:cxn modelId="{F9030E14-B15B-4347-B171-0E8775D6CDCA}" type="presParOf" srcId="{66BDEBF3-49AD-405D-8E8E-3A769EDBE27F}" destId="{5FEE1E49-C30C-48AE-BD45-A247591E0823}" srcOrd="9" destOrd="0" presId="urn:microsoft.com/office/officeart/2005/8/layout/default"/>
    <dgm:cxn modelId="{7C119E28-9116-4EEC-B803-C5C33599DD6E}" type="presParOf" srcId="{66BDEBF3-49AD-405D-8E8E-3A769EDBE27F}" destId="{50A4C42C-E2D9-4080-861C-31D30D371CFF}" srcOrd="10" destOrd="0" presId="urn:microsoft.com/office/officeart/2005/8/layout/default"/>
    <dgm:cxn modelId="{A12BE10B-247E-4293-84CE-0319E62BC20F}" type="presParOf" srcId="{66BDEBF3-49AD-405D-8E8E-3A769EDBE27F}" destId="{9C4DC95E-AD1C-452C-9B41-9E14B0DF3817}" srcOrd="11" destOrd="0" presId="urn:microsoft.com/office/officeart/2005/8/layout/default"/>
    <dgm:cxn modelId="{F9F07DE5-481E-4683-901F-CB0752D0BA98}" type="presParOf" srcId="{66BDEBF3-49AD-405D-8E8E-3A769EDBE27F}" destId="{3A26A53B-6E37-4177-AF95-94729DE6EADF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FD27763-7AFA-41D5-9C01-E04FD0D86F9C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B34AB843-49D0-431B-8FE7-857C470770A3}">
      <dgm:prSet/>
      <dgm:spPr/>
      <dgm:t>
        <a:bodyPr/>
        <a:lstStyle/>
        <a:p>
          <a:r>
            <a:rPr lang="en-US" b="0" i="0"/>
            <a:t>Lack of transparency</a:t>
          </a:r>
          <a:endParaRPr lang="en-US"/>
        </a:p>
      </dgm:t>
    </dgm:pt>
    <dgm:pt modelId="{80B1F1D7-A911-48E4-AD72-DEB0B29D87FE}" type="parTrans" cxnId="{8AF8963C-CBCB-4926-B914-8788BE982CBF}">
      <dgm:prSet/>
      <dgm:spPr/>
      <dgm:t>
        <a:bodyPr/>
        <a:lstStyle/>
        <a:p>
          <a:endParaRPr lang="en-US"/>
        </a:p>
      </dgm:t>
    </dgm:pt>
    <dgm:pt modelId="{865715AA-7CAF-492D-BC9C-DE2C9C733AF3}" type="sibTrans" cxnId="{8AF8963C-CBCB-4926-B914-8788BE982CBF}">
      <dgm:prSet/>
      <dgm:spPr/>
      <dgm:t>
        <a:bodyPr/>
        <a:lstStyle/>
        <a:p>
          <a:endParaRPr lang="en-US"/>
        </a:p>
      </dgm:t>
    </dgm:pt>
    <dgm:pt modelId="{8B8AF343-A03E-414B-963D-ADE30E6E6DA4}">
      <dgm:prSet/>
      <dgm:spPr/>
      <dgm:t>
        <a:bodyPr/>
        <a:lstStyle/>
        <a:p>
          <a:r>
            <a:rPr lang="en-US" b="0" i="0"/>
            <a:t>Discomfort with sharing salaries/benefits</a:t>
          </a:r>
          <a:endParaRPr lang="en-US"/>
        </a:p>
      </dgm:t>
    </dgm:pt>
    <dgm:pt modelId="{C98614BE-5BA7-4D79-9917-8D9EE5DDDD99}" type="parTrans" cxnId="{9A9C8FDF-500A-4B06-847B-EFBEA5B8AA34}">
      <dgm:prSet/>
      <dgm:spPr/>
      <dgm:t>
        <a:bodyPr/>
        <a:lstStyle/>
        <a:p>
          <a:endParaRPr lang="en-US"/>
        </a:p>
      </dgm:t>
    </dgm:pt>
    <dgm:pt modelId="{85B010DF-82B9-44DA-BAAA-890446A60863}" type="sibTrans" cxnId="{9A9C8FDF-500A-4B06-847B-EFBEA5B8AA34}">
      <dgm:prSet/>
      <dgm:spPr/>
      <dgm:t>
        <a:bodyPr/>
        <a:lstStyle/>
        <a:p>
          <a:endParaRPr lang="en-US"/>
        </a:p>
      </dgm:t>
    </dgm:pt>
    <dgm:pt modelId="{3D2D7852-37A4-4237-A710-C39C806A6BEE}">
      <dgm:prSet/>
      <dgm:spPr/>
      <dgm:t>
        <a:bodyPr/>
        <a:lstStyle/>
        <a:p>
          <a:r>
            <a:rPr lang="en-US" b="0" i="0"/>
            <a:t>RVU reimbursement</a:t>
          </a:r>
          <a:endParaRPr lang="en-US"/>
        </a:p>
      </dgm:t>
    </dgm:pt>
    <dgm:pt modelId="{776351EE-3079-41BB-9735-9424306D1616}" type="parTrans" cxnId="{231DE3C3-9E9B-4EA1-8077-FA021834BA5C}">
      <dgm:prSet/>
      <dgm:spPr/>
      <dgm:t>
        <a:bodyPr/>
        <a:lstStyle/>
        <a:p>
          <a:endParaRPr lang="en-US"/>
        </a:p>
      </dgm:t>
    </dgm:pt>
    <dgm:pt modelId="{CC1BD939-8BBB-45FA-A33E-AF26F97070F7}" type="sibTrans" cxnId="{231DE3C3-9E9B-4EA1-8077-FA021834BA5C}">
      <dgm:prSet/>
      <dgm:spPr/>
      <dgm:t>
        <a:bodyPr/>
        <a:lstStyle/>
        <a:p>
          <a:endParaRPr lang="en-US"/>
        </a:p>
      </dgm:t>
    </dgm:pt>
    <dgm:pt modelId="{9D0AD00D-185D-4368-8017-23F98D156F68}">
      <dgm:prSet/>
      <dgm:spPr/>
      <dgm:t>
        <a:bodyPr/>
        <a:lstStyle/>
        <a:p>
          <a:r>
            <a:rPr lang="en-US" b="0" i="0"/>
            <a:t>Representation on National Society Boards</a:t>
          </a:r>
          <a:endParaRPr lang="en-US"/>
        </a:p>
      </dgm:t>
    </dgm:pt>
    <dgm:pt modelId="{7A74037C-2F32-4D53-8006-DB2EEA72398B}" type="parTrans" cxnId="{D1F9FF7A-6A05-4154-8771-8AC7D6AEFCDC}">
      <dgm:prSet/>
      <dgm:spPr/>
      <dgm:t>
        <a:bodyPr/>
        <a:lstStyle/>
        <a:p>
          <a:endParaRPr lang="en-US"/>
        </a:p>
      </dgm:t>
    </dgm:pt>
    <dgm:pt modelId="{AEE0F3AD-6DE7-4DF4-976D-97908AB27B6F}" type="sibTrans" cxnId="{D1F9FF7A-6A05-4154-8771-8AC7D6AEFCDC}">
      <dgm:prSet/>
      <dgm:spPr/>
      <dgm:t>
        <a:bodyPr/>
        <a:lstStyle/>
        <a:p>
          <a:endParaRPr lang="en-US"/>
        </a:p>
      </dgm:t>
    </dgm:pt>
    <dgm:pt modelId="{CEC0A3BE-3623-4CF0-A187-4C0F3F7F076E}">
      <dgm:prSet/>
      <dgm:spPr/>
      <dgm:t>
        <a:bodyPr/>
        <a:lstStyle/>
        <a:p>
          <a:r>
            <a:rPr lang="en-US" b="0" i="0"/>
            <a:t>Primary Caregiver burden</a:t>
          </a:r>
          <a:endParaRPr lang="en-US"/>
        </a:p>
      </dgm:t>
    </dgm:pt>
    <dgm:pt modelId="{39FE132D-B404-49C4-9BB5-31C5914F4D7E}" type="parTrans" cxnId="{04DCAB1F-6F30-4015-B89D-695A87CFAE5D}">
      <dgm:prSet/>
      <dgm:spPr/>
      <dgm:t>
        <a:bodyPr/>
        <a:lstStyle/>
        <a:p>
          <a:endParaRPr lang="en-US"/>
        </a:p>
      </dgm:t>
    </dgm:pt>
    <dgm:pt modelId="{4FB49F5D-903B-4088-84D8-088A49126814}" type="sibTrans" cxnId="{04DCAB1F-6F30-4015-B89D-695A87CFAE5D}">
      <dgm:prSet/>
      <dgm:spPr/>
      <dgm:t>
        <a:bodyPr/>
        <a:lstStyle/>
        <a:p>
          <a:endParaRPr lang="en-US"/>
        </a:p>
      </dgm:t>
    </dgm:pt>
    <dgm:pt modelId="{2E3380BA-5CA4-40BC-A1E9-67574124404E}" type="pres">
      <dgm:prSet presAssocID="{6FD27763-7AFA-41D5-9C01-E04FD0D86F9C}" presName="linear" presStyleCnt="0">
        <dgm:presLayoutVars>
          <dgm:animLvl val="lvl"/>
          <dgm:resizeHandles val="exact"/>
        </dgm:presLayoutVars>
      </dgm:prSet>
      <dgm:spPr/>
    </dgm:pt>
    <dgm:pt modelId="{32451158-1C1F-499D-885F-72B9CA587DDA}" type="pres">
      <dgm:prSet presAssocID="{B34AB843-49D0-431B-8FE7-857C470770A3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FD1F92AB-3FAD-4AED-9CE2-249970D1221C}" type="pres">
      <dgm:prSet presAssocID="{865715AA-7CAF-492D-BC9C-DE2C9C733AF3}" presName="spacer" presStyleCnt="0"/>
      <dgm:spPr/>
    </dgm:pt>
    <dgm:pt modelId="{911C50BB-5765-499D-9F98-15C2FAB89AFA}" type="pres">
      <dgm:prSet presAssocID="{8B8AF343-A03E-414B-963D-ADE30E6E6DA4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ECC9E71F-6C69-469F-BF15-FEEF8752F3BC}" type="pres">
      <dgm:prSet presAssocID="{85B010DF-82B9-44DA-BAAA-890446A60863}" presName="spacer" presStyleCnt="0"/>
      <dgm:spPr/>
    </dgm:pt>
    <dgm:pt modelId="{3C72796D-6AD0-446C-8C8A-061037BBDAD6}" type="pres">
      <dgm:prSet presAssocID="{3D2D7852-37A4-4237-A710-C39C806A6BEE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19F4410F-C403-481E-9C4F-267B321849BE}" type="pres">
      <dgm:prSet presAssocID="{CC1BD939-8BBB-45FA-A33E-AF26F97070F7}" presName="spacer" presStyleCnt="0"/>
      <dgm:spPr/>
    </dgm:pt>
    <dgm:pt modelId="{F8BFB36B-D42F-4893-B695-B4D88E33DF97}" type="pres">
      <dgm:prSet presAssocID="{9D0AD00D-185D-4368-8017-23F98D156F68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E76EF27E-5851-4462-9A7F-36EA156CAAC6}" type="pres">
      <dgm:prSet presAssocID="{AEE0F3AD-6DE7-4DF4-976D-97908AB27B6F}" presName="spacer" presStyleCnt="0"/>
      <dgm:spPr/>
    </dgm:pt>
    <dgm:pt modelId="{F53ECBDB-0B0C-4302-8E4D-817F979C32C0}" type="pres">
      <dgm:prSet presAssocID="{CEC0A3BE-3623-4CF0-A187-4C0F3F7F076E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04DCAB1F-6F30-4015-B89D-695A87CFAE5D}" srcId="{6FD27763-7AFA-41D5-9C01-E04FD0D86F9C}" destId="{CEC0A3BE-3623-4CF0-A187-4C0F3F7F076E}" srcOrd="4" destOrd="0" parTransId="{39FE132D-B404-49C4-9BB5-31C5914F4D7E}" sibTransId="{4FB49F5D-903B-4088-84D8-088A49126814}"/>
    <dgm:cxn modelId="{BEF03C34-BDCA-4037-9988-B2DC6B2A5263}" type="presOf" srcId="{9D0AD00D-185D-4368-8017-23F98D156F68}" destId="{F8BFB36B-D42F-4893-B695-B4D88E33DF97}" srcOrd="0" destOrd="0" presId="urn:microsoft.com/office/officeart/2005/8/layout/vList2"/>
    <dgm:cxn modelId="{8AF8963C-CBCB-4926-B914-8788BE982CBF}" srcId="{6FD27763-7AFA-41D5-9C01-E04FD0D86F9C}" destId="{B34AB843-49D0-431B-8FE7-857C470770A3}" srcOrd="0" destOrd="0" parTransId="{80B1F1D7-A911-48E4-AD72-DEB0B29D87FE}" sibTransId="{865715AA-7CAF-492D-BC9C-DE2C9C733AF3}"/>
    <dgm:cxn modelId="{A4D33648-E3A1-47E4-90CC-BDB0FA9094F4}" type="presOf" srcId="{8B8AF343-A03E-414B-963D-ADE30E6E6DA4}" destId="{911C50BB-5765-499D-9F98-15C2FAB89AFA}" srcOrd="0" destOrd="0" presId="urn:microsoft.com/office/officeart/2005/8/layout/vList2"/>
    <dgm:cxn modelId="{56D99878-6DC8-47EC-9B1B-D1F030EA018E}" type="presOf" srcId="{CEC0A3BE-3623-4CF0-A187-4C0F3F7F076E}" destId="{F53ECBDB-0B0C-4302-8E4D-817F979C32C0}" srcOrd="0" destOrd="0" presId="urn:microsoft.com/office/officeart/2005/8/layout/vList2"/>
    <dgm:cxn modelId="{D1F9FF7A-6A05-4154-8771-8AC7D6AEFCDC}" srcId="{6FD27763-7AFA-41D5-9C01-E04FD0D86F9C}" destId="{9D0AD00D-185D-4368-8017-23F98D156F68}" srcOrd="3" destOrd="0" parTransId="{7A74037C-2F32-4D53-8006-DB2EEA72398B}" sibTransId="{AEE0F3AD-6DE7-4DF4-976D-97908AB27B6F}"/>
    <dgm:cxn modelId="{53DFBC7D-F23F-4AE8-9B4E-9BB7BB232580}" type="presOf" srcId="{6FD27763-7AFA-41D5-9C01-E04FD0D86F9C}" destId="{2E3380BA-5CA4-40BC-A1E9-67574124404E}" srcOrd="0" destOrd="0" presId="urn:microsoft.com/office/officeart/2005/8/layout/vList2"/>
    <dgm:cxn modelId="{1E9B388C-4F8D-4347-92E4-E9E45EF1DE3B}" type="presOf" srcId="{3D2D7852-37A4-4237-A710-C39C806A6BEE}" destId="{3C72796D-6AD0-446C-8C8A-061037BBDAD6}" srcOrd="0" destOrd="0" presId="urn:microsoft.com/office/officeart/2005/8/layout/vList2"/>
    <dgm:cxn modelId="{841B32B6-B859-4710-9058-E4756711057E}" type="presOf" srcId="{B34AB843-49D0-431B-8FE7-857C470770A3}" destId="{32451158-1C1F-499D-885F-72B9CA587DDA}" srcOrd="0" destOrd="0" presId="urn:microsoft.com/office/officeart/2005/8/layout/vList2"/>
    <dgm:cxn modelId="{231DE3C3-9E9B-4EA1-8077-FA021834BA5C}" srcId="{6FD27763-7AFA-41D5-9C01-E04FD0D86F9C}" destId="{3D2D7852-37A4-4237-A710-C39C806A6BEE}" srcOrd="2" destOrd="0" parTransId="{776351EE-3079-41BB-9735-9424306D1616}" sibTransId="{CC1BD939-8BBB-45FA-A33E-AF26F97070F7}"/>
    <dgm:cxn modelId="{9A9C8FDF-500A-4B06-847B-EFBEA5B8AA34}" srcId="{6FD27763-7AFA-41D5-9C01-E04FD0D86F9C}" destId="{8B8AF343-A03E-414B-963D-ADE30E6E6DA4}" srcOrd="1" destOrd="0" parTransId="{C98614BE-5BA7-4D79-9917-8D9EE5DDDD99}" sibTransId="{85B010DF-82B9-44DA-BAAA-890446A60863}"/>
    <dgm:cxn modelId="{02519A46-B7AC-4C16-86EA-BD6F9D15A88F}" type="presParOf" srcId="{2E3380BA-5CA4-40BC-A1E9-67574124404E}" destId="{32451158-1C1F-499D-885F-72B9CA587DDA}" srcOrd="0" destOrd="0" presId="urn:microsoft.com/office/officeart/2005/8/layout/vList2"/>
    <dgm:cxn modelId="{10BDD45F-B4BF-41CA-B3D3-DDE78CD96E5F}" type="presParOf" srcId="{2E3380BA-5CA4-40BC-A1E9-67574124404E}" destId="{FD1F92AB-3FAD-4AED-9CE2-249970D1221C}" srcOrd="1" destOrd="0" presId="urn:microsoft.com/office/officeart/2005/8/layout/vList2"/>
    <dgm:cxn modelId="{01D36E45-4F6F-4D6A-B62B-EA2971379365}" type="presParOf" srcId="{2E3380BA-5CA4-40BC-A1E9-67574124404E}" destId="{911C50BB-5765-499D-9F98-15C2FAB89AFA}" srcOrd="2" destOrd="0" presId="urn:microsoft.com/office/officeart/2005/8/layout/vList2"/>
    <dgm:cxn modelId="{42678821-6084-4176-933F-3DBA791A5734}" type="presParOf" srcId="{2E3380BA-5CA4-40BC-A1E9-67574124404E}" destId="{ECC9E71F-6C69-469F-BF15-FEEF8752F3BC}" srcOrd="3" destOrd="0" presId="urn:microsoft.com/office/officeart/2005/8/layout/vList2"/>
    <dgm:cxn modelId="{ED71C81C-1592-433B-A3B5-85313411C7B5}" type="presParOf" srcId="{2E3380BA-5CA4-40BC-A1E9-67574124404E}" destId="{3C72796D-6AD0-446C-8C8A-061037BBDAD6}" srcOrd="4" destOrd="0" presId="urn:microsoft.com/office/officeart/2005/8/layout/vList2"/>
    <dgm:cxn modelId="{1F608314-E652-42CD-B9F7-817CE5CC9F96}" type="presParOf" srcId="{2E3380BA-5CA4-40BC-A1E9-67574124404E}" destId="{19F4410F-C403-481E-9C4F-267B321849BE}" srcOrd="5" destOrd="0" presId="urn:microsoft.com/office/officeart/2005/8/layout/vList2"/>
    <dgm:cxn modelId="{E6072558-C9F0-4774-983F-856494A0C599}" type="presParOf" srcId="{2E3380BA-5CA4-40BC-A1E9-67574124404E}" destId="{F8BFB36B-D42F-4893-B695-B4D88E33DF97}" srcOrd="6" destOrd="0" presId="urn:microsoft.com/office/officeart/2005/8/layout/vList2"/>
    <dgm:cxn modelId="{FB9679C0-09B4-4631-A447-A74BA18D58EF}" type="presParOf" srcId="{2E3380BA-5CA4-40BC-A1E9-67574124404E}" destId="{E76EF27E-5851-4462-9A7F-36EA156CAAC6}" srcOrd="7" destOrd="0" presId="urn:microsoft.com/office/officeart/2005/8/layout/vList2"/>
    <dgm:cxn modelId="{48ABC900-7CFA-4E78-A2D2-28082EEF24E9}" type="presParOf" srcId="{2E3380BA-5CA4-40BC-A1E9-67574124404E}" destId="{F53ECBDB-0B0C-4302-8E4D-817F979C32C0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6438CD0-D055-41C9-83FA-671D1954FBE6}" type="doc">
      <dgm:prSet loTypeId="urn:microsoft.com/office/officeart/2005/8/layout/lProcess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5CEAF45-AAAF-4C3A-AC21-A1268396E84A}">
      <dgm:prSet/>
      <dgm:spPr/>
      <dgm:t>
        <a:bodyPr/>
        <a:lstStyle/>
        <a:p>
          <a:r>
            <a:rPr lang="en-US"/>
            <a:t>S</a:t>
          </a:r>
        </a:p>
      </dgm:t>
    </dgm:pt>
    <dgm:pt modelId="{A61566E6-612C-4762-A552-3D70A0F4D72D}" type="parTrans" cxnId="{FE0AE4D7-3E5B-4353-91D6-FA19D6EB9A0A}">
      <dgm:prSet/>
      <dgm:spPr/>
      <dgm:t>
        <a:bodyPr/>
        <a:lstStyle/>
        <a:p>
          <a:endParaRPr lang="en-US"/>
        </a:p>
      </dgm:t>
    </dgm:pt>
    <dgm:pt modelId="{FACDE2E7-4DFE-4458-B474-5AC05707349C}" type="sibTrans" cxnId="{FE0AE4D7-3E5B-4353-91D6-FA19D6EB9A0A}">
      <dgm:prSet/>
      <dgm:spPr/>
      <dgm:t>
        <a:bodyPr/>
        <a:lstStyle/>
        <a:p>
          <a:endParaRPr lang="en-US"/>
        </a:p>
      </dgm:t>
    </dgm:pt>
    <dgm:pt modelId="{8D0D66CF-2519-40A6-88C6-092A047ED8F3}">
      <dgm:prSet custT="1"/>
      <dgm:spPr/>
      <dgm:t>
        <a:bodyPr/>
        <a:lstStyle/>
        <a:p>
          <a:r>
            <a:rPr lang="en-US" sz="1600" b="1"/>
            <a:t>Specific</a:t>
          </a:r>
        </a:p>
      </dgm:t>
    </dgm:pt>
    <dgm:pt modelId="{24863710-B4F1-4A98-9A93-E383E22B2391}" type="parTrans" cxnId="{AE3F5B6A-BAB1-40B8-A91F-F3DDE21C18BC}">
      <dgm:prSet/>
      <dgm:spPr/>
      <dgm:t>
        <a:bodyPr/>
        <a:lstStyle/>
        <a:p>
          <a:endParaRPr lang="en-US"/>
        </a:p>
      </dgm:t>
    </dgm:pt>
    <dgm:pt modelId="{B064531A-EF99-4BCE-8276-5D53D228A952}" type="sibTrans" cxnId="{AE3F5B6A-BAB1-40B8-A91F-F3DDE21C18BC}">
      <dgm:prSet/>
      <dgm:spPr/>
      <dgm:t>
        <a:bodyPr/>
        <a:lstStyle/>
        <a:p>
          <a:endParaRPr lang="en-US"/>
        </a:p>
      </dgm:t>
    </dgm:pt>
    <dgm:pt modelId="{319CA0BA-D5AC-4209-8AC0-9F49B1711AFD}">
      <dgm:prSet custT="1"/>
      <dgm:spPr/>
      <dgm:t>
        <a:bodyPr/>
        <a:lstStyle/>
        <a:p>
          <a:r>
            <a:rPr lang="en-US" sz="1600" b="1"/>
            <a:t>Iron out all the details</a:t>
          </a:r>
        </a:p>
      </dgm:t>
    </dgm:pt>
    <dgm:pt modelId="{EFBB6A84-F479-4DD3-B803-B52C7D762A6A}" type="parTrans" cxnId="{9613F89E-2C77-47E3-8E1D-58016FC9D292}">
      <dgm:prSet/>
      <dgm:spPr/>
      <dgm:t>
        <a:bodyPr/>
        <a:lstStyle/>
        <a:p>
          <a:endParaRPr lang="en-US"/>
        </a:p>
      </dgm:t>
    </dgm:pt>
    <dgm:pt modelId="{8A2B62C9-53C3-4D1D-9889-B082C0464CA4}" type="sibTrans" cxnId="{9613F89E-2C77-47E3-8E1D-58016FC9D292}">
      <dgm:prSet/>
      <dgm:spPr/>
      <dgm:t>
        <a:bodyPr/>
        <a:lstStyle/>
        <a:p>
          <a:endParaRPr lang="en-US"/>
        </a:p>
      </dgm:t>
    </dgm:pt>
    <dgm:pt modelId="{AEBA22A0-4294-40F4-9EFC-447CE41992A0}">
      <dgm:prSet/>
      <dgm:spPr/>
      <dgm:t>
        <a:bodyPr/>
        <a:lstStyle/>
        <a:p>
          <a:r>
            <a:rPr lang="en-US"/>
            <a:t>M</a:t>
          </a:r>
        </a:p>
      </dgm:t>
    </dgm:pt>
    <dgm:pt modelId="{4BBC5FD6-D144-4580-BC83-6A0ACF6A3E9A}" type="parTrans" cxnId="{72B54878-60A8-4EAE-B51E-7C6E17A57F97}">
      <dgm:prSet/>
      <dgm:spPr/>
      <dgm:t>
        <a:bodyPr/>
        <a:lstStyle/>
        <a:p>
          <a:endParaRPr lang="en-US"/>
        </a:p>
      </dgm:t>
    </dgm:pt>
    <dgm:pt modelId="{13969647-F97A-40F0-A734-07DFECB6D5BC}" type="sibTrans" cxnId="{72B54878-60A8-4EAE-B51E-7C6E17A57F97}">
      <dgm:prSet/>
      <dgm:spPr/>
      <dgm:t>
        <a:bodyPr/>
        <a:lstStyle/>
        <a:p>
          <a:endParaRPr lang="en-US"/>
        </a:p>
      </dgm:t>
    </dgm:pt>
    <dgm:pt modelId="{B5AA6118-6B5C-4CFC-A17B-DD68A9CBAD4C}">
      <dgm:prSet custT="1"/>
      <dgm:spPr/>
      <dgm:t>
        <a:bodyPr/>
        <a:lstStyle/>
        <a:p>
          <a:r>
            <a:rPr lang="en-US" sz="1200" b="1"/>
            <a:t>Measurable</a:t>
          </a:r>
        </a:p>
      </dgm:t>
    </dgm:pt>
    <dgm:pt modelId="{DC8E306C-A5EC-49AB-888A-6FF61971BD59}" type="parTrans" cxnId="{CF2A9553-AF8C-4956-845E-02319F832E73}">
      <dgm:prSet/>
      <dgm:spPr/>
      <dgm:t>
        <a:bodyPr/>
        <a:lstStyle/>
        <a:p>
          <a:endParaRPr lang="en-US"/>
        </a:p>
      </dgm:t>
    </dgm:pt>
    <dgm:pt modelId="{2E94AFE2-8A92-40DD-A349-3B0E2F81DD30}" type="sibTrans" cxnId="{CF2A9553-AF8C-4956-845E-02319F832E73}">
      <dgm:prSet/>
      <dgm:spPr/>
      <dgm:t>
        <a:bodyPr/>
        <a:lstStyle/>
        <a:p>
          <a:endParaRPr lang="en-US"/>
        </a:p>
      </dgm:t>
    </dgm:pt>
    <dgm:pt modelId="{8192ABA7-1D8A-497A-B7B9-717BEBD0A4D3}">
      <dgm:prSet custT="1"/>
      <dgm:spPr/>
      <dgm:t>
        <a:bodyPr/>
        <a:lstStyle/>
        <a:p>
          <a:r>
            <a:rPr lang="en-US" sz="1600" b="1"/>
            <a:t>Identify what success looks like</a:t>
          </a:r>
        </a:p>
      </dgm:t>
    </dgm:pt>
    <dgm:pt modelId="{FA780EF4-FF87-4409-9DB4-0642C39D1DC5}" type="parTrans" cxnId="{7CB1E88C-E3ED-4458-B3F6-3594E6A496AB}">
      <dgm:prSet/>
      <dgm:spPr/>
      <dgm:t>
        <a:bodyPr/>
        <a:lstStyle/>
        <a:p>
          <a:endParaRPr lang="en-US"/>
        </a:p>
      </dgm:t>
    </dgm:pt>
    <dgm:pt modelId="{9BD0D772-6144-4FB7-9E7F-34AA3B179531}" type="sibTrans" cxnId="{7CB1E88C-E3ED-4458-B3F6-3594E6A496AB}">
      <dgm:prSet/>
      <dgm:spPr/>
      <dgm:t>
        <a:bodyPr/>
        <a:lstStyle/>
        <a:p>
          <a:endParaRPr lang="en-US"/>
        </a:p>
      </dgm:t>
    </dgm:pt>
    <dgm:pt modelId="{707781D9-6F30-4EAB-B068-44D698BDC721}">
      <dgm:prSet/>
      <dgm:spPr/>
      <dgm:t>
        <a:bodyPr/>
        <a:lstStyle/>
        <a:p>
          <a:r>
            <a:rPr lang="en-US"/>
            <a:t>A</a:t>
          </a:r>
        </a:p>
      </dgm:t>
    </dgm:pt>
    <dgm:pt modelId="{FDD5D262-FA95-4C9C-BBDF-48A18ABF60E3}" type="parTrans" cxnId="{F35BDAD7-E99C-4573-ABF1-CEEF8E4170F8}">
      <dgm:prSet/>
      <dgm:spPr/>
      <dgm:t>
        <a:bodyPr/>
        <a:lstStyle/>
        <a:p>
          <a:endParaRPr lang="en-US"/>
        </a:p>
      </dgm:t>
    </dgm:pt>
    <dgm:pt modelId="{FDEF9649-A4F1-4A18-90E8-1D2155E7DE8B}" type="sibTrans" cxnId="{F35BDAD7-E99C-4573-ABF1-CEEF8E4170F8}">
      <dgm:prSet/>
      <dgm:spPr/>
      <dgm:t>
        <a:bodyPr/>
        <a:lstStyle/>
        <a:p>
          <a:endParaRPr lang="en-US"/>
        </a:p>
      </dgm:t>
    </dgm:pt>
    <dgm:pt modelId="{11937F05-7007-4A41-9159-B8FA7F75229E}">
      <dgm:prSet custT="1"/>
      <dgm:spPr/>
      <dgm:t>
        <a:bodyPr/>
        <a:lstStyle/>
        <a:p>
          <a:r>
            <a:rPr lang="en-US" sz="1400" b="1"/>
            <a:t>Attainable</a:t>
          </a:r>
          <a:endParaRPr lang="en-US" sz="1600" b="1"/>
        </a:p>
      </dgm:t>
    </dgm:pt>
    <dgm:pt modelId="{89AD67A7-9E92-472F-8EE3-E4D3628C6E50}" type="parTrans" cxnId="{F508E75D-3C1F-4219-AC09-8A53045D0C59}">
      <dgm:prSet/>
      <dgm:spPr/>
      <dgm:t>
        <a:bodyPr/>
        <a:lstStyle/>
        <a:p>
          <a:endParaRPr lang="en-US"/>
        </a:p>
      </dgm:t>
    </dgm:pt>
    <dgm:pt modelId="{FAED05F5-056B-4AE7-A914-607A64F49FCF}" type="sibTrans" cxnId="{F508E75D-3C1F-4219-AC09-8A53045D0C59}">
      <dgm:prSet/>
      <dgm:spPr/>
      <dgm:t>
        <a:bodyPr/>
        <a:lstStyle/>
        <a:p>
          <a:endParaRPr lang="en-US"/>
        </a:p>
      </dgm:t>
    </dgm:pt>
    <dgm:pt modelId="{53657941-7804-4C88-85C6-8CA0FC5ACDFE}">
      <dgm:prSet custT="1"/>
      <dgm:spPr/>
      <dgm:t>
        <a:bodyPr/>
        <a:lstStyle/>
        <a:p>
          <a:r>
            <a:rPr lang="en-US" sz="1600" b="1"/>
            <a:t>Make sure it is in your power to do</a:t>
          </a:r>
        </a:p>
      </dgm:t>
    </dgm:pt>
    <dgm:pt modelId="{0D5C8F68-6BCB-4B23-80E6-326AD8987153}" type="parTrans" cxnId="{3D1D24B2-0F5A-4B25-8B90-BBD9BB92AA0F}">
      <dgm:prSet/>
      <dgm:spPr/>
      <dgm:t>
        <a:bodyPr/>
        <a:lstStyle/>
        <a:p>
          <a:endParaRPr lang="en-US"/>
        </a:p>
      </dgm:t>
    </dgm:pt>
    <dgm:pt modelId="{1BE3899B-56F4-4483-90BD-7FE474361DE9}" type="sibTrans" cxnId="{3D1D24B2-0F5A-4B25-8B90-BBD9BB92AA0F}">
      <dgm:prSet/>
      <dgm:spPr/>
      <dgm:t>
        <a:bodyPr/>
        <a:lstStyle/>
        <a:p>
          <a:endParaRPr lang="en-US"/>
        </a:p>
      </dgm:t>
    </dgm:pt>
    <dgm:pt modelId="{B3DC76A1-7272-4063-B881-524591EB8F9D}">
      <dgm:prSet/>
      <dgm:spPr/>
      <dgm:t>
        <a:bodyPr/>
        <a:lstStyle/>
        <a:p>
          <a:r>
            <a:rPr lang="en-US"/>
            <a:t>R</a:t>
          </a:r>
        </a:p>
      </dgm:t>
    </dgm:pt>
    <dgm:pt modelId="{052F0CB0-E7BE-4236-B41C-301EA4AFB125}" type="parTrans" cxnId="{8E3CABC3-C499-4B5B-8432-59868EA2836D}">
      <dgm:prSet/>
      <dgm:spPr/>
      <dgm:t>
        <a:bodyPr/>
        <a:lstStyle/>
        <a:p>
          <a:endParaRPr lang="en-US"/>
        </a:p>
      </dgm:t>
    </dgm:pt>
    <dgm:pt modelId="{DF66FEA1-C889-4B3B-A63A-ECFA26351F4D}" type="sibTrans" cxnId="{8E3CABC3-C499-4B5B-8432-59868EA2836D}">
      <dgm:prSet/>
      <dgm:spPr/>
      <dgm:t>
        <a:bodyPr/>
        <a:lstStyle/>
        <a:p>
          <a:endParaRPr lang="en-US"/>
        </a:p>
      </dgm:t>
    </dgm:pt>
    <dgm:pt modelId="{43FAF96C-539E-4CFF-BB42-0CFE448693D1}">
      <dgm:prSet custT="1"/>
      <dgm:spPr/>
      <dgm:t>
        <a:bodyPr/>
        <a:lstStyle/>
        <a:p>
          <a:r>
            <a:rPr lang="en-US" sz="1600" b="1"/>
            <a:t>Realistic</a:t>
          </a:r>
        </a:p>
      </dgm:t>
    </dgm:pt>
    <dgm:pt modelId="{F73D588E-402A-44CB-AE4C-182AF0AE6315}" type="parTrans" cxnId="{45537984-963E-4426-8DB6-64F9D6759878}">
      <dgm:prSet/>
      <dgm:spPr/>
      <dgm:t>
        <a:bodyPr/>
        <a:lstStyle/>
        <a:p>
          <a:endParaRPr lang="en-US"/>
        </a:p>
      </dgm:t>
    </dgm:pt>
    <dgm:pt modelId="{547568EB-60D2-4BA0-AF3B-037F2ADD5D6D}" type="sibTrans" cxnId="{45537984-963E-4426-8DB6-64F9D6759878}">
      <dgm:prSet/>
      <dgm:spPr/>
      <dgm:t>
        <a:bodyPr/>
        <a:lstStyle/>
        <a:p>
          <a:endParaRPr lang="en-US"/>
        </a:p>
      </dgm:t>
    </dgm:pt>
    <dgm:pt modelId="{C95996A4-3838-4126-94F5-DA4487CB6285}">
      <dgm:prSet custT="1"/>
      <dgm:spPr/>
      <dgm:t>
        <a:bodyPr/>
        <a:lstStyle/>
        <a:p>
          <a:r>
            <a:rPr lang="en-US" sz="1600" b="1"/>
            <a:t>Make it likely for you to succeed.</a:t>
          </a:r>
        </a:p>
      </dgm:t>
    </dgm:pt>
    <dgm:pt modelId="{98A1DB1F-D5F7-4659-BCAF-C915EF46C759}" type="parTrans" cxnId="{E5F55EE7-F918-4454-8C2D-9EC87F47FE7D}">
      <dgm:prSet/>
      <dgm:spPr/>
      <dgm:t>
        <a:bodyPr/>
        <a:lstStyle/>
        <a:p>
          <a:endParaRPr lang="en-US"/>
        </a:p>
      </dgm:t>
    </dgm:pt>
    <dgm:pt modelId="{9A5AACBB-B674-4C28-A627-13116BF2CA43}" type="sibTrans" cxnId="{E5F55EE7-F918-4454-8C2D-9EC87F47FE7D}">
      <dgm:prSet/>
      <dgm:spPr/>
      <dgm:t>
        <a:bodyPr/>
        <a:lstStyle/>
        <a:p>
          <a:endParaRPr lang="en-US"/>
        </a:p>
      </dgm:t>
    </dgm:pt>
    <dgm:pt modelId="{9DFF66EE-FD30-49FB-8E4F-EB31DAAB43D3}">
      <dgm:prSet/>
      <dgm:spPr/>
      <dgm:t>
        <a:bodyPr/>
        <a:lstStyle/>
        <a:p>
          <a:r>
            <a:rPr lang="en-US"/>
            <a:t>T</a:t>
          </a:r>
        </a:p>
      </dgm:t>
    </dgm:pt>
    <dgm:pt modelId="{1003B0B3-8DCA-43BE-A3F5-6A1F25AA4F3F}" type="parTrans" cxnId="{F11F87F3-3841-48F1-BC88-A5EEBCF8F120}">
      <dgm:prSet/>
      <dgm:spPr/>
      <dgm:t>
        <a:bodyPr/>
        <a:lstStyle/>
        <a:p>
          <a:endParaRPr lang="en-US"/>
        </a:p>
      </dgm:t>
    </dgm:pt>
    <dgm:pt modelId="{AF34AE17-4A00-4816-AB4A-0BA6558FB08C}" type="sibTrans" cxnId="{F11F87F3-3841-48F1-BC88-A5EEBCF8F120}">
      <dgm:prSet/>
      <dgm:spPr/>
      <dgm:t>
        <a:bodyPr/>
        <a:lstStyle/>
        <a:p>
          <a:endParaRPr lang="en-US"/>
        </a:p>
      </dgm:t>
    </dgm:pt>
    <dgm:pt modelId="{66A92E87-B072-485E-A43F-18096BC46BB6}">
      <dgm:prSet custT="1"/>
      <dgm:spPr/>
      <dgm:t>
        <a:bodyPr/>
        <a:lstStyle/>
        <a:p>
          <a:r>
            <a:rPr lang="en-US" sz="1600" b="1"/>
            <a:t>Time Bound</a:t>
          </a:r>
        </a:p>
      </dgm:t>
    </dgm:pt>
    <dgm:pt modelId="{79D987E0-A6F0-40BB-8939-12C24C4641E9}" type="parTrans" cxnId="{5FF9D948-83B7-42EB-8C89-7B43617275D6}">
      <dgm:prSet/>
      <dgm:spPr/>
      <dgm:t>
        <a:bodyPr/>
        <a:lstStyle/>
        <a:p>
          <a:endParaRPr lang="en-US"/>
        </a:p>
      </dgm:t>
    </dgm:pt>
    <dgm:pt modelId="{175C8E90-DC32-4F58-8F4B-C1FECB5D431B}" type="sibTrans" cxnId="{5FF9D948-83B7-42EB-8C89-7B43617275D6}">
      <dgm:prSet/>
      <dgm:spPr/>
      <dgm:t>
        <a:bodyPr/>
        <a:lstStyle/>
        <a:p>
          <a:endParaRPr lang="en-US"/>
        </a:p>
      </dgm:t>
    </dgm:pt>
    <dgm:pt modelId="{8B8BA433-0F51-4C89-8EC4-A5D663F1411F}">
      <dgm:prSet custT="1"/>
      <dgm:spPr/>
      <dgm:t>
        <a:bodyPr/>
        <a:lstStyle/>
        <a:p>
          <a:r>
            <a:rPr lang="en-US" sz="1600" b="1"/>
            <a:t>Make a due date or check-in</a:t>
          </a:r>
        </a:p>
      </dgm:t>
    </dgm:pt>
    <dgm:pt modelId="{DC792F18-40E2-4C7C-825F-F101837542FC}" type="parTrans" cxnId="{9A468D09-9AD2-4238-BCE6-EB335AD94930}">
      <dgm:prSet/>
      <dgm:spPr/>
      <dgm:t>
        <a:bodyPr/>
        <a:lstStyle/>
        <a:p>
          <a:endParaRPr lang="en-US"/>
        </a:p>
      </dgm:t>
    </dgm:pt>
    <dgm:pt modelId="{3053A2C1-D0FA-4619-8FF8-5D44D4662B30}" type="sibTrans" cxnId="{9A468D09-9AD2-4238-BCE6-EB335AD94930}">
      <dgm:prSet/>
      <dgm:spPr/>
      <dgm:t>
        <a:bodyPr/>
        <a:lstStyle/>
        <a:p>
          <a:endParaRPr lang="en-US"/>
        </a:p>
      </dgm:t>
    </dgm:pt>
    <dgm:pt modelId="{EE2EB8DE-1772-4E80-9177-99929E62160E}">
      <dgm:prSet/>
      <dgm:spPr/>
      <dgm:t>
        <a:bodyPr/>
        <a:lstStyle/>
        <a:p>
          <a:r>
            <a:rPr lang="en-US"/>
            <a:t>I</a:t>
          </a:r>
        </a:p>
      </dgm:t>
    </dgm:pt>
    <dgm:pt modelId="{DD6EFC77-8468-4995-B8C8-4104376F6D32}" type="parTrans" cxnId="{FBBC19B4-98EE-4179-A4AA-F8BF96FF94A7}">
      <dgm:prSet/>
      <dgm:spPr/>
      <dgm:t>
        <a:bodyPr/>
        <a:lstStyle/>
        <a:p>
          <a:endParaRPr lang="en-US"/>
        </a:p>
      </dgm:t>
    </dgm:pt>
    <dgm:pt modelId="{7FFD90C1-D65D-458E-9D17-D06EBBC997AD}" type="sibTrans" cxnId="{FBBC19B4-98EE-4179-A4AA-F8BF96FF94A7}">
      <dgm:prSet/>
      <dgm:spPr/>
      <dgm:t>
        <a:bodyPr/>
        <a:lstStyle/>
        <a:p>
          <a:endParaRPr lang="en-US"/>
        </a:p>
      </dgm:t>
    </dgm:pt>
    <dgm:pt modelId="{3C6D0F69-DFB5-420E-90B8-8F96B5D7E095}">
      <dgm:prSet custT="1"/>
      <dgm:spPr/>
      <dgm:t>
        <a:bodyPr/>
        <a:lstStyle/>
        <a:p>
          <a:r>
            <a:rPr lang="en-US" sz="1600" b="1"/>
            <a:t>Inclusive</a:t>
          </a:r>
        </a:p>
      </dgm:t>
    </dgm:pt>
    <dgm:pt modelId="{B9697CBF-E908-48C2-80D2-42A0D4F6F4D3}" type="parTrans" cxnId="{F6E7A97F-F234-49B3-8BA9-63F99651A156}">
      <dgm:prSet/>
      <dgm:spPr/>
      <dgm:t>
        <a:bodyPr/>
        <a:lstStyle/>
        <a:p>
          <a:endParaRPr lang="en-US"/>
        </a:p>
      </dgm:t>
    </dgm:pt>
    <dgm:pt modelId="{8CC27F07-4A92-47A2-AA16-67BA4A68245D}" type="sibTrans" cxnId="{F6E7A97F-F234-49B3-8BA9-63F99651A156}">
      <dgm:prSet/>
      <dgm:spPr/>
      <dgm:t>
        <a:bodyPr/>
        <a:lstStyle/>
        <a:p>
          <a:endParaRPr lang="en-US"/>
        </a:p>
      </dgm:t>
    </dgm:pt>
    <dgm:pt modelId="{31D1186C-F446-4FF4-9EBF-7C8870329780}">
      <dgm:prSet custT="1"/>
      <dgm:spPr/>
      <dgm:t>
        <a:bodyPr/>
        <a:lstStyle/>
        <a:p>
          <a:r>
            <a:rPr lang="en-US" sz="1200" b="1"/>
            <a:t>Engage traditionally marginalized communities</a:t>
          </a:r>
        </a:p>
      </dgm:t>
    </dgm:pt>
    <dgm:pt modelId="{5AF9E785-5F32-4403-ADCF-B6996BB73845}" type="parTrans" cxnId="{EA6CF7E0-1B2D-4986-A740-5D38CB2F728C}">
      <dgm:prSet/>
      <dgm:spPr/>
      <dgm:t>
        <a:bodyPr/>
        <a:lstStyle/>
        <a:p>
          <a:endParaRPr lang="en-US"/>
        </a:p>
      </dgm:t>
    </dgm:pt>
    <dgm:pt modelId="{927B1D0D-FCCE-4F17-9C41-55D0CA7B86B6}" type="sibTrans" cxnId="{EA6CF7E0-1B2D-4986-A740-5D38CB2F728C}">
      <dgm:prSet/>
      <dgm:spPr/>
      <dgm:t>
        <a:bodyPr/>
        <a:lstStyle/>
        <a:p>
          <a:endParaRPr lang="en-US"/>
        </a:p>
      </dgm:t>
    </dgm:pt>
    <dgm:pt modelId="{65BD6865-4CB7-42EF-9C3B-499DEE71C679}">
      <dgm:prSet/>
      <dgm:spPr/>
      <dgm:t>
        <a:bodyPr/>
        <a:lstStyle/>
        <a:p>
          <a:r>
            <a:rPr lang="en-US"/>
            <a:t>E</a:t>
          </a:r>
        </a:p>
      </dgm:t>
    </dgm:pt>
    <dgm:pt modelId="{ECC545D4-C12E-4DC0-B94C-F12A2AA05769}" type="parTrans" cxnId="{7229942A-7A7A-4B86-B34C-3C50D620937C}">
      <dgm:prSet/>
      <dgm:spPr/>
      <dgm:t>
        <a:bodyPr/>
        <a:lstStyle/>
        <a:p>
          <a:endParaRPr lang="en-US"/>
        </a:p>
      </dgm:t>
    </dgm:pt>
    <dgm:pt modelId="{8E074C86-A1DA-429C-8DAF-4FF045E1F938}" type="sibTrans" cxnId="{7229942A-7A7A-4B86-B34C-3C50D620937C}">
      <dgm:prSet/>
      <dgm:spPr/>
      <dgm:t>
        <a:bodyPr/>
        <a:lstStyle/>
        <a:p>
          <a:endParaRPr lang="en-US"/>
        </a:p>
      </dgm:t>
    </dgm:pt>
    <dgm:pt modelId="{0EA4342E-C2FE-4802-8D4E-67F7CF9A9941}">
      <dgm:prSet custT="1"/>
      <dgm:spPr/>
      <dgm:t>
        <a:bodyPr/>
        <a:lstStyle/>
        <a:p>
          <a:r>
            <a:rPr lang="en-US" sz="1600" b="1"/>
            <a:t>Equity</a:t>
          </a:r>
        </a:p>
      </dgm:t>
    </dgm:pt>
    <dgm:pt modelId="{6D3030CE-4C62-47AA-969D-617E2A5BED04}" type="parTrans" cxnId="{9D8D5DF2-C5A6-40B9-8279-3A1339BBC6CE}">
      <dgm:prSet/>
      <dgm:spPr/>
      <dgm:t>
        <a:bodyPr/>
        <a:lstStyle/>
        <a:p>
          <a:endParaRPr lang="en-US"/>
        </a:p>
      </dgm:t>
    </dgm:pt>
    <dgm:pt modelId="{97DBE55C-8672-4D76-82B9-F02856736B0E}" type="sibTrans" cxnId="{9D8D5DF2-C5A6-40B9-8279-3A1339BBC6CE}">
      <dgm:prSet/>
      <dgm:spPr/>
      <dgm:t>
        <a:bodyPr/>
        <a:lstStyle/>
        <a:p>
          <a:endParaRPr lang="en-US"/>
        </a:p>
      </dgm:t>
    </dgm:pt>
    <dgm:pt modelId="{553F93C1-1218-4512-9AFC-6A54AEC0EC49}">
      <dgm:prSet custT="1"/>
      <dgm:spPr/>
      <dgm:t>
        <a:bodyPr/>
        <a:lstStyle/>
        <a:p>
          <a:r>
            <a:rPr lang="en-US" sz="1200" b="1"/>
            <a:t>Incorporate fairness and justice</a:t>
          </a:r>
        </a:p>
      </dgm:t>
    </dgm:pt>
    <dgm:pt modelId="{6F600884-F5DC-4CC6-829C-E63DA91C012B}" type="parTrans" cxnId="{4C416EDC-8E36-4CF5-A11E-5C06AD5B5445}">
      <dgm:prSet/>
      <dgm:spPr/>
      <dgm:t>
        <a:bodyPr/>
        <a:lstStyle/>
        <a:p>
          <a:endParaRPr lang="en-US"/>
        </a:p>
      </dgm:t>
    </dgm:pt>
    <dgm:pt modelId="{EE8AE11A-CA92-4510-A4BB-B76F440964BB}" type="sibTrans" cxnId="{4C416EDC-8E36-4CF5-A11E-5C06AD5B5445}">
      <dgm:prSet/>
      <dgm:spPr/>
      <dgm:t>
        <a:bodyPr/>
        <a:lstStyle/>
        <a:p>
          <a:endParaRPr lang="en-US"/>
        </a:p>
      </dgm:t>
    </dgm:pt>
    <dgm:pt modelId="{FA80436E-CBF4-4C67-97BA-AF0BBBEE7B76}" type="pres">
      <dgm:prSet presAssocID="{46438CD0-D055-41C9-83FA-671D1954FBE6}" presName="theList" presStyleCnt="0">
        <dgm:presLayoutVars>
          <dgm:dir/>
          <dgm:animLvl val="lvl"/>
          <dgm:resizeHandles val="exact"/>
        </dgm:presLayoutVars>
      </dgm:prSet>
      <dgm:spPr/>
    </dgm:pt>
    <dgm:pt modelId="{7A4D0430-55A8-438D-B9D6-0D181FEE26B5}" type="pres">
      <dgm:prSet presAssocID="{B5CEAF45-AAAF-4C3A-AC21-A1268396E84A}" presName="compNode" presStyleCnt="0"/>
      <dgm:spPr/>
    </dgm:pt>
    <dgm:pt modelId="{BC217807-F886-4A36-BA7D-76DC32FDDC72}" type="pres">
      <dgm:prSet presAssocID="{B5CEAF45-AAAF-4C3A-AC21-A1268396E84A}" presName="aNode" presStyleLbl="bgShp" presStyleIdx="0" presStyleCnt="7"/>
      <dgm:spPr/>
    </dgm:pt>
    <dgm:pt modelId="{81B8D23D-596D-44B6-B501-E41AF8BA8473}" type="pres">
      <dgm:prSet presAssocID="{B5CEAF45-AAAF-4C3A-AC21-A1268396E84A}" presName="textNode" presStyleLbl="bgShp" presStyleIdx="0" presStyleCnt="7"/>
      <dgm:spPr/>
    </dgm:pt>
    <dgm:pt modelId="{54778EA2-CC94-47D9-B164-AAE2F999D4A5}" type="pres">
      <dgm:prSet presAssocID="{B5CEAF45-AAAF-4C3A-AC21-A1268396E84A}" presName="compChildNode" presStyleCnt="0"/>
      <dgm:spPr/>
    </dgm:pt>
    <dgm:pt modelId="{DCC3B169-35D5-460F-AAB4-10F4F223B32F}" type="pres">
      <dgm:prSet presAssocID="{B5CEAF45-AAAF-4C3A-AC21-A1268396E84A}" presName="theInnerList" presStyleCnt="0"/>
      <dgm:spPr/>
    </dgm:pt>
    <dgm:pt modelId="{D7746D92-5992-462D-BA56-51161F8DB99E}" type="pres">
      <dgm:prSet presAssocID="{8D0D66CF-2519-40A6-88C6-092A047ED8F3}" presName="childNode" presStyleLbl="node1" presStyleIdx="0" presStyleCnt="14" custScaleX="111755">
        <dgm:presLayoutVars>
          <dgm:bulletEnabled val="1"/>
        </dgm:presLayoutVars>
      </dgm:prSet>
      <dgm:spPr/>
    </dgm:pt>
    <dgm:pt modelId="{25B26475-A232-4269-91AD-B4DDC4AD9AD6}" type="pres">
      <dgm:prSet presAssocID="{8D0D66CF-2519-40A6-88C6-092A047ED8F3}" presName="aSpace2" presStyleCnt="0"/>
      <dgm:spPr/>
    </dgm:pt>
    <dgm:pt modelId="{683688CF-6801-4DEB-9A31-2BDC959E21AE}" type="pres">
      <dgm:prSet presAssocID="{319CA0BA-D5AC-4209-8AC0-9F49B1711AFD}" presName="childNode" presStyleLbl="node1" presStyleIdx="1" presStyleCnt="14" custScaleX="106488">
        <dgm:presLayoutVars>
          <dgm:bulletEnabled val="1"/>
        </dgm:presLayoutVars>
      </dgm:prSet>
      <dgm:spPr/>
    </dgm:pt>
    <dgm:pt modelId="{4A2A6F0B-DE6F-4E2F-B694-C191601A37AE}" type="pres">
      <dgm:prSet presAssocID="{B5CEAF45-AAAF-4C3A-AC21-A1268396E84A}" presName="aSpace" presStyleCnt="0"/>
      <dgm:spPr/>
    </dgm:pt>
    <dgm:pt modelId="{B73CE68A-5301-45C7-BB21-5F5A8D2DCA9C}" type="pres">
      <dgm:prSet presAssocID="{AEBA22A0-4294-40F4-9EFC-447CE41992A0}" presName="compNode" presStyleCnt="0"/>
      <dgm:spPr/>
    </dgm:pt>
    <dgm:pt modelId="{DDE44399-B1EF-463C-A279-A2054ED5C897}" type="pres">
      <dgm:prSet presAssocID="{AEBA22A0-4294-40F4-9EFC-447CE41992A0}" presName="aNode" presStyleLbl="bgShp" presStyleIdx="1" presStyleCnt="7"/>
      <dgm:spPr/>
    </dgm:pt>
    <dgm:pt modelId="{68A952E2-383D-4407-B461-BCCE97866069}" type="pres">
      <dgm:prSet presAssocID="{AEBA22A0-4294-40F4-9EFC-447CE41992A0}" presName="textNode" presStyleLbl="bgShp" presStyleIdx="1" presStyleCnt="7"/>
      <dgm:spPr/>
    </dgm:pt>
    <dgm:pt modelId="{41503310-C060-4344-A25D-34C859E1F1EA}" type="pres">
      <dgm:prSet presAssocID="{AEBA22A0-4294-40F4-9EFC-447CE41992A0}" presName="compChildNode" presStyleCnt="0"/>
      <dgm:spPr/>
    </dgm:pt>
    <dgm:pt modelId="{DB908734-12CA-4D4F-9A14-44D594D3A94C}" type="pres">
      <dgm:prSet presAssocID="{AEBA22A0-4294-40F4-9EFC-447CE41992A0}" presName="theInnerList" presStyleCnt="0"/>
      <dgm:spPr/>
    </dgm:pt>
    <dgm:pt modelId="{EF1D2D78-5D20-4CE2-BD7B-C2FA9A888497}" type="pres">
      <dgm:prSet presAssocID="{B5AA6118-6B5C-4CFC-A17B-DD68A9CBAD4C}" presName="childNode" presStyleLbl="node1" presStyleIdx="2" presStyleCnt="14" custScaleX="111755">
        <dgm:presLayoutVars>
          <dgm:bulletEnabled val="1"/>
        </dgm:presLayoutVars>
      </dgm:prSet>
      <dgm:spPr/>
    </dgm:pt>
    <dgm:pt modelId="{297A35C5-5128-4B44-A9E8-BEF7E95C57A9}" type="pres">
      <dgm:prSet presAssocID="{B5AA6118-6B5C-4CFC-A17B-DD68A9CBAD4C}" presName="aSpace2" presStyleCnt="0"/>
      <dgm:spPr/>
    </dgm:pt>
    <dgm:pt modelId="{436A66DB-4FDD-47A0-86B4-9C2F2964DB45}" type="pres">
      <dgm:prSet presAssocID="{8192ABA7-1D8A-497A-B7B9-717BEBD0A4D3}" presName="childNode" presStyleLbl="node1" presStyleIdx="3" presStyleCnt="14" custScaleX="116979">
        <dgm:presLayoutVars>
          <dgm:bulletEnabled val="1"/>
        </dgm:presLayoutVars>
      </dgm:prSet>
      <dgm:spPr/>
    </dgm:pt>
    <dgm:pt modelId="{EC39BF27-4B76-4CDE-BF90-04A5C52D08A4}" type="pres">
      <dgm:prSet presAssocID="{AEBA22A0-4294-40F4-9EFC-447CE41992A0}" presName="aSpace" presStyleCnt="0"/>
      <dgm:spPr/>
    </dgm:pt>
    <dgm:pt modelId="{19894154-6909-40A7-9429-CD8E76697593}" type="pres">
      <dgm:prSet presAssocID="{707781D9-6F30-4EAB-B068-44D698BDC721}" presName="compNode" presStyleCnt="0"/>
      <dgm:spPr/>
    </dgm:pt>
    <dgm:pt modelId="{5F3B32E0-8568-46F7-A7CB-B47CA89D10BC}" type="pres">
      <dgm:prSet presAssocID="{707781D9-6F30-4EAB-B068-44D698BDC721}" presName="aNode" presStyleLbl="bgShp" presStyleIdx="2" presStyleCnt="7"/>
      <dgm:spPr/>
    </dgm:pt>
    <dgm:pt modelId="{5FAEE82C-6343-4BF1-A93C-CFEC1D96CD81}" type="pres">
      <dgm:prSet presAssocID="{707781D9-6F30-4EAB-B068-44D698BDC721}" presName="textNode" presStyleLbl="bgShp" presStyleIdx="2" presStyleCnt="7"/>
      <dgm:spPr/>
    </dgm:pt>
    <dgm:pt modelId="{A1D08638-6346-493E-AB11-8B3D20446365}" type="pres">
      <dgm:prSet presAssocID="{707781D9-6F30-4EAB-B068-44D698BDC721}" presName="compChildNode" presStyleCnt="0"/>
      <dgm:spPr/>
    </dgm:pt>
    <dgm:pt modelId="{0377D95F-A24C-41BF-BEDE-C38CB6FCA18F}" type="pres">
      <dgm:prSet presAssocID="{707781D9-6F30-4EAB-B068-44D698BDC721}" presName="theInnerList" presStyleCnt="0"/>
      <dgm:spPr/>
    </dgm:pt>
    <dgm:pt modelId="{4E043A4A-171D-4EA7-A3FB-228BF97D1B9D}" type="pres">
      <dgm:prSet presAssocID="{11937F05-7007-4A41-9159-B8FA7F75229E}" presName="childNode" presStyleLbl="node1" presStyleIdx="4" presStyleCnt="14" custScaleX="111755">
        <dgm:presLayoutVars>
          <dgm:bulletEnabled val="1"/>
        </dgm:presLayoutVars>
      </dgm:prSet>
      <dgm:spPr/>
    </dgm:pt>
    <dgm:pt modelId="{7609690B-0232-4B4B-B3BD-2BD489F9627E}" type="pres">
      <dgm:prSet presAssocID="{11937F05-7007-4A41-9159-B8FA7F75229E}" presName="aSpace2" presStyleCnt="0"/>
      <dgm:spPr/>
    </dgm:pt>
    <dgm:pt modelId="{A757C3F7-7D94-4364-AA29-C2747F6614FB}" type="pres">
      <dgm:prSet presAssocID="{53657941-7804-4C88-85C6-8CA0FC5ACDFE}" presName="childNode" presStyleLbl="node1" presStyleIdx="5" presStyleCnt="14" custScaleX="116432">
        <dgm:presLayoutVars>
          <dgm:bulletEnabled val="1"/>
        </dgm:presLayoutVars>
      </dgm:prSet>
      <dgm:spPr/>
    </dgm:pt>
    <dgm:pt modelId="{81145CA8-A405-42C3-A956-32A599CE290F}" type="pres">
      <dgm:prSet presAssocID="{707781D9-6F30-4EAB-B068-44D698BDC721}" presName="aSpace" presStyleCnt="0"/>
      <dgm:spPr/>
    </dgm:pt>
    <dgm:pt modelId="{AEF7B24E-1179-41A6-B44F-BC05F3304F87}" type="pres">
      <dgm:prSet presAssocID="{B3DC76A1-7272-4063-B881-524591EB8F9D}" presName="compNode" presStyleCnt="0"/>
      <dgm:spPr/>
    </dgm:pt>
    <dgm:pt modelId="{09235DFF-B8C0-4195-B8F7-406E7620BFF3}" type="pres">
      <dgm:prSet presAssocID="{B3DC76A1-7272-4063-B881-524591EB8F9D}" presName="aNode" presStyleLbl="bgShp" presStyleIdx="3" presStyleCnt="7"/>
      <dgm:spPr/>
    </dgm:pt>
    <dgm:pt modelId="{D5301CFF-A8A8-403B-9893-B8B5FB820DBE}" type="pres">
      <dgm:prSet presAssocID="{B3DC76A1-7272-4063-B881-524591EB8F9D}" presName="textNode" presStyleLbl="bgShp" presStyleIdx="3" presStyleCnt="7"/>
      <dgm:spPr/>
    </dgm:pt>
    <dgm:pt modelId="{822461FD-9AD9-4606-8F3A-34FAAB7FE615}" type="pres">
      <dgm:prSet presAssocID="{B3DC76A1-7272-4063-B881-524591EB8F9D}" presName="compChildNode" presStyleCnt="0"/>
      <dgm:spPr/>
    </dgm:pt>
    <dgm:pt modelId="{60B190D1-EEA1-455E-9E92-B47D505E46A4}" type="pres">
      <dgm:prSet presAssocID="{B3DC76A1-7272-4063-B881-524591EB8F9D}" presName="theInnerList" presStyleCnt="0"/>
      <dgm:spPr/>
    </dgm:pt>
    <dgm:pt modelId="{01BA3A8E-43FE-4C67-B102-24E30532A5D4}" type="pres">
      <dgm:prSet presAssocID="{43FAF96C-539E-4CFF-BB42-0CFE448693D1}" presName="childNode" presStyleLbl="node1" presStyleIdx="6" presStyleCnt="14" custScaleX="111755">
        <dgm:presLayoutVars>
          <dgm:bulletEnabled val="1"/>
        </dgm:presLayoutVars>
      </dgm:prSet>
      <dgm:spPr/>
    </dgm:pt>
    <dgm:pt modelId="{B254C712-DE46-4DBC-9B38-F45DFE4560F9}" type="pres">
      <dgm:prSet presAssocID="{43FAF96C-539E-4CFF-BB42-0CFE448693D1}" presName="aSpace2" presStyleCnt="0"/>
      <dgm:spPr/>
    </dgm:pt>
    <dgm:pt modelId="{72B77B59-CA2F-4793-BB63-C858380A408A}" type="pres">
      <dgm:prSet presAssocID="{C95996A4-3838-4126-94F5-DA4487CB6285}" presName="childNode" presStyleLbl="node1" presStyleIdx="7" presStyleCnt="14" custScaleX="113678">
        <dgm:presLayoutVars>
          <dgm:bulletEnabled val="1"/>
        </dgm:presLayoutVars>
      </dgm:prSet>
      <dgm:spPr/>
    </dgm:pt>
    <dgm:pt modelId="{0FD20409-5446-48A7-BFF8-471D43BA9805}" type="pres">
      <dgm:prSet presAssocID="{B3DC76A1-7272-4063-B881-524591EB8F9D}" presName="aSpace" presStyleCnt="0"/>
      <dgm:spPr/>
    </dgm:pt>
    <dgm:pt modelId="{D043DFAC-A00A-4C88-A704-FCC28A9E48E7}" type="pres">
      <dgm:prSet presAssocID="{9DFF66EE-FD30-49FB-8E4F-EB31DAAB43D3}" presName="compNode" presStyleCnt="0"/>
      <dgm:spPr/>
    </dgm:pt>
    <dgm:pt modelId="{9B57EF68-2E4C-4C74-9C25-413B6F54D486}" type="pres">
      <dgm:prSet presAssocID="{9DFF66EE-FD30-49FB-8E4F-EB31DAAB43D3}" presName="aNode" presStyleLbl="bgShp" presStyleIdx="4" presStyleCnt="7"/>
      <dgm:spPr/>
    </dgm:pt>
    <dgm:pt modelId="{E6585D2E-16C7-4D51-A390-117A46F08FF4}" type="pres">
      <dgm:prSet presAssocID="{9DFF66EE-FD30-49FB-8E4F-EB31DAAB43D3}" presName="textNode" presStyleLbl="bgShp" presStyleIdx="4" presStyleCnt="7"/>
      <dgm:spPr/>
    </dgm:pt>
    <dgm:pt modelId="{A737563D-C0C0-4780-AEF0-41A0ECFAF6D1}" type="pres">
      <dgm:prSet presAssocID="{9DFF66EE-FD30-49FB-8E4F-EB31DAAB43D3}" presName="compChildNode" presStyleCnt="0"/>
      <dgm:spPr/>
    </dgm:pt>
    <dgm:pt modelId="{537B7209-1044-4D19-AFCF-47D7548A5313}" type="pres">
      <dgm:prSet presAssocID="{9DFF66EE-FD30-49FB-8E4F-EB31DAAB43D3}" presName="theInnerList" presStyleCnt="0"/>
      <dgm:spPr/>
    </dgm:pt>
    <dgm:pt modelId="{CB3E9163-05FE-4C9B-8B25-988DBFECD4BF}" type="pres">
      <dgm:prSet presAssocID="{66A92E87-B072-485E-A43F-18096BC46BB6}" presName="childNode" presStyleLbl="node1" presStyleIdx="8" presStyleCnt="14" custScaleX="111755">
        <dgm:presLayoutVars>
          <dgm:bulletEnabled val="1"/>
        </dgm:presLayoutVars>
      </dgm:prSet>
      <dgm:spPr/>
    </dgm:pt>
    <dgm:pt modelId="{C15FBFF5-962C-45D8-894A-95CF0AA1EDB7}" type="pres">
      <dgm:prSet presAssocID="{66A92E87-B072-485E-A43F-18096BC46BB6}" presName="aSpace2" presStyleCnt="0"/>
      <dgm:spPr/>
    </dgm:pt>
    <dgm:pt modelId="{1ECAFFB5-C9D5-431A-9E35-5902D621F32D}" type="pres">
      <dgm:prSet presAssocID="{8B8BA433-0F51-4C89-8EC4-A5D663F1411F}" presName="childNode" presStyleLbl="node1" presStyleIdx="9" presStyleCnt="14" custScaleX="114382">
        <dgm:presLayoutVars>
          <dgm:bulletEnabled val="1"/>
        </dgm:presLayoutVars>
      </dgm:prSet>
      <dgm:spPr/>
    </dgm:pt>
    <dgm:pt modelId="{E7AE317F-02D0-415C-8C69-75BDC6AF6A72}" type="pres">
      <dgm:prSet presAssocID="{9DFF66EE-FD30-49FB-8E4F-EB31DAAB43D3}" presName="aSpace" presStyleCnt="0"/>
      <dgm:spPr/>
    </dgm:pt>
    <dgm:pt modelId="{5C68DC4A-B718-4321-ACD0-4035819A4288}" type="pres">
      <dgm:prSet presAssocID="{EE2EB8DE-1772-4E80-9177-99929E62160E}" presName="compNode" presStyleCnt="0"/>
      <dgm:spPr/>
    </dgm:pt>
    <dgm:pt modelId="{3EE76DBC-3B94-424C-BF56-224D2C6774F7}" type="pres">
      <dgm:prSet presAssocID="{EE2EB8DE-1772-4E80-9177-99929E62160E}" presName="aNode" presStyleLbl="bgShp" presStyleIdx="5" presStyleCnt="7"/>
      <dgm:spPr/>
    </dgm:pt>
    <dgm:pt modelId="{D5D2C502-DDF5-476E-BCD5-82AB8FCD9A9A}" type="pres">
      <dgm:prSet presAssocID="{EE2EB8DE-1772-4E80-9177-99929E62160E}" presName="textNode" presStyleLbl="bgShp" presStyleIdx="5" presStyleCnt="7"/>
      <dgm:spPr/>
    </dgm:pt>
    <dgm:pt modelId="{6855C43C-8FFE-470D-8447-723A7C6658FB}" type="pres">
      <dgm:prSet presAssocID="{EE2EB8DE-1772-4E80-9177-99929E62160E}" presName="compChildNode" presStyleCnt="0"/>
      <dgm:spPr/>
    </dgm:pt>
    <dgm:pt modelId="{050D45F2-E660-467D-823E-83E11795C573}" type="pres">
      <dgm:prSet presAssocID="{EE2EB8DE-1772-4E80-9177-99929E62160E}" presName="theInnerList" presStyleCnt="0"/>
      <dgm:spPr/>
    </dgm:pt>
    <dgm:pt modelId="{3C61FBA9-12B5-4B4E-9F9C-A9B0A50E2947}" type="pres">
      <dgm:prSet presAssocID="{3C6D0F69-DFB5-420E-90B8-8F96B5D7E095}" presName="childNode" presStyleLbl="node1" presStyleIdx="10" presStyleCnt="14" custScaleX="111755">
        <dgm:presLayoutVars>
          <dgm:bulletEnabled val="1"/>
        </dgm:presLayoutVars>
      </dgm:prSet>
      <dgm:spPr/>
    </dgm:pt>
    <dgm:pt modelId="{3F38CC0D-2369-464D-9BC8-F5E38582D724}" type="pres">
      <dgm:prSet presAssocID="{3C6D0F69-DFB5-420E-90B8-8F96B5D7E095}" presName="aSpace2" presStyleCnt="0"/>
      <dgm:spPr/>
    </dgm:pt>
    <dgm:pt modelId="{AA185C71-D308-4885-B007-9BDCAA80524C}" type="pres">
      <dgm:prSet presAssocID="{31D1186C-F446-4FF4-9EBF-7C8870329780}" presName="childNode" presStyleLbl="node1" presStyleIdx="11" presStyleCnt="14" custScaleX="115432">
        <dgm:presLayoutVars>
          <dgm:bulletEnabled val="1"/>
        </dgm:presLayoutVars>
      </dgm:prSet>
      <dgm:spPr/>
    </dgm:pt>
    <dgm:pt modelId="{ECE8EE48-4427-4F7B-9E76-0ACE69F4FAF2}" type="pres">
      <dgm:prSet presAssocID="{EE2EB8DE-1772-4E80-9177-99929E62160E}" presName="aSpace" presStyleCnt="0"/>
      <dgm:spPr/>
    </dgm:pt>
    <dgm:pt modelId="{BF7B68D8-3C0F-41E7-856F-2FB8051E38F7}" type="pres">
      <dgm:prSet presAssocID="{65BD6865-4CB7-42EF-9C3B-499DEE71C679}" presName="compNode" presStyleCnt="0"/>
      <dgm:spPr/>
    </dgm:pt>
    <dgm:pt modelId="{74F991FA-FAAF-469C-AB6A-486CE7FDDCA9}" type="pres">
      <dgm:prSet presAssocID="{65BD6865-4CB7-42EF-9C3B-499DEE71C679}" presName="aNode" presStyleLbl="bgShp" presStyleIdx="6" presStyleCnt="7"/>
      <dgm:spPr/>
    </dgm:pt>
    <dgm:pt modelId="{7DBE29D9-41F0-4663-AF70-C39C4BA708B0}" type="pres">
      <dgm:prSet presAssocID="{65BD6865-4CB7-42EF-9C3B-499DEE71C679}" presName="textNode" presStyleLbl="bgShp" presStyleIdx="6" presStyleCnt="7"/>
      <dgm:spPr/>
    </dgm:pt>
    <dgm:pt modelId="{4E62EC39-7F54-4E2A-B4F9-A937E94EFF72}" type="pres">
      <dgm:prSet presAssocID="{65BD6865-4CB7-42EF-9C3B-499DEE71C679}" presName="compChildNode" presStyleCnt="0"/>
      <dgm:spPr/>
    </dgm:pt>
    <dgm:pt modelId="{B1F27306-E906-4652-A1DC-05AA1145B4F3}" type="pres">
      <dgm:prSet presAssocID="{65BD6865-4CB7-42EF-9C3B-499DEE71C679}" presName="theInnerList" presStyleCnt="0"/>
      <dgm:spPr/>
    </dgm:pt>
    <dgm:pt modelId="{9A08DE66-7B42-40F1-A14F-BACF85579125}" type="pres">
      <dgm:prSet presAssocID="{0EA4342E-C2FE-4802-8D4E-67F7CF9A9941}" presName="childNode" presStyleLbl="node1" presStyleIdx="12" presStyleCnt="14" custScaleX="111755">
        <dgm:presLayoutVars>
          <dgm:bulletEnabled val="1"/>
        </dgm:presLayoutVars>
      </dgm:prSet>
      <dgm:spPr/>
    </dgm:pt>
    <dgm:pt modelId="{0964C679-CFE8-400C-8308-52E850229748}" type="pres">
      <dgm:prSet presAssocID="{0EA4342E-C2FE-4802-8D4E-67F7CF9A9941}" presName="aSpace2" presStyleCnt="0"/>
      <dgm:spPr/>
    </dgm:pt>
    <dgm:pt modelId="{5C8E5D7D-8BD7-46FC-9998-D226978FA91D}" type="pres">
      <dgm:prSet presAssocID="{553F93C1-1218-4512-9AFC-6A54AEC0EC49}" presName="childNode" presStyleLbl="node1" presStyleIdx="13" presStyleCnt="14" custScaleX="114246">
        <dgm:presLayoutVars>
          <dgm:bulletEnabled val="1"/>
        </dgm:presLayoutVars>
      </dgm:prSet>
      <dgm:spPr/>
    </dgm:pt>
  </dgm:ptLst>
  <dgm:cxnLst>
    <dgm:cxn modelId="{6DFCEB01-5864-414F-8825-15A952D2427E}" type="presOf" srcId="{3C6D0F69-DFB5-420E-90B8-8F96B5D7E095}" destId="{3C61FBA9-12B5-4B4E-9F9C-A9B0A50E2947}" srcOrd="0" destOrd="0" presId="urn:microsoft.com/office/officeart/2005/8/layout/lProcess2"/>
    <dgm:cxn modelId="{754AAF03-04E8-4BFB-A419-2C5E9425FB5F}" type="presOf" srcId="{707781D9-6F30-4EAB-B068-44D698BDC721}" destId="{5F3B32E0-8568-46F7-A7CB-B47CA89D10BC}" srcOrd="0" destOrd="0" presId="urn:microsoft.com/office/officeart/2005/8/layout/lProcess2"/>
    <dgm:cxn modelId="{24C90E05-706A-4011-82F4-D2BF220AF840}" type="presOf" srcId="{AEBA22A0-4294-40F4-9EFC-447CE41992A0}" destId="{68A952E2-383D-4407-B461-BCCE97866069}" srcOrd="1" destOrd="0" presId="urn:microsoft.com/office/officeart/2005/8/layout/lProcess2"/>
    <dgm:cxn modelId="{9A468D09-9AD2-4238-BCE6-EB335AD94930}" srcId="{9DFF66EE-FD30-49FB-8E4F-EB31DAAB43D3}" destId="{8B8BA433-0F51-4C89-8EC4-A5D663F1411F}" srcOrd="1" destOrd="0" parTransId="{DC792F18-40E2-4C7C-825F-F101837542FC}" sibTransId="{3053A2C1-D0FA-4619-8FF8-5D44D4662B30}"/>
    <dgm:cxn modelId="{C2EAB018-173F-44EA-9B17-ED332F554377}" type="presOf" srcId="{8192ABA7-1D8A-497A-B7B9-717BEBD0A4D3}" destId="{436A66DB-4FDD-47A0-86B4-9C2F2964DB45}" srcOrd="0" destOrd="0" presId="urn:microsoft.com/office/officeart/2005/8/layout/lProcess2"/>
    <dgm:cxn modelId="{312DA529-5DA0-4F4F-B945-72CEBE027905}" type="presOf" srcId="{8B8BA433-0F51-4C89-8EC4-A5D663F1411F}" destId="{1ECAFFB5-C9D5-431A-9E35-5902D621F32D}" srcOrd="0" destOrd="0" presId="urn:microsoft.com/office/officeart/2005/8/layout/lProcess2"/>
    <dgm:cxn modelId="{7229942A-7A7A-4B86-B34C-3C50D620937C}" srcId="{46438CD0-D055-41C9-83FA-671D1954FBE6}" destId="{65BD6865-4CB7-42EF-9C3B-499DEE71C679}" srcOrd="6" destOrd="0" parTransId="{ECC545D4-C12E-4DC0-B94C-F12A2AA05769}" sibTransId="{8E074C86-A1DA-429C-8DAF-4FF045E1F938}"/>
    <dgm:cxn modelId="{1317E934-8F70-4D74-838A-65812E4DBCF0}" type="presOf" srcId="{46438CD0-D055-41C9-83FA-671D1954FBE6}" destId="{FA80436E-CBF4-4C67-97BA-AF0BBBEE7B76}" srcOrd="0" destOrd="0" presId="urn:microsoft.com/office/officeart/2005/8/layout/lProcess2"/>
    <dgm:cxn modelId="{2FA9BB42-533F-4B3F-ADAB-A6EBC45C8F53}" type="presOf" srcId="{43FAF96C-539E-4CFF-BB42-0CFE448693D1}" destId="{01BA3A8E-43FE-4C67-B102-24E30532A5D4}" srcOrd="0" destOrd="0" presId="urn:microsoft.com/office/officeart/2005/8/layout/lProcess2"/>
    <dgm:cxn modelId="{D53E1243-AADF-405D-AA68-B0C43092A7B2}" type="presOf" srcId="{B3DC76A1-7272-4063-B881-524591EB8F9D}" destId="{D5301CFF-A8A8-403B-9893-B8B5FB820DBE}" srcOrd="1" destOrd="0" presId="urn:microsoft.com/office/officeart/2005/8/layout/lProcess2"/>
    <dgm:cxn modelId="{5FF9D948-83B7-42EB-8C89-7B43617275D6}" srcId="{9DFF66EE-FD30-49FB-8E4F-EB31DAAB43D3}" destId="{66A92E87-B072-485E-A43F-18096BC46BB6}" srcOrd="0" destOrd="0" parTransId="{79D987E0-A6F0-40BB-8939-12C24C4641E9}" sibTransId="{175C8E90-DC32-4F58-8F4B-C1FECB5D431B}"/>
    <dgm:cxn modelId="{CF2A9553-AF8C-4956-845E-02319F832E73}" srcId="{AEBA22A0-4294-40F4-9EFC-447CE41992A0}" destId="{B5AA6118-6B5C-4CFC-A17B-DD68A9CBAD4C}" srcOrd="0" destOrd="0" parTransId="{DC8E306C-A5EC-49AB-888A-6FF61971BD59}" sibTransId="{2E94AFE2-8A92-40DD-A349-3B0E2F81DD30}"/>
    <dgm:cxn modelId="{C1E2295A-4340-489D-A0DA-856B60F7D6A3}" type="presOf" srcId="{65BD6865-4CB7-42EF-9C3B-499DEE71C679}" destId="{7DBE29D9-41F0-4663-AF70-C39C4BA708B0}" srcOrd="1" destOrd="0" presId="urn:microsoft.com/office/officeart/2005/8/layout/lProcess2"/>
    <dgm:cxn modelId="{F508E75D-3C1F-4219-AC09-8A53045D0C59}" srcId="{707781D9-6F30-4EAB-B068-44D698BDC721}" destId="{11937F05-7007-4A41-9159-B8FA7F75229E}" srcOrd="0" destOrd="0" parTransId="{89AD67A7-9E92-472F-8EE3-E4D3628C6E50}" sibTransId="{FAED05F5-056B-4AE7-A914-607A64F49FCF}"/>
    <dgm:cxn modelId="{AE3F5B6A-BAB1-40B8-A91F-F3DDE21C18BC}" srcId="{B5CEAF45-AAAF-4C3A-AC21-A1268396E84A}" destId="{8D0D66CF-2519-40A6-88C6-092A047ED8F3}" srcOrd="0" destOrd="0" parTransId="{24863710-B4F1-4A98-9A93-E383E22B2391}" sibTransId="{B064531A-EF99-4BCE-8276-5D53D228A952}"/>
    <dgm:cxn modelId="{F68EDC6F-F25F-4990-9851-6E78078BE2A4}" type="presOf" srcId="{EE2EB8DE-1772-4E80-9177-99929E62160E}" destId="{3EE76DBC-3B94-424C-BF56-224D2C6774F7}" srcOrd="0" destOrd="0" presId="urn:microsoft.com/office/officeart/2005/8/layout/lProcess2"/>
    <dgm:cxn modelId="{B4AFC674-0686-433F-9854-4FE91E691F2C}" type="presOf" srcId="{B5CEAF45-AAAF-4C3A-AC21-A1268396E84A}" destId="{81B8D23D-596D-44B6-B501-E41AF8BA8473}" srcOrd="1" destOrd="0" presId="urn:microsoft.com/office/officeart/2005/8/layout/lProcess2"/>
    <dgm:cxn modelId="{691E1878-E103-4869-9DAD-314A5B162D96}" type="presOf" srcId="{53657941-7804-4C88-85C6-8CA0FC5ACDFE}" destId="{A757C3F7-7D94-4364-AA29-C2747F6614FB}" srcOrd="0" destOrd="0" presId="urn:microsoft.com/office/officeart/2005/8/layout/lProcess2"/>
    <dgm:cxn modelId="{72B54878-60A8-4EAE-B51E-7C6E17A57F97}" srcId="{46438CD0-D055-41C9-83FA-671D1954FBE6}" destId="{AEBA22A0-4294-40F4-9EFC-447CE41992A0}" srcOrd="1" destOrd="0" parTransId="{4BBC5FD6-D144-4580-BC83-6A0ACF6A3E9A}" sibTransId="{13969647-F97A-40F0-A734-07DFECB6D5BC}"/>
    <dgm:cxn modelId="{75936B78-CE66-454E-B14E-69FDA8FE3153}" type="presOf" srcId="{B3DC76A1-7272-4063-B881-524591EB8F9D}" destId="{09235DFF-B8C0-4195-B8F7-406E7620BFF3}" srcOrd="0" destOrd="0" presId="urn:microsoft.com/office/officeart/2005/8/layout/lProcess2"/>
    <dgm:cxn modelId="{DFC7AC7A-32A2-4C00-AC37-0F1FFD0AFA08}" type="presOf" srcId="{0EA4342E-C2FE-4802-8D4E-67F7CF9A9941}" destId="{9A08DE66-7B42-40F1-A14F-BACF85579125}" srcOrd="0" destOrd="0" presId="urn:microsoft.com/office/officeart/2005/8/layout/lProcess2"/>
    <dgm:cxn modelId="{32D8F47B-5FA3-450A-A660-5419E9F76BC8}" type="presOf" srcId="{8D0D66CF-2519-40A6-88C6-092A047ED8F3}" destId="{D7746D92-5992-462D-BA56-51161F8DB99E}" srcOrd="0" destOrd="0" presId="urn:microsoft.com/office/officeart/2005/8/layout/lProcess2"/>
    <dgm:cxn modelId="{8C3B2B7E-09B1-4583-A958-33FD184D1D7C}" type="presOf" srcId="{B5AA6118-6B5C-4CFC-A17B-DD68A9CBAD4C}" destId="{EF1D2D78-5D20-4CE2-BD7B-C2FA9A888497}" srcOrd="0" destOrd="0" presId="urn:microsoft.com/office/officeart/2005/8/layout/lProcess2"/>
    <dgm:cxn modelId="{884B8A7E-9761-47FE-8593-D232B4FBFD17}" type="presOf" srcId="{C95996A4-3838-4126-94F5-DA4487CB6285}" destId="{72B77B59-CA2F-4793-BB63-C858380A408A}" srcOrd="0" destOrd="0" presId="urn:microsoft.com/office/officeart/2005/8/layout/lProcess2"/>
    <dgm:cxn modelId="{F6E7A97F-F234-49B3-8BA9-63F99651A156}" srcId="{EE2EB8DE-1772-4E80-9177-99929E62160E}" destId="{3C6D0F69-DFB5-420E-90B8-8F96B5D7E095}" srcOrd="0" destOrd="0" parTransId="{B9697CBF-E908-48C2-80D2-42A0D4F6F4D3}" sibTransId="{8CC27F07-4A92-47A2-AA16-67BA4A68245D}"/>
    <dgm:cxn modelId="{79432280-0DF3-4DB1-8851-30F48D5F7D1B}" type="presOf" srcId="{9DFF66EE-FD30-49FB-8E4F-EB31DAAB43D3}" destId="{9B57EF68-2E4C-4C74-9C25-413B6F54D486}" srcOrd="0" destOrd="0" presId="urn:microsoft.com/office/officeart/2005/8/layout/lProcess2"/>
    <dgm:cxn modelId="{45537984-963E-4426-8DB6-64F9D6759878}" srcId="{B3DC76A1-7272-4063-B881-524591EB8F9D}" destId="{43FAF96C-539E-4CFF-BB42-0CFE448693D1}" srcOrd="0" destOrd="0" parTransId="{F73D588E-402A-44CB-AE4C-182AF0AE6315}" sibTransId="{547568EB-60D2-4BA0-AF3B-037F2ADD5D6D}"/>
    <dgm:cxn modelId="{7CB1E88C-E3ED-4458-B3F6-3594E6A496AB}" srcId="{AEBA22A0-4294-40F4-9EFC-447CE41992A0}" destId="{8192ABA7-1D8A-497A-B7B9-717BEBD0A4D3}" srcOrd="1" destOrd="0" parTransId="{FA780EF4-FF87-4409-9DB4-0642C39D1DC5}" sibTransId="{9BD0D772-6144-4FB7-9E7F-34AA3B179531}"/>
    <dgm:cxn modelId="{0E3FC794-D25B-4747-B7DD-B36B5ABA9BEA}" type="presOf" srcId="{11937F05-7007-4A41-9159-B8FA7F75229E}" destId="{4E043A4A-171D-4EA7-A3FB-228BF97D1B9D}" srcOrd="0" destOrd="0" presId="urn:microsoft.com/office/officeart/2005/8/layout/lProcess2"/>
    <dgm:cxn modelId="{33570A97-02BE-41B6-8D25-50AF1447C885}" type="presOf" srcId="{EE2EB8DE-1772-4E80-9177-99929E62160E}" destId="{D5D2C502-DDF5-476E-BCD5-82AB8FCD9A9A}" srcOrd="1" destOrd="0" presId="urn:microsoft.com/office/officeart/2005/8/layout/lProcess2"/>
    <dgm:cxn modelId="{29682098-0F79-4BC7-992C-3F7C93296B78}" type="presOf" srcId="{9DFF66EE-FD30-49FB-8E4F-EB31DAAB43D3}" destId="{E6585D2E-16C7-4D51-A390-117A46F08FF4}" srcOrd="1" destOrd="0" presId="urn:microsoft.com/office/officeart/2005/8/layout/lProcess2"/>
    <dgm:cxn modelId="{6048989B-9382-4665-94BD-18FB6D670832}" type="presOf" srcId="{707781D9-6F30-4EAB-B068-44D698BDC721}" destId="{5FAEE82C-6343-4BF1-A93C-CFEC1D96CD81}" srcOrd="1" destOrd="0" presId="urn:microsoft.com/office/officeart/2005/8/layout/lProcess2"/>
    <dgm:cxn modelId="{9613F89E-2C77-47E3-8E1D-58016FC9D292}" srcId="{B5CEAF45-AAAF-4C3A-AC21-A1268396E84A}" destId="{319CA0BA-D5AC-4209-8AC0-9F49B1711AFD}" srcOrd="1" destOrd="0" parTransId="{EFBB6A84-F479-4DD3-B803-B52C7D762A6A}" sibTransId="{8A2B62C9-53C3-4D1D-9889-B082C0464CA4}"/>
    <dgm:cxn modelId="{AB9C17A8-6EDE-42E5-8AE5-5A0836703CB0}" type="presOf" srcId="{B5CEAF45-AAAF-4C3A-AC21-A1268396E84A}" destId="{BC217807-F886-4A36-BA7D-76DC32FDDC72}" srcOrd="0" destOrd="0" presId="urn:microsoft.com/office/officeart/2005/8/layout/lProcess2"/>
    <dgm:cxn modelId="{378E98A8-8EDE-40EE-AC9C-D1E20A37E790}" type="presOf" srcId="{319CA0BA-D5AC-4209-8AC0-9F49B1711AFD}" destId="{683688CF-6801-4DEB-9A31-2BDC959E21AE}" srcOrd="0" destOrd="0" presId="urn:microsoft.com/office/officeart/2005/8/layout/lProcess2"/>
    <dgm:cxn modelId="{3D1D24B2-0F5A-4B25-8B90-BBD9BB92AA0F}" srcId="{707781D9-6F30-4EAB-B068-44D698BDC721}" destId="{53657941-7804-4C88-85C6-8CA0FC5ACDFE}" srcOrd="1" destOrd="0" parTransId="{0D5C8F68-6BCB-4B23-80E6-326AD8987153}" sibTransId="{1BE3899B-56F4-4483-90BD-7FE474361DE9}"/>
    <dgm:cxn modelId="{FBBC19B4-98EE-4179-A4AA-F8BF96FF94A7}" srcId="{46438CD0-D055-41C9-83FA-671D1954FBE6}" destId="{EE2EB8DE-1772-4E80-9177-99929E62160E}" srcOrd="5" destOrd="0" parTransId="{DD6EFC77-8468-4995-B8C8-4104376F6D32}" sibTransId="{7FFD90C1-D65D-458E-9D17-D06EBBC997AD}"/>
    <dgm:cxn modelId="{267825B8-0FAD-4B4C-8CBF-46F57AE5E088}" type="presOf" srcId="{AEBA22A0-4294-40F4-9EFC-447CE41992A0}" destId="{DDE44399-B1EF-463C-A279-A2054ED5C897}" srcOrd="0" destOrd="0" presId="urn:microsoft.com/office/officeart/2005/8/layout/lProcess2"/>
    <dgm:cxn modelId="{FDC396BB-53EC-49A9-981C-EC0C3E70FCC6}" type="presOf" srcId="{65BD6865-4CB7-42EF-9C3B-499DEE71C679}" destId="{74F991FA-FAAF-469C-AB6A-486CE7FDDCA9}" srcOrd="0" destOrd="0" presId="urn:microsoft.com/office/officeart/2005/8/layout/lProcess2"/>
    <dgm:cxn modelId="{8E3CABC3-C499-4B5B-8432-59868EA2836D}" srcId="{46438CD0-D055-41C9-83FA-671D1954FBE6}" destId="{B3DC76A1-7272-4063-B881-524591EB8F9D}" srcOrd="3" destOrd="0" parTransId="{052F0CB0-E7BE-4236-B41C-301EA4AFB125}" sibTransId="{DF66FEA1-C889-4B3B-A63A-ECFA26351F4D}"/>
    <dgm:cxn modelId="{9531B7CC-E178-42E4-A509-65F5EE853C18}" type="presOf" srcId="{66A92E87-B072-485E-A43F-18096BC46BB6}" destId="{CB3E9163-05FE-4C9B-8B25-988DBFECD4BF}" srcOrd="0" destOrd="0" presId="urn:microsoft.com/office/officeart/2005/8/layout/lProcess2"/>
    <dgm:cxn modelId="{F35BDAD7-E99C-4573-ABF1-CEEF8E4170F8}" srcId="{46438CD0-D055-41C9-83FA-671D1954FBE6}" destId="{707781D9-6F30-4EAB-B068-44D698BDC721}" srcOrd="2" destOrd="0" parTransId="{FDD5D262-FA95-4C9C-BBDF-48A18ABF60E3}" sibTransId="{FDEF9649-A4F1-4A18-90E8-1D2155E7DE8B}"/>
    <dgm:cxn modelId="{FE0AE4D7-3E5B-4353-91D6-FA19D6EB9A0A}" srcId="{46438CD0-D055-41C9-83FA-671D1954FBE6}" destId="{B5CEAF45-AAAF-4C3A-AC21-A1268396E84A}" srcOrd="0" destOrd="0" parTransId="{A61566E6-612C-4762-A552-3D70A0F4D72D}" sibTransId="{FACDE2E7-4DFE-4458-B474-5AC05707349C}"/>
    <dgm:cxn modelId="{0B7300D9-8C53-471F-935B-0767BCAD5832}" type="presOf" srcId="{31D1186C-F446-4FF4-9EBF-7C8870329780}" destId="{AA185C71-D308-4885-B007-9BDCAA80524C}" srcOrd="0" destOrd="0" presId="urn:microsoft.com/office/officeart/2005/8/layout/lProcess2"/>
    <dgm:cxn modelId="{74BDF3DB-6736-4F37-9869-A9157B786650}" type="presOf" srcId="{553F93C1-1218-4512-9AFC-6A54AEC0EC49}" destId="{5C8E5D7D-8BD7-46FC-9998-D226978FA91D}" srcOrd="0" destOrd="0" presId="urn:microsoft.com/office/officeart/2005/8/layout/lProcess2"/>
    <dgm:cxn modelId="{4C416EDC-8E36-4CF5-A11E-5C06AD5B5445}" srcId="{65BD6865-4CB7-42EF-9C3B-499DEE71C679}" destId="{553F93C1-1218-4512-9AFC-6A54AEC0EC49}" srcOrd="1" destOrd="0" parTransId="{6F600884-F5DC-4CC6-829C-E63DA91C012B}" sibTransId="{EE8AE11A-CA92-4510-A4BB-B76F440964BB}"/>
    <dgm:cxn modelId="{EA6CF7E0-1B2D-4986-A740-5D38CB2F728C}" srcId="{EE2EB8DE-1772-4E80-9177-99929E62160E}" destId="{31D1186C-F446-4FF4-9EBF-7C8870329780}" srcOrd="1" destOrd="0" parTransId="{5AF9E785-5F32-4403-ADCF-B6996BB73845}" sibTransId="{927B1D0D-FCCE-4F17-9C41-55D0CA7B86B6}"/>
    <dgm:cxn modelId="{E5F55EE7-F918-4454-8C2D-9EC87F47FE7D}" srcId="{B3DC76A1-7272-4063-B881-524591EB8F9D}" destId="{C95996A4-3838-4126-94F5-DA4487CB6285}" srcOrd="1" destOrd="0" parTransId="{98A1DB1F-D5F7-4659-BCAF-C915EF46C759}" sibTransId="{9A5AACBB-B674-4C28-A627-13116BF2CA43}"/>
    <dgm:cxn modelId="{9D8D5DF2-C5A6-40B9-8279-3A1339BBC6CE}" srcId="{65BD6865-4CB7-42EF-9C3B-499DEE71C679}" destId="{0EA4342E-C2FE-4802-8D4E-67F7CF9A9941}" srcOrd="0" destOrd="0" parTransId="{6D3030CE-4C62-47AA-969D-617E2A5BED04}" sibTransId="{97DBE55C-8672-4D76-82B9-F02856736B0E}"/>
    <dgm:cxn modelId="{F11F87F3-3841-48F1-BC88-A5EEBCF8F120}" srcId="{46438CD0-D055-41C9-83FA-671D1954FBE6}" destId="{9DFF66EE-FD30-49FB-8E4F-EB31DAAB43D3}" srcOrd="4" destOrd="0" parTransId="{1003B0B3-8DCA-43BE-A3F5-6A1F25AA4F3F}" sibTransId="{AF34AE17-4A00-4816-AB4A-0BA6558FB08C}"/>
    <dgm:cxn modelId="{883FF9C8-0ED2-4A6B-89ED-979147A4CB0D}" type="presParOf" srcId="{FA80436E-CBF4-4C67-97BA-AF0BBBEE7B76}" destId="{7A4D0430-55A8-438D-B9D6-0D181FEE26B5}" srcOrd="0" destOrd="0" presId="urn:microsoft.com/office/officeart/2005/8/layout/lProcess2"/>
    <dgm:cxn modelId="{CF80A71E-6C11-4812-936A-2705320BDA10}" type="presParOf" srcId="{7A4D0430-55A8-438D-B9D6-0D181FEE26B5}" destId="{BC217807-F886-4A36-BA7D-76DC32FDDC72}" srcOrd="0" destOrd="0" presId="urn:microsoft.com/office/officeart/2005/8/layout/lProcess2"/>
    <dgm:cxn modelId="{16A229DA-B395-465F-8226-B6A85E3B7002}" type="presParOf" srcId="{7A4D0430-55A8-438D-B9D6-0D181FEE26B5}" destId="{81B8D23D-596D-44B6-B501-E41AF8BA8473}" srcOrd="1" destOrd="0" presId="urn:microsoft.com/office/officeart/2005/8/layout/lProcess2"/>
    <dgm:cxn modelId="{29DB6BF0-85FD-4DB0-9125-660D8A4D1654}" type="presParOf" srcId="{7A4D0430-55A8-438D-B9D6-0D181FEE26B5}" destId="{54778EA2-CC94-47D9-B164-AAE2F999D4A5}" srcOrd="2" destOrd="0" presId="urn:microsoft.com/office/officeart/2005/8/layout/lProcess2"/>
    <dgm:cxn modelId="{C57CBC0C-102C-469F-876C-BFBA75943608}" type="presParOf" srcId="{54778EA2-CC94-47D9-B164-AAE2F999D4A5}" destId="{DCC3B169-35D5-460F-AAB4-10F4F223B32F}" srcOrd="0" destOrd="0" presId="urn:microsoft.com/office/officeart/2005/8/layout/lProcess2"/>
    <dgm:cxn modelId="{CAE4FDB8-A4A2-4380-9360-BEE18C0F0C80}" type="presParOf" srcId="{DCC3B169-35D5-460F-AAB4-10F4F223B32F}" destId="{D7746D92-5992-462D-BA56-51161F8DB99E}" srcOrd="0" destOrd="0" presId="urn:microsoft.com/office/officeart/2005/8/layout/lProcess2"/>
    <dgm:cxn modelId="{1676220E-B3AF-4362-B6A1-C00E7AF53FE7}" type="presParOf" srcId="{DCC3B169-35D5-460F-AAB4-10F4F223B32F}" destId="{25B26475-A232-4269-91AD-B4DDC4AD9AD6}" srcOrd="1" destOrd="0" presId="urn:microsoft.com/office/officeart/2005/8/layout/lProcess2"/>
    <dgm:cxn modelId="{30E94276-A0EA-454E-8713-73490108188E}" type="presParOf" srcId="{DCC3B169-35D5-460F-AAB4-10F4F223B32F}" destId="{683688CF-6801-4DEB-9A31-2BDC959E21AE}" srcOrd="2" destOrd="0" presId="urn:microsoft.com/office/officeart/2005/8/layout/lProcess2"/>
    <dgm:cxn modelId="{D613EAAB-329C-4A71-890F-2B257EA1B4AD}" type="presParOf" srcId="{FA80436E-CBF4-4C67-97BA-AF0BBBEE7B76}" destId="{4A2A6F0B-DE6F-4E2F-B694-C191601A37AE}" srcOrd="1" destOrd="0" presId="urn:microsoft.com/office/officeart/2005/8/layout/lProcess2"/>
    <dgm:cxn modelId="{8F641067-959B-4B20-97D7-670E56519FEB}" type="presParOf" srcId="{FA80436E-CBF4-4C67-97BA-AF0BBBEE7B76}" destId="{B73CE68A-5301-45C7-BB21-5F5A8D2DCA9C}" srcOrd="2" destOrd="0" presId="urn:microsoft.com/office/officeart/2005/8/layout/lProcess2"/>
    <dgm:cxn modelId="{5B0C1123-43C1-4195-B2F5-CBA8ABFADE9B}" type="presParOf" srcId="{B73CE68A-5301-45C7-BB21-5F5A8D2DCA9C}" destId="{DDE44399-B1EF-463C-A279-A2054ED5C897}" srcOrd="0" destOrd="0" presId="urn:microsoft.com/office/officeart/2005/8/layout/lProcess2"/>
    <dgm:cxn modelId="{80773E5F-5882-473F-923D-25DD7430F7E6}" type="presParOf" srcId="{B73CE68A-5301-45C7-BB21-5F5A8D2DCA9C}" destId="{68A952E2-383D-4407-B461-BCCE97866069}" srcOrd="1" destOrd="0" presId="urn:microsoft.com/office/officeart/2005/8/layout/lProcess2"/>
    <dgm:cxn modelId="{C52DEC38-9B1D-4073-A993-F6BA696CF251}" type="presParOf" srcId="{B73CE68A-5301-45C7-BB21-5F5A8D2DCA9C}" destId="{41503310-C060-4344-A25D-34C859E1F1EA}" srcOrd="2" destOrd="0" presId="urn:microsoft.com/office/officeart/2005/8/layout/lProcess2"/>
    <dgm:cxn modelId="{F6BBA9A4-BFCA-4620-89A7-E4454D266598}" type="presParOf" srcId="{41503310-C060-4344-A25D-34C859E1F1EA}" destId="{DB908734-12CA-4D4F-9A14-44D594D3A94C}" srcOrd="0" destOrd="0" presId="urn:microsoft.com/office/officeart/2005/8/layout/lProcess2"/>
    <dgm:cxn modelId="{50D801E4-E27D-43DE-8FB2-ACFFBFC0337B}" type="presParOf" srcId="{DB908734-12CA-4D4F-9A14-44D594D3A94C}" destId="{EF1D2D78-5D20-4CE2-BD7B-C2FA9A888497}" srcOrd="0" destOrd="0" presId="urn:microsoft.com/office/officeart/2005/8/layout/lProcess2"/>
    <dgm:cxn modelId="{0D4214D0-195C-4F01-9D49-E52041EA7899}" type="presParOf" srcId="{DB908734-12CA-4D4F-9A14-44D594D3A94C}" destId="{297A35C5-5128-4B44-A9E8-BEF7E95C57A9}" srcOrd="1" destOrd="0" presId="urn:microsoft.com/office/officeart/2005/8/layout/lProcess2"/>
    <dgm:cxn modelId="{C83CC90E-88BC-405C-80AF-0DE9412F01D0}" type="presParOf" srcId="{DB908734-12CA-4D4F-9A14-44D594D3A94C}" destId="{436A66DB-4FDD-47A0-86B4-9C2F2964DB45}" srcOrd="2" destOrd="0" presId="urn:microsoft.com/office/officeart/2005/8/layout/lProcess2"/>
    <dgm:cxn modelId="{6B1E2E9E-7C84-483C-B26E-7DA66E312F2E}" type="presParOf" srcId="{FA80436E-CBF4-4C67-97BA-AF0BBBEE7B76}" destId="{EC39BF27-4B76-4CDE-BF90-04A5C52D08A4}" srcOrd="3" destOrd="0" presId="urn:microsoft.com/office/officeart/2005/8/layout/lProcess2"/>
    <dgm:cxn modelId="{F1BA3C3D-4E1D-4DDC-AAAD-C70A29DEEDD3}" type="presParOf" srcId="{FA80436E-CBF4-4C67-97BA-AF0BBBEE7B76}" destId="{19894154-6909-40A7-9429-CD8E76697593}" srcOrd="4" destOrd="0" presId="urn:microsoft.com/office/officeart/2005/8/layout/lProcess2"/>
    <dgm:cxn modelId="{8AF25955-41A3-45FE-A0D7-E043295D6105}" type="presParOf" srcId="{19894154-6909-40A7-9429-CD8E76697593}" destId="{5F3B32E0-8568-46F7-A7CB-B47CA89D10BC}" srcOrd="0" destOrd="0" presId="urn:microsoft.com/office/officeart/2005/8/layout/lProcess2"/>
    <dgm:cxn modelId="{23A6B84D-1625-4F10-BDF4-394A38496067}" type="presParOf" srcId="{19894154-6909-40A7-9429-CD8E76697593}" destId="{5FAEE82C-6343-4BF1-A93C-CFEC1D96CD81}" srcOrd="1" destOrd="0" presId="urn:microsoft.com/office/officeart/2005/8/layout/lProcess2"/>
    <dgm:cxn modelId="{540C23EC-249B-461E-AEFF-83377021AC49}" type="presParOf" srcId="{19894154-6909-40A7-9429-CD8E76697593}" destId="{A1D08638-6346-493E-AB11-8B3D20446365}" srcOrd="2" destOrd="0" presId="urn:microsoft.com/office/officeart/2005/8/layout/lProcess2"/>
    <dgm:cxn modelId="{4AFAD64F-3959-4DB9-9712-40D02656D9E4}" type="presParOf" srcId="{A1D08638-6346-493E-AB11-8B3D20446365}" destId="{0377D95F-A24C-41BF-BEDE-C38CB6FCA18F}" srcOrd="0" destOrd="0" presId="urn:microsoft.com/office/officeart/2005/8/layout/lProcess2"/>
    <dgm:cxn modelId="{FDC732F7-FFB2-4A40-B6AC-9B72AB5AB267}" type="presParOf" srcId="{0377D95F-A24C-41BF-BEDE-C38CB6FCA18F}" destId="{4E043A4A-171D-4EA7-A3FB-228BF97D1B9D}" srcOrd="0" destOrd="0" presId="urn:microsoft.com/office/officeart/2005/8/layout/lProcess2"/>
    <dgm:cxn modelId="{AB57E528-23F4-4ED5-BF51-4B93F97BDD2E}" type="presParOf" srcId="{0377D95F-A24C-41BF-BEDE-C38CB6FCA18F}" destId="{7609690B-0232-4B4B-B3BD-2BD489F9627E}" srcOrd="1" destOrd="0" presId="urn:microsoft.com/office/officeart/2005/8/layout/lProcess2"/>
    <dgm:cxn modelId="{C482D4FF-F307-4FED-A13C-15202EC3C557}" type="presParOf" srcId="{0377D95F-A24C-41BF-BEDE-C38CB6FCA18F}" destId="{A757C3F7-7D94-4364-AA29-C2747F6614FB}" srcOrd="2" destOrd="0" presId="urn:microsoft.com/office/officeart/2005/8/layout/lProcess2"/>
    <dgm:cxn modelId="{AACCCEBF-7A7B-4D80-A2AE-A12DFB5C847C}" type="presParOf" srcId="{FA80436E-CBF4-4C67-97BA-AF0BBBEE7B76}" destId="{81145CA8-A405-42C3-A956-32A599CE290F}" srcOrd="5" destOrd="0" presId="urn:microsoft.com/office/officeart/2005/8/layout/lProcess2"/>
    <dgm:cxn modelId="{7277B020-8DFC-4DE8-BF6E-77DB786F960C}" type="presParOf" srcId="{FA80436E-CBF4-4C67-97BA-AF0BBBEE7B76}" destId="{AEF7B24E-1179-41A6-B44F-BC05F3304F87}" srcOrd="6" destOrd="0" presId="urn:microsoft.com/office/officeart/2005/8/layout/lProcess2"/>
    <dgm:cxn modelId="{5B697455-E970-4163-A2D7-56F5B57BA131}" type="presParOf" srcId="{AEF7B24E-1179-41A6-B44F-BC05F3304F87}" destId="{09235DFF-B8C0-4195-B8F7-406E7620BFF3}" srcOrd="0" destOrd="0" presId="urn:microsoft.com/office/officeart/2005/8/layout/lProcess2"/>
    <dgm:cxn modelId="{B1F1BD4A-C077-4EBE-808D-C375A581283A}" type="presParOf" srcId="{AEF7B24E-1179-41A6-B44F-BC05F3304F87}" destId="{D5301CFF-A8A8-403B-9893-B8B5FB820DBE}" srcOrd="1" destOrd="0" presId="urn:microsoft.com/office/officeart/2005/8/layout/lProcess2"/>
    <dgm:cxn modelId="{38FA5BDD-C4B2-4668-8F41-D872DDC97A37}" type="presParOf" srcId="{AEF7B24E-1179-41A6-B44F-BC05F3304F87}" destId="{822461FD-9AD9-4606-8F3A-34FAAB7FE615}" srcOrd="2" destOrd="0" presId="urn:microsoft.com/office/officeart/2005/8/layout/lProcess2"/>
    <dgm:cxn modelId="{3DFC971B-65EB-4D47-808A-1288FE362B2D}" type="presParOf" srcId="{822461FD-9AD9-4606-8F3A-34FAAB7FE615}" destId="{60B190D1-EEA1-455E-9E92-B47D505E46A4}" srcOrd="0" destOrd="0" presId="urn:microsoft.com/office/officeart/2005/8/layout/lProcess2"/>
    <dgm:cxn modelId="{0B52B4D5-843B-46B5-8FA6-C41E5242F39E}" type="presParOf" srcId="{60B190D1-EEA1-455E-9E92-B47D505E46A4}" destId="{01BA3A8E-43FE-4C67-B102-24E30532A5D4}" srcOrd="0" destOrd="0" presId="urn:microsoft.com/office/officeart/2005/8/layout/lProcess2"/>
    <dgm:cxn modelId="{A3DCF915-2CE2-48AD-B8B8-62235D9D1C3A}" type="presParOf" srcId="{60B190D1-EEA1-455E-9E92-B47D505E46A4}" destId="{B254C712-DE46-4DBC-9B38-F45DFE4560F9}" srcOrd="1" destOrd="0" presId="urn:microsoft.com/office/officeart/2005/8/layout/lProcess2"/>
    <dgm:cxn modelId="{54285C3C-B5AB-4C7D-A5EB-4D01F2D067F1}" type="presParOf" srcId="{60B190D1-EEA1-455E-9E92-B47D505E46A4}" destId="{72B77B59-CA2F-4793-BB63-C858380A408A}" srcOrd="2" destOrd="0" presId="urn:microsoft.com/office/officeart/2005/8/layout/lProcess2"/>
    <dgm:cxn modelId="{5BE9CE3C-B600-438D-B874-FACD99ED4945}" type="presParOf" srcId="{FA80436E-CBF4-4C67-97BA-AF0BBBEE7B76}" destId="{0FD20409-5446-48A7-BFF8-471D43BA9805}" srcOrd="7" destOrd="0" presId="urn:microsoft.com/office/officeart/2005/8/layout/lProcess2"/>
    <dgm:cxn modelId="{E572F12E-3F77-42E1-8181-54E46A210B98}" type="presParOf" srcId="{FA80436E-CBF4-4C67-97BA-AF0BBBEE7B76}" destId="{D043DFAC-A00A-4C88-A704-FCC28A9E48E7}" srcOrd="8" destOrd="0" presId="urn:microsoft.com/office/officeart/2005/8/layout/lProcess2"/>
    <dgm:cxn modelId="{9F9B943B-3AE1-4034-8527-37ABCEAE04EB}" type="presParOf" srcId="{D043DFAC-A00A-4C88-A704-FCC28A9E48E7}" destId="{9B57EF68-2E4C-4C74-9C25-413B6F54D486}" srcOrd="0" destOrd="0" presId="urn:microsoft.com/office/officeart/2005/8/layout/lProcess2"/>
    <dgm:cxn modelId="{B9AFCAAC-FB6B-4F8D-895A-3E5579CDB479}" type="presParOf" srcId="{D043DFAC-A00A-4C88-A704-FCC28A9E48E7}" destId="{E6585D2E-16C7-4D51-A390-117A46F08FF4}" srcOrd="1" destOrd="0" presId="urn:microsoft.com/office/officeart/2005/8/layout/lProcess2"/>
    <dgm:cxn modelId="{6EB76EE5-2BB3-4BA1-ADD8-C810EF9A84D7}" type="presParOf" srcId="{D043DFAC-A00A-4C88-A704-FCC28A9E48E7}" destId="{A737563D-C0C0-4780-AEF0-41A0ECFAF6D1}" srcOrd="2" destOrd="0" presId="urn:microsoft.com/office/officeart/2005/8/layout/lProcess2"/>
    <dgm:cxn modelId="{FB6C0978-3C01-457E-8916-EF8CC41DE6B3}" type="presParOf" srcId="{A737563D-C0C0-4780-AEF0-41A0ECFAF6D1}" destId="{537B7209-1044-4D19-AFCF-47D7548A5313}" srcOrd="0" destOrd="0" presId="urn:microsoft.com/office/officeart/2005/8/layout/lProcess2"/>
    <dgm:cxn modelId="{D2FC2B5C-34AB-44AA-B00D-1AAACFD5902C}" type="presParOf" srcId="{537B7209-1044-4D19-AFCF-47D7548A5313}" destId="{CB3E9163-05FE-4C9B-8B25-988DBFECD4BF}" srcOrd="0" destOrd="0" presId="urn:microsoft.com/office/officeart/2005/8/layout/lProcess2"/>
    <dgm:cxn modelId="{0F1495FE-B36F-4E65-B134-7AAD7123BB33}" type="presParOf" srcId="{537B7209-1044-4D19-AFCF-47D7548A5313}" destId="{C15FBFF5-962C-45D8-894A-95CF0AA1EDB7}" srcOrd="1" destOrd="0" presId="urn:microsoft.com/office/officeart/2005/8/layout/lProcess2"/>
    <dgm:cxn modelId="{E87349F3-DE39-489D-B409-96930DD3DCB0}" type="presParOf" srcId="{537B7209-1044-4D19-AFCF-47D7548A5313}" destId="{1ECAFFB5-C9D5-431A-9E35-5902D621F32D}" srcOrd="2" destOrd="0" presId="urn:microsoft.com/office/officeart/2005/8/layout/lProcess2"/>
    <dgm:cxn modelId="{D4C3BA38-1CEF-4F9E-9387-1D08D57C799B}" type="presParOf" srcId="{FA80436E-CBF4-4C67-97BA-AF0BBBEE7B76}" destId="{E7AE317F-02D0-415C-8C69-75BDC6AF6A72}" srcOrd="9" destOrd="0" presId="urn:microsoft.com/office/officeart/2005/8/layout/lProcess2"/>
    <dgm:cxn modelId="{895A3CAB-A205-4F23-9215-8994FF542899}" type="presParOf" srcId="{FA80436E-CBF4-4C67-97BA-AF0BBBEE7B76}" destId="{5C68DC4A-B718-4321-ACD0-4035819A4288}" srcOrd="10" destOrd="0" presId="urn:microsoft.com/office/officeart/2005/8/layout/lProcess2"/>
    <dgm:cxn modelId="{21CD4DF0-CDBA-452B-BE12-6EFFF5112A3E}" type="presParOf" srcId="{5C68DC4A-B718-4321-ACD0-4035819A4288}" destId="{3EE76DBC-3B94-424C-BF56-224D2C6774F7}" srcOrd="0" destOrd="0" presId="urn:microsoft.com/office/officeart/2005/8/layout/lProcess2"/>
    <dgm:cxn modelId="{BC4FC6C9-891C-4978-938B-01A14534EA7C}" type="presParOf" srcId="{5C68DC4A-B718-4321-ACD0-4035819A4288}" destId="{D5D2C502-DDF5-476E-BCD5-82AB8FCD9A9A}" srcOrd="1" destOrd="0" presId="urn:microsoft.com/office/officeart/2005/8/layout/lProcess2"/>
    <dgm:cxn modelId="{38DD1229-2A26-4A7C-806C-FDB8E54C8218}" type="presParOf" srcId="{5C68DC4A-B718-4321-ACD0-4035819A4288}" destId="{6855C43C-8FFE-470D-8447-723A7C6658FB}" srcOrd="2" destOrd="0" presId="urn:microsoft.com/office/officeart/2005/8/layout/lProcess2"/>
    <dgm:cxn modelId="{388E05FD-79BD-4CCE-A5F6-E24F9139A46C}" type="presParOf" srcId="{6855C43C-8FFE-470D-8447-723A7C6658FB}" destId="{050D45F2-E660-467D-823E-83E11795C573}" srcOrd="0" destOrd="0" presId="urn:microsoft.com/office/officeart/2005/8/layout/lProcess2"/>
    <dgm:cxn modelId="{4E2164B8-ED53-498D-8ED7-C99047C358FD}" type="presParOf" srcId="{050D45F2-E660-467D-823E-83E11795C573}" destId="{3C61FBA9-12B5-4B4E-9F9C-A9B0A50E2947}" srcOrd="0" destOrd="0" presId="urn:microsoft.com/office/officeart/2005/8/layout/lProcess2"/>
    <dgm:cxn modelId="{86F251E7-9636-441D-A4BF-3963C34CE8B5}" type="presParOf" srcId="{050D45F2-E660-467D-823E-83E11795C573}" destId="{3F38CC0D-2369-464D-9BC8-F5E38582D724}" srcOrd="1" destOrd="0" presId="urn:microsoft.com/office/officeart/2005/8/layout/lProcess2"/>
    <dgm:cxn modelId="{0A15A6E2-A23E-4D63-9CB8-4B349E605D7C}" type="presParOf" srcId="{050D45F2-E660-467D-823E-83E11795C573}" destId="{AA185C71-D308-4885-B007-9BDCAA80524C}" srcOrd="2" destOrd="0" presId="urn:microsoft.com/office/officeart/2005/8/layout/lProcess2"/>
    <dgm:cxn modelId="{3D3E6F68-435F-44F9-9869-31002E7EE2EC}" type="presParOf" srcId="{FA80436E-CBF4-4C67-97BA-AF0BBBEE7B76}" destId="{ECE8EE48-4427-4F7B-9E76-0ACE69F4FAF2}" srcOrd="11" destOrd="0" presId="urn:microsoft.com/office/officeart/2005/8/layout/lProcess2"/>
    <dgm:cxn modelId="{67015FB0-6FF0-440A-AC99-0193AAF852EC}" type="presParOf" srcId="{FA80436E-CBF4-4C67-97BA-AF0BBBEE7B76}" destId="{BF7B68D8-3C0F-41E7-856F-2FB8051E38F7}" srcOrd="12" destOrd="0" presId="urn:microsoft.com/office/officeart/2005/8/layout/lProcess2"/>
    <dgm:cxn modelId="{58D71F48-4666-4720-AC06-A6C1344DCBA9}" type="presParOf" srcId="{BF7B68D8-3C0F-41E7-856F-2FB8051E38F7}" destId="{74F991FA-FAAF-469C-AB6A-486CE7FDDCA9}" srcOrd="0" destOrd="0" presId="urn:microsoft.com/office/officeart/2005/8/layout/lProcess2"/>
    <dgm:cxn modelId="{BA72CDD3-1006-4FCA-9B66-F59F9F97A24B}" type="presParOf" srcId="{BF7B68D8-3C0F-41E7-856F-2FB8051E38F7}" destId="{7DBE29D9-41F0-4663-AF70-C39C4BA708B0}" srcOrd="1" destOrd="0" presId="urn:microsoft.com/office/officeart/2005/8/layout/lProcess2"/>
    <dgm:cxn modelId="{A90A9BD1-3853-479B-93B3-134BDDE1623D}" type="presParOf" srcId="{BF7B68D8-3C0F-41E7-856F-2FB8051E38F7}" destId="{4E62EC39-7F54-4E2A-B4F9-A937E94EFF72}" srcOrd="2" destOrd="0" presId="urn:microsoft.com/office/officeart/2005/8/layout/lProcess2"/>
    <dgm:cxn modelId="{68C9BD5B-31BF-4AED-9163-4CECE56205B7}" type="presParOf" srcId="{4E62EC39-7F54-4E2A-B4F9-A937E94EFF72}" destId="{B1F27306-E906-4652-A1DC-05AA1145B4F3}" srcOrd="0" destOrd="0" presId="urn:microsoft.com/office/officeart/2005/8/layout/lProcess2"/>
    <dgm:cxn modelId="{0784ADE6-AFCE-4565-8820-1BA7A346322B}" type="presParOf" srcId="{B1F27306-E906-4652-A1DC-05AA1145B4F3}" destId="{9A08DE66-7B42-40F1-A14F-BACF85579125}" srcOrd="0" destOrd="0" presId="urn:microsoft.com/office/officeart/2005/8/layout/lProcess2"/>
    <dgm:cxn modelId="{CBCBCF98-891A-4FB0-8C6B-2637120C0860}" type="presParOf" srcId="{B1F27306-E906-4652-A1DC-05AA1145B4F3}" destId="{0964C679-CFE8-400C-8308-52E850229748}" srcOrd="1" destOrd="0" presId="urn:microsoft.com/office/officeart/2005/8/layout/lProcess2"/>
    <dgm:cxn modelId="{C12763DF-74A7-4197-BB8A-54D26DB30602}" type="presParOf" srcId="{B1F27306-E906-4652-A1DC-05AA1145B4F3}" destId="{5C8E5D7D-8BD7-46FC-9998-D226978FA91D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1AE6AA4-A911-4709-B0BE-5339F3F55737}" type="doc">
      <dgm:prSet loTypeId="urn:microsoft.com/office/officeart/2005/8/layout/venn1" loCatId="relationship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001486B-3E79-44D9-9B4A-4B1EFDFEC491}">
      <dgm:prSet custT="1"/>
      <dgm:spPr/>
      <dgm:t>
        <a:bodyPr/>
        <a:lstStyle/>
        <a:p>
          <a:r>
            <a:rPr lang="en-US" sz="1300" b="0" i="0">
              <a:solidFill>
                <a:schemeClr val="accent2"/>
              </a:solidFill>
            </a:rPr>
            <a:t>Women physicians are paid less than their male peers across medical specialties, regions, and rankings.</a:t>
          </a:r>
          <a:endParaRPr lang="en-US" sz="1300">
            <a:solidFill>
              <a:schemeClr val="accent2"/>
            </a:solidFill>
          </a:endParaRPr>
        </a:p>
      </dgm:t>
    </dgm:pt>
    <dgm:pt modelId="{4C520E22-E104-443A-B0C9-C7BD3F8805C8}" type="parTrans" cxnId="{7AD41BD4-E30C-4ADF-AAE2-1307998A76E7}">
      <dgm:prSet/>
      <dgm:spPr/>
      <dgm:t>
        <a:bodyPr/>
        <a:lstStyle/>
        <a:p>
          <a:endParaRPr lang="en-US" sz="1300">
            <a:solidFill>
              <a:schemeClr val="accent2"/>
            </a:solidFill>
          </a:endParaRPr>
        </a:p>
      </dgm:t>
    </dgm:pt>
    <dgm:pt modelId="{BC9765E8-8E25-439B-A4AF-36D452BE495D}" type="sibTrans" cxnId="{7AD41BD4-E30C-4ADF-AAE2-1307998A76E7}">
      <dgm:prSet/>
      <dgm:spPr/>
      <dgm:t>
        <a:bodyPr/>
        <a:lstStyle/>
        <a:p>
          <a:endParaRPr lang="en-US" sz="1300">
            <a:solidFill>
              <a:schemeClr val="accent2"/>
            </a:solidFill>
          </a:endParaRPr>
        </a:p>
      </dgm:t>
    </dgm:pt>
    <dgm:pt modelId="{B1BAAF1F-4248-4487-B163-AAE9183B8E52}">
      <dgm:prSet custT="1"/>
      <dgm:spPr/>
      <dgm:t>
        <a:bodyPr/>
        <a:lstStyle/>
        <a:p>
          <a:r>
            <a:rPr lang="en-US" sz="1300" b="0" i="0">
              <a:solidFill>
                <a:schemeClr val="accent2"/>
              </a:solidFill>
            </a:rPr>
            <a:t>Gender Bias Plays a role starting in medical school and continues throughout careers</a:t>
          </a:r>
          <a:endParaRPr lang="en-US" sz="1300">
            <a:solidFill>
              <a:schemeClr val="accent2"/>
            </a:solidFill>
          </a:endParaRPr>
        </a:p>
      </dgm:t>
    </dgm:pt>
    <dgm:pt modelId="{1DEF64D5-0CA0-4CA4-B346-6502D039F971}" type="parTrans" cxnId="{FAC49032-0D0C-41EC-9DE4-B4EB9BA6A195}">
      <dgm:prSet/>
      <dgm:spPr/>
      <dgm:t>
        <a:bodyPr/>
        <a:lstStyle/>
        <a:p>
          <a:endParaRPr lang="en-US" sz="1300">
            <a:solidFill>
              <a:schemeClr val="accent2"/>
            </a:solidFill>
          </a:endParaRPr>
        </a:p>
      </dgm:t>
    </dgm:pt>
    <dgm:pt modelId="{D2B0364B-26E4-455C-B823-B3CD82D0D49D}" type="sibTrans" cxnId="{FAC49032-0D0C-41EC-9DE4-B4EB9BA6A195}">
      <dgm:prSet/>
      <dgm:spPr/>
      <dgm:t>
        <a:bodyPr/>
        <a:lstStyle/>
        <a:p>
          <a:endParaRPr lang="en-US" sz="1300">
            <a:solidFill>
              <a:schemeClr val="accent2"/>
            </a:solidFill>
          </a:endParaRPr>
        </a:p>
      </dgm:t>
    </dgm:pt>
    <dgm:pt modelId="{0C1FFD6F-A9F9-4D1A-BE86-CF9FCE379E6F}">
      <dgm:prSet custT="1"/>
      <dgm:spPr/>
      <dgm:t>
        <a:bodyPr/>
        <a:lstStyle/>
        <a:p>
          <a:r>
            <a:rPr lang="en-US" sz="1300" b="0" i="0">
              <a:solidFill>
                <a:schemeClr val="accent2"/>
              </a:solidFill>
            </a:rPr>
            <a:t>Compensation disparities are further exacerbated by ethnicity and race.</a:t>
          </a:r>
          <a:endParaRPr lang="en-US" sz="1300">
            <a:solidFill>
              <a:schemeClr val="accent2"/>
            </a:solidFill>
          </a:endParaRPr>
        </a:p>
      </dgm:t>
    </dgm:pt>
    <dgm:pt modelId="{C9F11855-1706-49DE-A73C-A872021B122E}" type="parTrans" cxnId="{BB5CF54F-F6C1-4551-AF9B-DE8B71F274BD}">
      <dgm:prSet/>
      <dgm:spPr/>
      <dgm:t>
        <a:bodyPr/>
        <a:lstStyle/>
        <a:p>
          <a:endParaRPr lang="en-US" sz="1300">
            <a:solidFill>
              <a:schemeClr val="accent2"/>
            </a:solidFill>
          </a:endParaRPr>
        </a:p>
      </dgm:t>
    </dgm:pt>
    <dgm:pt modelId="{DEDA3FEE-CE83-4229-B43B-416C75A9FAFC}" type="sibTrans" cxnId="{BB5CF54F-F6C1-4551-AF9B-DE8B71F274BD}">
      <dgm:prSet/>
      <dgm:spPr/>
      <dgm:t>
        <a:bodyPr/>
        <a:lstStyle/>
        <a:p>
          <a:endParaRPr lang="en-US" sz="1300">
            <a:solidFill>
              <a:schemeClr val="accent2"/>
            </a:solidFill>
          </a:endParaRPr>
        </a:p>
      </dgm:t>
    </dgm:pt>
    <dgm:pt modelId="{46C8FC58-EEC8-4F46-A799-7D29007F9A86}">
      <dgm:prSet custT="1"/>
      <dgm:spPr/>
      <dgm:t>
        <a:bodyPr/>
        <a:lstStyle/>
        <a:p>
          <a:r>
            <a:rPr lang="en-US" sz="1300" b="0" i="0">
              <a:solidFill>
                <a:schemeClr val="accent2"/>
              </a:solidFill>
            </a:rPr>
            <a:t>The problem has been worsened by the Pandemic</a:t>
          </a:r>
          <a:endParaRPr lang="en-US" sz="1300">
            <a:solidFill>
              <a:schemeClr val="accent2"/>
            </a:solidFill>
          </a:endParaRPr>
        </a:p>
      </dgm:t>
    </dgm:pt>
    <dgm:pt modelId="{731FD825-50DB-4E29-9DF0-5476D4AB5E9C}" type="parTrans" cxnId="{1D5B6BC2-436F-472C-A54D-2F0453FFE563}">
      <dgm:prSet/>
      <dgm:spPr/>
      <dgm:t>
        <a:bodyPr/>
        <a:lstStyle/>
        <a:p>
          <a:endParaRPr lang="en-US" sz="1300">
            <a:solidFill>
              <a:schemeClr val="accent2"/>
            </a:solidFill>
          </a:endParaRPr>
        </a:p>
      </dgm:t>
    </dgm:pt>
    <dgm:pt modelId="{A170C67B-4051-47ED-B376-7F74011552DF}" type="sibTrans" cxnId="{1D5B6BC2-436F-472C-A54D-2F0453FFE563}">
      <dgm:prSet/>
      <dgm:spPr/>
      <dgm:t>
        <a:bodyPr/>
        <a:lstStyle/>
        <a:p>
          <a:endParaRPr lang="en-US" sz="1300">
            <a:solidFill>
              <a:schemeClr val="accent2"/>
            </a:solidFill>
          </a:endParaRPr>
        </a:p>
      </dgm:t>
    </dgm:pt>
    <dgm:pt modelId="{3BB5CB3D-55E8-4432-A675-63C15DAD6546}" type="pres">
      <dgm:prSet presAssocID="{51AE6AA4-A911-4709-B0BE-5339F3F55737}" presName="compositeShape" presStyleCnt="0">
        <dgm:presLayoutVars>
          <dgm:chMax val="7"/>
          <dgm:dir/>
          <dgm:resizeHandles val="exact"/>
        </dgm:presLayoutVars>
      </dgm:prSet>
      <dgm:spPr/>
    </dgm:pt>
    <dgm:pt modelId="{A075B914-F188-4DBC-80D6-4A85D71FBFF6}" type="pres">
      <dgm:prSet presAssocID="{9001486B-3E79-44D9-9B4A-4B1EFDFEC491}" presName="circ1" presStyleLbl="vennNode1" presStyleIdx="0" presStyleCnt="4"/>
      <dgm:spPr/>
    </dgm:pt>
    <dgm:pt modelId="{5F663AA1-64AD-496E-94E1-561CF747DCD1}" type="pres">
      <dgm:prSet presAssocID="{9001486B-3E79-44D9-9B4A-4B1EFDFEC491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6368238F-053A-4D35-BA6D-6C0BB7395692}" type="pres">
      <dgm:prSet presAssocID="{B1BAAF1F-4248-4487-B163-AAE9183B8E52}" presName="circ2" presStyleLbl="vennNode1" presStyleIdx="1" presStyleCnt="4"/>
      <dgm:spPr/>
    </dgm:pt>
    <dgm:pt modelId="{287CD6F6-B3D8-4D1E-A8C6-45E5477D8F82}" type="pres">
      <dgm:prSet presAssocID="{B1BAAF1F-4248-4487-B163-AAE9183B8E5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F9F9352-4920-473B-9B0A-A7F43A5024BF}" type="pres">
      <dgm:prSet presAssocID="{0C1FFD6F-A9F9-4D1A-BE86-CF9FCE379E6F}" presName="circ3" presStyleLbl="vennNode1" presStyleIdx="2" presStyleCnt="4"/>
      <dgm:spPr/>
    </dgm:pt>
    <dgm:pt modelId="{A79C9C6D-8CF5-44C3-BD6B-F9F6D6F3C501}" type="pres">
      <dgm:prSet presAssocID="{0C1FFD6F-A9F9-4D1A-BE86-CF9FCE379E6F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110F8DAD-0404-4536-9E1D-8BC63E71BAD2}" type="pres">
      <dgm:prSet presAssocID="{46C8FC58-EEC8-4F46-A799-7D29007F9A86}" presName="circ4" presStyleLbl="vennNode1" presStyleIdx="3" presStyleCnt="4"/>
      <dgm:spPr/>
    </dgm:pt>
    <dgm:pt modelId="{FF6B89BA-2562-4573-809F-73CBE80D7086}" type="pres">
      <dgm:prSet presAssocID="{46C8FC58-EEC8-4F46-A799-7D29007F9A86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2009AB00-E23B-4112-A9E8-00ABB857548F}" type="presOf" srcId="{0C1FFD6F-A9F9-4D1A-BE86-CF9FCE379E6F}" destId="{5F9F9352-4920-473B-9B0A-A7F43A5024BF}" srcOrd="0" destOrd="0" presId="urn:microsoft.com/office/officeart/2005/8/layout/venn1"/>
    <dgm:cxn modelId="{EEFF0C0B-AB9E-44D6-84D8-D67E18B54194}" type="presOf" srcId="{51AE6AA4-A911-4709-B0BE-5339F3F55737}" destId="{3BB5CB3D-55E8-4432-A675-63C15DAD6546}" srcOrd="0" destOrd="0" presId="urn:microsoft.com/office/officeart/2005/8/layout/venn1"/>
    <dgm:cxn modelId="{2FF62219-1765-413B-B5A4-9D3F45FA42B0}" type="presOf" srcId="{9001486B-3E79-44D9-9B4A-4B1EFDFEC491}" destId="{A075B914-F188-4DBC-80D6-4A85D71FBFF6}" srcOrd="0" destOrd="0" presId="urn:microsoft.com/office/officeart/2005/8/layout/venn1"/>
    <dgm:cxn modelId="{FAC49032-0D0C-41EC-9DE4-B4EB9BA6A195}" srcId="{51AE6AA4-A911-4709-B0BE-5339F3F55737}" destId="{B1BAAF1F-4248-4487-B163-AAE9183B8E52}" srcOrd="1" destOrd="0" parTransId="{1DEF64D5-0CA0-4CA4-B346-6502D039F971}" sibTransId="{D2B0364B-26E4-455C-B823-B3CD82D0D49D}"/>
    <dgm:cxn modelId="{BCCBE643-1453-49D5-AA1B-96BBCBA5A0D0}" type="presOf" srcId="{B1BAAF1F-4248-4487-B163-AAE9183B8E52}" destId="{287CD6F6-B3D8-4D1E-A8C6-45E5477D8F82}" srcOrd="1" destOrd="0" presId="urn:microsoft.com/office/officeart/2005/8/layout/venn1"/>
    <dgm:cxn modelId="{BB5CF54F-F6C1-4551-AF9B-DE8B71F274BD}" srcId="{51AE6AA4-A911-4709-B0BE-5339F3F55737}" destId="{0C1FFD6F-A9F9-4D1A-BE86-CF9FCE379E6F}" srcOrd="2" destOrd="0" parTransId="{C9F11855-1706-49DE-A73C-A872021B122E}" sibTransId="{DEDA3FEE-CE83-4229-B43B-416C75A9FAFC}"/>
    <dgm:cxn modelId="{21D1CC50-667C-43E0-97FC-AC8F5C5238BE}" type="presOf" srcId="{0C1FFD6F-A9F9-4D1A-BE86-CF9FCE379E6F}" destId="{A79C9C6D-8CF5-44C3-BD6B-F9F6D6F3C501}" srcOrd="1" destOrd="0" presId="urn:microsoft.com/office/officeart/2005/8/layout/venn1"/>
    <dgm:cxn modelId="{8754C95A-3CEA-41E7-B11A-26CD5DBAD12E}" type="presOf" srcId="{B1BAAF1F-4248-4487-B163-AAE9183B8E52}" destId="{6368238F-053A-4D35-BA6D-6C0BB7395692}" srcOrd="0" destOrd="0" presId="urn:microsoft.com/office/officeart/2005/8/layout/venn1"/>
    <dgm:cxn modelId="{2FBE9464-2DD3-4461-AAC3-BEA92711008D}" type="presOf" srcId="{9001486B-3E79-44D9-9B4A-4B1EFDFEC491}" destId="{5F663AA1-64AD-496E-94E1-561CF747DCD1}" srcOrd="1" destOrd="0" presId="urn:microsoft.com/office/officeart/2005/8/layout/venn1"/>
    <dgm:cxn modelId="{0AD067A1-B61B-412D-82B4-CFC614870E07}" type="presOf" srcId="{46C8FC58-EEC8-4F46-A799-7D29007F9A86}" destId="{FF6B89BA-2562-4573-809F-73CBE80D7086}" srcOrd="1" destOrd="0" presId="urn:microsoft.com/office/officeart/2005/8/layout/venn1"/>
    <dgm:cxn modelId="{907778A9-48D2-4692-AF25-77DDB468E802}" type="presOf" srcId="{46C8FC58-EEC8-4F46-A799-7D29007F9A86}" destId="{110F8DAD-0404-4536-9E1D-8BC63E71BAD2}" srcOrd="0" destOrd="0" presId="urn:microsoft.com/office/officeart/2005/8/layout/venn1"/>
    <dgm:cxn modelId="{1D5B6BC2-436F-472C-A54D-2F0453FFE563}" srcId="{51AE6AA4-A911-4709-B0BE-5339F3F55737}" destId="{46C8FC58-EEC8-4F46-A799-7D29007F9A86}" srcOrd="3" destOrd="0" parTransId="{731FD825-50DB-4E29-9DF0-5476D4AB5E9C}" sibTransId="{A170C67B-4051-47ED-B376-7F74011552DF}"/>
    <dgm:cxn modelId="{7AD41BD4-E30C-4ADF-AAE2-1307998A76E7}" srcId="{51AE6AA4-A911-4709-B0BE-5339F3F55737}" destId="{9001486B-3E79-44D9-9B4A-4B1EFDFEC491}" srcOrd="0" destOrd="0" parTransId="{4C520E22-E104-443A-B0C9-C7BD3F8805C8}" sibTransId="{BC9765E8-8E25-439B-A4AF-36D452BE495D}"/>
    <dgm:cxn modelId="{71B1A39C-05DB-471B-AE24-4D279A988FD0}" type="presParOf" srcId="{3BB5CB3D-55E8-4432-A675-63C15DAD6546}" destId="{A075B914-F188-4DBC-80D6-4A85D71FBFF6}" srcOrd="0" destOrd="0" presId="urn:microsoft.com/office/officeart/2005/8/layout/venn1"/>
    <dgm:cxn modelId="{1E994CDB-6C3B-46A7-A347-DECF513F766A}" type="presParOf" srcId="{3BB5CB3D-55E8-4432-A675-63C15DAD6546}" destId="{5F663AA1-64AD-496E-94E1-561CF747DCD1}" srcOrd="1" destOrd="0" presId="urn:microsoft.com/office/officeart/2005/8/layout/venn1"/>
    <dgm:cxn modelId="{C7F2C2E6-CB84-4D86-B321-393FD706AC12}" type="presParOf" srcId="{3BB5CB3D-55E8-4432-A675-63C15DAD6546}" destId="{6368238F-053A-4D35-BA6D-6C0BB7395692}" srcOrd="2" destOrd="0" presId="urn:microsoft.com/office/officeart/2005/8/layout/venn1"/>
    <dgm:cxn modelId="{5E745173-6587-46B5-BA52-CA61645781E6}" type="presParOf" srcId="{3BB5CB3D-55E8-4432-A675-63C15DAD6546}" destId="{287CD6F6-B3D8-4D1E-A8C6-45E5477D8F82}" srcOrd="3" destOrd="0" presId="urn:microsoft.com/office/officeart/2005/8/layout/venn1"/>
    <dgm:cxn modelId="{B093D410-A530-4408-AD36-9BBD18B01898}" type="presParOf" srcId="{3BB5CB3D-55E8-4432-A675-63C15DAD6546}" destId="{5F9F9352-4920-473B-9B0A-A7F43A5024BF}" srcOrd="4" destOrd="0" presId="urn:microsoft.com/office/officeart/2005/8/layout/venn1"/>
    <dgm:cxn modelId="{A71200AB-DC69-468E-935A-DFAB8B0F2E00}" type="presParOf" srcId="{3BB5CB3D-55E8-4432-A675-63C15DAD6546}" destId="{A79C9C6D-8CF5-44C3-BD6B-F9F6D6F3C501}" srcOrd="5" destOrd="0" presId="urn:microsoft.com/office/officeart/2005/8/layout/venn1"/>
    <dgm:cxn modelId="{89BCB1E3-4B0F-48CB-B96C-30F6D0BB5190}" type="presParOf" srcId="{3BB5CB3D-55E8-4432-A675-63C15DAD6546}" destId="{110F8DAD-0404-4536-9E1D-8BC63E71BAD2}" srcOrd="6" destOrd="0" presId="urn:microsoft.com/office/officeart/2005/8/layout/venn1"/>
    <dgm:cxn modelId="{1C217302-33AA-457A-A17A-77FC2706C51F}" type="presParOf" srcId="{3BB5CB3D-55E8-4432-A675-63C15DAD6546}" destId="{FF6B89BA-2562-4573-809F-73CBE80D7086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845D23-7188-4C6E-B49A-0E180019755F}">
      <dsp:nvSpPr>
        <dsp:cNvPr id="0" name=""/>
        <dsp:cNvSpPr/>
      </dsp:nvSpPr>
      <dsp:spPr>
        <a:xfrm>
          <a:off x="0" y="106378"/>
          <a:ext cx="7886700" cy="1105650"/>
        </a:xfrm>
        <a:prstGeom prst="roundRect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i="0" kern="1200"/>
            <a:t>No Financial Disclosures for Either Author</a:t>
          </a:r>
          <a:endParaRPr lang="en-US" sz="2100" kern="1200"/>
        </a:p>
      </dsp:txBody>
      <dsp:txXfrm>
        <a:off x="53973" y="160351"/>
        <a:ext cx="7778754" cy="997704"/>
      </dsp:txXfrm>
    </dsp:sp>
    <dsp:sp modelId="{793A8C46-6F16-4C76-AF8B-C1A3CF1A2DCE}">
      <dsp:nvSpPr>
        <dsp:cNvPr id="0" name=""/>
        <dsp:cNvSpPr/>
      </dsp:nvSpPr>
      <dsp:spPr>
        <a:xfrm>
          <a:off x="0" y="1272508"/>
          <a:ext cx="7886700" cy="1105650"/>
        </a:xfrm>
        <a:prstGeom prst="roundRect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i="0" kern="1200"/>
            <a:t>Territory Acknowledgement:</a:t>
          </a:r>
          <a:r>
            <a:rPr lang="en-US" sz="2100" b="0" i="0" kern="1200"/>
            <a:t> (</a:t>
          </a:r>
          <a:r>
            <a:rPr lang="en-US" sz="2100" b="0" i="0" kern="1200">
              <a:hlinkClick xmlns:r="http://schemas.openxmlformats.org/officeDocument/2006/relationships" r:id="rId1"/>
            </a:rPr>
            <a:t>https://native-land.ca/</a:t>
          </a:r>
          <a:r>
            <a:rPr lang="en-US" sz="2100" b="0" i="0" kern="1200"/>
            <a:t>) </a:t>
          </a:r>
          <a:endParaRPr lang="en-US" sz="2100" kern="1200"/>
        </a:p>
      </dsp:txBody>
      <dsp:txXfrm>
        <a:off x="53973" y="1326481"/>
        <a:ext cx="7778754" cy="997704"/>
      </dsp:txXfrm>
    </dsp:sp>
    <dsp:sp modelId="{3E59E6AA-679C-41BA-B2B7-55CCB251EB87}">
      <dsp:nvSpPr>
        <dsp:cNvPr id="0" name=""/>
        <dsp:cNvSpPr/>
      </dsp:nvSpPr>
      <dsp:spPr>
        <a:xfrm>
          <a:off x="0" y="2378158"/>
          <a:ext cx="7886700" cy="7389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0403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b="0" i="0" kern="1200"/>
            <a:t>We are on currently on the lands of the </a:t>
          </a:r>
          <a:r>
            <a:rPr lang="en-US" sz="1600" b="0" i="0" kern="1200" err="1"/>
            <a:t>Kiikaapoi</a:t>
          </a:r>
          <a:r>
            <a:rPr lang="en-US" sz="1600" b="0" i="0" kern="1200"/>
            <a:t>, Kaskaskia, </a:t>
          </a:r>
          <a:r>
            <a:rPr lang="en-US" sz="1600" b="0" i="0" kern="1200" err="1"/>
            <a:t>Myaamia</a:t>
          </a:r>
          <a:r>
            <a:rPr lang="en-US" sz="1600" b="0" i="0" kern="1200"/>
            <a:t> nations 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b="0" i="0" kern="1200">
              <a:hlinkClick xmlns:r="http://schemas.openxmlformats.org/officeDocument/2006/relationships" r:id="rId2"/>
            </a:rPr>
            <a:t>https://iuw.org/2021/07/19/native-based-resources-organizations-in-indiana-nationwide/</a:t>
          </a:r>
          <a:r>
            <a:rPr lang="en-US" sz="1600" b="0" i="0" kern="1200"/>
            <a:t>  has a list of indigenous lead organizations in this area.</a:t>
          </a:r>
          <a:endParaRPr lang="en-US" sz="1600" kern="1200"/>
        </a:p>
      </dsp:txBody>
      <dsp:txXfrm>
        <a:off x="0" y="2378158"/>
        <a:ext cx="7886700" cy="738990"/>
      </dsp:txXfrm>
    </dsp:sp>
    <dsp:sp modelId="{26A515FD-93C2-4897-82BD-A7F96DD60CDC}">
      <dsp:nvSpPr>
        <dsp:cNvPr id="0" name=""/>
        <dsp:cNvSpPr/>
      </dsp:nvSpPr>
      <dsp:spPr>
        <a:xfrm>
          <a:off x="0" y="3117148"/>
          <a:ext cx="7886700" cy="110565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/>
            <a:t>Our research looks at the gap between cis-gendered people due to a lack of research identifying gender diverse populations. </a:t>
          </a:r>
          <a:endParaRPr lang="en-US" sz="2100" kern="1200"/>
        </a:p>
      </dsp:txBody>
      <dsp:txXfrm>
        <a:off x="53973" y="3171121"/>
        <a:ext cx="7778754" cy="997704"/>
      </dsp:txXfrm>
    </dsp:sp>
    <dsp:sp modelId="{CC75130F-6AD6-4C40-B210-4A047BAC0A48}">
      <dsp:nvSpPr>
        <dsp:cNvPr id="0" name=""/>
        <dsp:cNvSpPr/>
      </dsp:nvSpPr>
      <dsp:spPr>
        <a:xfrm>
          <a:off x="0" y="4222798"/>
          <a:ext cx="7886700" cy="347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0403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b="0" i="0" kern="1200"/>
            <a:t>However, it is likely that these populations face the same or worse inequities</a:t>
          </a:r>
          <a:endParaRPr lang="en-US" sz="1600" kern="1200"/>
        </a:p>
      </dsp:txBody>
      <dsp:txXfrm>
        <a:off x="0" y="4222798"/>
        <a:ext cx="7886700" cy="34776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ADCD5D-1F30-4C7E-8E23-F28C4E78D6C6}">
      <dsp:nvSpPr>
        <dsp:cNvPr id="0" name=""/>
        <dsp:cNvSpPr/>
      </dsp:nvSpPr>
      <dsp:spPr>
        <a:xfrm>
          <a:off x="405" y="0"/>
          <a:ext cx="1600115" cy="456392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Transparent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Salaries</a:t>
          </a:r>
        </a:p>
      </dsp:txBody>
      <dsp:txXfrm>
        <a:off x="405" y="1825568"/>
        <a:ext cx="1600115" cy="1825568"/>
      </dsp:txXfrm>
    </dsp:sp>
    <dsp:sp modelId="{9D4FC8C1-23BE-4DAD-87AE-B4F85390B92C}">
      <dsp:nvSpPr>
        <dsp:cNvPr id="0" name=""/>
        <dsp:cNvSpPr/>
      </dsp:nvSpPr>
      <dsp:spPr>
        <a:xfrm>
          <a:off x="130194" y="273835"/>
          <a:ext cx="1340536" cy="151978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7000" r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97598A-893C-4CA5-BAA2-30B4333E8C1F}">
      <dsp:nvSpPr>
        <dsp:cNvPr id="0" name=""/>
        <dsp:cNvSpPr/>
      </dsp:nvSpPr>
      <dsp:spPr>
        <a:xfrm>
          <a:off x="1643304" y="0"/>
          <a:ext cx="1426102" cy="4563920"/>
        </a:xfrm>
        <a:prstGeom prst="roundRect">
          <a:avLst>
            <a:gd name="adj" fmla="val 10000"/>
          </a:avLst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/>
            <a:t>Mentorship and Sponsorship </a:t>
          </a:r>
          <a:endParaRPr lang="en-US" sz="1600" kern="1200"/>
        </a:p>
      </dsp:txBody>
      <dsp:txXfrm>
        <a:off x="1643304" y="1825568"/>
        <a:ext cx="1426102" cy="1825568"/>
      </dsp:txXfrm>
    </dsp:sp>
    <dsp:sp modelId="{1B23D514-767C-4C5F-96AE-6FF4684A6600}">
      <dsp:nvSpPr>
        <dsp:cNvPr id="0" name=""/>
        <dsp:cNvSpPr/>
      </dsp:nvSpPr>
      <dsp:spPr>
        <a:xfrm>
          <a:off x="1686087" y="273835"/>
          <a:ext cx="1340536" cy="1519785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7000" r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777AB2-9C5B-46DB-939A-975486C074CF}">
      <dsp:nvSpPr>
        <dsp:cNvPr id="0" name=""/>
        <dsp:cNvSpPr/>
      </dsp:nvSpPr>
      <dsp:spPr>
        <a:xfrm>
          <a:off x="3112190" y="0"/>
          <a:ext cx="1426102" cy="456392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/>
            <a:t>Advocacy through National Agencies</a:t>
          </a:r>
          <a:endParaRPr lang="en-US" sz="1800" kern="1200"/>
        </a:p>
      </dsp:txBody>
      <dsp:txXfrm>
        <a:off x="3112190" y="1825568"/>
        <a:ext cx="1426102" cy="1825568"/>
      </dsp:txXfrm>
    </dsp:sp>
    <dsp:sp modelId="{E8889807-7B28-4D91-A197-CECDD043BCAF}">
      <dsp:nvSpPr>
        <dsp:cNvPr id="0" name=""/>
        <dsp:cNvSpPr/>
      </dsp:nvSpPr>
      <dsp:spPr>
        <a:xfrm>
          <a:off x="3154973" y="273835"/>
          <a:ext cx="1340536" cy="1519785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-7000" r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D3D82C-5009-4CE2-97C3-98FFC9D436FE}">
      <dsp:nvSpPr>
        <dsp:cNvPr id="0" name=""/>
        <dsp:cNvSpPr/>
      </dsp:nvSpPr>
      <dsp:spPr>
        <a:xfrm>
          <a:off x="4581076" y="0"/>
          <a:ext cx="1426102" cy="456392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/>
            <a:t>Parental Leave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and Accessible Child Care</a:t>
          </a:r>
        </a:p>
      </dsp:txBody>
      <dsp:txXfrm>
        <a:off x="4581076" y="1825568"/>
        <a:ext cx="1426102" cy="1825568"/>
      </dsp:txXfrm>
    </dsp:sp>
    <dsp:sp modelId="{E973CCFB-1486-4DC3-A1A2-50A6CE7DF672}">
      <dsp:nvSpPr>
        <dsp:cNvPr id="0" name=""/>
        <dsp:cNvSpPr/>
      </dsp:nvSpPr>
      <dsp:spPr>
        <a:xfrm>
          <a:off x="4623859" y="273835"/>
          <a:ext cx="1340536" cy="1519785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l="-7000" r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9532EC-EAE1-465C-9A06-0AF263AB62F1}">
      <dsp:nvSpPr>
        <dsp:cNvPr id="0" name=""/>
        <dsp:cNvSpPr/>
      </dsp:nvSpPr>
      <dsp:spPr>
        <a:xfrm>
          <a:off x="6049962" y="0"/>
          <a:ext cx="1426102" cy="456392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/>
            <a:t>Value Based Care</a:t>
          </a:r>
          <a:endParaRPr lang="en-US" sz="1800" kern="1200"/>
        </a:p>
      </dsp:txBody>
      <dsp:txXfrm>
        <a:off x="6049962" y="1825568"/>
        <a:ext cx="1426102" cy="1825568"/>
      </dsp:txXfrm>
    </dsp:sp>
    <dsp:sp modelId="{6EAA4CC2-1016-4B7D-A7AE-CC675B486551}">
      <dsp:nvSpPr>
        <dsp:cNvPr id="0" name=""/>
        <dsp:cNvSpPr/>
      </dsp:nvSpPr>
      <dsp:spPr>
        <a:xfrm>
          <a:off x="6092745" y="273835"/>
          <a:ext cx="1340536" cy="1519785"/>
        </a:xfrm>
        <a:prstGeom prst="ellipse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 l="-7000" r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E92EAB-D9EC-4D1E-9D67-8FAA94A179B8}">
      <dsp:nvSpPr>
        <dsp:cNvPr id="0" name=""/>
        <dsp:cNvSpPr/>
      </dsp:nvSpPr>
      <dsp:spPr>
        <a:xfrm>
          <a:off x="7518848" y="0"/>
          <a:ext cx="1426102" cy="4563920"/>
        </a:xfrm>
        <a:prstGeom prst="roundRect">
          <a:avLst>
            <a:gd name="adj" fmla="val 10000"/>
          </a:avLst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/>
            <a:t>Education Initiatives</a:t>
          </a:r>
          <a:endParaRPr lang="en-US" sz="1800" kern="1200"/>
        </a:p>
      </dsp:txBody>
      <dsp:txXfrm>
        <a:off x="7518848" y="1825568"/>
        <a:ext cx="1426102" cy="1825568"/>
      </dsp:txXfrm>
    </dsp:sp>
    <dsp:sp modelId="{60AAF121-8EBE-4E22-868C-122138982BC7}">
      <dsp:nvSpPr>
        <dsp:cNvPr id="0" name=""/>
        <dsp:cNvSpPr/>
      </dsp:nvSpPr>
      <dsp:spPr>
        <a:xfrm>
          <a:off x="7561631" y="273835"/>
          <a:ext cx="1340536" cy="1519785"/>
        </a:xfrm>
        <a:prstGeom prst="ellipse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 l="-7000" r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878B9C-E677-4D19-943D-A8DA417EB93F}">
      <dsp:nvSpPr>
        <dsp:cNvPr id="0" name=""/>
        <dsp:cNvSpPr/>
      </dsp:nvSpPr>
      <dsp:spPr>
        <a:xfrm>
          <a:off x="357814" y="3651136"/>
          <a:ext cx="8229727" cy="684588"/>
        </a:xfrm>
        <a:prstGeom prst="left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963D5E-6615-4097-AE85-4B7C6257EB4E}">
      <dsp:nvSpPr>
        <dsp:cNvPr id="0" name=""/>
        <dsp:cNvSpPr/>
      </dsp:nvSpPr>
      <dsp:spPr>
        <a:xfrm>
          <a:off x="0" y="4167346"/>
          <a:ext cx="1293846" cy="136781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018" tIns="149352" rIns="92018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Highlight</a:t>
          </a:r>
        </a:p>
      </dsp:txBody>
      <dsp:txXfrm>
        <a:off x="0" y="4167346"/>
        <a:ext cx="1293846" cy="1367816"/>
      </dsp:txXfrm>
    </dsp:sp>
    <dsp:sp modelId="{912FC818-96C8-4A03-977C-637228756D57}">
      <dsp:nvSpPr>
        <dsp:cNvPr id="0" name=""/>
        <dsp:cNvSpPr/>
      </dsp:nvSpPr>
      <dsp:spPr>
        <a:xfrm>
          <a:off x="1293846" y="4167346"/>
          <a:ext cx="3881538" cy="1367816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736" tIns="228600" rIns="78736" bIns="22860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Highlight mechanisms of change that individuals can take part in to decrease the gender pay gap.</a:t>
          </a:r>
        </a:p>
      </dsp:txBody>
      <dsp:txXfrm>
        <a:off x="1293846" y="4167346"/>
        <a:ext cx="3881538" cy="1367816"/>
      </dsp:txXfrm>
    </dsp:sp>
    <dsp:sp modelId="{D5EF4348-8375-4881-90F0-379C91EB1339}">
      <dsp:nvSpPr>
        <dsp:cNvPr id="0" name=""/>
        <dsp:cNvSpPr/>
      </dsp:nvSpPr>
      <dsp:spPr>
        <a:xfrm rot="10800000">
          <a:off x="0" y="2084162"/>
          <a:ext cx="1293846" cy="2103701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018" tIns="149352" rIns="92018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Discuss</a:t>
          </a:r>
        </a:p>
      </dsp:txBody>
      <dsp:txXfrm rot="-10800000">
        <a:off x="0" y="2084162"/>
        <a:ext cx="1293846" cy="1367405"/>
      </dsp:txXfrm>
    </dsp:sp>
    <dsp:sp modelId="{44615309-9D8C-4CAD-840F-FF8D13068948}">
      <dsp:nvSpPr>
        <dsp:cNvPr id="0" name=""/>
        <dsp:cNvSpPr/>
      </dsp:nvSpPr>
      <dsp:spPr>
        <a:xfrm>
          <a:off x="1293846" y="2084162"/>
          <a:ext cx="3881538" cy="1367405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736" tIns="228600" rIns="78736" bIns="22860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Discuss working theories as to why there is still a gender pay gap, especially for women of color.</a:t>
          </a:r>
        </a:p>
      </dsp:txBody>
      <dsp:txXfrm>
        <a:off x="1293846" y="2084162"/>
        <a:ext cx="3881538" cy="1367405"/>
      </dsp:txXfrm>
    </dsp:sp>
    <dsp:sp modelId="{136CD05E-4F0C-4558-A827-7D05AFECCA0B}">
      <dsp:nvSpPr>
        <dsp:cNvPr id="0" name=""/>
        <dsp:cNvSpPr/>
      </dsp:nvSpPr>
      <dsp:spPr>
        <a:xfrm rot="10800000">
          <a:off x="0" y="978"/>
          <a:ext cx="1293846" cy="2103701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018" tIns="149352" rIns="92018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Establish</a:t>
          </a:r>
        </a:p>
      </dsp:txBody>
      <dsp:txXfrm rot="-10800000">
        <a:off x="0" y="978"/>
        <a:ext cx="1293846" cy="1367405"/>
      </dsp:txXfrm>
    </dsp:sp>
    <dsp:sp modelId="{1920D5ED-3C67-4FC7-A7BF-9BA80574450F}">
      <dsp:nvSpPr>
        <dsp:cNvPr id="0" name=""/>
        <dsp:cNvSpPr/>
      </dsp:nvSpPr>
      <dsp:spPr>
        <a:xfrm>
          <a:off x="1293846" y="978"/>
          <a:ext cx="3881538" cy="1367405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736" tIns="228600" rIns="78736" bIns="22860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Establish evidence of the gender pay gap in medicine.</a:t>
          </a:r>
        </a:p>
      </dsp:txBody>
      <dsp:txXfrm>
        <a:off x="1293846" y="978"/>
        <a:ext cx="3881538" cy="136740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4CABB7-8559-478A-B1E3-A0B21D2A5388}">
      <dsp:nvSpPr>
        <dsp:cNvPr id="0" name=""/>
        <dsp:cNvSpPr/>
      </dsp:nvSpPr>
      <dsp:spPr>
        <a:xfrm>
          <a:off x="548934" y="288"/>
          <a:ext cx="1001496" cy="100149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30458D-C08B-4EF4-91D6-BE51139100D3}">
      <dsp:nvSpPr>
        <dsp:cNvPr id="0" name=""/>
        <dsp:cNvSpPr/>
      </dsp:nvSpPr>
      <dsp:spPr>
        <a:xfrm>
          <a:off x="762368" y="213721"/>
          <a:ext cx="574628" cy="57462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D77FA9-C578-4227-81EE-722A72E665A7}">
      <dsp:nvSpPr>
        <dsp:cNvPr id="0" name=""/>
        <dsp:cNvSpPr/>
      </dsp:nvSpPr>
      <dsp:spPr>
        <a:xfrm>
          <a:off x="228784" y="1313725"/>
          <a:ext cx="1641796" cy="656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>
              <a:latin typeface="Trebuchet MS" panose="020B0603020202020204"/>
            </a:rPr>
            <a:t>Evidence on the Gender Pay Gap</a:t>
          </a:r>
          <a:endParaRPr lang="en-US" sz="1600" kern="1200"/>
        </a:p>
      </dsp:txBody>
      <dsp:txXfrm>
        <a:off x="228784" y="1313725"/>
        <a:ext cx="1641796" cy="656718"/>
      </dsp:txXfrm>
    </dsp:sp>
    <dsp:sp modelId="{3C73B2D9-3013-4631-9420-E41F92BD893D}">
      <dsp:nvSpPr>
        <dsp:cNvPr id="0" name=""/>
        <dsp:cNvSpPr/>
      </dsp:nvSpPr>
      <dsp:spPr>
        <a:xfrm>
          <a:off x="2478046" y="288"/>
          <a:ext cx="1001496" cy="100149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65E20F-BE0C-4DAD-9C94-9684C82569DF}">
      <dsp:nvSpPr>
        <dsp:cNvPr id="0" name=""/>
        <dsp:cNvSpPr/>
      </dsp:nvSpPr>
      <dsp:spPr>
        <a:xfrm>
          <a:off x="2691479" y="213721"/>
          <a:ext cx="574628" cy="57462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FCE714-1ADE-4DDD-89A8-EBD1E369CAB7}">
      <dsp:nvSpPr>
        <dsp:cNvPr id="0" name=""/>
        <dsp:cNvSpPr/>
      </dsp:nvSpPr>
      <dsp:spPr>
        <a:xfrm>
          <a:off x="2157895" y="1313725"/>
          <a:ext cx="1641796" cy="656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b="0" i="0" kern="1200"/>
            <a:t>Break Out Groups</a:t>
          </a:r>
          <a:endParaRPr lang="en-US" sz="1600" kern="1200"/>
        </a:p>
      </dsp:txBody>
      <dsp:txXfrm>
        <a:off x="2157895" y="1313725"/>
        <a:ext cx="1641796" cy="656718"/>
      </dsp:txXfrm>
    </dsp:sp>
    <dsp:sp modelId="{0EC8342A-4D1B-494E-9D05-C5781BA3D6AB}">
      <dsp:nvSpPr>
        <dsp:cNvPr id="0" name=""/>
        <dsp:cNvSpPr/>
      </dsp:nvSpPr>
      <dsp:spPr>
        <a:xfrm>
          <a:off x="4407157" y="288"/>
          <a:ext cx="1001496" cy="100149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C5C4A9-E714-4A33-B9F3-377B3E8629D4}">
      <dsp:nvSpPr>
        <dsp:cNvPr id="0" name=""/>
        <dsp:cNvSpPr/>
      </dsp:nvSpPr>
      <dsp:spPr>
        <a:xfrm>
          <a:off x="4620591" y="213721"/>
          <a:ext cx="574628" cy="57462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0987B2-8D6D-4B9C-AE32-08E7629B1E39}">
      <dsp:nvSpPr>
        <dsp:cNvPr id="0" name=""/>
        <dsp:cNvSpPr/>
      </dsp:nvSpPr>
      <dsp:spPr>
        <a:xfrm>
          <a:off x="4087007" y="1313725"/>
          <a:ext cx="1641796" cy="656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b="0" i="0" kern="1200"/>
            <a:t>Discussion</a:t>
          </a:r>
          <a:endParaRPr lang="en-US" sz="1600" kern="1200"/>
        </a:p>
      </dsp:txBody>
      <dsp:txXfrm>
        <a:off x="4087007" y="1313725"/>
        <a:ext cx="1641796" cy="656718"/>
      </dsp:txXfrm>
    </dsp:sp>
    <dsp:sp modelId="{14ABEBE6-6203-41E0-8C29-4BDF702809DB}">
      <dsp:nvSpPr>
        <dsp:cNvPr id="0" name=""/>
        <dsp:cNvSpPr/>
      </dsp:nvSpPr>
      <dsp:spPr>
        <a:xfrm>
          <a:off x="6336268" y="288"/>
          <a:ext cx="1001496" cy="100149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B2413F-2F50-4FBE-8EF9-AF4A6CC181C4}">
      <dsp:nvSpPr>
        <dsp:cNvPr id="0" name=""/>
        <dsp:cNvSpPr/>
      </dsp:nvSpPr>
      <dsp:spPr>
        <a:xfrm>
          <a:off x="6549702" y="213721"/>
          <a:ext cx="574628" cy="57462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18D285-0136-444A-AFC1-B27AC5F78A3A}">
      <dsp:nvSpPr>
        <dsp:cNvPr id="0" name=""/>
        <dsp:cNvSpPr/>
      </dsp:nvSpPr>
      <dsp:spPr>
        <a:xfrm>
          <a:off x="6016118" y="1313725"/>
          <a:ext cx="1641796" cy="656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b="0" i="0" kern="1200"/>
            <a:t>Action Items</a:t>
          </a:r>
          <a:endParaRPr lang="en-US" sz="1600" kern="1200"/>
        </a:p>
      </dsp:txBody>
      <dsp:txXfrm>
        <a:off x="6016118" y="1313725"/>
        <a:ext cx="1641796" cy="656718"/>
      </dsp:txXfrm>
    </dsp:sp>
    <dsp:sp modelId="{FD5D92DA-C1A1-44F4-8723-1EB893F1969D}">
      <dsp:nvSpPr>
        <dsp:cNvPr id="0" name=""/>
        <dsp:cNvSpPr/>
      </dsp:nvSpPr>
      <dsp:spPr>
        <a:xfrm>
          <a:off x="3442601" y="2380893"/>
          <a:ext cx="1001496" cy="100149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0FFA00-37E9-447F-970D-C01A9FF828A9}">
      <dsp:nvSpPr>
        <dsp:cNvPr id="0" name=""/>
        <dsp:cNvSpPr/>
      </dsp:nvSpPr>
      <dsp:spPr>
        <a:xfrm>
          <a:off x="3656035" y="2594327"/>
          <a:ext cx="574628" cy="57462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672800-8D08-4D39-A298-05EDDF68AFB4}">
      <dsp:nvSpPr>
        <dsp:cNvPr id="0" name=""/>
        <dsp:cNvSpPr/>
      </dsp:nvSpPr>
      <dsp:spPr>
        <a:xfrm>
          <a:off x="3122451" y="3694331"/>
          <a:ext cx="1641796" cy="656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b="0" i="0" kern="1200"/>
            <a:t>Q&amp;A</a:t>
          </a:r>
          <a:endParaRPr lang="en-US" sz="1600" kern="1200"/>
        </a:p>
      </dsp:txBody>
      <dsp:txXfrm>
        <a:off x="3122451" y="3694331"/>
        <a:ext cx="1641796" cy="65671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1988B6-682E-4832-9416-074DD8D4A597}">
      <dsp:nvSpPr>
        <dsp:cNvPr id="0" name=""/>
        <dsp:cNvSpPr/>
      </dsp:nvSpPr>
      <dsp:spPr>
        <a:xfrm>
          <a:off x="5639341" y="954794"/>
          <a:ext cx="2479134" cy="247959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A729F5-C046-45E7-8860-435FA76EEE02}">
      <dsp:nvSpPr>
        <dsp:cNvPr id="0" name=""/>
        <dsp:cNvSpPr/>
      </dsp:nvSpPr>
      <dsp:spPr>
        <a:xfrm>
          <a:off x="5721656" y="1037462"/>
          <a:ext cx="2314504" cy="231425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/>
            <a:t>Identify ways your org is </a:t>
          </a:r>
          <a:r>
            <a:rPr lang="en-US" sz="2100" b="0" i="0" u="sng" kern="1200"/>
            <a:t>w</a:t>
          </a:r>
          <a:r>
            <a:rPr lang="en-US" sz="2100" b="1" i="0" u="sng" kern="1200"/>
            <a:t>orsening</a:t>
          </a:r>
          <a:r>
            <a:rPr lang="en-US" sz="2100" b="0" i="0" kern="1200"/>
            <a:t> the gender pay gap</a:t>
          </a:r>
          <a:endParaRPr lang="en-US" sz="2100" kern="1200"/>
        </a:p>
      </dsp:txBody>
      <dsp:txXfrm>
        <a:off x="6052530" y="1368132"/>
        <a:ext cx="1652756" cy="1652916"/>
      </dsp:txXfrm>
    </dsp:sp>
    <dsp:sp modelId="{04D97517-3063-46C4-AA32-6DF1E1621CAE}">
      <dsp:nvSpPr>
        <dsp:cNvPr id="0" name=""/>
        <dsp:cNvSpPr/>
      </dsp:nvSpPr>
      <dsp:spPr>
        <a:xfrm rot="2700000">
          <a:off x="3080070" y="957792"/>
          <a:ext cx="2473162" cy="2473162"/>
        </a:xfrm>
        <a:prstGeom prst="teardrop">
          <a:avLst>
            <a:gd name="adj" fmla="val 100000"/>
          </a:avLst>
        </a:prstGeom>
        <a:solidFill>
          <a:schemeClr val="accent2">
            <a:hueOff val="-5610710"/>
            <a:satOff val="12064"/>
            <a:lumOff val="1274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E0F884-CF51-4891-9BE9-C32D1BAF7578}">
      <dsp:nvSpPr>
        <dsp:cNvPr id="0" name=""/>
        <dsp:cNvSpPr/>
      </dsp:nvSpPr>
      <dsp:spPr>
        <a:xfrm>
          <a:off x="3159400" y="1037462"/>
          <a:ext cx="2314504" cy="231425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5610710"/>
              <a:satOff val="12064"/>
              <a:lumOff val="1274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/>
            <a:t>Identify ways your org is </a:t>
          </a:r>
          <a:r>
            <a:rPr lang="en-US" sz="2100" b="1" i="0" u="sng" kern="1200"/>
            <a:t>improving</a:t>
          </a:r>
          <a:r>
            <a:rPr lang="en-US" sz="2100" b="0" i="0" kern="1200"/>
            <a:t> the gender pay gap</a:t>
          </a:r>
          <a:endParaRPr lang="en-US" sz="2100" kern="1200"/>
        </a:p>
      </dsp:txBody>
      <dsp:txXfrm>
        <a:off x="3490274" y="1368132"/>
        <a:ext cx="1652756" cy="1652916"/>
      </dsp:txXfrm>
    </dsp:sp>
    <dsp:sp modelId="{84907021-6032-4DCA-90FF-0BD190C8D4E1}">
      <dsp:nvSpPr>
        <dsp:cNvPr id="0" name=""/>
        <dsp:cNvSpPr/>
      </dsp:nvSpPr>
      <dsp:spPr>
        <a:xfrm rot="2700000">
          <a:off x="517814" y="957792"/>
          <a:ext cx="2473162" cy="2473162"/>
        </a:xfrm>
        <a:prstGeom prst="teardrop">
          <a:avLst>
            <a:gd name="adj" fmla="val 100000"/>
          </a:avLst>
        </a:prstGeom>
        <a:solidFill>
          <a:schemeClr val="accent2">
            <a:hueOff val="-11221420"/>
            <a:satOff val="24128"/>
            <a:lumOff val="2549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00FF56-A780-4C29-B19E-CA8AF34AB333}">
      <dsp:nvSpPr>
        <dsp:cNvPr id="0" name=""/>
        <dsp:cNvSpPr/>
      </dsp:nvSpPr>
      <dsp:spPr>
        <a:xfrm>
          <a:off x="597143" y="1037462"/>
          <a:ext cx="2314504" cy="231425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1221420"/>
              <a:satOff val="24128"/>
              <a:lumOff val="254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/>
            <a:t>Identify a note taker</a:t>
          </a:r>
          <a:endParaRPr lang="en-US" sz="2100" kern="1200"/>
        </a:p>
      </dsp:txBody>
      <dsp:txXfrm>
        <a:off x="928017" y="1368132"/>
        <a:ext cx="1652756" cy="165291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FCF4B1-3558-40D6-8851-EF87A03551A1}">
      <dsp:nvSpPr>
        <dsp:cNvPr id="0" name=""/>
        <dsp:cNvSpPr/>
      </dsp:nvSpPr>
      <dsp:spPr>
        <a:xfrm>
          <a:off x="56264" y="3796"/>
          <a:ext cx="2465460" cy="147927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Salary Transparency</a:t>
          </a:r>
        </a:p>
      </dsp:txBody>
      <dsp:txXfrm>
        <a:off x="56264" y="3796"/>
        <a:ext cx="2465460" cy="1479276"/>
      </dsp:txXfrm>
    </dsp:sp>
    <dsp:sp modelId="{041904E5-C9A5-49A8-AD2A-616AB50C5453}">
      <dsp:nvSpPr>
        <dsp:cNvPr id="0" name=""/>
        <dsp:cNvSpPr/>
      </dsp:nvSpPr>
      <dsp:spPr>
        <a:xfrm>
          <a:off x="2768271" y="3796"/>
          <a:ext cx="2465460" cy="147927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Residents Education</a:t>
          </a:r>
        </a:p>
      </dsp:txBody>
      <dsp:txXfrm>
        <a:off x="2768271" y="3796"/>
        <a:ext cx="2465460" cy="1479276"/>
      </dsp:txXfrm>
    </dsp:sp>
    <dsp:sp modelId="{83A354B1-4982-4571-897C-77C64B5DC8D4}">
      <dsp:nvSpPr>
        <dsp:cNvPr id="0" name=""/>
        <dsp:cNvSpPr/>
      </dsp:nvSpPr>
      <dsp:spPr>
        <a:xfrm>
          <a:off x="5480278" y="3796"/>
          <a:ext cx="2465460" cy="147927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Universal paid parental leave</a:t>
          </a:r>
        </a:p>
      </dsp:txBody>
      <dsp:txXfrm>
        <a:off x="5480278" y="3796"/>
        <a:ext cx="2465460" cy="1479276"/>
      </dsp:txXfrm>
    </dsp:sp>
    <dsp:sp modelId="{120537EC-E48D-427D-9069-9C03A8250C71}">
      <dsp:nvSpPr>
        <dsp:cNvPr id="0" name=""/>
        <dsp:cNvSpPr/>
      </dsp:nvSpPr>
      <dsp:spPr>
        <a:xfrm>
          <a:off x="56264" y="1729618"/>
          <a:ext cx="2465460" cy="147927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Value Based Care </a:t>
          </a:r>
        </a:p>
      </dsp:txBody>
      <dsp:txXfrm>
        <a:off x="56264" y="1729618"/>
        <a:ext cx="2465460" cy="1479276"/>
      </dsp:txXfrm>
    </dsp:sp>
    <dsp:sp modelId="{FD90B8CF-643E-4487-A4D4-6A222B19BE8E}">
      <dsp:nvSpPr>
        <dsp:cNvPr id="0" name=""/>
        <dsp:cNvSpPr/>
      </dsp:nvSpPr>
      <dsp:spPr>
        <a:xfrm>
          <a:off x="2768271" y="1729618"/>
          <a:ext cx="2465460" cy="147927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Billing Workshop and training</a:t>
          </a:r>
        </a:p>
      </dsp:txBody>
      <dsp:txXfrm>
        <a:off x="2768271" y="1729618"/>
        <a:ext cx="2465460" cy="1479276"/>
      </dsp:txXfrm>
    </dsp:sp>
    <dsp:sp modelId="{54C441B8-BBAF-4A3F-BCD6-C5C1D178228C}">
      <dsp:nvSpPr>
        <dsp:cNvPr id="0" name=""/>
        <dsp:cNvSpPr/>
      </dsp:nvSpPr>
      <dsp:spPr>
        <a:xfrm>
          <a:off x="5480278" y="1729618"/>
          <a:ext cx="2465460" cy="147927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Mentorship </a:t>
          </a:r>
        </a:p>
      </dsp:txBody>
      <dsp:txXfrm>
        <a:off x="5480278" y="1729618"/>
        <a:ext cx="2465460" cy="1479276"/>
      </dsp:txXfrm>
    </dsp:sp>
    <dsp:sp modelId="{62D5E113-C152-4A57-8F9E-4C88B0BBA502}">
      <dsp:nvSpPr>
        <dsp:cNvPr id="0" name=""/>
        <dsp:cNvSpPr/>
      </dsp:nvSpPr>
      <dsp:spPr>
        <a:xfrm>
          <a:off x="1412267" y="3455441"/>
          <a:ext cx="2465460" cy="147927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Tools for contract negotiation</a:t>
          </a:r>
        </a:p>
      </dsp:txBody>
      <dsp:txXfrm>
        <a:off x="1412267" y="3455441"/>
        <a:ext cx="2465460" cy="1479276"/>
      </dsp:txXfrm>
    </dsp:sp>
    <dsp:sp modelId="{F533AE72-29BD-4FC7-BED3-8ED5758DF410}">
      <dsp:nvSpPr>
        <dsp:cNvPr id="0" name=""/>
        <dsp:cNvSpPr/>
      </dsp:nvSpPr>
      <dsp:spPr>
        <a:xfrm>
          <a:off x="4124274" y="3455441"/>
          <a:ext cx="2465460" cy="147927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Gender Equity Advocacy through AAFP &amp; NCCL</a:t>
          </a:r>
        </a:p>
      </dsp:txBody>
      <dsp:txXfrm>
        <a:off x="4124274" y="3455441"/>
        <a:ext cx="2465460" cy="147927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F19B35-C419-4EBD-BA33-5D2D9292BDE0}">
      <dsp:nvSpPr>
        <dsp:cNvPr id="0" name=""/>
        <dsp:cNvSpPr/>
      </dsp:nvSpPr>
      <dsp:spPr>
        <a:xfrm>
          <a:off x="468272" y="3745"/>
          <a:ext cx="2171923" cy="130315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/>
            <a:t>Standardize base salary by role</a:t>
          </a:r>
          <a:endParaRPr lang="en-US" sz="1500" kern="1200"/>
        </a:p>
      </dsp:txBody>
      <dsp:txXfrm>
        <a:off x="468272" y="3745"/>
        <a:ext cx="2171923" cy="1303153"/>
      </dsp:txXfrm>
    </dsp:sp>
    <dsp:sp modelId="{16D0DE12-7181-4DFA-AECE-268B826AC374}">
      <dsp:nvSpPr>
        <dsp:cNvPr id="0" name=""/>
        <dsp:cNvSpPr/>
      </dsp:nvSpPr>
      <dsp:spPr>
        <a:xfrm>
          <a:off x="2857388" y="3745"/>
          <a:ext cx="2171923" cy="130315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/>
            <a:t>Diversity of interviewer panels</a:t>
          </a:r>
          <a:endParaRPr lang="en-US" sz="1500" kern="1200"/>
        </a:p>
      </dsp:txBody>
      <dsp:txXfrm>
        <a:off x="2857388" y="3745"/>
        <a:ext cx="2171923" cy="1303153"/>
      </dsp:txXfrm>
    </dsp:sp>
    <dsp:sp modelId="{77AFAB10-C798-474C-B184-A99680A93649}">
      <dsp:nvSpPr>
        <dsp:cNvPr id="0" name=""/>
        <dsp:cNvSpPr/>
      </dsp:nvSpPr>
      <dsp:spPr>
        <a:xfrm>
          <a:off x="5246503" y="3745"/>
          <a:ext cx="2171923" cy="130315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/>
            <a:t>Upstanders/Sponsorship</a:t>
          </a:r>
          <a:endParaRPr lang="en-US" sz="1500" kern="1200"/>
        </a:p>
      </dsp:txBody>
      <dsp:txXfrm>
        <a:off x="5246503" y="3745"/>
        <a:ext cx="2171923" cy="1303153"/>
      </dsp:txXfrm>
    </dsp:sp>
    <dsp:sp modelId="{7756CD36-5DE2-47BE-B2CF-3005E04FD505}">
      <dsp:nvSpPr>
        <dsp:cNvPr id="0" name=""/>
        <dsp:cNvSpPr/>
      </dsp:nvSpPr>
      <dsp:spPr>
        <a:xfrm>
          <a:off x="468272" y="1524092"/>
          <a:ext cx="2171923" cy="130315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/>
            <a:t>Addressing Implicit Bias (C-suite)</a:t>
          </a:r>
          <a:endParaRPr lang="en-US" sz="1500" kern="1200"/>
        </a:p>
      </dsp:txBody>
      <dsp:txXfrm>
        <a:off x="468272" y="1524092"/>
        <a:ext cx="2171923" cy="1303153"/>
      </dsp:txXfrm>
    </dsp:sp>
    <dsp:sp modelId="{E22CEEF5-21BE-45C9-A58F-8D711C7AC053}">
      <dsp:nvSpPr>
        <dsp:cNvPr id="0" name=""/>
        <dsp:cNvSpPr/>
      </dsp:nvSpPr>
      <dsp:spPr>
        <a:xfrm>
          <a:off x="2857388" y="1524092"/>
          <a:ext cx="2171923" cy="130315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/>
            <a:t>Restructuring of promotion criteria</a:t>
          </a:r>
          <a:endParaRPr lang="en-US" sz="1500" kern="1200"/>
        </a:p>
      </dsp:txBody>
      <dsp:txXfrm>
        <a:off x="2857388" y="1524092"/>
        <a:ext cx="2171923" cy="1303153"/>
      </dsp:txXfrm>
    </dsp:sp>
    <dsp:sp modelId="{50A4C42C-E2D9-4080-861C-31D30D371CFF}">
      <dsp:nvSpPr>
        <dsp:cNvPr id="0" name=""/>
        <dsp:cNvSpPr/>
      </dsp:nvSpPr>
      <dsp:spPr>
        <a:xfrm>
          <a:off x="5246503" y="1524092"/>
          <a:ext cx="2171923" cy="130315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/>
            <a:t>Encourage Promotion</a:t>
          </a:r>
          <a:endParaRPr lang="en-US" sz="1500" kern="1200"/>
        </a:p>
      </dsp:txBody>
      <dsp:txXfrm>
        <a:off x="5246503" y="1524092"/>
        <a:ext cx="2171923" cy="1303153"/>
      </dsp:txXfrm>
    </dsp:sp>
    <dsp:sp modelId="{3A26A53B-6E37-4177-AF95-94729DE6EADF}">
      <dsp:nvSpPr>
        <dsp:cNvPr id="0" name=""/>
        <dsp:cNvSpPr/>
      </dsp:nvSpPr>
      <dsp:spPr>
        <a:xfrm>
          <a:off x="2857388" y="3044438"/>
          <a:ext cx="2171923" cy="130315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/>
            <a:t>Buddy system</a:t>
          </a:r>
          <a:endParaRPr lang="en-US" sz="1500" kern="1200"/>
        </a:p>
      </dsp:txBody>
      <dsp:txXfrm>
        <a:off x="2857388" y="3044438"/>
        <a:ext cx="2171923" cy="130315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451158-1C1F-499D-885F-72B9CA587DDA}">
      <dsp:nvSpPr>
        <dsp:cNvPr id="0" name=""/>
        <dsp:cNvSpPr/>
      </dsp:nvSpPr>
      <dsp:spPr>
        <a:xfrm>
          <a:off x="0" y="4752"/>
          <a:ext cx="5000124" cy="1026675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0" i="0" kern="1200"/>
            <a:t>Lack of transparency</a:t>
          </a:r>
          <a:endParaRPr lang="en-US" sz="2700" kern="1200"/>
        </a:p>
      </dsp:txBody>
      <dsp:txXfrm>
        <a:off x="50118" y="54870"/>
        <a:ext cx="4899888" cy="926439"/>
      </dsp:txXfrm>
    </dsp:sp>
    <dsp:sp modelId="{911C50BB-5765-499D-9F98-15C2FAB89AFA}">
      <dsp:nvSpPr>
        <dsp:cNvPr id="0" name=""/>
        <dsp:cNvSpPr/>
      </dsp:nvSpPr>
      <dsp:spPr>
        <a:xfrm>
          <a:off x="0" y="1109187"/>
          <a:ext cx="5000124" cy="1026675"/>
        </a:xfrm>
        <a:prstGeom prst="roundRect">
          <a:avLst/>
        </a:prstGeom>
        <a:gradFill rotWithShape="0">
          <a:gsLst>
            <a:gs pos="0">
              <a:schemeClr val="accent5">
                <a:hueOff val="-858372"/>
                <a:satOff val="17391"/>
                <a:lumOff val="-406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858372"/>
                <a:satOff val="17391"/>
                <a:lumOff val="-406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858372"/>
                <a:satOff val="17391"/>
                <a:lumOff val="-406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0" i="0" kern="1200"/>
            <a:t>Discomfort with sharing salaries/benefits</a:t>
          </a:r>
          <a:endParaRPr lang="en-US" sz="2700" kern="1200"/>
        </a:p>
      </dsp:txBody>
      <dsp:txXfrm>
        <a:off x="50118" y="1159305"/>
        <a:ext cx="4899888" cy="926439"/>
      </dsp:txXfrm>
    </dsp:sp>
    <dsp:sp modelId="{3C72796D-6AD0-446C-8C8A-061037BBDAD6}">
      <dsp:nvSpPr>
        <dsp:cNvPr id="0" name=""/>
        <dsp:cNvSpPr/>
      </dsp:nvSpPr>
      <dsp:spPr>
        <a:xfrm>
          <a:off x="0" y="2213622"/>
          <a:ext cx="5000124" cy="1026675"/>
        </a:xfrm>
        <a:prstGeom prst="roundRect">
          <a:avLst/>
        </a:prstGeom>
        <a:gradFill rotWithShape="0">
          <a:gsLst>
            <a:gs pos="0">
              <a:schemeClr val="accent5">
                <a:hueOff val="-1716743"/>
                <a:satOff val="34782"/>
                <a:lumOff val="-813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716743"/>
                <a:satOff val="34782"/>
                <a:lumOff val="-813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716743"/>
                <a:satOff val="34782"/>
                <a:lumOff val="-813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0" i="0" kern="1200"/>
            <a:t>RVU reimbursement</a:t>
          </a:r>
          <a:endParaRPr lang="en-US" sz="2700" kern="1200"/>
        </a:p>
      </dsp:txBody>
      <dsp:txXfrm>
        <a:off x="50118" y="2263740"/>
        <a:ext cx="4899888" cy="926439"/>
      </dsp:txXfrm>
    </dsp:sp>
    <dsp:sp modelId="{F8BFB36B-D42F-4893-B695-B4D88E33DF97}">
      <dsp:nvSpPr>
        <dsp:cNvPr id="0" name=""/>
        <dsp:cNvSpPr/>
      </dsp:nvSpPr>
      <dsp:spPr>
        <a:xfrm>
          <a:off x="0" y="3318057"/>
          <a:ext cx="5000124" cy="1026675"/>
        </a:xfrm>
        <a:prstGeom prst="roundRect">
          <a:avLst/>
        </a:prstGeom>
        <a:gradFill rotWithShape="0">
          <a:gsLst>
            <a:gs pos="0">
              <a:schemeClr val="accent5">
                <a:hueOff val="-2575115"/>
                <a:satOff val="52174"/>
                <a:lumOff val="-122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575115"/>
                <a:satOff val="52174"/>
                <a:lumOff val="-122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575115"/>
                <a:satOff val="52174"/>
                <a:lumOff val="-122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0" i="0" kern="1200"/>
            <a:t>Representation on National Society Boards</a:t>
          </a:r>
          <a:endParaRPr lang="en-US" sz="2700" kern="1200"/>
        </a:p>
      </dsp:txBody>
      <dsp:txXfrm>
        <a:off x="50118" y="3368175"/>
        <a:ext cx="4899888" cy="926439"/>
      </dsp:txXfrm>
    </dsp:sp>
    <dsp:sp modelId="{F53ECBDB-0B0C-4302-8E4D-817F979C32C0}">
      <dsp:nvSpPr>
        <dsp:cNvPr id="0" name=""/>
        <dsp:cNvSpPr/>
      </dsp:nvSpPr>
      <dsp:spPr>
        <a:xfrm>
          <a:off x="0" y="4422492"/>
          <a:ext cx="5000124" cy="1026675"/>
        </a:xfrm>
        <a:prstGeom prst="roundRect">
          <a:avLst/>
        </a:prstGeom>
        <a:gradFill rotWithShape="0">
          <a:gsLst>
            <a:gs pos="0">
              <a:schemeClr val="accent5">
                <a:hueOff val="-3433487"/>
                <a:satOff val="69565"/>
                <a:lumOff val="-1627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433487"/>
                <a:satOff val="69565"/>
                <a:lumOff val="-1627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433487"/>
                <a:satOff val="69565"/>
                <a:lumOff val="-1627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0" i="0" kern="1200"/>
            <a:t>Primary Caregiver burden</a:t>
          </a:r>
          <a:endParaRPr lang="en-US" sz="2700" kern="1200"/>
        </a:p>
      </dsp:txBody>
      <dsp:txXfrm>
        <a:off x="50118" y="4472610"/>
        <a:ext cx="4899888" cy="92643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217807-F886-4A36-BA7D-76DC32FDDC72}">
      <dsp:nvSpPr>
        <dsp:cNvPr id="0" name=""/>
        <dsp:cNvSpPr/>
      </dsp:nvSpPr>
      <dsp:spPr>
        <a:xfrm>
          <a:off x="6283" y="0"/>
          <a:ext cx="1159499" cy="441788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0030" tIns="240030" rIns="240030" bIns="240030" numCol="1" spcCol="1270" anchor="ctr" anchorCtr="0">
          <a:noAutofit/>
        </a:bodyPr>
        <a:lstStyle/>
        <a:p>
          <a:pPr marL="0" lvl="0" indent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300" kern="1200"/>
            <a:t>S</a:t>
          </a:r>
        </a:p>
      </dsp:txBody>
      <dsp:txXfrm>
        <a:off x="6283" y="0"/>
        <a:ext cx="1159499" cy="1325365"/>
      </dsp:txXfrm>
    </dsp:sp>
    <dsp:sp modelId="{D7746D92-5992-462D-BA56-51161F8DB99E}">
      <dsp:nvSpPr>
        <dsp:cNvPr id="0" name=""/>
        <dsp:cNvSpPr/>
      </dsp:nvSpPr>
      <dsp:spPr>
        <a:xfrm>
          <a:off x="67713" y="1326660"/>
          <a:ext cx="1036639" cy="133205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Specific</a:t>
          </a:r>
        </a:p>
      </dsp:txBody>
      <dsp:txXfrm>
        <a:off x="98075" y="1357022"/>
        <a:ext cx="975915" cy="1271329"/>
      </dsp:txXfrm>
    </dsp:sp>
    <dsp:sp modelId="{683688CF-6801-4DEB-9A31-2BDC959E21AE}">
      <dsp:nvSpPr>
        <dsp:cNvPr id="0" name=""/>
        <dsp:cNvSpPr/>
      </dsp:nvSpPr>
      <dsp:spPr>
        <a:xfrm>
          <a:off x="92141" y="2863644"/>
          <a:ext cx="987782" cy="133205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Iron out all the details</a:t>
          </a:r>
        </a:p>
      </dsp:txBody>
      <dsp:txXfrm>
        <a:off x="121072" y="2892575"/>
        <a:ext cx="929920" cy="1274191"/>
      </dsp:txXfrm>
    </dsp:sp>
    <dsp:sp modelId="{DDE44399-B1EF-463C-A279-A2054ED5C897}">
      <dsp:nvSpPr>
        <dsp:cNvPr id="0" name=""/>
        <dsp:cNvSpPr/>
      </dsp:nvSpPr>
      <dsp:spPr>
        <a:xfrm>
          <a:off x="1252745" y="0"/>
          <a:ext cx="1159499" cy="441788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0030" tIns="240030" rIns="240030" bIns="240030" numCol="1" spcCol="1270" anchor="ctr" anchorCtr="0">
          <a:noAutofit/>
        </a:bodyPr>
        <a:lstStyle/>
        <a:p>
          <a:pPr marL="0" lvl="0" indent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300" kern="1200"/>
            <a:t>M</a:t>
          </a:r>
        </a:p>
      </dsp:txBody>
      <dsp:txXfrm>
        <a:off x="1252745" y="0"/>
        <a:ext cx="1159499" cy="1325365"/>
      </dsp:txXfrm>
    </dsp:sp>
    <dsp:sp modelId="{EF1D2D78-5D20-4CE2-BD7B-C2FA9A888497}">
      <dsp:nvSpPr>
        <dsp:cNvPr id="0" name=""/>
        <dsp:cNvSpPr/>
      </dsp:nvSpPr>
      <dsp:spPr>
        <a:xfrm>
          <a:off x="1314175" y="1326660"/>
          <a:ext cx="1036639" cy="133205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/>
            <a:t>Measurable</a:t>
          </a:r>
        </a:p>
      </dsp:txBody>
      <dsp:txXfrm>
        <a:off x="1344537" y="1357022"/>
        <a:ext cx="975915" cy="1271329"/>
      </dsp:txXfrm>
    </dsp:sp>
    <dsp:sp modelId="{436A66DB-4FDD-47A0-86B4-9C2F2964DB45}">
      <dsp:nvSpPr>
        <dsp:cNvPr id="0" name=""/>
        <dsp:cNvSpPr/>
      </dsp:nvSpPr>
      <dsp:spPr>
        <a:xfrm>
          <a:off x="1289946" y="2863644"/>
          <a:ext cx="1085097" cy="133205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Identify what success looks like</a:t>
          </a:r>
        </a:p>
      </dsp:txBody>
      <dsp:txXfrm>
        <a:off x="1321727" y="2895425"/>
        <a:ext cx="1021535" cy="1268491"/>
      </dsp:txXfrm>
    </dsp:sp>
    <dsp:sp modelId="{5F3B32E0-8568-46F7-A7CB-B47CA89D10BC}">
      <dsp:nvSpPr>
        <dsp:cNvPr id="0" name=""/>
        <dsp:cNvSpPr/>
      </dsp:nvSpPr>
      <dsp:spPr>
        <a:xfrm>
          <a:off x="2499207" y="0"/>
          <a:ext cx="1159499" cy="441788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0030" tIns="240030" rIns="240030" bIns="240030" numCol="1" spcCol="1270" anchor="ctr" anchorCtr="0">
          <a:noAutofit/>
        </a:bodyPr>
        <a:lstStyle/>
        <a:p>
          <a:pPr marL="0" lvl="0" indent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300" kern="1200"/>
            <a:t>A</a:t>
          </a:r>
        </a:p>
      </dsp:txBody>
      <dsp:txXfrm>
        <a:off x="2499207" y="0"/>
        <a:ext cx="1159499" cy="1325365"/>
      </dsp:txXfrm>
    </dsp:sp>
    <dsp:sp modelId="{4E043A4A-171D-4EA7-A3FB-228BF97D1B9D}">
      <dsp:nvSpPr>
        <dsp:cNvPr id="0" name=""/>
        <dsp:cNvSpPr/>
      </dsp:nvSpPr>
      <dsp:spPr>
        <a:xfrm>
          <a:off x="2560638" y="1326660"/>
          <a:ext cx="1036639" cy="1332053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Attainable</a:t>
          </a:r>
          <a:endParaRPr lang="en-US" sz="1600" b="1" kern="1200"/>
        </a:p>
      </dsp:txBody>
      <dsp:txXfrm>
        <a:off x="2591000" y="1357022"/>
        <a:ext cx="975915" cy="1271329"/>
      </dsp:txXfrm>
    </dsp:sp>
    <dsp:sp modelId="{A757C3F7-7D94-4364-AA29-C2747F6614FB}">
      <dsp:nvSpPr>
        <dsp:cNvPr id="0" name=""/>
        <dsp:cNvSpPr/>
      </dsp:nvSpPr>
      <dsp:spPr>
        <a:xfrm>
          <a:off x="2538946" y="2863644"/>
          <a:ext cx="1080023" cy="133205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Make sure it is in your power to do</a:t>
          </a:r>
        </a:p>
      </dsp:txBody>
      <dsp:txXfrm>
        <a:off x="2570579" y="2895277"/>
        <a:ext cx="1016757" cy="1268787"/>
      </dsp:txXfrm>
    </dsp:sp>
    <dsp:sp modelId="{09235DFF-B8C0-4195-B8F7-406E7620BFF3}">
      <dsp:nvSpPr>
        <dsp:cNvPr id="0" name=""/>
        <dsp:cNvSpPr/>
      </dsp:nvSpPr>
      <dsp:spPr>
        <a:xfrm>
          <a:off x="3745670" y="0"/>
          <a:ext cx="1159499" cy="441788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0030" tIns="240030" rIns="240030" bIns="240030" numCol="1" spcCol="1270" anchor="ctr" anchorCtr="0">
          <a:noAutofit/>
        </a:bodyPr>
        <a:lstStyle/>
        <a:p>
          <a:pPr marL="0" lvl="0" indent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300" kern="1200"/>
            <a:t>R</a:t>
          </a:r>
        </a:p>
      </dsp:txBody>
      <dsp:txXfrm>
        <a:off x="3745670" y="0"/>
        <a:ext cx="1159499" cy="1325365"/>
      </dsp:txXfrm>
    </dsp:sp>
    <dsp:sp modelId="{01BA3A8E-43FE-4C67-B102-24E30532A5D4}">
      <dsp:nvSpPr>
        <dsp:cNvPr id="0" name=""/>
        <dsp:cNvSpPr/>
      </dsp:nvSpPr>
      <dsp:spPr>
        <a:xfrm>
          <a:off x="3807100" y="1326660"/>
          <a:ext cx="1036639" cy="133205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Realistic</a:t>
          </a:r>
        </a:p>
      </dsp:txBody>
      <dsp:txXfrm>
        <a:off x="3837462" y="1357022"/>
        <a:ext cx="975915" cy="1271329"/>
      </dsp:txXfrm>
    </dsp:sp>
    <dsp:sp modelId="{72B77B59-CA2F-4793-BB63-C858380A408A}">
      <dsp:nvSpPr>
        <dsp:cNvPr id="0" name=""/>
        <dsp:cNvSpPr/>
      </dsp:nvSpPr>
      <dsp:spPr>
        <a:xfrm>
          <a:off x="3798181" y="2863644"/>
          <a:ext cx="1054476" cy="133205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Make it likely for you to succeed.</a:t>
          </a:r>
        </a:p>
      </dsp:txBody>
      <dsp:txXfrm>
        <a:off x="3829066" y="2894529"/>
        <a:ext cx="992706" cy="1270283"/>
      </dsp:txXfrm>
    </dsp:sp>
    <dsp:sp modelId="{9B57EF68-2E4C-4C74-9C25-413B6F54D486}">
      <dsp:nvSpPr>
        <dsp:cNvPr id="0" name=""/>
        <dsp:cNvSpPr/>
      </dsp:nvSpPr>
      <dsp:spPr>
        <a:xfrm>
          <a:off x="4992132" y="0"/>
          <a:ext cx="1159499" cy="441788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0030" tIns="240030" rIns="240030" bIns="240030" numCol="1" spcCol="1270" anchor="ctr" anchorCtr="0">
          <a:noAutofit/>
        </a:bodyPr>
        <a:lstStyle/>
        <a:p>
          <a:pPr marL="0" lvl="0" indent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300" kern="1200"/>
            <a:t>T</a:t>
          </a:r>
        </a:p>
      </dsp:txBody>
      <dsp:txXfrm>
        <a:off x="4992132" y="0"/>
        <a:ext cx="1159499" cy="1325365"/>
      </dsp:txXfrm>
    </dsp:sp>
    <dsp:sp modelId="{CB3E9163-05FE-4C9B-8B25-988DBFECD4BF}">
      <dsp:nvSpPr>
        <dsp:cNvPr id="0" name=""/>
        <dsp:cNvSpPr/>
      </dsp:nvSpPr>
      <dsp:spPr>
        <a:xfrm>
          <a:off x="5053562" y="1326660"/>
          <a:ext cx="1036639" cy="133205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Time Bound</a:t>
          </a:r>
        </a:p>
      </dsp:txBody>
      <dsp:txXfrm>
        <a:off x="5083924" y="1357022"/>
        <a:ext cx="975915" cy="1271329"/>
      </dsp:txXfrm>
    </dsp:sp>
    <dsp:sp modelId="{1ECAFFB5-C9D5-431A-9E35-5902D621F32D}">
      <dsp:nvSpPr>
        <dsp:cNvPr id="0" name=""/>
        <dsp:cNvSpPr/>
      </dsp:nvSpPr>
      <dsp:spPr>
        <a:xfrm>
          <a:off x="5041378" y="2863644"/>
          <a:ext cx="1061007" cy="1332053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Make a due date or check-in</a:t>
          </a:r>
        </a:p>
      </dsp:txBody>
      <dsp:txXfrm>
        <a:off x="5072454" y="2894720"/>
        <a:ext cx="998855" cy="1269901"/>
      </dsp:txXfrm>
    </dsp:sp>
    <dsp:sp modelId="{3EE76DBC-3B94-424C-BF56-224D2C6774F7}">
      <dsp:nvSpPr>
        <dsp:cNvPr id="0" name=""/>
        <dsp:cNvSpPr/>
      </dsp:nvSpPr>
      <dsp:spPr>
        <a:xfrm>
          <a:off x="6238594" y="0"/>
          <a:ext cx="1159499" cy="441788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0030" tIns="240030" rIns="240030" bIns="240030" numCol="1" spcCol="1270" anchor="ctr" anchorCtr="0">
          <a:noAutofit/>
        </a:bodyPr>
        <a:lstStyle/>
        <a:p>
          <a:pPr marL="0" lvl="0" indent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300" kern="1200"/>
            <a:t>I</a:t>
          </a:r>
        </a:p>
      </dsp:txBody>
      <dsp:txXfrm>
        <a:off x="6238594" y="0"/>
        <a:ext cx="1159499" cy="1325365"/>
      </dsp:txXfrm>
    </dsp:sp>
    <dsp:sp modelId="{3C61FBA9-12B5-4B4E-9F9C-A9B0A50E2947}">
      <dsp:nvSpPr>
        <dsp:cNvPr id="0" name=""/>
        <dsp:cNvSpPr/>
      </dsp:nvSpPr>
      <dsp:spPr>
        <a:xfrm>
          <a:off x="6300024" y="1326660"/>
          <a:ext cx="1036639" cy="133205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Inclusive</a:t>
          </a:r>
        </a:p>
      </dsp:txBody>
      <dsp:txXfrm>
        <a:off x="6330386" y="1357022"/>
        <a:ext cx="975915" cy="1271329"/>
      </dsp:txXfrm>
    </dsp:sp>
    <dsp:sp modelId="{AA185C71-D308-4885-B007-9BDCAA80524C}">
      <dsp:nvSpPr>
        <dsp:cNvPr id="0" name=""/>
        <dsp:cNvSpPr/>
      </dsp:nvSpPr>
      <dsp:spPr>
        <a:xfrm>
          <a:off x="6282971" y="2863644"/>
          <a:ext cx="1070747" cy="133205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/>
            <a:t>Engage traditionally marginalized communities</a:t>
          </a:r>
        </a:p>
      </dsp:txBody>
      <dsp:txXfrm>
        <a:off x="6314332" y="2895005"/>
        <a:ext cx="1008025" cy="1269331"/>
      </dsp:txXfrm>
    </dsp:sp>
    <dsp:sp modelId="{74F991FA-FAAF-469C-AB6A-486CE7FDDCA9}">
      <dsp:nvSpPr>
        <dsp:cNvPr id="0" name=""/>
        <dsp:cNvSpPr/>
      </dsp:nvSpPr>
      <dsp:spPr>
        <a:xfrm>
          <a:off x="7485056" y="0"/>
          <a:ext cx="1159499" cy="441788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0030" tIns="240030" rIns="240030" bIns="240030" numCol="1" spcCol="1270" anchor="ctr" anchorCtr="0">
          <a:noAutofit/>
        </a:bodyPr>
        <a:lstStyle/>
        <a:p>
          <a:pPr marL="0" lvl="0" indent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300" kern="1200"/>
            <a:t>E</a:t>
          </a:r>
        </a:p>
      </dsp:txBody>
      <dsp:txXfrm>
        <a:off x="7485056" y="0"/>
        <a:ext cx="1159499" cy="1325365"/>
      </dsp:txXfrm>
    </dsp:sp>
    <dsp:sp modelId="{9A08DE66-7B42-40F1-A14F-BACF85579125}">
      <dsp:nvSpPr>
        <dsp:cNvPr id="0" name=""/>
        <dsp:cNvSpPr/>
      </dsp:nvSpPr>
      <dsp:spPr>
        <a:xfrm>
          <a:off x="7546487" y="1326660"/>
          <a:ext cx="1036639" cy="133205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Equity</a:t>
          </a:r>
        </a:p>
      </dsp:txBody>
      <dsp:txXfrm>
        <a:off x="7576849" y="1357022"/>
        <a:ext cx="975915" cy="1271329"/>
      </dsp:txXfrm>
    </dsp:sp>
    <dsp:sp modelId="{5C8E5D7D-8BD7-46FC-9998-D226978FA91D}">
      <dsp:nvSpPr>
        <dsp:cNvPr id="0" name=""/>
        <dsp:cNvSpPr/>
      </dsp:nvSpPr>
      <dsp:spPr>
        <a:xfrm>
          <a:off x="7534933" y="2863644"/>
          <a:ext cx="1059745" cy="133205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/>
            <a:t>Incorporate fairness and justice</a:t>
          </a:r>
        </a:p>
      </dsp:txBody>
      <dsp:txXfrm>
        <a:off x="7565972" y="2894683"/>
        <a:ext cx="997667" cy="126997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75B914-F188-4DBC-80D6-4A85D71FBFF6}">
      <dsp:nvSpPr>
        <dsp:cNvPr id="0" name=""/>
        <dsp:cNvSpPr/>
      </dsp:nvSpPr>
      <dsp:spPr>
        <a:xfrm>
          <a:off x="3013153" y="50471"/>
          <a:ext cx="2624533" cy="2624533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alpha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>
              <a:solidFill>
                <a:schemeClr val="accent2"/>
              </a:solidFill>
            </a:rPr>
            <a:t>Women physicians are paid less than their male peers across medical specialties, regions, and rankings.</a:t>
          </a:r>
          <a:endParaRPr lang="en-US" sz="1300" kern="1200">
            <a:solidFill>
              <a:schemeClr val="accent2"/>
            </a:solidFill>
          </a:endParaRPr>
        </a:p>
      </dsp:txBody>
      <dsp:txXfrm>
        <a:off x="3315983" y="403774"/>
        <a:ext cx="2018872" cy="832784"/>
      </dsp:txXfrm>
    </dsp:sp>
    <dsp:sp modelId="{6368238F-053A-4D35-BA6D-6C0BB7395692}">
      <dsp:nvSpPr>
        <dsp:cNvPr id="0" name=""/>
        <dsp:cNvSpPr/>
      </dsp:nvSpPr>
      <dsp:spPr>
        <a:xfrm>
          <a:off x="4174004" y="1211323"/>
          <a:ext cx="2624533" cy="2624533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-3740473"/>
                <a:satOff val="8043"/>
                <a:lumOff val="849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alpha val="50000"/>
                <a:hueOff val="-3740473"/>
                <a:satOff val="8043"/>
                <a:lumOff val="849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alpha val="50000"/>
                <a:hueOff val="-3740473"/>
                <a:satOff val="8043"/>
                <a:lumOff val="849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>
              <a:solidFill>
                <a:schemeClr val="accent2"/>
              </a:solidFill>
            </a:rPr>
            <a:t>Gender Bias Plays a role starting in medical school and continues throughout careers</a:t>
          </a:r>
          <a:endParaRPr lang="en-US" sz="1300" kern="1200">
            <a:solidFill>
              <a:schemeClr val="accent2"/>
            </a:solidFill>
          </a:endParaRPr>
        </a:p>
      </dsp:txBody>
      <dsp:txXfrm>
        <a:off x="5587214" y="1514153"/>
        <a:ext cx="1009436" cy="2018872"/>
      </dsp:txXfrm>
    </dsp:sp>
    <dsp:sp modelId="{5F9F9352-4920-473B-9B0A-A7F43A5024BF}">
      <dsp:nvSpPr>
        <dsp:cNvPr id="0" name=""/>
        <dsp:cNvSpPr/>
      </dsp:nvSpPr>
      <dsp:spPr>
        <a:xfrm>
          <a:off x="3013153" y="2372174"/>
          <a:ext cx="2624533" cy="2624533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-7480947"/>
                <a:satOff val="16085"/>
                <a:lumOff val="1699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alpha val="50000"/>
                <a:hueOff val="-7480947"/>
                <a:satOff val="16085"/>
                <a:lumOff val="1699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alpha val="50000"/>
                <a:hueOff val="-7480947"/>
                <a:satOff val="16085"/>
                <a:lumOff val="1699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>
              <a:solidFill>
                <a:schemeClr val="accent2"/>
              </a:solidFill>
            </a:rPr>
            <a:t>Compensation disparities are further exacerbated by ethnicity and race.</a:t>
          </a:r>
          <a:endParaRPr lang="en-US" sz="1300" kern="1200">
            <a:solidFill>
              <a:schemeClr val="accent2"/>
            </a:solidFill>
          </a:endParaRPr>
        </a:p>
      </dsp:txBody>
      <dsp:txXfrm>
        <a:off x="3315983" y="3810620"/>
        <a:ext cx="2018872" cy="832784"/>
      </dsp:txXfrm>
    </dsp:sp>
    <dsp:sp modelId="{110F8DAD-0404-4536-9E1D-8BC63E71BAD2}">
      <dsp:nvSpPr>
        <dsp:cNvPr id="0" name=""/>
        <dsp:cNvSpPr/>
      </dsp:nvSpPr>
      <dsp:spPr>
        <a:xfrm>
          <a:off x="1852301" y="1211323"/>
          <a:ext cx="2624533" cy="2624533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-11221420"/>
                <a:satOff val="24128"/>
                <a:lumOff val="2549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alpha val="50000"/>
                <a:hueOff val="-11221420"/>
                <a:satOff val="24128"/>
                <a:lumOff val="2549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alpha val="50000"/>
                <a:hueOff val="-11221420"/>
                <a:satOff val="24128"/>
                <a:lumOff val="2549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>
              <a:solidFill>
                <a:schemeClr val="accent2"/>
              </a:solidFill>
            </a:rPr>
            <a:t>The problem has been worsened by the Pandemic</a:t>
          </a:r>
          <a:endParaRPr lang="en-US" sz="1300" kern="1200">
            <a:solidFill>
              <a:schemeClr val="accent2"/>
            </a:solidFill>
          </a:endParaRPr>
        </a:p>
      </dsp:txBody>
      <dsp:txXfrm>
        <a:off x="2054188" y="1514153"/>
        <a:ext cx="1009436" cy="20188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CB651F-D782-484F-A9DF-95F313355AFB}" type="datetimeFigureOut">
              <a:rPr lang="en-US" smtClean="0"/>
              <a:t>5/3/22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77FB74-9486-1A4C-9CBE-E12FE1555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092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Fwl9Ekw5gU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7FB74-9486-1A4C-9CBE-E12FE155516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2869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7FB74-9486-1A4C-9CBE-E12FE155516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1777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7FB74-9486-1A4C-9CBE-E12FE155516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9782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7FB74-9486-1A4C-9CBE-E12FE155516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047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7FB74-9486-1A4C-9CBE-E12FE155516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9797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 algn="just">
              <a:buFont typeface="Arial"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7FB74-9486-1A4C-9CBE-E12FE155516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8985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7FB74-9486-1A4C-9CBE-E12FE155516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999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7FB74-9486-1A4C-9CBE-E12FE155516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1245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 algn="just"/>
            <a:endParaRPr lang="en-US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7FB74-9486-1A4C-9CBE-E12FE155516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7423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7FB74-9486-1A4C-9CBE-E12FE155516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0058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cs typeface="Calibri" panose="020F0502020204030204"/>
              </a:rPr>
              <a:t>Participant responses 5/1/2022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7FB74-9486-1A4C-9CBE-E12FE155516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4527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7FB74-9486-1A4C-9CBE-E12FE155516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6585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7FB74-9486-1A4C-9CBE-E12FE155516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3216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 is a link for the AMA contract negotiation workshop video: 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https://www.youtube.com/watch?v=KFwl9Ekw5gU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7FB74-9486-1A4C-9CBE-E12FE155516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4930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7FB74-9486-1A4C-9CBE-E12FE155516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7309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7FB74-9486-1A4C-9CBE-E12FE155516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8808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7FB74-9486-1A4C-9CBE-E12FE155516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2782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7FB74-9486-1A4C-9CBE-E12FE155516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3450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cs typeface="Calibri" panose="020F0502020204030204"/>
              </a:rPr>
              <a:t>Participant responses 5/1/2022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7FB74-9486-1A4C-9CBE-E12FE155516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9681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7FB74-9486-1A4C-9CBE-E12FE155516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7584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7FB74-9486-1A4C-9CBE-E12FE155516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8655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7FB74-9486-1A4C-9CBE-E12FE155516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3793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7FB74-9486-1A4C-9CBE-E12FE155516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0575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7FB74-9486-1A4C-9CBE-E12FE155516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8270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7FB74-9486-1A4C-9CBE-E12FE155516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468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7FB74-9486-1A4C-9CBE-E12FE155516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0195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7FB74-9486-1A4C-9CBE-E12FE155516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056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7FB74-9486-1A4C-9CBE-E12FE155516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8977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4999"/>
              </a:lnSpc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7FB74-9486-1A4C-9CBE-E12FE155516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6658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7FB74-9486-1A4C-9CBE-E12FE155516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1525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/>
            <a:endParaRPr lang="en-US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7FB74-9486-1A4C-9CBE-E12FE155516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2181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4999"/>
              </a:lnSpc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7FB74-9486-1A4C-9CBE-E12FE155516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4224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7FB74-9486-1A4C-9CBE-E12FE155516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781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6402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3868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607F5-FE32-9745-9440-E836A6753442}" type="datetimeFigureOut">
              <a:rPr lang="en-US" smtClean="0"/>
              <a:t>5/3/22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7FFA-FB94-B749-9438-0D1AF9172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3242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607F5-FE32-9745-9440-E836A6753442}" type="datetimeFigureOut">
              <a:rPr lang="en-US" smtClean="0"/>
              <a:t>5/3/22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7FFA-FB94-B749-9438-0D1AF9172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5388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607F5-FE32-9745-9440-E836A6753442}" type="datetimeFigureOut">
              <a:rPr lang="en-US" smtClean="0"/>
              <a:t>5/3/22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7FFA-FB94-B749-9438-0D1AF9172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4404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607F5-FE32-9745-9440-E836A6753442}" type="datetimeFigureOut">
              <a:rPr lang="en-US" smtClean="0"/>
              <a:t>5/3/22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7FFA-FB94-B749-9438-0D1AF9172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7294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607F5-FE32-9745-9440-E836A6753442}" type="datetimeFigureOut">
              <a:rPr lang="en-US" smtClean="0"/>
              <a:t>5/3/22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7FFA-FB94-B749-9438-0D1AF9172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9547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607F5-FE32-9745-9440-E836A6753442}" type="datetimeFigureOut">
              <a:rPr lang="en-US" smtClean="0"/>
              <a:t>5/3/22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7FFA-FB94-B749-9438-0D1AF9172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9558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607F5-FE32-9745-9440-E836A6753442}" type="datetimeFigureOut">
              <a:rPr lang="en-US" smtClean="0"/>
              <a:t>5/3/22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7FFA-FB94-B749-9438-0D1AF9172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2347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607F5-FE32-9745-9440-E836A6753442}" type="datetimeFigureOut">
              <a:rPr lang="en-US" smtClean="0"/>
              <a:t>5/3/22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7FFA-FB94-B749-9438-0D1AF9172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8019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607F5-FE32-9745-9440-E836A6753442}" type="datetimeFigureOut">
              <a:rPr lang="en-US" smtClean="0"/>
              <a:t>5/3/22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7FFA-FB94-B749-9438-0D1AF9172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786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9BA34-093F-504C-ADD1-F56787E159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t"/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B0CCCA-56CB-B940-BE41-08C5DED2E1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81329B4-58A2-614C-8C32-F6EBA0E1B0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724" y="6629400"/>
            <a:ext cx="20574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C76F940A-561E-9140-BC44-2106D7736B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0825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607F5-FE32-9745-9440-E836A6753442}" type="datetimeFigureOut">
              <a:rPr lang="en-US" smtClean="0"/>
              <a:t>5/3/22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7FFA-FB94-B749-9438-0D1AF9172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7187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607F5-FE32-9745-9440-E836A6753442}" type="datetimeFigureOut">
              <a:rPr lang="en-US" smtClean="0"/>
              <a:t>5/3/22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7FFA-FB94-B749-9438-0D1AF9172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369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30476-3111-794A-80ED-7AFAEE05E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E67A8-BF98-0C41-9BF4-8434D328D2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0A41F35-365A-534F-9E38-524F700B4D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724" y="6629400"/>
            <a:ext cx="20574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EA810E7C-020C-FA43-9CFD-DA754FFFF6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568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830C1-E58A-D54E-AE81-9EFEC86C7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862470"/>
            <a:ext cx="7886700" cy="1700005"/>
          </a:xfrm>
        </p:spPr>
        <p:txBody>
          <a:bodyPr anchor="t"/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A4DBE1-005A-C14D-BF9C-BA02E87973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C6FE21B-ABFD-8345-A482-C0395A2C89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724" y="6629400"/>
            <a:ext cx="20574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EA810E7C-020C-FA43-9CFD-DA754FFFF6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432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BD792-E494-8A44-B081-5A95A81A6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898607-FB5C-DB4C-B809-89B9C6129A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651811-7FE2-114F-9264-5D090BCD76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6704A98-C470-4A45-8F48-E64FA37F05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724" y="6629400"/>
            <a:ext cx="20574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EA810E7C-020C-FA43-9CFD-DA754FFFF6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352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7745565-BC41-AE42-AF87-0C01E3C194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724" y="6629400"/>
            <a:ext cx="20574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EA810E7C-020C-FA43-9CFD-DA754FFFF6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131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A6ACF-F535-A241-87AD-B47B05CC9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445ED2-E8B2-6240-ADFF-B391157248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DDB3F0-8EEE-1945-9919-5CC9DCFD80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4703753-7CAD-3341-BCB0-BFDF1B0527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724" y="6629400"/>
            <a:ext cx="20574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EA810E7C-020C-FA43-9CFD-DA754FFFF6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96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D9367-6E6D-6A47-861A-753DEBA64B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2753139"/>
            <a:ext cx="6858000" cy="756824"/>
          </a:xfrm>
        </p:spPr>
        <p:txBody>
          <a:bodyPr anchor="t"/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B09181-27AC-0A4B-8A45-9484CA3EA2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41384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D9367-6E6D-6A47-861A-753DEBA64B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2753139"/>
            <a:ext cx="6858000" cy="756824"/>
          </a:xfrm>
        </p:spPr>
        <p:txBody>
          <a:bodyPr anchor="t"/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B09181-27AC-0A4B-8A45-9484CA3EA2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04822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B413D9-8AAA-A74C-85EA-E846AB3F32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086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9113738-7BDD-F347-BA0E-9565DDFED61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FB7846-FB44-5E42-870C-A7814D078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03852"/>
            <a:ext cx="7886700" cy="6868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929C20-2552-D541-A118-4B34A9E587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10F579-7D62-9A4F-8A67-3B5D090C8A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724" y="6629400"/>
            <a:ext cx="20574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accent1"/>
                </a:solidFill>
                <a:latin typeface="Arial Narrow" panose="020B0604020202020204" pitchFamily="34" charset="0"/>
              </a:defRPr>
            </a:lvl1pPr>
          </a:lstStyle>
          <a:p>
            <a:fld id="{EA810E7C-020C-FA43-9CFD-DA754FFFF6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425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71" r:id="rId5"/>
    <p:sldLayoutId id="2147483673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accent1"/>
          </a:solidFill>
          <a:latin typeface="Arial Narrow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accent1"/>
          </a:solidFill>
          <a:latin typeface="Arial Narrow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accent1"/>
          </a:solidFill>
          <a:latin typeface="Arial Narrow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accent1"/>
          </a:solidFill>
          <a:latin typeface="Arial Narrow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accent1"/>
          </a:solidFill>
          <a:latin typeface="Arial Narrow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9A14E3A-AE1D-C542-AC3B-7FE3378C172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26181F-89C8-844A-AECC-49FC88E04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4035"/>
            <a:ext cx="7886700" cy="7166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3DD3BB-84BF-9342-B855-7477A5BEE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60389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Arial Narrow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Arial Narrow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Arial Narrow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rial Narrow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rial Narrow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BE47BF7-1A6D-5846-BE11-4E34E600FC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26181F-89C8-844A-AECC-49FC88E04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4035"/>
            <a:ext cx="7886700" cy="7166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3DD3BB-84BF-9342-B855-7477A5BEE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1295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Arial Narrow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Arial Narrow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Arial Narrow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rial Narrow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rial Narrow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CF7CD1-1F50-0B49-99C4-BF91EC31E5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732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chemeClr val="accent3"/>
          </a:solidFill>
          <a:latin typeface="Arial Narrow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Arial Narrow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Arial Narrow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Arial Narrow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rial Narrow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rial Narrow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D607F5-FE32-9745-9440-E836A6753442}" type="datetimeFigureOut">
              <a:rPr lang="en-US" smtClean="0"/>
              <a:t>5/3/22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547FFA-FB94-B749-9438-0D1AF9172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68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hyperlink" Target="https://insights.nursekillam.com/yt/videochallenge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store.aamc.org/exploring-faculty-salary-equity-at-u-s-medical-schools-by-gender-and-race-ethnicity.html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hbr.org/2019/11/how-to-close-the-gender-pay-gap-in-u-s-medicine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12324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Chart, bar chart&#10;&#10;Description automatically generated">
            <a:extLst>
              <a:ext uri="{FF2B5EF4-FFF2-40B4-BE49-F238E27FC236}">
                <a16:creationId xmlns:a16="http://schemas.microsoft.com/office/drawing/2014/main" id="{78707BE9-8CA7-E30C-410C-28CB8DE39A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763" y="643466"/>
            <a:ext cx="5942473" cy="557106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FC8F07-2C5B-8F07-E6ED-B54603877C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spcAft>
                <a:spcPts val="600"/>
              </a:spcAft>
            </a:pPr>
            <a:fld id="{EA810E7C-020C-FA43-9CFD-DA754FFFF69E}" type="slidenum">
              <a:rPr lang="en-US" smtClean="0">
                <a:solidFill>
                  <a:schemeClr val="tx1">
                    <a:tint val="75000"/>
                  </a:schemeClr>
                </a:solidFill>
                <a:latin typeface="+mn-lt"/>
              </a:rPr>
              <a:pPr algn="r" defTabSz="914400">
                <a:spcAft>
                  <a:spcPts val="600"/>
                </a:spcAft>
              </a:pPr>
              <a:t>10</a:t>
            </a:fld>
            <a:endParaRPr lang="en-US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720741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Chart, bar chart&#10;&#10;Description automatically generated">
            <a:extLst>
              <a:ext uri="{FF2B5EF4-FFF2-40B4-BE49-F238E27FC236}">
                <a16:creationId xmlns:a16="http://schemas.microsoft.com/office/drawing/2014/main" id="{C98905E6-8B8F-63E8-62A1-C36FE5E03A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5906"/>
          <a:stretch/>
        </p:blipFill>
        <p:spPr>
          <a:xfrm>
            <a:off x="359595" y="1269524"/>
            <a:ext cx="8585725" cy="436561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683E1A-C220-1661-C9BD-8678F9361E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spcAft>
                <a:spcPts val="600"/>
              </a:spcAft>
            </a:pPr>
            <a:fld id="{EA810E7C-020C-FA43-9CFD-DA754FFFF69E}" type="slidenum">
              <a:rPr lang="en-US" smtClean="0">
                <a:solidFill>
                  <a:schemeClr val="tx1">
                    <a:tint val="75000"/>
                  </a:schemeClr>
                </a:solidFill>
                <a:latin typeface="+mn-lt"/>
              </a:rPr>
              <a:pPr algn="r" defTabSz="914400">
                <a:spcAft>
                  <a:spcPts val="600"/>
                </a:spcAft>
              </a:pPr>
              <a:t>11</a:t>
            </a:fld>
            <a:endParaRPr lang="en-US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pic>
        <p:nvPicPr>
          <p:cNvPr id="4" name="Picture 6" descr="Chart, bar chart&#10;&#10;Description automatically generated">
            <a:extLst>
              <a:ext uri="{FF2B5EF4-FFF2-40B4-BE49-F238E27FC236}">
                <a16:creationId xmlns:a16="http://schemas.microsoft.com/office/drawing/2014/main" id="{C7ECAB5C-E696-4D33-B59B-F3715F9F61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4891"/>
          <a:stretch/>
        </p:blipFill>
        <p:spPr>
          <a:xfrm>
            <a:off x="1761066" y="6082301"/>
            <a:ext cx="5926667" cy="28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6361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90220A-5A52-0B9D-7251-E4EE6E9AA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"Second-Generation" Gender Bias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87E717B4-04A1-1A81-DD18-B0C103C51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538" y="1675227"/>
            <a:ext cx="5800923" cy="439419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CC3E1F-113E-ADF7-A612-B0FAAC9F2E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spcAft>
                <a:spcPts val="600"/>
              </a:spcAft>
            </a:pPr>
            <a:fld id="{EA810E7C-020C-FA43-9CFD-DA754FFFF69E}" type="slidenum">
              <a:rPr lang="en-US">
                <a:solidFill>
                  <a:schemeClr val="tx1">
                    <a:tint val="75000"/>
                  </a:schemeClr>
                </a:solidFill>
                <a:latin typeface="+mn-lt"/>
              </a:rPr>
              <a:pPr algn="r" defTabSz="914400">
                <a:spcAft>
                  <a:spcPts val="600"/>
                </a:spcAft>
              </a:pPr>
              <a:t>12</a:t>
            </a:fld>
            <a:endParaRPr lang="en-US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107273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111;p17">
            <a:extLst>
              <a:ext uri="{FF2B5EF4-FFF2-40B4-BE49-F238E27FC236}">
                <a16:creationId xmlns:a16="http://schemas.microsoft.com/office/drawing/2014/main" id="{76967302-A51F-1238-DB5E-AC67337402AC}"/>
              </a:ext>
            </a:extLst>
          </p:cNvPr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82600" y="968309"/>
            <a:ext cx="8178799" cy="4921380"/>
          </a:xfrm>
          <a:prstGeom prst="rect">
            <a:avLst/>
          </a:prstGeom>
          <a:noFill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60A88C-5457-9D49-8904-76DC0FC518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spcAft>
                <a:spcPts val="600"/>
              </a:spcAft>
            </a:pPr>
            <a:fld id="{EA810E7C-020C-FA43-9CFD-DA754FFFF69E}" type="slidenum">
              <a:rPr lang="en-US" smtClean="0">
                <a:solidFill>
                  <a:schemeClr val="tx1">
                    <a:tint val="75000"/>
                  </a:schemeClr>
                </a:solidFill>
                <a:latin typeface="+mn-lt"/>
              </a:rPr>
              <a:pPr algn="r" defTabSz="914400">
                <a:spcAft>
                  <a:spcPts val="600"/>
                </a:spcAft>
              </a:pPr>
              <a:t>13</a:t>
            </a:fld>
            <a:endParaRPr lang="en-US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808158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83C98-45B3-04D7-5A3D-AF3DC4EF6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Key Points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A4F58E-BF0E-7A3B-067D-0EA809022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613665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>
                <a:latin typeface="Arial Narrow"/>
              </a:rPr>
              <a:t>Women physicians are paid less than their male peers across medical specialties, regions, and rankings</a:t>
            </a:r>
            <a:br>
              <a:rPr lang="en-US"/>
            </a:br>
            <a:endParaRPr lang="en-US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>
                <a:latin typeface="Arial Narrow"/>
              </a:rPr>
              <a:t>Gender Bias Plays a role starting in medical school and continues throughout careers</a:t>
            </a:r>
            <a:br>
              <a:rPr lang="en-US"/>
            </a:br>
            <a:endParaRPr lang="en-US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>
                <a:latin typeface="Arial Narrow"/>
              </a:rPr>
              <a:t>Compensation disparities are further exacerbated by ethnicity and race, however more data is needed</a:t>
            </a:r>
            <a:br>
              <a:rPr lang="en-US"/>
            </a:br>
            <a:endParaRPr lang="en-US">
              <a:latin typeface="Arial Narrow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>
                <a:latin typeface="Arial Narrow"/>
              </a:rPr>
              <a:t>The problem has been worsened by the Pandemic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D318C9-CE17-8C9D-8B24-97B1840161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10E7C-020C-FA43-9CFD-DA754FFFF69E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5378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4B5E1-91C2-0040-9250-9BF99E9FD9E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Small Group Breakouts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4077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D080375-7E0B-4247-98E3-67655ED1F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555" y="620392"/>
            <a:ext cx="7907964" cy="5504688"/>
          </a:xfrm>
        </p:spPr>
        <p:txBody>
          <a:bodyPr>
            <a:normAutofit/>
          </a:bodyPr>
          <a:lstStyle/>
          <a:p>
            <a:r>
              <a:rPr lang="en-US" sz="5200">
                <a:solidFill>
                  <a:schemeClr val="accent5"/>
                </a:solidFill>
              </a:rPr>
              <a:t>In your small groups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130F9D-220F-4411-84DE-331559FA48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EA810E7C-020C-FA43-9CFD-DA754FFFF69E}" type="slidenum">
              <a:rPr lang="en-US" smtClean="0"/>
              <a:pPr>
                <a:spcAft>
                  <a:spcPts val="600"/>
                </a:spcAft>
              </a:pPr>
              <a:t>16</a:t>
            </a:fld>
            <a:endParaRPr lang="en-US"/>
          </a:p>
        </p:txBody>
      </p:sp>
      <p:graphicFrame>
        <p:nvGraphicFramePr>
          <p:cNvPr id="19" name="Content Placeholder 8">
            <a:extLst>
              <a:ext uri="{FF2B5EF4-FFF2-40B4-BE49-F238E27FC236}">
                <a16:creationId xmlns:a16="http://schemas.microsoft.com/office/drawing/2014/main" id="{41ED405D-E41B-40BF-6CA0-029E1A7838E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5022896"/>
              </p:ext>
            </p:extLst>
          </p:nvPr>
        </p:nvGraphicFramePr>
        <p:xfrm>
          <a:off x="285496" y="1582220"/>
          <a:ext cx="8124081" cy="43887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302695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D4FC4-CFB7-D84E-865B-647A0368D4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Back to Large Group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6853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4B5E1-91C2-0040-9250-9BF99E9FD9E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Best Practices</a:t>
            </a:r>
          </a:p>
        </p:txBody>
      </p:sp>
    </p:spTree>
    <p:extLst>
      <p:ext uri="{BB962C8B-B14F-4D97-AF65-F5344CB8AC3E}">
        <p14:creationId xmlns:p14="http://schemas.microsoft.com/office/powerpoint/2010/main" val="39525162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old trophy on wooden background">
            <a:extLst>
              <a:ext uri="{FF2B5EF4-FFF2-40B4-BE49-F238E27FC236}">
                <a16:creationId xmlns:a16="http://schemas.microsoft.com/office/drawing/2014/main" id="{2CB18B35-79F2-4F8C-A208-7A8CC3C117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r="332" b="-2"/>
          <a:stretch/>
        </p:blipFill>
        <p:spPr>
          <a:xfrm>
            <a:off x="20" y="1"/>
            <a:ext cx="9143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50A270-9BE8-48B7-BFC6-2CF2375EF7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2"/>
            <a:ext cx="6858000" cy="290051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Submit 1 Best Practice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7EE7AB-A5AA-4092-BD3C-B72815EE37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5173259"/>
            <a:ext cx="6858000" cy="109839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800" b="1">
                <a:solidFill>
                  <a:srgbClr val="FFFFFF"/>
                </a:solidFill>
                <a:latin typeface="Arial Narrow"/>
              </a:rPr>
              <a:t>Text: KRYSFOSTER688 to 22333 to join</a:t>
            </a:r>
          </a:p>
          <a:p>
            <a:r>
              <a:rPr lang="en-US" sz="2800" b="1">
                <a:solidFill>
                  <a:srgbClr val="FFFFFF"/>
                </a:solidFill>
                <a:latin typeface="Arial Narrow"/>
              </a:rPr>
              <a:t>Or</a:t>
            </a:r>
          </a:p>
          <a:p>
            <a:r>
              <a:rPr lang="en-US" sz="2800">
                <a:solidFill>
                  <a:srgbClr val="FFFFFF"/>
                </a:solidFill>
                <a:latin typeface="Arial Narrow"/>
              </a:rPr>
              <a:t>Go to PollEv.com/krysfoster688</a:t>
            </a:r>
            <a:endParaRPr lang="en-US" sz="2800">
              <a:solidFill>
                <a:srgbClr val="FFFFFF"/>
              </a:solidFill>
            </a:endParaRPr>
          </a:p>
          <a:p>
            <a:endParaRPr lang="en-US" sz="2800" b="1">
              <a:solidFill>
                <a:srgbClr val="FFFFFF"/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8597245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0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Pink desk with doctor items">
            <a:extLst>
              <a:ext uri="{FF2B5EF4-FFF2-40B4-BE49-F238E27FC236}">
                <a16:creationId xmlns:a16="http://schemas.microsoft.com/office/drawing/2014/main" id="{4CD32948-54FA-4F1C-8E46-C45417177F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00" r="-1" b="-1"/>
          <a:stretch/>
        </p:blipFill>
        <p:spPr>
          <a:xfrm>
            <a:off x="-2285" y="10"/>
            <a:ext cx="9143999" cy="6857990"/>
          </a:xfrm>
          <a:prstGeom prst="rect">
            <a:avLst/>
          </a:prstGeom>
        </p:spPr>
      </p:pic>
      <p:sp>
        <p:nvSpPr>
          <p:cNvPr id="17" name="Rectangle 12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9143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12ED8E-4672-FB4E-BDC4-106A5EA59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325550"/>
            <a:ext cx="75438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500">
                <a:solidFill>
                  <a:srgbClr val="FFFFFF"/>
                </a:solidFill>
                <a:latin typeface="+mj-lt"/>
                <a:cs typeface="+mj-cs"/>
              </a:rPr>
              <a:t>Mind the Gap: </a:t>
            </a:r>
            <a:br>
              <a:rPr lang="en-US" sz="4500">
                <a:solidFill>
                  <a:srgbClr val="FFFFFF"/>
                </a:solidFill>
                <a:latin typeface="+mj-lt"/>
                <a:cs typeface="+mj-cs"/>
              </a:rPr>
            </a:br>
            <a:r>
              <a:rPr lang="en-US" sz="4500">
                <a:solidFill>
                  <a:srgbClr val="FFFFFF"/>
                </a:solidFill>
                <a:latin typeface="+mj-lt"/>
                <a:cs typeface="+mj-cs"/>
              </a:rPr>
              <a:t>What, Why, and How to Improve the Gender Pay Gap in Medicine</a:t>
            </a:r>
            <a:endParaRPr lang="en-US" sz="4500" b="0">
              <a:solidFill>
                <a:srgbClr val="FFFFFF"/>
              </a:solidFill>
              <a:latin typeface="+mj-lt"/>
              <a:cs typeface="+mj-cs"/>
            </a:endParaRPr>
          </a:p>
          <a:p>
            <a:pPr algn="ctr"/>
            <a:endParaRPr lang="en-US" sz="4500">
              <a:solidFill>
                <a:srgbClr val="FFFFFF"/>
              </a:solidFill>
              <a:latin typeface="+mj-lt"/>
              <a:cs typeface="+mj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833F49-4F07-2248-99A8-C13860C4BF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5038" y="4072043"/>
            <a:ext cx="75438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>
                <a:solidFill>
                  <a:srgbClr val="FFFFFF"/>
                </a:solidFill>
                <a:latin typeface="+mn-lt"/>
              </a:rPr>
              <a:t>Maya Bass MD, MA, FAAFP and </a:t>
            </a:r>
          </a:p>
          <a:p>
            <a:pPr algn="ctr"/>
            <a:r>
              <a:rPr lang="en-US" err="1">
                <a:solidFill>
                  <a:srgbClr val="FFFFFF"/>
                </a:solidFill>
                <a:latin typeface="+mn-lt"/>
              </a:rPr>
              <a:t>Krys</a:t>
            </a:r>
            <a:r>
              <a:rPr lang="en-US">
                <a:solidFill>
                  <a:srgbClr val="FFFFFF"/>
                </a:solidFill>
                <a:latin typeface="+mn-lt"/>
              </a:rPr>
              <a:t> Foster MD, MPH, FAAFP</a:t>
            </a:r>
          </a:p>
          <a:p>
            <a:pPr algn="ctr"/>
            <a:endParaRPr lang="en-US">
              <a:solidFill>
                <a:srgbClr val="FFFFFF"/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35D28A-6CFE-B34A-89CE-8299E941A9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spcAft>
                <a:spcPts val="600"/>
              </a:spcAft>
              <a:defRPr/>
            </a:pPr>
            <a:fld id="{EA810E7C-020C-FA43-9CFD-DA754FFFF69E}" type="slidenum">
              <a:rPr lang="en-US" smtClean="0">
                <a:solidFill>
                  <a:srgbClr val="FFFFFF"/>
                </a:solidFill>
                <a:latin typeface="Calibri" panose="020F0502020204030204"/>
              </a:rPr>
              <a:pPr algn="r" defTabSz="914400">
                <a:spcAft>
                  <a:spcPts val="600"/>
                </a:spcAft>
                <a:defRPr/>
              </a:pPr>
              <a:t>2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575214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51930-1D1D-DBE5-2707-D444C41286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8E2361-9CE3-52F8-A83F-B22DA87E5E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26F798-9963-A1E6-7A59-E3F30670DE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0278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Diagram&#10;&#10;Description automatically generated">
            <a:extLst>
              <a:ext uri="{FF2B5EF4-FFF2-40B4-BE49-F238E27FC236}">
                <a16:creationId xmlns:a16="http://schemas.microsoft.com/office/drawing/2014/main" id="{7A9F2B44-8AD1-EAD9-2044-5AD7D54092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2600" y="897655"/>
            <a:ext cx="8178799" cy="545934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0C0EBF-1042-DF0F-C753-D7B8B40C00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spcAft>
                <a:spcPts val="600"/>
              </a:spcAft>
            </a:pPr>
            <a:fld id="{EA810E7C-020C-FA43-9CFD-DA754FFFF69E}" type="slidenum">
              <a:rPr lang="en-US" smtClean="0">
                <a:solidFill>
                  <a:schemeClr val="tx1">
                    <a:tint val="75000"/>
                  </a:schemeClr>
                </a:solidFill>
                <a:latin typeface="+mn-lt"/>
              </a:rPr>
              <a:pPr algn="r" defTabSz="914400">
                <a:spcAft>
                  <a:spcPts val="600"/>
                </a:spcAft>
              </a:pPr>
              <a:t>21</a:t>
            </a:fld>
            <a:endParaRPr lang="en-US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029943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53C97F-C290-178F-CB65-045EC8404F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10E7C-020C-FA43-9CFD-DA754FFFF69E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7FC637D-E172-BDEB-B07B-1690F2583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555" y="620392"/>
            <a:ext cx="8380575" cy="1074844"/>
          </a:xfrm>
        </p:spPr>
        <p:txBody>
          <a:bodyPr anchor="ctr">
            <a:normAutofit/>
          </a:bodyPr>
          <a:lstStyle/>
          <a:p>
            <a:pPr algn="ctr"/>
            <a:r>
              <a:rPr lang="en-US" sz="4400" dirty="0"/>
              <a:t>Best Practices</a:t>
            </a:r>
          </a:p>
        </p:txBody>
      </p:sp>
      <p:graphicFrame>
        <p:nvGraphicFramePr>
          <p:cNvPr id="8" name="Picture Placeholder 2">
            <a:extLst>
              <a:ext uri="{FF2B5EF4-FFF2-40B4-BE49-F238E27FC236}">
                <a16:creationId xmlns:a16="http://schemas.microsoft.com/office/drawing/2014/main" id="{EF100305-DA2A-1339-1D39-E9B774BD12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5172107"/>
              </p:ext>
            </p:extLst>
          </p:nvPr>
        </p:nvGraphicFramePr>
        <p:xfrm>
          <a:off x="628650" y="1602770"/>
          <a:ext cx="8002003" cy="49385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572766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1945B98-41AF-45DD-99AB-121E2BC6A58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3651585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A3E8AF-16BC-B6AD-F637-651D6ACCD7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10E7C-020C-FA43-9CFD-DA754FFFF69E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9335EE7-2F0A-4C8D-8CF7-04E41D3562A3}"/>
              </a:ext>
            </a:extLst>
          </p:cNvPr>
          <p:cNvSpPr txBox="1">
            <a:spLocks/>
          </p:cNvSpPr>
          <p:nvPr/>
        </p:nvSpPr>
        <p:spPr>
          <a:xfrm>
            <a:off x="239444" y="643883"/>
            <a:ext cx="8380575" cy="1074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400">
                <a:latin typeface="Arial"/>
                <a:cs typeface="Arial"/>
              </a:rPr>
              <a:t>Best Practices (continued)</a:t>
            </a:r>
          </a:p>
        </p:txBody>
      </p:sp>
    </p:spTree>
    <p:extLst>
      <p:ext uri="{BB962C8B-B14F-4D97-AF65-F5344CB8AC3E}">
        <p14:creationId xmlns:p14="http://schemas.microsoft.com/office/powerpoint/2010/main" val="26278191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A08F9DA-7A94-4BA6-997E-55CE5A0A2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AMWA’s #GIVEHERAREASONTOSTAY</a:t>
            </a:r>
          </a:p>
        </p:txBody>
      </p:sp>
      <p:pic>
        <p:nvPicPr>
          <p:cNvPr id="11" name="Content Placeholder 10" descr="Diagram, text&#10;&#10;Description automatically generated">
            <a:extLst>
              <a:ext uri="{FF2B5EF4-FFF2-40B4-BE49-F238E27FC236}">
                <a16:creationId xmlns:a16="http://schemas.microsoft.com/office/drawing/2014/main" id="{96568B57-D931-4D23-832A-982123CD50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8650" y="1872905"/>
            <a:ext cx="7886700" cy="4256777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3919E0-DE88-4EE8-996A-5FB444C9B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10E7C-020C-FA43-9CFD-DA754FFFF69E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5126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D4FC4-CFB7-D84E-865B-647A0368D4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Challenges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5260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0EEE2508-FC8A-8D12-617C-E43B5DE2B6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10999" b="-2"/>
          <a:stretch/>
        </p:blipFill>
        <p:spPr>
          <a:xfrm>
            <a:off x="20" y="1"/>
            <a:ext cx="9143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0B5F63-F486-476D-931B-BF1164105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2"/>
            <a:ext cx="6858000" cy="290051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Submit 1 Challenge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A08E49FB-672F-403E-A981-7A16F87C0D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2999" y="5226875"/>
            <a:ext cx="6858000" cy="109839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800" b="1">
                <a:solidFill>
                  <a:srgbClr val="FFFFFF"/>
                </a:solidFill>
                <a:latin typeface="Arial Narrow"/>
              </a:rPr>
              <a:t>Text: KRYSFOSTER688 to 22333 to join</a:t>
            </a:r>
          </a:p>
          <a:p>
            <a:r>
              <a:rPr lang="en-US" sz="2800" b="1">
                <a:solidFill>
                  <a:srgbClr val="FFFFFF"/>
                </a:solidFill>
                <a:latin typeface="Arial Narrow"/>
              </a:rPr>
              <a:t>Or</a:t>
            </a:r>
          </a:p>
          <a:p>
            <a:r>
              <a:rPr lang="en-US" sz="2800">
                <a:solidFill>
                  <a:srgbClr val="FFFFFF"/>
                </a:solidFill>
                <a:latin typeface="Arial Narrow"/>
              </a:rPr>
              <a:t>Go to PollEv.com/krysfoster688</a:t>
            </a:r>
            <a:endParaRPr lang="en-US" sz="2800">
              <a:solidFill>
                <a:srgbClr val="FFFFFF"/>
              </a:solidFill>
            </a:endParaRPr>
          </a:p>
          <a:p>
            <a:endParaRPr lang="en-US" sz="1700" b="1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D739C6-F4A6-E0A2-C366-1552EF161AF6}"/>
              </a:ext>
            </a:extLst>
          </p:cNvPr>
          <p:cNvSpPr txBox="1"/>
          <p:nvPr/>
        </p:nvSpPr>
        <p:spPr>
          <a:xfrm>
            <a:off x="6619234" y="6657945"/>
            <a:ext cx="2424061" cy="200055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459425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56816-92FA-8F3A-4635-F90E68E85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80E6BF-EEAE-F3D8-F9C2-C3F1AB3129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72685"/>
          </a:xfrm>
        </p:spPr>
      </p:pic>
    </p:spTree>
    <p:extLst>
      <p:ext uri="{BB962C8B-B14F-4D97-AF65-F5344CB8AC3E}">
        <p14:creationId xmlns:p14="http://schemas.microsoft.com/office/powerpoint/2010/main" val="15468566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2" y="1914808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50D851-0857-2C7D-7DCD-EDC61EBCA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858" y="1683756"/>
            <a:ext cx="2336449" cy="2396359"/>
          </a:xfrm>
        </p:spPr>
        <p:txBody>
          <a:bodyPr anchor="b">
            <a:normAutofit/>
          </a:bodyPr>
          <a:lstStyle/>
          <a:p>
            <a:pPr algn="r"/>
            <a:r>
              <a:rPr lang="en-US" sz="3000">
                <a:solidFill>
                  <a:srgbClr val="FFFFFF"/>
                </a:solidFill>
                <a:latin typeface="Arial"/>
                <a:cs typeface="Arial"/>
              </a:rPr>
              <a:t>Challenges</a:t>
            </a:r>
            <a:endParaRPr lang="en-US" sz="3000">
              <a:solidFill>
                <a:srgbClr val="FFFF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EA0FDC-7936-0B32-2C47-D8EA50BD5F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8240" y="6455664"/>
            <a:ext cx="336042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EA810E7C-020C-FA43-9CFD-DA754FFFF69E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28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19" name="Content Placeholder 2">
            <a:extLst>
              <a:ext uri="{FF2B5EF4-FFF2-40B4-BE49-F238E27FC236}">
                <a16:creationId xmlns:a16="http://schemas.microsoft.com/office/drawing/2014/main" id="{4F05C4E0-76FC-A085-D8A7-87B067A0D0B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34298693"/>
              </p:ext>
            </p:extLst>
          </p:nvPr>
        </p:nvGraphicFramePr>
        <p:xfrm>
          <a:off x="3678789" y="750440"/>
          <a:ext cx="5000124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598136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C84A3580-D0DA-4B96-9251-BDD709A34C0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771400"/>
              </p:ext>
            </p:extLst>
          </p:nvPr>
        </p:nvGraphicFramePr>
        <p:xfrm>
          <a:off x="226032" y="2126751"/>
          <a:ext cx="8650840" cy="4417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3A4848D-1F1D-413E-B071-33D7F3CBC547}"/>
              </a:ext>
            </a:extLst>
          </p:cNvPr>
          <p:cNvSpPr txBox="1"/>
          <p:nvPr/>
        </p:nvSpPr>
        <p:spPr>
          <a:xfrm>
            <a:off x="5285369" y="6557918"/>
            <a:ext cx="374298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/>
              <a:t>Adapted from The Management Center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32277F0-A0F4-4B2D-83E8-756F2C6A4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839" y="821932"/>
            <a:ext cx="8733034" cy="1291537"/>
          </a:xfrm>
        </p:spPr>
        <p:txBody>
          <a:bodyPr/>
          <a:lstStyle/>
          <a:p>
            <a:pPr marL="0" indent="0" algn="ctr">
              <a:buNone/>
            </a:pPr>
            <a:r>
              <a:rPr lang="en-US">
                <a:latin typeface="Arial Narrow"/>
              </a:rPr>
              <a:t>MAKE A SMARTIE GOAL TO ADDRESS THE GENDER PAY GAP IN YOUR ORGANIZATION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646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28B07CB-2727-9941-A631-9C983D2F3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Disclosures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8CB6AB4-ABC4-4DBE-8589-C6238A8E1D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6580272"/>
              </p:ext>
            </p:extLst>
          </p:nvPr>
        </p:nvGraphicFramePr>
        <p:xfrm>
          <a:off x="628650" y="1500027"/>
          <a:ext cx="7886700" cy="46769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993501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ED8053C-AF28-403A-90F2-67A100EDEC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203458-232E-3FFE-8DAE-B5FAE83A1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8187" y="1593658"/>
            <a:ext cx="4803195" cy="29594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3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SMARTIE GOAL SUBMISSION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C2D199-72C5-5D98-1168-9946AD76D9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8187" y="4659464"/>
            <a:ext cx="4803195" cy="71720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https://tinyurl.com/PayGapSMARTIEGoal</a:t>
            </a:r>
          </a:p>
        </p:txBody>
      </p:sp>
      <p:pic>
        <p:nvPicPr>
          <p:cNvPr id="5" name="Graphic 5">
            <a:extLst>
              <a:ext uri="{FF2B5EF4-FFF2-40B4-BE49-F238E27FC236}">
                <a16:creationId xmlns:a16="http://schemas.microsoft.com/office/drawing/2014/main" id="{73FF5533-D7C6-5CF5-2C6C-0BEF618A01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3900" y="1769522"/>
            <a:ext cx="3055094" cy="3055094"/>
          </a:xfrm>
          <a:prstGeom prst="rect">
            <a:avLst/>
          </a:prstGeom>
        </p:spPr>
      </p:pic>
      <p:grpSp>
        <p:nvGrpSpPr>
          <p:cNvPr id="11" name="Group 14">
            <a:extLst>
              <a:ext uri="{FF2B5EF4-FFF2-40B4-BE49-F238E27FC236}">
                <a16:creationId xmlns:a16="http://schemas.microsoft.com/office/drawing/2014/main" id="{F73EE64F-16AA-4E92-AC75-26714B95F4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68187" y="746452"/>
            <a:ext cx="846286" cy="847206"/>
            <a:chOff x="8183879" y="1000124"/>
            <a:chExt cx="1562267" cy="1172973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82C925BF-6697-4E5C-A269-2F88053ACE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C34BFECD-A97E-4D3F-A8CF-03115207DA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ADE5F4-89B2-CD5D-5072-6D4F4F9EE6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59902" y="6035040"/>
            <a:ext cx="411480" cy="54864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algn="ctr" defTabSz="914400">
              <a:spcAft>
                <a:spcPts val="600"/>
              </a:spcAft>
            </a:pPr>
            <a:fld id="{EA810E7C-020C-FA43-9CFD-DA754FFFF69E}" type="slidenum">
              <a:rPr lang="en-US">
                <a:solidFill>
                  <a:schemeClr val="bg1"/>
                </a:solidFill>
                <a:latin typeface="+mn-lt"/>
              </a:rPr>
              <a:pPr algn="ctr" defTabSz="914400">
                <a:spcAft>
                  <a:spcPts val="600"/>
                </a:spcAft>
              </a:pPr>
              <a:t>30</a:t>
            </a:fld>
            <a:endParaRPr lang="en-US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008878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F0AF7-3968-44F2-8974-247245BF6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Summary: The Problem</a:t>
            </a:r>
            <a:endParaRPr lang="en-US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BC51B2C6-2195-48C7-A20E-24A7D19FE9C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7703456"/>
              </p:ext>
            </p:extLst>
          </p:nvPr>
        </p:nvGraphicFramePr>
        <p:xfrm>
          <a:off x="359596" y="1582220"/>
          <a:ext cx="8650840" cy="50471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79E2EB-5325-4794-B883-CB7C1F2BB1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10E7C-020C-FA43-9CFD-DA754FFFF69E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7365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1E9DC-C852-4F50-9EAA-A4C6F1929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Summary: Solutions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7F0211DC-08BC-4A47-9EEC-919AD641FF9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3272659"/>
              </p:ext>
            </p:extLst>
          </p:nvPr>
        </p:nvGraphicFramePr>
        <p:xfrm>
          <a:off x="126725" y="1613043"/>
          <a:ext cx="8945356" cy="456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D6992D-7AC3-4BD5-8621-AEB7320FA1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10E7C-020C-FA43-9CFD-DA754FFFF69E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1238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02F65-6A28-7F1E-B095-2081DEE20DFB}"/>
              </a:ext>
            </a:extLst>
          </p:cNvPr>
          <p:cNvSpPr txBox="1">
            <a:spLocks/>
          </p:cNvSpPr>
          <p:nvPr/>
        </p:nvSpPr>
        <p:spPr>
          <a:xfrm>
            <a:off x="1143000" y="4615189"/>
            <a:ext cx="6858000" cy="11372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accent3"/>
                </a:solidFill>
                <a:latin typeface="Arial Narrow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Arial"/>
                <a:cs typeface="Arial"/>
              </a:rPr>
              <a:t>Please complete the evaluation on the STFM app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5577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0BDAA-81BE-18FC-1691-0D736AFE5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22905"/>
            <a:ext cx="7886700" cy="686836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References: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7A709-EA3B-1A7B-BD32-DA58646281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09741"/>
            <a:ext cx="7886700" cy="476828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/>
            <a:r>
              <a:rPr lang="en-US" sz="1100" dirty="0">
                <a:latin typeface="Trebuchet MS"/>
                <a:cs typeface="Arial"/>
              </a:rPr>
              <a:t>Armijo PR, Silver JK, Larson AR, Asante P, </a:t>
            </a:r>
            <a:r>
              <a:rPr lang="en-US" sz="1100" dirty="0" err="1">
                <a:latin typeface="Trebuchet MS"/>
                <a:cs typeface="Arial"/>
              </a:rPr>
              <a:t>Shillcutt</a:t>
            </a:r>
            <a:r>
              <a:rPr lang="en-US" sz="1100" dirty="0">
                <a:latin typeface="Trebuchet MS"/>
                <a:cs typeface="Arial"/>
              </a:rPr>
              <a:t> S. Citizenship tasks and women physicians: additional woman tax in academic medicine? J </a:t>
            </a:r>
            <a:r>
              <a:rPr lang="en-US" sz="1100" dirty="0" err="1">
                <a:latin typeface="Trebuchet MS"/>
                <a:cs typeface="Arial"/>
              </a:rPr>
              <a:t>Womens</a:t>
            </a:r>
            <a:r>
              <a:rPr lang="en-US" sz="1100" dirty="0">
                <a:latin typeface="Trebuchet MS"/>
                <a:cs typeface="Arial"/>
              </a:rPr>
              <a:t> Health (</a:t>
            </a:r>
            <a:r>
              <a:rPr lang="en-US" sz="1100" dirty="0" err="1">
                <a:latin typeface="Trebuchet MS"/>
                <a:cs typeface="Arial"/>
              </a:rPr>
              <a:t>Larchmt</a:t>
            </a:r>
            <a:r>
              <a:rPr lang="en-US" sz="1100" dirty="0">
                <a:latin typeface="Trebuchet MS"/>
                <a:cs typeface="Arial"/>
              </a:rPr>
              <a:t>). 2021;30(7):935-943. doi:10.1089/jwh.2020.8482</a:t>
            </a:r>
            <a:endParaRPr lang="en-US" sz="1100" dirty="0">
              <a:latin typeface="Trebuchet MS"/>
            </a:endParaRPr>
          </a:p>
          <a:p>
            <a:pPr marL="285750" indent="-285750"/>
            <a:r>
              <a:rPr lang="en-US" sz="1100" dirty="0">
                <a:latin typeface="Trebuchet MS"/>
                <a:cs typeface="Arial"/>
              </a:rPr>
              <a:t>Ash AS, </a:t>
            </a:r>
            <a:r>
              <a:rPr lang="en-US" sz="1100" dirty="0" err="1">
                <a:latin typeface="Trebuchet MS"/>
                <a:cs typeface="Arial"/>
              </a:rPr>
              <a:t>Carr</a:t>
            </a:r>
            <a:r>
              <a:rPr lang="en-US" sz="1100" dirty="0">
                <a:latin typeface="Trebuchet MS"/>
                <a:cs typeface="Arial"/>
              </a:rPr>
              <a:t> PL, Goldstein R, Friedman RH. Compensation and advancement of women in academic medicine: is there equity? Ann Intern Med. 2004;141(3):205-212. doi:10.7326/0003-4819-141-3-200408030-00009</a:t>
            </a:r>
            <a:endParaRPr lang="en-US" sz="1100" dirty="0">
              <a:latin typeface="Trebuchet MS"/>
            </a:endParaRPr>
          </a:p>
          <a:p>
            <a:pPr marL="285750" indent="-285750"/>
            <a:r>
              <a:rPr lang="en-US" sz="1100" dirty="0" err="1">
                <a:latin typeface="Trebuchet MS"/>
                <a:cs typeface="Arial"/>
              </a:rPr>
              <a:t>Dandar</a:t>
            </a:r>
            <a:r>
              <a:rPr lang="en-US" sz="1100" dirty="0">
                <a:latin typeface="Trebuchet MS"/>
                <a:cs typeface="Arial"/>
              </a:rPr>
              <a:t> VM, </a:t>
            </a:r>
            <a:r>
              <a:rPr lang="en-US" sz="1100" dirty="0" err="1">
                <a:latin typeface="Trebuchet MS"/>
                <a:cs typeface="Arial"/>
              </a:rPr>
              <a:t>Lautenberger</a:t>
            </a:r>
            <a:r>
              <a:rPr lang="en-US" sz="1100" dirty="0">
                <a:latin typeface="Trebuchet MS"/>
                <a:cs typeface="Arial"/>
              </a:rPr>
              <a:t> DM. Exploring Faculty Salary Equity at U.S. Medical Schools  by Gender and Race/Ethnicity. AAMC; 2021. Accessed April 19, 2022. </a:t>
            </a:r>
            <a:r>
              <a:rPr lang="en-US" sz="1100" dirty="0">
                <a:latin typeface="Trebuchet MS"/>
                <a:cs typeface="Arial"/>
                <a:hlinkClick r:id="rId3"/>
              </a:rPr>
              <a:t>https://store.aamc.org/exploring-faculty-salary-equity-at-u-s-medical-schools-by-gender-and-race-ethnicity.html</a:t>
            </a:r>
            <a:endParaRPr lang="en-US" sz="1100" dirty="0">
              <a:latin typeface="Trebuchet MS"/>
            </a:endParaRPr>
          </a:p>
          <a:p>
            <a:pPr marL="285750" indent="-285750"/>
            <a:r>
              <a:rPr lang="en-US" sz="1100" dirty="0">
                <a:latin typeface="Trebuchet MS"/>
                <a:cs typeface="Arial"/>
              </a:rPr>
              <a:t>Gottlieb, MD, FACP AS, ed. Closing the Gender Pay Gap in Medicine: A Roadmap for Healthcare Organizations and the Women Physicians Who Work for Them. Springer International Publishing; 2021. doi:10.1007/978-3-030-51031-2</a:t>
            </a:r>
            <a:endParaRPr lang="en-US" sz="1100" dirty="0">
              <a:latin typeface="Trebuchet MS"/>
            </a:endParaRPr>
          </a:p>
          <a:p>
            <a:pPr marL="285750" indent="-285750"/>
            <a:r>
              <a:rPr lang="en-US" sz="1100" dirty="0">
                <a:latin typeface="Trebuchet MS"/>
                <a:cs typeface="Arial"/>
              </a:rPr>
              <a:t>How to Close the Gender Pay Gap in U.S. Medicine. Accessed April 23, 2022. </a:t>
            </a:r>
            <a:r>
              <a:rPr lang="en-US" sz="1100" dirty="0">
                <a:latin typeface="Trebuchet MS"/>
                <a:cs typeface="Arial"/>
                <a:hlinkClick r:id="rId4"/>
              </a:rPr>
              <a:t>https://hbr.org/2019/11/how-to-close-the-gender-pay-gap-in-u-s-medicine</a:t>
            </a:r>
            <a:endParaRPr lang="en-US" sz="1100" dirty="0">
              <a:latin typeface="Trebuchet MS"/>
            </a:endParaRPr>
          </a:p>
          <a:p>
            <a:pPr marL="285750" indent="-285750"/>
            <a:r>
              <a:rPr lang="en-US" sz="1100" dirty="0" err="1">
                <a:latin typeface="Trebuchet MS"/>
                <a:cs typeface="Arial"/>
              </a:rPr>
              <a:t>Jabbarpour</a:t>
            </a:r>
            <a:r>
              <a:rPr lang="en-US" sz="1100" dirty="0">
                <a:latin typeface="Trebuchet MS"/>
                <a:cs typeface="Arial"/>
              </a:rPr>
              <a:t> Y, Wendling A, Taylor M, Bazemore A, Eden A, Chung Y. Family medicine’s gender pay gap. J Am Board Fam Med. 2022;35(1):7-8. doi:10.3122/jabfm.2022.01.210086</a:t>
            </a:r>
            <a:endParaRPr lang="en-US" sz="1100" dirty="0">
              <a:latin typeface="Trebuchet MS"/>
            </a:endParaRPr>
          </a:p>
          <a:p>
            <a:pPr marL="285750" indent="-285750"/>
            <a:r>
              <a:rPr lang="en-US" sz="1100" dirty="0" err="1">
                <a:latin typeface="Trebuchet MS"/>
                <a:cs typeface="Arial"/>
              </a:rPr>
              <a:t>Jagsi</a:t>
            </a:r>
            <a:r>
              <a:rPr lang="en-US" sz="1100" dirty="0">
                <a:latin typeface="Trebuchet MS"/>
                <a:cs typeface="Arial"/>
              </a:rPr>
              <a:t> R, Griffith KA, Stewart A, </a:t>
            </a:r>
            <a:r>
              <a:rPr lang="en-US" sz="1100" dirty="0" err="1">
                <a:latin typeface="Trebuchet MS"/>
                <a:cs typeface="Arial"/>
              </a:rPr>
              <a:t>Sambuco</a:t>
            </a:r>
            <a:r>
              <a:rPr lang="en-US" sz="1100" dirty="0">
                <a:latin typeface="Trebuchet MS"/>
                <a:cs typeface="Arial"/>
              </a:rPr>
              <a:t> D, DeCastro R, </a:t>
            </a:r>
            <a:r>
              <a:rPr lang="en-US" sz="1100" dirty="0" err="1">
                <a:latin typeface="Trebuchet MS"/>
                <a:cs typeface="Arial"/>
              </a:rPr>
              <a:t>Ubel</a:t>
            </a:r>
            <a:r>
              <a:rPr lang="en-US" sz="1100" dirty="0">
                <a:latin typeface="Trebuchet MS"/>
                <a:cs typeface="Arial"/>
              </a:rPr>
              <a:t> PA. Gender differences in the salaries of physician researchers. JAMA. 2012;307(22):2410-2417. doi:10.1001/jama.2012.6183</a:t>
            </a:r>
            <a:endParaRPr lang="en-US" sz="1100" dirty="0">
              <a:latin typeface="Trebuchet MS"/>
            </a:endParaRPr>
          </a:p>
          <a:p>
            <a:pPr marL="285750" indent="-285750"/>
            <a:r>
              <a:rPr lang="en-US" sz="1100" dirty="0" err="1">
                <a:latin typeface="Trebuchet MS"/>
                <a:cs typeface="Arial"/>
              </a:rPr>
              <a:t>Jagsi</a:t>
            </a:r>
            <a:r>
              <a:rPr lang="en-US" sz="1100" dirty="0">
                <a:latin typeface="Trebuchet MS"/>
                <a:cs typeface="Arial"/>
              </a:rPr>
              <a:t> R, </a:t>
            </a:r>
            <a:r>
              <a:rPr lang="en-US" sz="1100" dirty="0" err="1">
                <a:latin typeface="Trebuchet MS"/>
                <a:cs typeface="Arial"/>
              </a:rPr>
              <a:t>Guancial</a:t>
            </a:r>
            <a:r>
              <a:rPr lang="en-US" sz="1100" dirty="0">
                <a:latin typeface="Trebuchet MS"/>
                <a:cs typeface="Arial"/>
              </a:rPr>
              <a:t> EA, </a:t>
            </a:r>
            <a:r>
              <a:rPr lang="en-US" sz="1100" dirty="0" err="1">
                <a:latin typeface="Trebuchet MS"/>
                <a:cs typeface="Arial"/>
              </a:rPr>
              <a:t>Worobey</a:t>
            </a:r>
            <a:r>
              <a:rPr lang="en-US" sz="1100" dirty="0">
                <a:latin typeface="Trebuchet MS"/>
                <a:cs typeface="Arial"/>
              </a:rPr>
              <a:t> CC, et al. The “gender gap” in authorship of academic medical literature--a 35-year perspective. N </a:t>
            </a:r>
            <a:r>
              <a:rPr lang="en-US" sz="1100" dirty="0" err="1">
                <a:latin typeface="Trebuchet MS"/>
                <a:cs typeface="Arial"/>
              </a:rPr>
              <a:t>Engl</a:t>
            </a:r>
            <a:r>
              <a:rPr lang="en-US" sz="1100" dirty="0">
                <a:latin typeface="Trebuchet MS"/>
                <a:cs typeface="Arial"/>
              </a:rPr>
              <a:t> J Med. 2006;355(3):281-287. doi:10.1056/NEJMsa053910</a:t>
            </a:r>
            <a:endParaRPr lang="en-US" sz="1100" dirty="0">
              <a:latin typeface="Trebuchet MS"/>
            </a:endParaRPr>
          </a:p>
          <a:p>
            <a:pPr marL="285750" indent="-285750"/>
            <a:r>
              <a:rPr lang="en-US" sz="1100" dirty="0">
                <a:latin typeface="Trebuchet MS"/>
                <a:cs typeface="Arial"/>
              </a:rPr>
              <a:t>Jena AB, </a:t>
            </a:r>
            <a:r>
              <a:rPr lang="en-US" sz="1100" dirty="0" err="1">
                <a:latin typeface="Trebuchet MS"/>
                <a:cs typeface="Arial"/>
              </a:rPr>
              <a:t>Olenski</a:t>
            </a:r>
            <a:r>
              <a:rPr lang="en-US" sz="1100" dirty="0">
                <a:latin typeface="Trebuchet MS"/>
                <a:cs typeface="Arial"/>
              </a:rPr>
              <a:t> AR, Blumenthal DM. Sex differences in physician salary in US public medical schools. JAMA Intern Med. 2016;176(9):1294-1304. doi:10.1001/jamainternmed.2016.3284</a:t>
            </a:r>
            <a:endParaRPr lang="en-US" sz="1100" dirty="0">
              <a:latin typeface="Trebuchet MS"/>
            </a:endParaRPr>
          </a:p>
          <a:p>
            <a:pPr marL="285750" indent="-285750"/>
            <a:r>
              <a:rPr lang="en-US" sz="1100" dirty="0" err="1">
                <a:latin typeface="Trebuchet MS"/>
                <a:cs typeface="Arial"/>
              </a:rPr>
              <a:t>Tsugawa</a:t>
            </a:r>
            <a:r>
              <a:rPr lang="en-US" sz="1100" dirty="0">
                <a:latin typeface="Trebuchet MS"/>
                <a:cs typeface="Arial"/>
              </a:rPr>
              <a:t> Y, Jena AB, Figueroa JF, </a:t>
            </a:r>
            <a:r>
              <a:rPr lang="en-US" sz="1100" dirty="0" err="1">
                <a:latin typeface="Trebuchet MS"/>
                <a:cs typeface="Arial"/>
              </a:rPr>
              <a:t>Orav</a:t>
            </a:r>
            <a:r>
              <a:rPr lang="en-US" sz="1100" dirty="0">
                <a:latin typeface="Trebuchet MS"/>
                <a:cs typeface="Arial"/>
              </a:rPr>
              <a:t> EJ, Blumenthal DM, Jha AK. Comparison of hospital mortality and readmission rates for Medicare patients treated by male vs female physicians. JAMA Intern Med. 2017;177(2):206-213. doi:10.1001/jamainternmed.2016.7875</a:t>
            </a:r>
            <a:endParaRPr lang="en-US" sz="1100" dirty="0">
              <a:latin typeface="Trebuchet MS"/>
            </a:endParaRPr>
          </a:p>
          <a:p>
            <a:pPr marL="285750" indent="-285750"/>
            <a:r>
              <a:rPr lang="en-US" sz="1100" dirty="0">
                <a:latin typeface="Trebuchet MS"/>
                <a:cs typeface="Arial"/>
              </a:rPr>
              <a:t>Warner AS, Lehmann LS. Gender wage disparities in medicine: time to close the gap. J Gen Intern Med. 2019;34(7):1334-1336. doi:10.1007/s11606-019-04940-9</a:t>
            </a:r>
            <a:endParaRPr lang="en-US" sz="1100" dirty="0">
              <a:latin typeface="Trebuchet M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594617-1C93-1630-572A-F7278FB589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10E7C-020C-FA43-9CFD-DA754FFFF69E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1876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7707" y="0"/>
            <a:ext cx="7328585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E032DAC4-42DD-F71D-2250-678FE7CCE4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369"/>
          <a:stretch/>
        </p:blipFill>
        <p:spPr>
          <a:xfrm>
            <a:off x="1095447" y="10"/>
            <a:ext cx="6953105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8A8CA2-C62A-EA78-713C-BCCCEA7F01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EA810E7C-020C-FA43-9CFD-DA754FFFF69E}" type="slidenum">
              <a:rPr lang="en-US" smtClean="0"/>
              <a:pPr>
                <a:spcAft>
                  <a:spcPts val="600"/>
                </a:spcAft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3767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8C922E-3A66-064D-8ACC-B6BEB533A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640823"/>
            <a:ext cx="2563994" cy="5583148"/>
          </a:xfrm>
        </p:spPr>
        <p:txBody>
          <a:bodyPr anchor="ctr">
            <a:normAutofit/>
          </a:bodyPr>
          <a:lstStyle/>
          <a:p>
            <a:r>
              <a:rPr lang="en-US" sz="3300">
                <a:latin typeface="Arial"/>
                <a:cs typeface="Arial"/>
              </a:rPr>
              <a:t>Objectives:</a:t>
            </a:r>
            <a:endParaRPr lang="en-US" sz="3300"/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44313" y="3465005"/>
            <a:ext cx="5410200" cy="13716"/>
          </a:xfrm>
          <a:custGeom>
            <a:avLst/>
            <a:gdLst>
              <a:gd name="connsiteX0" fmla="*/ 0 w 5410200"/>
              <a:gd name="connsiteY0" fmla="*/ 0 h 13716"/>
              <a:gd name="connsiteX1" fmla="*/ 568071 w 5410200"/>
              <a:gd name="connsiteY1" fmla="*/ 0 h 13716"/>
              <a:gd name="connsiteX2" fmla="*/ 1298448 w 5410200"/>
              <a:gd name="connsiteY2" fmla="*/ 0 h 13716"/>
              <a:gd name="connsiteX3" fmla="*/ 1920621 w 5410200"/>
              <a:gd name="connsiteY3" fmla="*/ 0 h 13716"/>
              <a:gd name="connsiteX4" fmla="*/ 2488692 w 5410200"/>
              <a:gd name="connsiteY4" fmla="*/ 0 h 13716"/>
              <a:gd name="connsiteX5" fmla="*/ 3219069 w 5410200"/>
              <a:gd name="connsiteY5" fmla="*/ 0 h 13716"/>
              <a:gd name="connsiteX6" fmla="*/ 3895344 w 5410200"/>
              <a:gd name="connsiteY6" fmla="*/ 0 h 13716"/>
              <a:gd name="connsiteX7" fmla="*/ 4571619 w 5410200"/>
              <a:gd name="connsiteY7" fmla="*/ 0 h 13716"/>
              <a:gd name="connsiteX8" fmla="*/ 5410200 w 5410200"/>
              <a:gd name="connsiteY8" fmla="*/ 0 h 13716"/>
              <a:gd name="connsiteX9" fmla="*/ 5410200 w 5410200"/>
              <a:gd name="connsiteY9" fmla="*/ 13716 h 13716"/>
              <a:gd name="connsiteX10" fmla="*/ 4842129 w 5410200"/>
              <a:gd name="connsiteY10" fmla="*/ 13716 h 13716"/>
              <a:gd name="connsiteX11" fmla="*/ 4328160 w 5410200"/>
              <a:gd name="connsiteY11" fmla="*/ 13716 h 13716"/>
              <a:gd name="connsiteX12" fmla="*/ 3597783 w 5410200"/>
              <a:gd name="connsiteY12" fmla="*/ 13716 h 13716"/>
              <a:gd name="connsiteX13" fmla="*/ 3029712 w 5410200"/>
              <a:gd name="connsiteY13" fmla="*/ 13716 h 13716"/>
              <a:gd name="connsiteX14" fmla="*/ 2299335 w 5410200"/>
              <a:gd name="connsiteY14" fmla="*/ 13716 h 13716"/>
              <a:gd name="connsiteX15" fmla="*/ 1514856 w 5410200"/>
              <a:gd name="connsiteY15" fmla="*/ 13716 h 13716"/>
              <a:gd name="connsiteX16" fmla="*/ 892683 w 5410200"/>
              <a:gd name="connsiteY16" fmla="*/ 13716 h 13716"/>
              <a:gd name="connsiteX17" fmla="*/ 0 w 5410200"/>
              <a:gd name="connsiteY17" fmla="*/ 13716 h 13716"/>
              <a:gd name="connsiteX18" fmla="*/ 0 w 5410200"/>
              <a:gd name="connsiteY18" fmla="*/ 0 h 13716"/>
              <a:gd name="connsiteX0" fmla="*/ 0 w 5410200"/>
              <a:gd name="connsiteY0" fmla="*/ 0 h 13716"/>
              <a:gd name="connsiteX1" fmla="*/ 622173 w 5410200"/>
              <a:gd name="connsiteY1" fmla="*/ 0 h 13716"/>
              <a:gd name="connsiteX2" fmla="*/ 1136142 w 5410200"/>
              <a:gd name="connsiteY2" fmla="*/ 0 h 13716"/>
              <a:gd name="connsiteX3" fmla="*/ 1920621 w 5410200"/>
              <a:gd name="connsiteY3" fmla="*/ 0 h 13716"/>
              <a:gd name="connsiteX4" fmla="*/ 2542794 w 5410200"/>
              <a:gd name="connsiteY4" fmla="*/ 0 h 13716"/>
              <a:gd name="connsiteX5" fmla="*/ 3164967 w 5410200"/>
              <a:gd name="connsiteY5" fmla="*/ 0 h 13716"/>
              <a:gd name="connsiteX6" fmla="*/ 3949446 w 5410200"/>
              <a:gd name="connsiteY6" fmla="*/ 0 h 13716"/>
              <a:gd name="connsiteX7" fmla="*/ 4517517 w 5410200"/>
              <a:gd name="connsiteY7" fmla="*/ 0 h 13716"/>
              <a:gd name="connsiteX8" fmla="*/ 5410200 w 5410200"/>
              <a:gd name="connsiteY8" fmla="*/ 0 h 13716"/>
              <a:gd name="connsiteX9" fmla="*/ 5410200 w 5410200"/>
              <a:gd name="connsiteY9" fmla="*/ 13716 h 13716"/>
              <a:gd name="connsiteX10" fmla="*/ 4842129 w 5410200"/>
              <a:gd name="connsiteY10" fmla="*/ 13716 h 13716"/>
              <a:gd name="connsiteX11" fmla="*/ 4165854 w 5410200"/>
              <a:gd name="connsiteY11" fmla="*/ 13716 h 13716"/>
              <a:gd name="connsiteX12" fmla="*/ 3543681 w 5410200"/>
              <a:gd name="connsiteY12" fmla="*/ 13716 h 13716"/>
              <a:gd name="connsiteX13" fmla="*/ 2759202 w 5410200"/>
              <a:gd name="connsiteY13" fmla="*/ 13716 h 13716"/>
              <a:gd name="connsiteX14" fmla="*/ 1974723 w 5410200"/>
              <a:gd name="connsiteY14" fmla="*/ 13716 h 13716"/>
              <a:gd name="connsiteX15" fmla="*/ 1406652 w 5410200"/>
              <a:gd name="connsiteY15" fmla="*/ 13716 h 13716"/>
              <a:gd name="connsiteX16" fmla="*/ 730377 w 5410200"/>
              <a:gd name="connsiteY16" fmla="*/ 13716 h 13716"/>
              <a:gd name="connsiteX17" fmla="*/ 0 w 5410200"/>
              <a:gd name="connsiteY17" fmla="*/ 13716 h 13716"/>
              <a:gd name="connsiteX18" fmla="*/ 0 w 5410200"/>
              <a:gd name="connsiteY18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3716" fill="none" extrusionOk="0">
                <a:moveTo>
                  <a:pt x="0" y="0"/>
                </a:moveTo>
                <a:cubicBezTo>
                  <a:pt x="176940" y="8795"/>
                  <a:pt x="295530" y="-3818"/>
                  <a:pt x="568071" y="0"/>
                </a:cubicBezTo>
                <a:cubicBezTo>
                  <a:pt x="821049" y="-7814"/>
                  <a:pt x="977778" y="-9274"/>
                  <a:pt x="1298448" y="0"/>
                </a:cubicBezTo>
                <a:cubicBezTo>
                  <a:pt x="1590381" y="13044"/>
                  <a:pt x="1630605" y="-28"/>
                  <a:pt x="1920621" y="0"/>
                </a:cubicBezTo>
                <a:cubicBezTo>
                  <a:pt x="2206035" y="10386"/>
                  <a:pt x="2357755" y="-28028"/>
                  <a:pt x="2488692" y="0"/>
                </a:cubicBezTo>
                <a:cubicBezTo>
                  <a:pt x="2633521" y="25625"/>
                  <a:pt x="3022777" y="-45440"/>
                  <a:pt x="3219069" y="0"/>
                </a:cubicBezTo>
                <a:cubicBezTo>
                  <a:pt x="3460337" y="63290"/>
                  <a:pt x="3645640" y="26494"/>
                  <a:pt x="3895344" y="0"/>
                </a:cubicBezTo>
                <a:cubicBezTo>
                  <a:pt x="4126339" y="-535"/>
                  <a:pt x="4382665" y="-55222"/>
                  <a:pt x="4571619" y="0"/>
                </a:cubicBezTo>
                <a:cubicBezTo>
                  <a:pt x="4776405" y="-816"/>
                  <a:pt x="5201098" y="-43036"/>
                  <a:pt x="5410200" y="0"/>
                </a:cubicBezTo>
                <a:cubicBezTo>
                  <a:pt x="5409052" y="2649"/>
                  <a:pt x="5410186" y="9063"/>
                  <a:pt x="5410200" y="13716"/>
                </a:cubicBezTo>
                <a:cubicBezTo>
                  <a:pt x="5133704" y="5182"/>
                  <a:pt x="5123444" y="31477"/>
                  <a:pt x="4842129" y="13716"/>
                </a:cubicBezTo>
                <a:cubicBezTo>
                  <a:pt x="4568650" y="-219"/>
                  <a:pt x="4447390" y="8221"/>
                  <a:pt x="4328160" y="13716"/>
                </a:cubicBezTo>
                <a:cubicBezTo>
                  <a:pt x="4227436" y="28078"/>
                  <a:pt x="3754725" y="-2253"/>
                  <a:pt x="3597783" y="13716"/>
                </a:cubicBezTo>
                <a:cubicBezTo>
                  <a:pt x="3459353" y="10223"/>
                  <a:pt x="3317740" y="47315"/>
                  <a:pt x="3029712" y="13716"/>
                </a:cubicBezTo>
                <a:cubicBezTo>
                  <a:pt x="2766446" y="5245"/>
                  <a:pt x="2645518" y="35922"/>
                  <a:pt x="2299335" y="13716"/>
                </a:cubicBezTo>
                <a:cubicBezTo>
                  <a:pt x="1977844" y="23735"/>
                  <a:pt x="1781583" y="-1801"/>
                  <a:pt x="1514856" y="13716"/>
                </a:cubicBezTo>
                <a:cubicBezTo>
                  <a:pt x="1212648" y="18781"/>
                  <a:pt x="1087880" y="-4407"/>
                  <a:pt x="892683" y="13716"/>
                </a:cubicBezTo>
                <a:cubicBezTo>
                  <a:pt x="745769" y="11772"/>
                  <a:pt x="183254" y="-32062"/>
                  <a:pt x="0" y="13716"/>
                </a:cubicBezTo>
                <a:cubicBezTo>
                  <a:pt x="-907" y="9799"/>
                  <a:pt x="-75" y="7151"/>
                  <a:pt x="0" y="0"/>
                </a:cubicBezTo>
                <a:close/>
              </a:path>
              <a:path w="5410200" h="13716" stroke="0" extrusionOk="0">
                <a:moveTo>
                  <a:pt x="0" y="0"/>
                </a:moveTo>
                <a:cubicBezTo>
                  <a:pt x="269468" y="-22806"/>
                  <a:pt x="392563" y="4840"/>
                  <a:pt x="622173" y="0"/>
                </a:cubicBezTo>
                <a:cubicBezTo>
                  <a:pt x="884216" y="-2196"/>
                  <a:pt x="1034637" y="7784"/>
                  <a:pt x="1136142" y="0"/>
                </a:cubicBezTo>
                <a:cubicBezTo>
                  <a:pt x="1204956" y="5920"/>
                  <a:pt x="1559779" y="-61408"/>
                  <a:pt x="1920621" y="0"/>
                </a:cubicBezTo>
                <a:cubicBezTo>
                  <a:pt x="2280250" y="-18581"/>
                  <a:pt x="2372470" y="4128"/>
                  <a:pt x="2542794" y="0"/>
                </a:cubicBezTo>
                <a:cubicBezTo>
                  <a:pt x="2688150" y="-17189"/>
                  <a:pt x="2885478" y="-51412"/>
                  <a:pt x="3164967" y="0"/>
                </a:cubicBezTo>
                <a:cubicBezTo>
                  <a:pt x="3470933" y="16143"/>
                  <a:pt x="3588003" y="-4313"/>
                  <a:pt x="3949446" y="0"/>
                </a:cubicBezTo>
                <a:cubicBezTo>
                  <a:pt x="4331172" y="1470"/>
                  <a:pt x="4289286" y="5331"/>
                  <a:pt x="4517517" y="0"/>
                </a:cubicBezTo>
                <a:cubicBezTo>
                  <a:pt x="4736577" y="41911"/>
                  <a:pt x="5141868" y="443"/>
                  <a:pt x="5410200" y="0"/>
                </a:cubicBezTo>
                <a:cubicBezTo>
                  <a:pt x="5410845" y="2936"/>
                  <a:pt x="5409877" y="9829"/>
                  <a:pt x="5410200" y="13716"/>
                </a:cubicBezTo>
                <a:cubicBezTo>
                  <a:pt x="5130880" y="48304"/>
                  <a:pt x="5008082" y="-27188"/>
                  <a:pt x="4842129" y="13716"/>
                </a:cubicBezTo>
                <a:cubicBezTo>
                  <a:pt x="4629232" y="38478"/>
                  <a:pt x="4430159" y="43872"/>
                  <a:pt x="4165854" y="13716"/>
                </a:cubicBezTo>
                <a:cubicBezTo>
                  <a:pt x="3880517" y="17026"/>
                  <a:pt x="3820863" y="-12209"/>
                  <a:pt x="3543681" y="13716"/>
                </a:cubicBezTo>
                <a:cubicBezTo>
                  <a:pt x="3267577" y="39687"/>
                  <a:pt x="3047131" y="-8774"/>
                  <a:pt x="2759202" y="13716"/>
                </a:cubicBezTo>
                <a:cubicBezTo>
                  <a:pt x="2418778" y="17929"/>
                  <a:pt x="2206820" y="-35095"/>
                  <a:pt x="1974723" y="13716"/>
                </a:cubicBezTo>
                <a:cubicBezTo>
                  <a:pt x="1740429" y="35710"/>
                  <a:pt x="1599301" y="34493"/>
                  <a:pt x="1406652" y="13716"/>
                </a:cubicBezTo>
                <a:cubicBezTo>
                  <a:pt x="1196601" y="3966"/>
                  <a:pt x="938578" y="38717"/>
                  <a:pt x="730377" y="13716"/>
                </a:cubicBezTo>
                <a:cubicBezTo>
                  <a:pt x="524173" y="26651"/>
                  <a:pt x="336004" y="-17469"/>
                  <a:pt x="0" y="13716"/>
                </a:cubicBezTo>
                <a:cubicBezTo>
                  <a:pt x="-377" y="9245"/>
                  <a:pt x="1157" y="3819"/>
                  <a:pt x="0" y="0"/>
                </a:cubicBezTo>
                <a:close/>
              </a:path>
              <a:path w="5410200" h="13716" fill="none" stroke="0" extrusionOk="0">
                <a:moveTo>
                  <a:pt x="0" y="0"/>
                </a:moveTo>
                <a:cubicBezTo>
                  <a:pt x="148438" y="-27720"/>
                  <a:pt x="315263" y="-14841"/>
                  <a:pt x="568071" y="0"/>
                </a:cubicBezTo>
                <a:cubicBezTo>
                  <a:pt x="840209" y="21288"/>
                  <a:pt x="982180" y="-6281"/>
                  <a:pt x="1298448" y="0"/>
                </a:cubicBezTo>
                <a:cubicBezTo>
                  <a:pt x="1577021" y="13763"/>
                  <a:pt x="1630910" y="1060"/>
                  <a:pt x="1920621" y="0"/>
                </a:cubicBezTo>
                <a:cubicBezTo>
                  <a:pt x="2200928" y="-1340"/>
                  <a:pt x="2382869" y="-10369"/>
                  <a:pt x="2488692" y="0"/>
                </a:cubicBezTo>
                <a:cubicBezTo>
                  <a:pt x="2620356" y="20061"/>
                  <a:pt x="3042766" y="-74691"/>
                  <a:pt x="3219069" y="0"/>
                </a:cubicBezTo>
                <a:cubicBezTo>
                  <a:pt x="3395755" y="31704"/>
                  <a:pt x="3646717" y="33546"/>
                  <a:pt x="3895344" y="0"/>
                </a:cubicBezTo>
                <a:cubicBezTo>
                  <a:pt x="4131847" y="-43416"/>
                  <a:pt x="4371681" y="11418"/>
                  <a:pt x="4571619" y="0"/>
                </a:cubicBezTo>
                <a:cubicBezTo>
                  <a:pt x="4799447" y="47677"/>
                  <a:pt x="5212547" y="1562"/>
                  <a:pt x="5410200" y="0"/>
                </a:cubicBezTo>
                <a:cubicBezTo>
                  <a:pt x="5408905" y="2744"/>
                  <a:pt x="5410401" y="9950"/>
                  <a:pt x="5410200" y="13716"/>
                </a:cubicBezTo>
                <a:cubicBezTo>
                  <a:pt x="5139576" y="2947"/>
                  <a:pt x="5122299" y="33775"/>
                  <a:pt x="4842129" y="13716"/>
                </a:cubicBezTo>
                <a:cubicBezTo>
                  <a:pt x="4566356" y="6655"/>
                  <a:pt x="4456854" y="15426"/>
                  <a:pt x="4328160" y="13716"/>
                </a:cubicBezTo>
                <a:cubicBezTo>
                  <a:pt x="4234703" y="-822"/>
                  <a:pt x="3768176" y="-16062"/>
                  <a:pt x="3597783" y="13716"/>
                </a:cubicBezTo>
                <a:cubicBezTo>
                  <a:pt x="3430303" y="10148"/>
                  <a:pt x="3287506" y="20215"/>
                  <a:pt x="3029712" y="13716"/>
                </a:cubicBezTo>
                <a:cubicBezTo>
                  <a:pt x="2742636" y="-2421"/>
                  <a:pt x="2637847" y="18109"/>
                  <a:pt x="2299335" y="13716"/>
                </a:cubicBezTo>
                <a:cubicBezTo>
                  <a:pt x="1959433" y="-7861"/>
                  <a:pt x="1779456" y="37101"/>
                  <a:pt x="1514856" y="13716"/>
                </a:cubicBezTo>
                <a:cubicBezTo>
                  <a:pt x="1212431" y="31797"/>
                  <a:pt x="1086601" y="7282"/>
                  <a:pt x="892683" y="13716"/>
                </a:cubicBezTo>
                <a:cubicBezTo>
                  <a:pt x="721500" y="45800"/>
                  <a:pt x="194249" y="-29802"/>
                  <a:pt x="0" y="13716"/>
                </a:cubicBezTo>
                <a:cubicBezTo>
                  <a:pt x="-508" y="9800"/>
                  <a:pt x="-280" y="682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10200"/>
                      <a:gd name="connsiteY0" fmla="*/ 0 h 13716"/>
                      <a:gd name="connsiteX1" fmla="*/ 568071 w 5410200"/>
                      <a:gd name="connsiteY1" fmla="*/ 0 h 13716"/>
                      <a:gd name="connsiteX2" fmla="*/ 1298448 w 5410200"/>
                      <a:gd name="connsiteY2" fmla="*/ 0 h 13716"/>
                      <a:gd name="connsiteX3" fmla="*/ 1920621 w 5410200"/>
                      <a:gd name="connsiteY3" fmla="*/ 0 h 13716"/>
                      <a:gd name="connsiteX4" fmla="*/ 2488692 w 5410200"/>
                      <a:gd name="connsiteY4" fmla="*/ 0 h 13716"/>
                      <a:gd name="connsiteX5" fmla="*/ 3219069 w 5410200"/>
                      <a:gd name="connsiteY5" fmla="*/ 0 h 13716"/>
                      <a:gd name="connsiteX6" fmla="*/ 3895344 w 5410200"/>
                      <a:gd name="connsiteY6" fmla="*/ 0 h 13716"/>
                      <a:gd name="connsiteX7" fmla="*/ 4571619 w 5410200"/>
                      <a:gd name="connsiteY7" fmla="*/ 0 h 13716"/>
                      <a:gd name="connsiteX8" fmla="*/ 5410200 w 5410200"/>
                      <a:gd name="connsiteY8" fmla="*/ 0 h 13716"/>
                      <a:gd name="connsiteX9" fmla="*/ 5410200 w 5410200"/>
                      <a:gd name="connsiteY9" fmla="*/ 13716 h 13716"/>
                      <a:gd name="connsiteX10" fmla="*/ 4842129 w 5410200"/>
                      <a:gd name="connsiteY10" fmla="*/ 13716 h 13716"/>
                      <a:gd name="connsiteX11" fmla="*/ 4328160 w 5410200"/>
                      <a:gd name="connsiteY11" fmla="*/ 13716 h 13716"/>
                      <a:gd name="connsiteX12" fmla="*/ 3597783 w 5410200"/>
                      <a:gd name="connsiteY12" fmla="*/ 13716 h 13716"/>
                      <a:gd name="connsiteX13" fmla="*/ 3029712 w 5410200"/>
                      <a:gd name="connsiteY13" fmla="*/ 13716 h 13716"/>
                      <a:gd name="connsiteX14" fmla="*/ 2299335 w 5410200"/>
                      <a:gd name="connsiteY14" fmla="*/ 13716 h 13716"/>
                      <a:gd name="connsiteX15" fmla="*/ 1514856 w 5410200"/>
                      <a:gd name="connsiteY15" fmla="*/ 13716 h 13716"/>
                      <a:gd name="connsiteX16" fmla="*/ 892683 w 5410200"/>
                      <a:gd name="connsiteY16" fmla="*/ 13716 h 13716"/>
                      <a:gd name="connsiteX17" fmla="*/ 0 w 5410200"/>
                      <a:gd name="connsiteY17" fmla="*/ 13716 h 13716"/>
                      <a:gd name="connsiteX18" fmla="*/ 0 w 5410200"/>
                      <a:gd name="connsiteY18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5410200" h="13716" fill="none" extrusionOk="0">
                        <a:moveTo>
                          <a:pt x="0" y="0"/>
                        </a:moveTo>
                        <a:cubicBezTo>
                          <a:pt x="163050" y="-18707"/>
                          <a:pt x="319321" y="-16364"/>
                          <a:pt x="568071" y="0"/>
                        </a:cubicBezTo>
                        <a:cubicBezTo>
                          <a:pt x="816821" y="16364"/>
                          <a:pt x="1013224" y="-7268"/>
                          <a:pt x="1298448" y="0"/>
                        </a:cubicBezTo>
                        <a:cubicBezTo>
                          <a:pt x="1583672" y="7268"/>
                          <a:pt x="1631711" y="-3367"/>
                          <a:pt x="1920621" y="0"/>
                        </a:cubicBezTo>
                        <a:cubicBezTo>
                          <a:pt x="2209531" y="3367"/>
                          <a:pt x="2364420" y="-19184"/>
                          <a:pt x="2488692" y="0"/>
                        </a:cubicBezTo>
                        <a:cubicBezTo>
                          <a:pt x="2612964" y="19184"/>
                          <a:pt x="3023298" y="-34627"/>
                          <a:pt x="3219069" y="0"/>
                        </a:cubicBezTo>
                        <a:cubicBezTo>
                          <a:pt x="3414840" y="34627"/>
                          <a:pt x="3656810" y="24043"/>
                          <a:pt x="3895344" y="0"/>
                        </a:cubicBezTo>
                        <a:cubicBezTo>
                          <a:pt x="4133879" y="-24043"/>
                          <a:pt x="4393984" y="-19577"/>
                          <a:pt x="4571619" y="0"/>
                        </a:cubicBezTo>
                        <a:cubicBezTo>
                          <a:pt x="4749255" y="19577"/>
                          <a:pt x="5179928" y="-6281"/>
                          <a:pt x="5410200" y="0"/>
                        </a:cubicBezTo>
                        <a:cubicBezTo>
                          <a:pt x="5409587" y="2854"/>
                          <a:pt x="5409791" y="9451"/>
                          <a:pt x="5410200" y="13716"/>
                        </a:cubicBezTo>
                        <a:cubicBezTo>
                          <a:pt x="5139060" y="2179"/>
                          <a:pt x="5121593" y="26463"/>
                          <a:pt x="4842129" y="13716"/>
                        </a:cubicBezTo>
                        <a:cubicBezTo>
                          <a:pt x="4562665" y="969"/>
                          <a:pt x="4448273" y="4915"/>
                          <a:pt x="4328160" y="13716"/>
                        </a:cubicBezTo>
                        <a:cubicBezTo>
                          <a:pt x="4208047" y="22517"/>
                          <a:pt x="3760936" y="17995"/>
                          <a:pt x="3597783" y="13716"/>
                        </a:cubicBezTo>
                        <a:cubicBezTo>
                          <a:pt x="3434630" y="9437"/>
                          <a:pt x="3299718" y="28641"/>
                          <a:pt x="3029712" y="13716"/>
                        </a:cubicBezTo>
                        <a:cubicBezTo>
                          <a:pt x="2759706" y="-1209"/>
                          <a:pt x="2640159" y="22822"/>
                          <a:pt x="2299335" y="13716"/>
                        </a:cubicBezTo>
                        <a:cubicBezTo>
                          <a:pt x="1958511" y="4610"/>
                          <a:pt x="1801186" y="24413"/>
                          <a:pt x="1514856" y="13716"/>
                        </a:cubicBezTo>
                        <a:cubicBezTo>
                          <a:pt x="1228526" y="3019"/>
                          <a:pt x="1063509" y="-9877"/>
                          <a:pt x="892683" y="13716"/>
                        </a:cubicBezTo>
                        <a:cubicBezTo>
                          <a:pt x="721857" y="37309"/>
                          <a:pt x="186945" y="-25469"/>
                          <a:pt x="0" y="13716"/>
                        </a:cubicBezTo>
                        <a:cubicBezTo>
                          <a:pt x="-342" y="9537"/>
                          <a:pt x="-97" y="6817"/>
                          <a:pt x="0" y="0"/>
                        </a:cubicBezTo>
                        <a:close/>
                      </a:path>
                      <a:path w="5410200" h="13716" stroke="0" extrusionOk="0">
                        <a:moveTo>
                          <a:pt x="0" y="0"/>
                        </a:moveTo>
                        <a:cubicBezTo>
                          <a:pt x="285096" y="-4925"/>
                          <a:pt x="376456" y="22268"/>
                          <a:pt x="622173" y="0"/>
                        </a:cubicBezTo>
                        <a:cubicBezTo>
                          <a:pt x="867890" y="-22268"/>
                          <a:pt x="1031392" y="7228"/>
                          <a:pt x="1136142" y="0"/>
                        </a:cubicBezTo>
                        <a:cubicBezTo>
                          <a:pt x="1240892" y="-7228"/>
                          <a:pt x="1561853" y="9877"/>
                          <a:pt x="1920621" y="0"/>
                        </a:cubicBezTo>
                        <a:cubicBezTo>
                          <a:pt x="2279389" y="-9877"/>
                          <a:pt x="2367255" y="19546"/>
                          <a:pt x="2542794" y="0"/>
                        </a:cubicBezTo>
                        <a:cubicBezTo>
                          <a:pt x="2718333" y="-19546"/>
                          <a:pt x="2866732" y="-22226"/>
                          <a:pt x="3164967" y="0"/>
                        </a:cubicBezTo>
                        <a:cubicBezTo>
                          <a:pt x="3463202" y="22226"/>
                          <a:pt x="3568055" y="-2765"/>
                          <a:pt x="3949446" y="0"/>
                        </a:cubicBezTo>
                        <a:cubicBezTo>
                          <a:pt x="4330837" y="2765"/>
                          <a:pt x="4287895" y="10557"/>
                          <a:pt x="4517517" y="0"/>
                        </a:cubicBezTo>
                        <a:cubicBezTo>
                          <a:pt x="4747139" y="-10557"/>
                          <a:pt x="5149588" y="8716"/>
                          <a:pt x="5410200" y="0"/>
                        </a:cubicBezTo>
                        <a:cubicBezTo>
                          <a:pt x="5410660" y="2787"/>
                          <a:pt x="5410166" y="9748"/>
                          <a:pt x="5410200" y="13716"/>
                        </a:cubicBezTo>
                        <a:cubicBezTo>
                          <a:pt x="5163327" y="36922"/>
                          <a:pt x="5008749" y="6121"/>
                          <a:pt x="4842129" y="13716"/>
                        </a:cubicBezTo>
                        <a:cubicBezTo>
                          <a:pt x="4675509" y="21311"/>
                          <a:pt x="4433401" y="-5187"/>
                          <a:pt x="4165854" y="13716"/>
                        </a:cubicBezTo>
                        <a:cubicBezTo>
                          <a:pt x="3898308" y="32619"/>
                          <a:pt x="3809032" y="-13282"/>
                          <a:pt x="3543681" y="13716"/>
                        </a:cubicBezTo>
                        <a:cubicBezTo>
                          <a:pt x="3278330" y="40714"/>
                          <a:pt x="3073876" y="-20489"/>
                          <a:pt x="2759202" y="13716"/>
                        </a:cubicBezTo>
                        <a:cubicBezTo>
                          <a:pt x="2444528" y="47921"/>
                          <a:pt x="2204144" y="-1200"/>
                          <a:pt x="1974723" y="13716"/>
                        </a:cubicBezTo>
                        <a:cubicBezTo>
                          <a:pt x="1745302" y="28632"/>
                          <a:pt x="1602335" y="26918"/>
                          <a:pt x="1406652" y="13716"/>
                        </a:cubicBezTo>
                        <a:cubicBezTo>
                          <a:pt x="1210969" y="514"/>
                          <a:pt x="923948" y="-1411"/>
                          <a:pt x="730377" y="13716"/>
                        </a:cubicBezTo>
                        <a:cubicBezTo>
                          <a:pt x="536806" y="28843"/>
                          <a:pt x="336496" y="-4713"/>
                          <a:pt x="0" y="13716"/>
                        </a:cubicBezTo>
                        <a:cubicBezTo>
                          <a:pt x="-535" y="9547"/>
                          <a:pt x="488" y="451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5DB460-B74D-5146-B26B-0A33FFBCC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EA810E7C-020C-FA43-9CFD-DA754FFFF69E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04454730-2BD6-8C34-2493-4949457CDF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2940186"/>
              </p:ext>
            </p:extLst>
          </p:nvPr>
        </p:nvGraphicFramePr>
        <p:xfrm>
          <a:off x="3486013" y="640822"/>
          <a:ext cx="5175384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20118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0B5EA-8AC9-40B7-8617-4B08D896C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Outline:</a:t>
            </a:r>
            <a:endParaRPr lang="en-US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E35B5D1A-63FD-19A3-588F-2C270FF6DC9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621BA2-148A-4CC4-930C-B63DFA987C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10E7C-020C-FA43-9CFD-DA754FFFF69E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0251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6FE92-08B7-4A59-380E-AE4DDC737B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10E7C-020C-FA43-9CFD-DA754FFFF69E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Google Shape;92;p14">
            <a:extLst>
              <a:ext uri="{FF2B5EF4-FFF2-40B4-BE49-F238E27FC236}">
                <a16:creationId xmlns:a16="http://schemas.microsoft.com/office/drawing/2014/main" id="{D56FA947-8E9E-94DD-C1A5-45DC9282E338}"/>
              </a:ext>
            </a:extLst>
          </p:cNvPr>
          <p:cNvSpPr txBox="1">
            <a:spLocks noGrp="1"/>
          </p:cNvSpPr>
          <p:nvPr/>
        </p:nvSpPr>
        <p:spPr>
          <a:xfrm>
            <a:off x="5285861" y="1691551"/>
            <a:ext cx="3348900" cy="3912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ctr">
              <a:buNone/>
            </a:pPr>
            <a:r>
              <a:rPr lang="en-US" sz="1700">
                <a:solidFill>
                  <a:srgbClr val="222222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In 2020, the gender pay gap </a:t>
            </a:r>
            <a:r>
              <a:rPr lang="en-US" sz="1700" b="1">
                <a:solidFill>
                  <a:srgbClr val="222222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widened</a:t>
            </a:r>
            <a:r>
              <a:rPr lang="en-US" sz="1700">
                <a:solidFill>
                  <a:srgbClr val="222222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 </a:t>
            </a:r>
            <a:br>
              <a:rPr lang="en-US" sz="1700">
                <a:solidFill>
                  <a:srgbClr val="222222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</a:rPr>
            </a:br>
            <a:r>
              <a:rPr lang="en-US" sz="1700">
                <a:solidFill>
                  <a:srgbClr val="222222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from </a:t>
            </a:r>
            <a:r>
              <a:rPr lang="en-US" sz="2000" b="1">
                <a:solidFill>
                  <a:srgbClr val="222222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25.2% to 28%</a:t>
            </a:r>
            <a:r>
              <a:rPr lang="en-US" sz="1700">
                <a:solidFill>
                  <a:srgbClr val="222222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,</a:t>
            </a:r>
            <a:br>
              <a:rPr lang="en-US" sz="1700">
                <a:solidFill>
                  <a:srgbClr val="222222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</a:br>
            <a:endParaRPr lang="en-US"/>
          </a:p>
          <a:p>
            <a:pPr marL="0" indent="0" algn="ctr">
              <a:spcBef>
                <a:spcPts val="1200"/>
              </a:spcBef>
              <a:buNone/>
            </a:pPr>
            <a:r>
              <a:rPr lang="en-US" sz="1700">
                <a:solidFill>
                  <a:srgbClr val="222222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 with female doctors earning an average of</a:t>
            </a:r>
            <a:r>
              <a:rPr lang="en-US" sz="2200" b="1">
                <a:solidFill>
                  <a:srgbClr val="222222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2400" b="1">
                <a:solidFill>
                  <a:srgbClr val="222222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$116,289 less</a:t>
            </a:r>
            <a:r>
              <a:rPr lang="en-US" sz="1700">
                <a:solidFill>
                  <a:srgbClr val="222222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 than male doctors.</a:t>
            </a: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lang="en-US" sz="1700">
              <a:solidFill>
                <a:srgbClr val="222222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700">
                <a:solidFill>
                  <a:srgbClr val="222222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(Annual Physician Compensation Report)</a:t>
            </a:r>
          </a:p>
        </p:txBody>
      </p:sp>
      <p:pic>
        <p:nvPicPr>
          <p:cNvPr id="6" name="Google Shape;93;p14">
            <a:extLst>
              <a:ext uri="{FF2B5EF4-FFF2-40B4-BE49-F238E27FC236}">
                <a16:creationId xmlns:a16="http://schemas.microsoft.com/office/drawing/2014/main" id="{BC98002F-D6EE-8CEB-5C00-D98F08E599C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6310" y="1247166"/>
            <a:ext cx="4288775" cy="4361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575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5DB460-B74D-5146-B26B-0A33FFBCC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10E7C-020C-FA43-9CFD-DA754FFFF69E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2" name="Google Shape;100;p15" descr="Chart, bar chart&#10;&#10;Description automatically generated">
            <a:extLst>
              <a:ext uri="{FF2B5EF4-FFF2-40B4-BE49-F238E27FC236}">
                <a16:creationId xmlns:a16="http://schemas.microsoft.com/office/drawing/2014/main" id="{B758AFB2-2CE9-111B-A9A5-19B4217CD68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08941"/>
            <a:ext cx="9144000" cy="46401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38237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B1EC0D-C734-49B3-EB7D-256B8D8FC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Where does Family Medicine fit in?</a:t>
            </a:r>
          </a:p>
        </p:txBody>
      </p:sp>
      <p:pic>
        <p:nvPicPr>
          <p:cNvPr id="5" name="Picture 5" descr="Text, letter&#10;&#10;Description automatically generated">
            <a:extLst>
              <a:ext uri="{FF2B5EF4-FFF2-40B4-BE49-F238E27FC236}">
                <a16:creationId xmlns:a16="http://schemas.microsoft.com/office/drawing/2014/main" id="{D2893EE2-78FB-AA5E-201C-C55CA16ACC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2600" y="2011651"/>
            <a:ext cx="8178799" cy="372135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1C2818-1D07-E4B6-644E-99CC4539B9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spcAft>
                <a:spcPts val="600"/>
              </a:spcAft>
            </a:pPr>
            <a:fld id="{EA810E7C-020C-FA43-9CFD-DA754FFFF69E}" type="slidenum">
              <a:rPr lang="en-US" smtClean="0">
                <a:solidFill>
                  <a:schemeClr val="tx1">
                    <a:tint val="75000"/>
                  </a:schemeClr>
                </a:solidFill>
                <a:latin typeface="+mn-lt"/>
              </a:rPr>
              <a:pPr algn="r" defTabSz="914400">
                <a:spcAft>
                  <a:spcPts val="600"/>
                </a:spcAft>
              </a:pPr>
              <a:t>8</a:t>
            </a:fld>
            <a:endParaRPr lang="en-US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A805B7-C34B-4B62-8804-FA42B557E759}"/>
              </a:ext>
            </a:extLst>
          </p:cNvPr>
          <p:cNvSpPr txBox="1"/>
          <p:nvPr/>
        </p:nvSpPr>
        <p:spPr>
          <a:xfrm>
            <a:off x="2011859" y="3210606"/>
            <a:ext cx="5219272" cy="1323439"/>
          </a:xfrm>
          <a:prstGeom prst="rect">
            <a:avLst/>
          </a:prstGeom>
          <a:solidFill>
            <a:schemeClr val="bg1"/>
          </a:solidFill>
          <a:ln w="57150">
            <a:solidFill>
              <a:schemeClr val="bg2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/>
              <a:t>16% Less</a:t>
            </a:r>
          </a:p>
        </p:txBody>
      </p:sp>
    </p:spTree>
    <p:extLst>
      <p:ext uri="{BB962C8B-B14F-4D97-AF65-F5344CB8AC3E}">
        <p14:creationId xmlns:p14="http://schemas.microsoft.com/office/powerpoint/2010/main" val="795923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1B91595-DF01-4E8B-80BF-B812BA9BFD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46694"/>
            <a:ext cx="7835438" cy="1511306"/>
          </a:xfrm>
          <a:custGeom>
            <a:avLst/>
            <a:gdLst>
              <a:gd name="connsiteX0" fmla="*/ 0 w 10447252"/>
              <a:gd name="connsiteY0" fmla="*/ 0 h 1511306"/>
              <a:gd name="connsiteX1" fmla="*/ 3100647 w 10447252"/>
              <a:gd name="connsiteY1" fmla="*/ 0 h 1511306"/>
              <a:gd name="connsiteX2" fmla="*/ 3292695 w 10447252"/>
              <a:gd name="connsiteY2" fmla="*/ 0 h 1511306"/>
              <a:gd name="connsiteX3" fmla="*/ 3340133 w 10447252"/>
              <a:gd name="connsiteY3" fmla="*/ 0 h 1511306"/>
              <a:gd name="connsiteX4" fmla="*/ 4310215 w 10447252"/>
              <a:gd name="connsiteY4" fmla="*/ 0 h 1511306"/>
              <a:gd name="connsiteX5" fmla="*/ 5506390 w 10447252"/>
              <a:gd name="connsiteY5" fmla="*/ 0 h 1511306"/>
              <a:gd name="connsiteX6" fmla="*/ 5506390 w 10447252"/>
              <a:gd name="connsiteY6" fmla="*/ 2544 h 1511306"/>
              <a:gd name="connsiteX7" fmla="*/ 5901778 w 10447252"/>
              <a:gd name="connsiteY7" fmla="*/ 2544 h 1511306"/>
              <a:gd name="connsiteX8" fmla="*/ 5901778 w 10447252"/>
              <a:gd name="connsiteY8" fmla="*/ 0 h 1511306"/>
              <a:gd name="connsiteX9" fmla="*/ 10447252 w 10447252"/>
              <a:gd name="connsiteY9" fmla="*/ 0 h 1511306"/>
              <a:gd name="connsiteX10" fmla="*/ 9749635 w 10447252"/>
              <a:gd name="connsiteY10" fmla="*/ 1511301 h 1511306"/>
              <a:gd name="connsiteX11" fmla="*/ 5901779 w 10447252"/>
              <a:gd name="connsiteY11" fmla="*/ 1511301 h 1511306"/>
              <a:gd name="connsiteX12" fmla="*/ 5901779 w 10447252"/>
              <a:gd name="connsiteY12" fmla="*/ 1511304 h 1511306"/>
              <a:gd name="connsiteX13" fmla="*/ 5506390 w 10447252"/>
              <a:gd name="connsiteY13" fmla="*/ 1511304 h 1511306"/>
              <a:gd name="connsiteX14" fmla="*/ 5506390 w 10447252"/>
              <a:gd name="connsiteY14" fmla="*/ 1511306 h 1511306"/>
              <a:gd name="connsiteX15" fmla="*/ 4434058 w 10447252"/>
              <a:gd name="connsiteY15" fmla="*/ 1511306 h 1511306"/>
              <a:gd name="connsiteX16" fmla="*/ 4319855 w 10447252"/>
              <a:gd name="connsiteY16" fmla="*/ 1511306 h 1511306"/>
              <a:gd name="connsiteX17" fmla="*/ 4310215 w 10447252"/>
              <a:gd name="connsiteY17" fmla="*/ 1511306 h 1511306"/>
              <a:gd name="connsiteX18" fmla="*/ 3340133 w 10447252"/>
              <a:gd name="connsiteY18" fmla="*/ 1511306 h 1511306"/>
              <a:gd name="connsiteX19" fmla="*/ 3292695 w 10447252"/>
              <a:gd name="connsiteY19" fmla="*/ 1511306 h 1511306"/>
              <a:gd name="connsiteX20" fmla="*/ 3100647 w 10447252"/>
              <a:gd name="connsiteY20" fmla="*/ 1511306 h 1511306"/>
              <a:gd name="connsiteX21" fmla="*/ 0 w 10447252"/>
              <a:gd name="connsiteY21" fmla="*/ 1511306 h 1511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447252" h="1511306">
                <a:moveTo>
                  <a:pt x="0" y="0"/>
                </a:moveTo>
                <a:lnTo>
                  <a:pt x="3100647" y="0"/>
                </a:lnTo>
                <a:lnTo>
                  <a:pt x="3292695" y="0"/>
                </a:lnTo>
                <a:lnTo>
                  <a:pt x="3340133" y="0"/>
                </a:lnTo>
                <a:lnTo>
                  <a:pt x="4310215" y="0"/>
                </a:lnTo>
                <a:lnTo>
                  <a:pt x="5506390" y="0"/>
                </a:lnTo>
                <a:lnTo>
                  <a:pt x="5506390" y="2544"/>
                </a:lnTo>
                <a:lnTo>
                  <a:pt x="5901778" y="2544"/>
                </a:lnTo>
                <a:lnTo>
                  <a:pt x="5901778" y="0"/>
                </a:lnTo>
                <a:lnTo>
                  <a:pt x="10447252" y="0"/>
                </a:lnTo>
                <a:lnTo>
                  <a:pt x="9749635" y="1511301"/>
                </a:lnTo>
                <a:lnTo>
                  <a:pt x="5901779" y="1511301"/>
                </a:lnTo>
                <a:lnTo>
                  <a:pt x="5901779" y="1511304"/>
                </a:lnTo>
                <a:lnTo>
                  <a:pt x="5506390" y="1511304"/>
                </a:lnTo>
                <a:lnTo>
                  <a:pt x="5506390" y="1511306"/>
                </a:lnTo>
                <a:lnTo>
                  <a:pt x="4434058" y="1511306"/>
                </a:lnTo>
                <a:lnTo>
                  <a:pt x="4319855" y="1511306"/>
                </a:lnTo>
                <a:lnTo>
                  <a:pt x="4310215" y="1511306"/>
                </a:lnTo>
                <a:lnTo>
                  <a:pt x="3340133" y="1511306"/>
                </a:lnTo>
                <a:lnTo>
                  <a:pt x="3292695" y="1511306"/>
                </a:lnTo>
                <a:lnTo>
                  <a:pt x="3100647" y="1511306"/>
                </a:lnTo>
                <a:lnTo>
                  <a:pt x="0" y="1511306"/>
                </a:lnTo>
                <a:close/>
              </a:path>
            </a:pathLst>
          </a:custGeom>
          <a:solidFill>
            <a:srgbClr val="DDDC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AC533DD-1CF6-4A33-852D-3877441533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7168" y="5346700"/>
            <a:ext cx="1746832" cy="1511301"/>
          </a:xfrm>
          <a:custGeom>
            <a:avLst/>
            <a:gdLst>
              <a:gd name="connsiteX0" fmla="*/ 697617 w 2329109"/>
              <a:gd name="connsiteY0" fmla="*/ 0 h 1511301"/>
              <a:gd name="connsiteX1" fmla="*/ 2329109 w 2329109"/>
              <a:gd name="connsiteY1" fmla="*/ 0 h 1511301"/>
              <a:gd name="connsiteX2" fmla="*/ 2329109 w 2329109"/>
              <a:gd name="connsiteY2" fmla="*/ 1511301 h 1511301"/>
              <a:gd name="connsiteX3" fmla="*/ 0 w 2329109"/>
              <a:gd name="connsiteY3" fmla="*/ 1511301 h 1511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9109" h="1511301">
                <a:moveTo>
                  <a:pt x="697617" y="0"/>
                </a:moveTo>
                <a:lnTo>
                  <a:pt x="2329109" y="0"/>
                </a:lnTo>
                <a:lnTo>
                  <a:pt x="2329109" y="1511301"/>
                </a:lnTo>
                <a:lnTo>
                  <a:pt x="0" y="1511301"/>
                </a:lnTo>
                <a:close/>
              </a:path>
            </a:pathLst>
          </a:custGeom>
          <a:solidFill>
            <a:srgbClr val="40404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Google Shape;105;p16">
            <a:extLst>
              <a:ext uri="{FF2B5EF4-FFF2-40B4-BE49-F238E27FC236}">
                <a16:creationId xmlns:a16="http://schemas.microsoft.com/office/drawing/2014/main" id="{7249FA88-EF5E-DC88-BED3-45181E3DD106}"/>
              </a:ext>
            </a:extLst>
          </p:cNvPr>
          <p:cNvSpPr txBox="1">
            <a:spLocks noGrp="1"/>
          </p:cNvSpPr>
          <p:nvPr/>
        </p:nvSpPr>
        <p:spPr>
          <a:xfrm>
            <a:off x="575430" y="5444835"/>
            <a:ext cx="6821738" cy="830231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lvl="0" indent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SzPct val="44196"/>
            </a:pPr>
            <a:r>
              <a:rPr lang="en-US" sz="1900" kern="120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Excerpt from AAMC Faculty Data 2019-2020 - Table 35a</a:t>
            </a:r>
          </a:p>
          <a:p>
            <a:pPr marL="0" lvl="0" indent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SzPct val="44196"/>
            </a:pPr>
            <a:r>
              <a:rPr lang="en-US" sz="1900" kern="120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Family Medicine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5DB460-B74D-5146-B26B-0A33FFBCC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98336" y="5444835"/>
            <a:ext cx="790748" cy="3907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spcAft>
                <a:spcPts val="600"/>
              </a:spcAft>
            </a:pPr>
            <a:fld id="{EA810E7C-020C-FA43-9CFD-DA754FFFF69E}" type="slidenum">
              <a:rPr lang="en-US">
                <a:solidFill>
                  <a:srgbClr val="FFFFFF">
                    <a:alpha val="80000"/>
                  </a:srgbClr>
                </a:solidFill>
                <a:latin typeface="+mn-lt"/>
              </a:rPr>
              <a:pPr algn="r" defTabSz="914400">
                <a:spcAft>
                  <a:spcPts val="600"/>
                </a:spcAft>
              </a:pPr>
              <a:t>9</a:t>
            </a:fld>
            <a:endParaRPr lang="en-US">
              <a:solidFill>
                <a:srgbClr val="FFFFFF">
                  <a:alpha val="80000"/>
                </a:srgbClr>
              </a:solidFill>
              <a:latin typeface="+mn-lt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9B6E9C8-7A16-9C38-7CE4-A58B643299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5172872"/>
              </p:ext>
            </p:extLst>
          </p:nvPr>
        </p:nvGraphicFramePr>
        <p:xfrm>
          <a:off x="963014" y="998371"/>
          <a:ext cx="6484841" cy="40572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0973">
                  <a:extLst>
                    <a:ext uri="{9D8B030D-6E8A-4147-A177-3AD203B41FA5}">
                      <a16:colId xmlns:a16="http://schemas.microsoft.com/office/drawing/2014/main" val="1221175537"/>
                    </a:ext>
                  </a:extLst>
                </a:gridCol>
                <a:gridCol w="1328960">
                  <a:extLst>
                    <a:ext uri="{9D8B030D-6E8A-4147-A177-3AD203B41FA5}">
                      <a16:colId xmlns:a16="http://schemas.microsoft.com/office/drawing/2014/main" val="3810269403"/>
                    </a:ext>
                  </a:extLst>
                </a:gridCol>
                <a:gridCol w="1147417">
                  <a:extLst>
                    <a:ext uri="{9D8B030D-6E8A-4147-A177-3AD203B41FA5}">
                      <a16:colId xmlns:a16="http://schemas.microsoft.com/office/drawing/2014/main" val="99749780"/>
                    </a:ext>
                  </a:extLst>
                </a:gridCol>
                <a:gridCol w="1308332">
                  <a:extLst>
                    <a:ext uri="{9D8B030D-6E8A-4147-A177-3AD203B41FA5}">
                      <a16:colId xmlns:a16="http://schemas.microsoft.com/office/drawing/2014/main" val="4163424721"/>
                    </a:ext>
                  </a:extLst>
                </a:gridCol>
                <a:gridCol w="1089159">
                  <a:extLst>
                    <a:ext uri="{9D8B030D-6E8A-4147-A177-3AD203B41FA5}">
                      <a16:colId xmlns:a16="http://schemas.microsoft.com/office/drawing/2014/main" val="1730475126"/>
                    </a:ext>
                  </a:extLst>
                </a:gridCol>
              </a:tblGrid>
              <a:tr h="312098"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solidFill>
                            <a:schemeClr val="bg2"/>
                          </a:solidFill>
                          <a:effectLst/>
                        </a:rPr>
                        <a:t>Rank​</a:t>
                      </a:r>
                      <a:endParaRPr lang="en-US" sz="1800">
                        <a:solidFill>
                          <a:schemeClr val="bg2"/>
                        </a:solidFill>
                        <a:effectLst/>
                      </a:endParaRPr>
                    </a:p>
                  </a:txBody>
                  <a:tcPr marL="91793" marR="91793" marT="45897" marB="45897" anchor="b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solidFill>
                            <a:schemeClr val="bg2"/>
                          </a:solidFill>
                          <a:effectLst/>
                        </a:rPr>
                        <a:t>Gender​</a:t>
                      </a:r>
                      <a:endParaRPr lang="en-US" sz="1800">
                        <a:solidFill>
                          <a:schemeClr val="bg2"/>
                        </a:solidFill>
                        <a:effectLst/>
                      </a:endParaRPr>
                    </a:p>
                  </a:txBody>
                  <a:tcPr marL="91793" marR="91793" marT="45897" marB="45897" anchor="b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solidFill>
                            <a:schemeClr val="bg2"/>
                          </a:solidFill>
                          <a:effectLst/>
                        </a:rPr>
                        <a:t>Count​</a:t>
                      </a:r>
                      <a:endParaRPr lang="en-US" sz="1800">
                        <a:solidFill>
                          <a:schemeClr val="bg2"/>
                        </a:solidFill>
                        <a:effectLst/>
                      </a:endParaRPr>
                    </a:p>
                  </a:txBody>
                  <a:tcPr marL="91793" marR="91793" marT="45897" marB="45897" anchor="b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solidFill>
                            <a:schemeClr val="bg2"/>
                          </a:solidFill>
                          <a:effectLst/>
                        </a:rPr>
                        <a:t>Median​</a:t>
                      </a:r>
                      <a:endParaRPr lang="en-US" sz="1800">
                        <a:solidFill>
                          <a:schemeClr val="bg2"/>
                        </a:solidFill>
                        <a:effectLst/>
                      </a:endParaRPr>
                    </a:p>
                  </a:txBody>
                  <a:tcPr marL="91793" marR="91793" marT="45897" marB="45897" anchor="b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solidFill>
                            <a:schemeClr val="bg2"/>
                          </a:solidFill>
                          <a:effectLst/>
                        </a:rPr>
                        <a:t>Mean​</a:t>
                      </a:r>
                      <a:endParaRPr lang="en-US" sz="1800">
                        <a:solidFill>
                          <a:schemeClr val="bg2"/>
                        </a:solidFill>
                        <a:effectLst/>
                      </a:endParaRPr>
                    </a:p>
                  </a:txBody>
                  <a:tcPr marL="91793" marR="91793" marT="45897" marB="45897" anchor="b"/>
                </a:tc>
                <a:extLst>
                  <a:ext uri="{0D108BD9-81ED-4DB2-BD59-A6C34878D82A}">
                    <a16:rowId xmlns:a16="http://schemas.microsoft.com/office/drawing/2014/main" val="2956204398"/>
                  </a:ext>
                </a:extLst>
              </a:tr>
              <a:tr h="312098"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solidFill>
                            <a:schemeClr val="tx2"/>
                          </a:solidFill>
                          <a:effectLst/>
                        </a:rPr>
                        <a:t>Instructor​</a:t>
                      </a:r>
                      <a:endParaRPr lang="en-US" sz="1800">
                        <a:solidFill>
                          <a:schemeClr val="tx2"/>
                        </a:solidFill>
                        <a:effectLst/>
                      </a:endParaRPr>
                    </a:p>
                  </a:txBody>
                  <a:tcPr marL="91793" marR="91793" marT="45897" marB="45897" anchor="b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solidFill>
                            <a:schemeClr val="tx2"/>
                          </a:solidFill>
                          <a:effectLst/>
                        </a:rPr>
                        <a:t>Female​</a:t>
                      </a:r>
                      <a:endParaRPr lang="en-US" sz="1800">
                        <a:solidFill>
                          <a:schemeClr val="tx2"/>
                        </a:solidFill>
                        <a:effectLst/>
                      </a:endParaRPr>
                    </a:p>
                  </a:txBody>
                  <a:tcPr marL="91793" marR="91793" marT="45897" marB="45897" anchor="b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solidFill>
                            <a:schemeClr val="tx2"/>
                          </a:solidFill>
                          <a:effectLst/>
                        </a:rPr>
                        <a:t>62​</a:t>
                      </a:r>
                      <a:endParaRPr lang="en-US" sz="1800">
                        <a:solidFill>
                          <a:schemeClr val="tx2"/>
                        </a:solidFill>
                        <a:effectLst/>
                      </a:endParaRPr>
                    </a:p>
                  </a:txBody>
                  <a:tcPr marL="91793" marR="91793" marT="45897" marB="45897" anchor="b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solidFill>
                            <a:schemeClr val="tx2"/>
                          </a:solidFill>
                          <a:effectLst/>
                        </a:rPr>
                        <a:t>215​</a:t>
                      </a:r>
                      <a:endParaRPr lang="en-US" sz="1800">
                        <a:solidFill>
                          <a:schemeClr val="tx2"/>
                        </a:solidFill>
                        <a:effectLst/>
                      </a:endParaRPr>
                    </a:p>
                  </a:txBody>
                  <a:tcPr marL="91793" marR="91793" marT="45897" marB="45897" anchor="b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solidFill>
                            <a:schemeClr val="tx2"/>
                          </a:solidFill>
                          <a:effectLst/>
                        </a:rPr>
                        <a:t>211.2​</a:t>
                      </a:r>
                      <a:endParaRPr lang="en-US" sz="1800">
                        <a:solidFill>
                          <a:schemeClr val="tx2"/>
                        </a:solidFill>
                        <a:effectLst/>
                      </a:endParaRPr>
                    </a:p>
                  </a:txBody>
                  <a:tcPr marL="91793" marR="91793" marT="45897" marB="45897" anchor="b"/>
                </a:tc>
                <a:extLst>
                  <a:ext uri="{0D108BD9-81ED-4DB2-BD59-A6C34878D82A}">
                    <a16:rowId xmlns:a16="http://schemas.microsoft.com/office/drawing/2014/main" val="3558735823"/>
                  </a:ext>
                </a:extLst>
              </a:tr>
              <a:tr h="312098"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solidFill>
                            <a:schemeClr val="tx2"/>
                          </a:solidFill>
                          <a:effectLst/>
                        </a:rPr>
                        <a:t>Instructor​</a:t>
                      </a:r>
                      <a:endParaRPr lang="en-US" sz="1800">
                        <a:solidFill>
                          <a:schemeClr val="tx2"/>
                        </a:solidFill>
                        <a:effectLst/>
                      </a:endParaRPr>
                    </a:p>
                  </a:txBody>
                  <a:tcPr marL="91793" marR="91793" marT="45897" marB="45897" anchor="b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solidFill>
                            <a:schemeClr val="tx2"/>
                          </a:solidFill>
                          <a:effectLst/>
                        </a:rPr>
                        <a:t>Male​</a:t>
                      </a:r>
                      <a:endParaRPr lang="en-US" sz="1800">
                        <a:solidFill>
                          <a:schemeClr val="tx2"/>
                        </a:solidFill>
                        <a:effectLst/>
                      </a:endParaRPr>
                    </a:p>
                  </a:txBody>
                  <a:tcPr marL="91793" marR="91793" marT="45897" marB="45897" anchor="b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solidFill>
                            <a:schemeClr val="tx2"/>
                          </a:solidFill>
                          <a:effectLst/>
                        </a:rPr>
                        <a:t>36​</a:t>
                      </a:r>
                      <a:endParaRPr lang="en-US" sz="1800">
                        <a:solidFill>
                          <a:schemeClr val="tx2"/>
                        </a:solidFill>
                        <a:effectLst/>
                      </a:endParaRPr>
                    </a:p>
                  </a:txBody>
                  <a:tcPr marL="91793" marR="91793" marT="45897" marB="45897" anchor="b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solidFill>
                            <a:schemeClr val="tx2"/>
                          </a:solidFill>
                          <a:effectLst/>
                        </a:rPr>
                        <a:t>225​</a:t>
                      </a:r>
                      <a:endParaRPr lang="en-US" sz="1800">
                        <a:solidFill>
                          <a:schemeClr val="tx2"/>
                        </a:solidFill>
                        <a:effectLst/>
                      </a:endParaRPr>
                    </a:p>
                  </a:txBody>
                  <a:tcPr marL="91793" marR="91793" marT="45897" marB="45897" anchor="b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solidFill>
                            <a:schemeClr val="tx2"/>
                          </a:solidFill>
                          <a:effectLst/>
                        </a:rPr>
                        <a:t>243.6​</a:t>
                      </a:r>
                      <a:endParaRPr lang="en-US" sz="1800">
                        <a:solidFill>
                          <a:schemeClr val="tx2"/>
                        </a:solidFill>
                        <a:effectLst/>
                      </a:endParaRPr>
                    </a:p>
                  </a:txBody>
                  <a:tcPr marL="91793" marR="91793" marT="45897" marB="45897" anchor="b"/>
                </a:tc>
                <a:extLst>
                  <a:ext uri="{0D108BD9-81ED-4DB2-BD59-A6C34878D82A}">
                    <a16:rowId xmlns:a16="http://schemas.microsoft.com/office/drawing/2014/main" val="206030862"/>
                  </a:ext>
                </a:extLst>
              </a:tr>
              <a:tr h="312098"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solidFill>
                            <a:schemeClr val="tx2"/>
                          </a:solidFill>
                          <a:effectLst/>
                        </a:rPr>
                        <a:t>Assistant Professor​</a:t>
                      </a:r>
                      <a:endParaRPr lang="en-US" sz="1800">
                        <a:solidFill>
                          <a:schemeClr val="tx2"/>
                        </a:solidFill>
                        <a:effectLst/>
                      </a:endParaRPr>
                    </a:p>
                  </a:txBody>
                  <a:tcPr marL="91793" marR="91793" marT="45897" marB="45897" anchor="b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solidFill>
                            <a:schemeClr val="tx2"/>
                          </a:solidFill>
                          <a:effectLst/>
                        </a:rPr>
                        <a:t>Female​</a:t>
                      </a:r>
                      <a:endParaRPr lang="en-US" sz="1800">
                        <a:solidFill>
                          <a:schemeClr val="tx2"/>
                        </a:solidFill>
                        <a:effectLst/>
                      </a:endParaRPr>
                    </a:p>
                  </a:txBody>
                  <a:tcPr marL="91793" marR="91793" marT="45897" marB="45897" anchor="b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solidFill>
                            <a:schemeClr val="tx2"/>
                          </a:solidFill>
                          <a:effectLst/>
                        </a:rPr>
                        <a:t>607​</a:t>
                      </a:r>
                      <a:endParaRPr lang="en-US" sz="1800">
                        <a:solidFill>
                          <a:schemeClr val="tx2"/>
                        </a:solidFill>
                        <a:effectLst/>
                      </a:endParaRPr>
                    </a:p>
                  </a:txBody>
                  <a:tcPr marL="91793" marR="91793" marT="45897" marB="45897" anchor="b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solidFill>
                            <a:schemeClr val="tx2"/>
                          </a:solidFill>
                          <a:effectLst/>
                        </a:rPr>
                        <a:t>207​</a:t>
                      </a:r>
                      <a:endParaRPr lang="en-US" sz="1800">
                        <a:solidFill>
                          <a:schemeClr val="tx2"/>
                        </a:solidFill>
                        <a:effectLst/>
                      </a:endParaRPr>
                    </a:p>
                  </a:txBody>
                  <a:tcPr marL="91793" marR="91793" marT="45897" marB="45897" anchor="b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solidFill>
                            <a:schemeClr val="tx2"/>
                          </a:solidFill>
                          <a:effectLst/>
                        </a:rPr>
                        <a:t>212.4​</a:t>
                      </a:r>
                      <a:endParaRPr lang="en-US" sz="1800">
                        <a:solidFill>
                          <a:schemeClr val="tx2"/>
                        </a:solidFill>
                        <a:effectLst/>
                      </a:endParaRPr>
                    </a:p>
                  </a:txBody>
                  <a:tcPr marL="91793" marR="91793" marT="45897" marB="45897" anchor="b"/>
                </a:tc>
                <a:extLst>
                  <a:ext uri="{0D108BD9-81ED-4DB2-BD59-A6C34878D82A}">
                    <a16:rowId xmlns:a16="http://schemas.microsoft.com/office/drawing/2014/main" val="2216145282"/>
                  </a:ext>
                </a:extLst>
              </a:tr>
              <a:tr h="312098"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solidFill>
                            <a:schemeClr val="tx2"/>
                          </a:solidFill>
                          <a:effectLst/>
                        </a:rPr>
                        <a:t>Assistant Professor​</a:t>
                      </a:r>
                      <a:endParaRPr lang="en-US" sz="1800">
                        <a:solidFill>
                          <a:schemeClr val="tx2"/>
                        </a:solidFill>
                        <a:effectLst/>
                      </a:endParaRPr>
                    </a:p>
                  </a:txBody>
                  <a:tcPr marL="91793" marR="91793" marT="45897" marB="45897" anchor="b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solidFill>
                            <a:schemeClr val="tx2"/>
                          </a:solidFill>
                          <a:effectLst/>
                        </a:rPr>
                        <a:t>Male​</a:t>
                      </a:r>
                      <a:endParaRPr lang="en-US" sz="1800">
                        <a:solidFill>
                          <a:schemeClr val="tx2"/>
                        </a:solidFill>
                        <a:effectLst/>
                      </a:endParaRPr>
                    </a:p>
                  </a:txBody>
                  <a:tcPr marL="91793" marR="91793" marT="45897" marB="45897" anchor="b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solidFill>
                            <a:schemeClr val="tx2"/>
                          </a:solidFill>
                          <a:effectLst/>
                        </a:rPr>
                        <a:t>488​</a:t>
                      </a:r>
                      <a:endParaRPr lang="en-US" sz="1800">
                        <a:solidFill>
                          <a:schemeClr val="tx2"/>
                        </a:solidFill>
                        <a:effectLst/>
                      </a:endParaRPr>
                    </a:p>
                  </a:txBody>
                  <a:tcPr marL="91793" marR="91793" marT="45897" marB="45897" anchor="b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solidFill>
                            <a:schemeClr val="tx2"/>
                          </a:solidFill>
                          <a:effectLst/>
                        </a:rPr>
                        <a:t>219​</a:t>
                      </a:r>
                      <a:endParaRPr lang="en-US" sz="1800">
                        <a:solidFill>
                          <a:schemeClr val="tx2"/>
                        </a:solidFill>
                        <a:effectLst/>
                      </a:endParaRPr>
                    </a:p>
                  </a:txBody>
                  <a:tcPr marL="91793" marR="91793" marT="45897" marB="45897" anchor="b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solidFill>
                            <a:schemeClr val="tx2"/>
                          </a:solidFill>
                          <a:effectLst/>
                        </a:rPr>
                        <a:t>227.1​</a:t>
                      </a:r>
                      <a:endParaRPr lang="en-US" sz="1800">
                        <a:solidFill>
                          <a:schemeClr val="tx2"/>
                        </a:solidFill>
                        <a:effectLst/>
                      </a:endParaRPr>
                    </a:p>
                  </a:txBody>
                  <a:tcPr marL="91793" marR="91793" marT="45897" marB="45897" anchor="b"/>
                </a:tc>
                <a:extLst>
                  <a:ext uri="{0D108BD9-81ED-4DB2-BD59-A6C34878D82A}">
                    <a16:rowId xmlns:a16="http://schemas.microsoft.com/office/drawing/2014/main" val="1397163094"/>
                  </a:ext>
                </a:extLst>
              </a:tr>
              <a:tr h="312098"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solidFill>
                            <a:schemeClr val="tx2"/>
                          </a:solidFill>
                          <a:effectLst/>
                        </a:rPr>
                        <a:t>Associate Professor​</a:t>
                      </a:r>
                      <a:endParaRPr lang="en-US" sz="1800">
                        <a:solidFill>
                          <a:schemeClr val="tx2"/>
                        </a:solidFill>
                        <a:effectLst/>
                      </a:endParaRPr>
                    </a:p>
                  </a:txBody>
                  <a:tcPr marL="91793" marR="91793" marT="45897" marB="45897" anchor="b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solidFill>
                            <a:schemeClr val="tx2"/>
                          </a:solidFill>
                          <a:effectLst/>
                        </a:rPr>
                        <a:t>Female​</a:t>
                      </a:r>
                      <a:endParaRPr lang="en-US" sz="1800">
                        <a:solidFill>
                          <a:schemeClr val="tx2"/>
                        </a:solidFill>
                        <a:effectLst/>
                      </a:endParaRPr>
                    </a:p>
                  </a:txBody>
                  <a:tcPr marL="91793" marR="91793" marT="45897" marB="45897" anchor="b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solidFill>
                            <a:schemeClr val="tx2"/>
                          </a:solidFill>
                          <a:effectLst/>
                        </a:rPr>
                        <a:t>215​</a:t>
                      </a:r>
                      <a:endParaRPr lang="en-US" sz="1800">
                        <a:solidFill>
                          <a:schemeClr val="tx2"/>
                        </a:solidFill>
                        <a:effectLst/>
                      </a:endParaRPr>
                    </a:p>
                  </a:txBody>
                  <a:tcPr marL="91793" marR="91793" marT="45897" marB="45897" anchor="b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solidFill>
                            <a:schemeClr val="tx2"/>
                          </a:solidFill>
                          <a:effectLst/>
                        </a:rPr>
                        <a:t>224​</a:t>
                      </a:r>
                      <a:endParaRPr lang="en-US" sz="1800">
                        <a:solidFill>
                          <a:schemeClr val="tx2"/>
                        </a:solidFill>
                        <a:effectLst/>
                      </a:endParaRPr>
                    </a:p>
                  </a:txBody>
                  <a:tcPr marL="91793" marR="91793" marT="45897" marB="45897" anchor="b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solidFill>
                            <a:schemeClr val="tx2"/>
                          </a:solidFill>
                          <a:effectLst/>
                        </a:rPr>
                        <a:t>225.2​</a:t>
                      </a:r>
                      <a:endParaRPr lang="en-US" sz="1800">
                        <a:solidFill>
                          <a:schemeClr val="tx2"/>
                        </a:solidFill>
                        <a:effectLst/>
                      </a:endParaRPr>
                    </a:p>
                  </a:txBody>
                  <a:tcPr marL="91793" marR="91793" marT="45897" marB="45897" anchor="b"/>
                </a:tc>
                <a:extLst>
                  <a:ext uri="{0D108BD9-81ED-4DB2-BD59-A6C34878D82A}">
                    <a16:rowId xmlns:a16="http://schemas.microsoft.com/office/drawing/2014/main" val="1426486623"/>
                  </a:ext>
                </a:extLst>
              </a:tr>
              <a:tr h="312098"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solidFill>
                            <a:schemeClr val="tx2"/>
                          </a:solidFill>
                          <a:effectLst/>
                        </a:rPr>
                        <a:t>Associate Professor​</a:t>
                      </a:r>
                      <a:endParaRPr lang="en-US" sz="1800">
                        <a:solidFill>
                          <a:schemeClr val="tx2"/>
                        </a:solidFill>
                        <a:effectLst/>
                      </a:endParaRPr>
                    </a:p>
                  </a:txBody>
                  <a:tcPr marL="91793" marR="91793" marT="45897" marB="45897" anchor="b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solidFill>
                            <a:schemeClr val="tx2"/>
                          </a:solidFill>
                          <a:effectLst/>
                        </a:rPr>
                        <a:t>Male​</a:t>
                      </a:r>
                      <a:endParaRPr lang="en-US" sz="1800">
                        <a:solidFill>
                          <a:schemeClr val="tx2"/>
                        </a:solidFill>
                        <a:effectLst/>
                      </a:endParaRPr>
                    </a:p>
                  </a:txBody>
                  <a:tcPr marL="91793" marR="91793" marT="45897" marB="45897" anchor="b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solidFill>
                            <a:schemeClr val="tx2"/>
                          </a:solidFill>
                          <a:effectLst/>
                        </a:rPr>
                        <a:t>233​</a:t>
                      </a:r>
                      <a:endParaRPr lang="en-US" sz="1800">
                        <a:solidFill>
                          <a:schemeClr val="tx2"/>
                        </a:solidFill>
                        <a:effectLst/>
                      </a:endParaRPr>
                    </a:p>
                  </a:txBody>
                  <a:tcPr marL="91793" marR="91793" marT="45897" marB="45897" anchor="b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solidFill>
                            <a:schemeClr val="tx2"/>
                          </a:solidFill>
                          <a:effectLst/>
                        </a:rPr>
                        <a:t>233​</a:t>
                      </a:r>
                      <a:endParaRPr lang="en-US" sz="1800">
                        <a:solidFill>
                          <a:schemeClr val="tx2"/>
                        </a:solidFill>
                        <a:effectLst/>
                      </a:endParaRPr>
                    </a:p>
                  </a:txBody>
                  <a:tcPr marL="91793" marR="91793" marT="45897" marB="45897" anchor="b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solidFill>
                            <a:schemeClr val="tx2"/>
                          </a:solidFill>
                          <a:effectLst/>
                        </a:rPr>
                        <a:t>240.6​</a:t>
                      </a:r>
                      <a:endParaRPr lang="en-US" sz="1800">
                        <a:solidFill>
                          <a:schemeClr val="tx2"/>
                        </a:solidFill>
                        <a:effectLst/>
                      </a:endParaRPr>
                    </a:p>
                  </a:txBody>
                  <a:tcPr marL="91793" marR="91793" marT="45897" marB="45897" anchor="b"/>
                </a:tc>
                <a:extLst>
                  <a:ext uri="{0D108BD9-81ED-4DB2-BD59-A6C34878D82A}">
                    <a16:rowId xmlns:a16="http://schemas.microsoft.com/office/drawing/2014/main" val="3682492042"/>
                  </a:ext>
                </a:extLst>
              </a:tr>
              <a:tr h="312098"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solidFill>
                            <a:schemeClr val="tx2"/>
                          </a:solidFill>
                          <a:effectLst/>
                        </a:rPr>
                        <a:t>Professor​</a:t>
                      </a:r>
                      <a:endParaRPr lang="en-US" sz="1800">
                        <a:solidFill>
                          <a:schemeClr val="tx2"/>
                        </a:solidFill>
                        <a:effectLst/>
                      </a:endParaRPr>
                    </a:p>
                  </a:txBody>
                  <a:tcPr marL="91793" marR="91793" marT="45897" marB="45897" anchor="b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solidFill>
                            <a:schemeClr val="tx2"/>
                          </a:solidFill>
                          <a:effectLst/>
                        </a:rPr>
                        <a:t>Female​</a:t>
                      </a:r>
                      <a:endParaRPr lang="en-US" sz="1800">
                        <a:solidFill>
                          <a:schemeClr val="tx2"/>
                        </a:solidFill>
                        <a:effectLst/>
                      </a:endParaRPr>
                    </a:p>
                  </a:txBody>
                  <a:tcPr marL="91793" marR="91793" marT="45897" marB="45897" anchor="b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solidFill>
                            <a:schemeClr val="tx2"/>
                          </a:solidFill>
                          <a:effectLst/>
                        </a:rPr>
                        <a:t>77 ​</a:t>
                      </a:r>
                      <a:endParaRPr lang="en-US" sz="1800">
                        <a:solidFill>
                          <a:schemeClr val="tx2"/>
                        </a:solidFill>
                        <a:effectLst/>
                      </a:endParaRPr>
                    </a:p>
                  </a:txBody>
                  <a:tcPr marL="91793" marR="91793" marT="45897" marB="45897" anchor="b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solidFill>
                            <a:schemeClr val="tx2"/>
                          </a:solidFill>
                          <a:effectLst/>
                        </a:rPr>
                        <a:t>234​</a:t>
                      </a:r>
                      <a:endParaRPr lang="en-US" sz="1800">
                        <a:solidFill>
                          <a:schemeClr val="tx2"/>
                        </a:solidFill>
                        <a:effectLst/>
                      </a:endParaRPr>
                    </a:p>
                  </a:txBody>
                  <a:tcPr marL="91793" marR="91793" marT="45897" marB="45897" anchor="b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solidFill>
                            <a:schemeClr val="tx2"/>
                          </a:solidFill>
                          <a:effectLst/>
                        </a:rPr>
                        <a:t>248​</a:t>
                      </a:r>
                      <a:endParaRPr lang="en-US" sz="1800">
                        <a:solidFill>
                          <a:schemeClr val="tx2"/>
                        </a:solidFill>
                        <a:effectLst/>
                      </a:endParaRPr>
                    </a:p>
                  </a:txBody>
                  <a:tcPr marL="91793" marR="91793" marT="45897" marB="45897" anchor="b"/>
                </a:tc>
                <a:extLst>
                  <a:ext uri="{0D108BD9-81ED-4DB2-BD59-A6C34878D82A}">
                    <a16:rowId xmlns:a16="http://schemas.microsoft.com/office/drawing/2014/main" val="3798932011"/>
                  </a:ext>
                </a:extLst>
              </a:tr>
              <a:tr h="312098"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solidFill>
                            <a:schemeClr val="tx2"/>
                          </a:solidFill>
                          <a:effectLst/>
                        </a:rPr>
                        <a:t>Professor​</a:t>
                      </a:r>
                      <a:endParaRPr lang="en-US" sz="1800">
                        <a:solidFill>
                          <a:schemeClr val="tx2"/>
                        </a:solidFill>
                        <a:effectLst/>
                      </a:endParaRPr>
                    </a:p>
                  </a:txBody>
                  <a:tcPr marL="91793" marR="91793" marT="45897" marB="45897" anchor="b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solidFill>
                            <a:schemeClr val="tx2"/>
                          </a:solidFill>
                          <a:effectLst/>
                        </a:rPr>
                        <a:t>Male​</a:t>
                      </a:r>
                      <a:endParaRPr lang="en-US" sz="1800">
                        <a:solidFill>
                          <a:schemeClr val="tx2"/>
                        </a:solidFill>
                        <a:effectLst/>
                      </a:endParaRPr>
                    </a:p>
                  </a:txBody>
                  <a:tcPr marL="91793" marR="91793" marT="45897" marB="45897" anchor="b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solidFill>
                            <a:schemeClr val="tx2"/>
                          </a:solidFill>
                          <a:effectLst/>
                        </a:rPr>
                        <a:t>146​</a:t>
                      </a:r>
                      <a:endParaRPr lang="en-US" sz="1800">
                        <a:solidFill>
                          <a:schemeClr val="tx2"/>
                        </a:solidFill>
                        <a:effectLst/>
                      </a:endParaRPr>
                    </a:p>
                  </a:txBody>
                  <a:tcPr marL="91793" marR="91793" marT="45897" marB="45897" anchor="b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solidFill>
                            <a:schemeClr val="tx2"/>
                          </a:solidFill>
                          <a:effectLst/>
                        </a:rPr>
                        <a:t>247​</a:t>
                      </a:r>
                      <a:endParaRPr lang="en-US" sz="1800">
                        <a:solidFill>
                          <a:schemeClr val="tx2"/>
                        </a:solidFill>
                        <a:effectLst/>
                      </a:endParaRPr>
                    </a:p>
                  </a:txBody>
                  <a:tcPr marL="91793" marR="91793" marT="45897" marB="45897" anchor="b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solidFill>
                            <a:schemeClr val="tx2"/>
                          </a:solidFill>
                          <a:effectLst/>
                        </a:rPr>
                        <a:t>252.6​</a:t>
                      </a:r>
                      <a:endParaRPr lang="en-US" sz="1800">
                        <a:solidFill>
                          <a:schemeClr val="tx2"/>
                        </a:solidFill>
                        <a:effectLst/>
                      </a:endParaRPr>
                    </a:p>
                  </a:txBody>
                  <a:tcPr marL="91793" marR="91793" marT="45897" marB="45897" anchor="b"/>
                </a:tc>
                <a:extLst>
                  <a:ext uri="{0D108BD9-81ED-4DB2-BD59-A6C34878D82A}">
                    <a16:rowId xmlns:a16="http://schemas.microsoft.com/office/drawing/2014/main" val="3378502857"/>
                  </a:ext>
                </a:extLst>
              </a:tr>
              <a:tr h="312098"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solidFill>
                            <a:schemeClr val="tx2"/>
                          </a:solidFill>
                          <a:effectLst/>
                        </a:rPr>
                        <a:t>Chief​</a:t>
                      </a:r>
                      <a:endParaRPr lang="en-US" sz="1800">
                        <a:solidFill>
                          <a:schemeClr val="tx2"/>
                        </a:solidFill>
                        <a:effectLst/>
                      </a:endParaRPr>
                    </a:p>
                  </a:txBody>
                  <a:tcPr marL="91793" marR="91793" marT="45897" marB="45897" anchor="b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solidFill>
                            <a:schemeClr val="tx2"/>
                          </a:solidFill>
                          <a:effectLst/>
                        </a:rPr>
                        <a:t>Female​</a:t>
                      </a:r>
                      <a:endParaRPr lang="en-US" sz="1800">
                        <a:solidFill>
                          <a:schemeClr val="tx2"/>
                        </a:solidFill>
                        <a:effectLst/>
                      </a:endParaRPr>
                    </a:p>
                  </a:txBody>
                  <a:tcPr marL="91793" marR="91793" marT="45897" marB="45897" anchor="b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solidFill>
                            <a:schemeClr val="tx2"/>
                          </a:solidFill>
                          <a:effectLst/>
                        </a:rPr>
                        <a:t>11​</a:t>
                      </a:r>
                      <a:endParaRPr lang="en-US" sz="1800">
                        <a:solidFill>
                          <a:schemeClr val="tx2"/>
                        </a:solidFill>
                        <a:effectLst/>
                      </a:endParaRPr>
                    </a:p>
                  </a:txBody>
                  <a:tcPr marL="91793" marR="91793" marT="45897" marB="45897" anchor="b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solidFill>
                            <a:schemeClr val="tx2"/>
                          </a:solidFill>
                          <a:effectLst/>
                        </a:rPr>
                        <a:t>246​</a:t>
                      </a:r>
                      <a:endParaRPr lang="en-US" sz="1800">
                        <a:solidFill>
                          <a:schemeClr val="tx2"/>
                        </a:solidFill>
                        <a:effectLst/>
                      </a:endParaRPr>
                    </a:p>
                  </a:txBody>
                  <a:tcPr marL="91793" marR="91793" marT="45897" marB="45897" anchor="b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solidFill>
                            <a:schemeClr val="tx2"/>
                          </a:solidFill>
                          <a:effectLst/>
                        </a:rPr>
                        <a:t>249​</a:t>
                      </a:r>
                      <a:endParaRPr lang="en-US" sz="1800">
                        <a:solidFill>
                          <a:schemeClr val="tx2"/>
                        </a:solidFill>
                        <a:effectLst/>
                      </a:endParaRPr>
                    </a:p>
                  </a:txBody>
                  <a:tcPr marL="91793" marR="91793" marT="45897" marB="45897" anchor="b"/>
                </a:tc>
                <a:extLst>
                  <a:ext uri="{0D108BD9-81ED-4DB2-BD59-A6C34878D82A}">
                    <a16:rowId xmlns:a16="http://schemas.microsoft.com/office/drawing/2014/main" val="3655197628"/>
                  </a:ext>
                </a:extLst>
              </a:tr>
              <a:tr h="312098"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solidFill>
                            <a:schemeClr val="tx2"/>
                          </a:solidFill>
                          <a:effectLst/>
                        </a:rPr>
                        <a:t>Chief​</a:t>
                      </a:r>
                      <a:endParaRPr lang="en-US" sz="1800">
                        <a:solidFill>
                          <a:schemeClr val="tx2"/>
                        </a:solidFill>
                        <a:effectLst/>
                      </a:endParaRPr>
                    </a:p>
                  </a:txBody>
                  <a:tcPr marL="91793" marR="91793" marT="45897" marB="45897" anchor="b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solidFill>
                            <a:schemeClr val="tx2"/>
                          </a:solidFill>
                          <a:effectLst/>
                        </a:rPr>
                        <a:t>Male​</a:t>
                      </a:r>
                      <a:endParaRPr lang="en-US" sz="1800">
                        <a:solidFill>
                          <a:schemeClr val="tx2"/>
                        </a:solidFill>
                        <a:effectLst/>
                      </a:endParaRPr>
                    </a:p>
                  </a:txBody>
                  <a:tcPr marL="91793" marR="91793" marT="45897" marB="45897" anchor="b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solidFill>
                            <a:schemeClr val="tx2"/>
                          </a:solidFill>
                          <a:effectLst/>
                        </a:rPr>
                        <a:t>15​</a:t>
                      </a:r>
                      <a:endParaRPr lang="en-US" sz="1800">
                        <a:solidFill>
                          <a:schemeClr val="tx2"/>
                        </a:solidFill>
                        <a:effectLst/>
                      </a:endParaRPr>
                    </a:p>
                  </a:txBody>
                  <a:tcPr marL="91793" marR="91793" marT="45897" marB="45897" anchor="b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solidFill>
                            <a:schemeClr val="tx2"/>
                          </a:solidFill>
                          <a:effectLst/>
                        </a:rPr>
                        <a:t>226​</a:t>
                      </a:r>
                      <a:endParaRPr lang="en-US" sz="1800">
                        <a:solidFill>
                          <a:schemeClr val="tx2"/>
                        </a:solidFill>
                        <a:effectLst/>
                      </a:endParaRPr>
                    </a:p>
                  </a:txBody>
                  <a:tcPr marL="91793" marR="91793" marT="45897" marB="45897" anchor="b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solidFill>
                            <a:schemeClr val="tx2"/>
                          </a:solidFill>
                          <a:effectLst/>
                        </a:rPr>
                        <a:t>247​</a:t>
                      </a:r>
                      <a:endParaRPr lang="en-US" sz="1800">
                        <a:solidFill>
                          <a:schemeClr val="tx2"/>
                        </a:solidFill>
                        <a:effectLst/>
                      </a:endParaRPr>
                    </a:p>
                  </a:txBody>
                  <a:tcPr marL="91793" marR="91793" marT="45897" marB="45897" anchor="b"/>
                </a:tc>
                <a:extLst>
                  <a:ext uri="{0D108BD9-81ED-4DB2-BD59-A6C34878D82A}">
                    <a16:rowId xmlns:a16="http://schemas.microsoft.com/office/drawing/2014/main" val="648403774"/>
                  </a:ext>
                </a:extLst>
              </a:tr>
              <a:tr h="312098"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solidFill>
                            <a:schemeClr val="tx2"/>
                          </a:solidFill>
                          <a:effectLst/>
                        </a:rPr>
                        <a:t>Chair​</a:t>
                      </a:r>
                      <a:endParaRPr lang="en-US" sz="1800">
                        <a:solidFill>
                          <a:schemeClr val="tx2"/>
                        </a:solidFill>
                        <a:effectLst/>
                      </a:endParaRPr>
                    </a:p>
                  </a:txBody>
                  <a:tcPr marL="91793" marR="91793" marT="45897" marB="45897" anchor="b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solidFill>
                            <a:schemeClr val="tx2"/>
                          </a:solidFill>
                          <a:effectLst/>
                        </a:rPr>
                        <a:t>Female​</a:t>
                      </a:r>
                      <a:endParaRPr lang="en-US" sz="1800">
                        <a:solidFill>
                          <a:schemeClr val="tx2"/>
                        </a:solidFill>
                        <a:effectLst/>
                      </a:endParaRPr>
                    </a:p>
                  </a:txBody>
                  <a:tcPr marL="91793" marR="91793" marT="45897" marB="45897" anchor="b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solidFill>
                            <a:schemeClr val="tx2"/>
                          </a:solidFill>
                          <a:effectLst/>
                        </a:rPr>
                        <a:t>18​</a:t>
                      </a:r>
                      <a:endParaRPr lang="en-US" sz="1800">
                        <a:solidFill>
                          <a:schemeClr val="tx2"/>
                        </a:solidFill>
                        <a:effectLst/>
                      </a:endParaRPr>
                    </a:p>
                  </a:txBody>
                  <a:tcPr marL="91793" marR="91793" marT="45897" marB="45897" anchor="b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solidFill>
                            <a:schemeClr val="tx2"/>
                          </a:solidFill>
                          <a:effectLst/>
                        </a:rPr>
                        <a:t>358​</a:t>
                      </a:r>
                      <a:endParaRPr lang="en-US" sz="1800">
                        <a:solidFill>
                          <a:schemeClr val="tx2"/>
                        </a:solidFill>
                        <a:effectLst/>
                      </a:endParaRPr>
                    </a:p>
                  </a:txBody>
                  <a:tcPr marL="91793" marR="91793" marT="45897" marB="45897" anchor="b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solidFill>
                            <a:schemeClr val="tx2"/>
                          </a:solidFill>
                          <a:effectLst/>
                        </a:rPr>
                        <a:t>370.3​</a:t>
                      </a:r>
                      <a:endParaRPr lang="en-US" sz="1800">
                        <a:solidFill>
                          <a:schemeClr val="tx2"/>
                        </a:solidFill>
                        <a:effectLst/>
                      </a:endParaRPr>
                    </a:p>
                  </a:txBody>
                  <a:tcPr marL="91793" marR="91793" marT="45897" marB="45897" anchor="b"/>
                </a:tc>
                <a:extLst>
                  <a:ext uri="{0D108BD9-81ED-4DB2-BD59-A6C34878D82A}">
                    <a16:rowId xmlns:a16="http://schemas.microsoft.com/office/drawing/2014/main" val="3542730663"/>
                  </a:ext>
                </a:extLst>
              </a:tr>
              <a:tr h="312098"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solidFill>
                            <a:schemeClr val="tx2"/>
                          </a:solidFill>
                          <a:effectLst/>
                        </a:rPr>
                        <a:t>Chair​</a:t>
                      </a:r>
                      <a:endParaRPr lang="en-US" sz="1800">
                        <a:solidFill>
                          <a:schemeClr val="tx2"/>
                        </a:solidFill>
                        <a:effectLst/>
                      </a:endParaRPr>
                    </a:p>
                  </a:txBody>
                  <a:tcPr marL="91793" marR="91793" marT="45897" marB="45897" anchor="b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solidFill>
                            <a:schemeClr val="tx2"/>
                          </a:solidFill>
                          <a:effectLst/>
                        </a:rPr>
                        <a:t>Male​</a:t>
                      </a:r>
                      <a:endParaRPr lang="en-US" sz="1800">
                        <a:solidFill>
                          <a:schemeClr val="tx2"/>
                        </a:solidFill>
                        <a:effectLst/>
                      </a:endParaRPr>
                    </a:p>
                  </a:txBody>
                  <a:tcPr marL="91793" marR="91793" marT="45897" marB="45897" anchor="b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solidFill>
                            <a:schemeClr val="tx2"/>
                          </a:solidFill>
                          <a:effectLst/>
                        </a:rPr>
                        <a:t>49​</a:t>
                      </a:r>
                      <a:endParaRPr lang="en-US" sz="1800">
                        <a:solidFill>
                          <a:schemeClr val="tx2"/>
                        </a:solidFill>
                        <a:effectLst/>
                      </a:endParaRPr>
                    </a:p>
                  </a:txBody>
                  <a:tcPr marL="91793" marR="91793" marT="45897" marB="45897" anchor="b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solidFill>
                            <a:schemeClr val="tx2"/>
                          </a:solidFill>
                          <a:effectLst/>
                        </a:rPr>
                        <a:t>350​</a:t>
                      </a:r>
                      <a:endParaRPr lang="en-US" sz="1800">
                        <a:solidFill>
                          <a:schemeClr val="tx2"/>
                        </a:solidFill>
                        <a:effectLst/>
                      </a:endParaRPr>
                    </a:p>
                  </a:txBody>
                  <a:tcPr marL="91793" marR="91793" marT="45897" marB="45897" anchor="b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solidFill>
                            <a:schemeClr val="tx2"/>
                          </a:solidFill>
                          <a:effectLst/>
                        </a:rPr>
                        <a:t>346.2​</a:t>
                      </a:r>
                      <a:endParaRPr lang="en-US" sz="1800">
                        <a:solidFill>
                          <a:schemeClr val="tx2"/>
                        </a:solidFill>
                        <a:effectLst/>
                      </a:endParaRPr>
                    </a:p>
                  </a:txBody>
                  <a:tcPr marL="91793" marR="91793" marT="45897" marB="45897" anchor="b"/>
                </a:tc>
                <a:extLst>
                  <a:ext uri="{0D108BD9-81ED-4DB2-BD59-A6C34878D82A}">
                    <a16:rowId xmlns:a16="http://schemas.microsoft.com/office/drawing/2014/main" val="18326744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355778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AN22 1">
      <a:dk1>
        <a:srgbClr val="839340"/>
      </a:dk1>
      <a:lt1>
        <a:srgbClr val="FFFFFF"/>
      </a:lt1>
      <a:dk2>
        <a:srgbClr val="892293"/>
      </a:dk2>
      <a:lt2>
        <a:srgbClr val="C5E055"/>
      </a:lt2>
      <a:accent1>
        <a:srgbClr val="4D4D4D"/>
      </a:accent1>
      <a:accent2>
        <a:srgbClr val="1D417B"/>
      </a:accent2>
      <a:accent3>
        <a:srgbClr val="EF8D2B"/>
      </a:accent3>
      <a:accent4>
        <a:srgbClr val="ED1163"/>
      </a:accent4>
      <a:accent5>
        <a:srgbClr val="6F69AF"/>
      </a:accent5>
      <a:accent6>
        <a:srgbClr val="00ABC5"/>
      </a:accent6>
      <a:hlink>
        <a:srgbClr val="ED1163"/>
      </a:hlink>
      <a:folHlink>
        <a:srgbClr val="0096D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AN22 1">
      <a:dk1>
        <a:srgbClr val="839340"/>
      </a:dk1>
      <a:lt1>
        <a:srgbClr val="FFFFFF"/>
      </a:lt1>
      <a:dk2>
        <a:srgbClr val="892293"/>
      </a:dk2>
      <a:lt2>
        <a:srgbClr val="C5E055"/>
      </a:lt2>
      <a:accent1>
        <a:srgbClr val="4D4D4D"/>
      </a:accent1>
      <a:accent2>
        <a:srgbClr val="1D417B"/>
      </a:accent2>
      <a:accent3>
        <a:srgbClr val="EF8D2B"/>
      </a:accent3>
      <a:accent4>
        <a:srgbClr val="ED1163"/>
      </a:accent4>
      <a:accent5>
        <a:srgbClr val="6F69AF"/>
      </a:accent5>
      <a:accent6>
        <a:srgbClr val="00ABC5"/>
      </a:accent6>
      <a:hlink>
        <a:srgbClr val="ED1163"/>
      </a:hlink>
      <a:folHlink>
        <a:srgbClr val="0096D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AN22 1">
      <a:dk1>
        <a:srgbClr val="839340"/>
      </a:dk1>
      <a:lt1>
        <a:srgbClr val="FFFFFF"/>
      </a:lt1>
      <a:dk2>
        <a:srgbClr val="892293"/>
      </a:dk2>
      <a:lt2>
        <a:srgbClr val="C5E055"/>
      </a:lt2>
      <a:accent1>
        <a:srgbClr val="4D4D4D"/>
      </a:accent1>
      <a:accent2>
        <a:srgbClr val="1D417B"/>
      </a:accent2>
      <a:accent3>
        <a:srgbClr val="EF8D2B"/>
      </a:accent3>
      <a:accent4>
        <a:srgbClr val="ED1163"/>
      </a:accent4>
      <a:accent5>
        <a:srgbClr val="6F69AF"/>
      </a:accent5>
      <a:accent6>
        <a:srgbClr val="00ABC5"/>
      </a:accent6>
      <a:hlink>
        <a:srgbClr val="ED1163"/>
      </a:hlink>
      <a:folHlink>
        <a:srgbClr val="0096D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2021 STFM 1">
      <a:dk1>
        <a:srgbClr val="4D4D4F"/>
      </a:dk1>
      <a:lt1>
        <a:srgbClr val="FFFFFF"/>
      </a:lt1>
      <a:dk2>
        <a:srgbClr val="6D6E71"/>
      </a:dk2>
      <a:lt2>
        <a:srgbClr val="E7E6E6"/>
      </a:lt2>
      <a:accent1>
        <a:srgbClr val="0096D2"/>
      </a:accent1>
      <a:accent2>
        <a:srgbClr val="1D417B"/>
      </a:accent2>
      <a:accent3>
        <a:srgbClr val="EF8D2B"/>
      </a:accent3>
      <a:accent4>
        <a:srgbClr val="ED1163"/>
      </a:accent4>
      <a:accent5>
        <a:srgbClr val="6F69AF"/>
      </a:accent5>
      <a:accent6>
        <a:srgbClr val="00ABC5"/>
      </a:accent6>
      <a:hlink>
        <a:srgbClr val="ED1163"/>
      </a:hlink>
      <a:folHlink>
        <a:srgbClr val="0096D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ustom Design">
  <a:themeElements>
    <a:clrScheme name="2021 STFM 1">
      <a:dk1>
        <a:srgbClr val="4D4D4F"/>
      </a:dk1>
      <a:lt1>
        <a:srgbClr val="FFFFFF"/>
      </a:lt1>
      <a:dk2>
        <a:srgbClr val="6D6E71"/>
      </a:dk2>
      <a:lt2>
        <a:srgbClr val="E7E6E6"/>
      </a:lt2>
      <a:accent1>
        <a:srgbClr val="0096D2"/>
      </a:accent1>
      <a:accent2>
        <a:srgbClr val="1D417B"/>
      </a:accent2>
      <a:accent3>
        <a:srgbClr val="EF8D2B"/>
      </a:accent3>
      <a:accent4>
        <a:srgbClr val="ED1163"/>
      </a:accent4>
      <a:accent5>
        <a:srgbClr val="6F69AF"/>
      </a:accent5>
      <a:accent6>
        <a:srgbClr val="00ABC5"/>
      </a:accent6>
      <a:hlink>
        <a:srgbClr val="ED1163"/>
      </a:hlink>
      <a:folHlink>
        <a:srgbClr val="0096D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1241</Words>
  <Application>Microsoft Macintosh PowerPoint</Application>
  <PresentationFormat>On-screen Show (4:3)</PresentationFormat>
  <Paragraphs>254</Paragraphs>
  <Slides>35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35</vt:i4>
      </vt:variant>
    </vt:vector>
  </HeadingPairs>
  <TitlesOfParts>
    <vt:vector size="48" baseType="lpstr">
      <vt:lpstr>Arial</vt:lpstr>
      <vt:lpstr>Arial Narrow</vt:lpstr>
      <vt:lpstr>Calibri</vt:lpstr>
      <vt:lpstr>Georgia</vt:lpstr>
      <vt:lpstr>Lato</vt:lpstr>
      <vt:lpstr>Raleway</vt:lpstr>
      <vt:lpstr>Trebuchet MS</vt:lpstr>
      <vt:lpstr>1_Office Theme</vt:lpstr>
      <vt:lpstr>Custom Design</vt:lpstr>
      <vt:lpstr>1_Custom Design</vt:lpstr>
      <vt:lpstr>3_Custom Design</vt:lpstr>
      <vt:lpstr>2_Custom Design</vt:lpstr>
      <vt:lpstr>Office Theme</vt:lpstr>
      <vt:lpstr>PowerPoint Presentation</vt:lpstr>
      <vt:lpstr>Mind the Gap:  What, Why, and How to Improve the Gender Pay Gap in Medicine </vt:lpstr>
      <vt:lpstr>Disclosures</vt:lpstr>
      <vt:lpstr>Objectives:</vt:lpstr>
      <vt:lpstr>Outline:</vt:lpstr>
      <vt:lpstr>PowerPoint Presentation</vt:lpstr>
      <vt:lpstr>PowerPoint Presentation</vt:lpstr>
      <vt:lpstr>Where does Family Medicine fit in?</vt:lpstr>
      <vt:lpstr>PowerPoint Presentation</vt:lpstr>
      <vt:lpstr>PowerPoint Presentation</vt:lpstr>
      <vt:lpstr>PowerPoint Presentation</vt:lpstr>
      <vt:lpstr>"Second-Generation" Gender Bias</vt:lpstr>
      <vt:lpstr>PowerPoint Presentation</vt:lpstr>
      <vt:lpstr>Key Points</vt:lpstr>
      <vt:lpstr>Small Group Breakouts</vt:lpstr>
      <vt:lpstr>In your small groups</vt:lpstr>
      <vt:lpstr>Back to Large Group</vt:lpstr>
      <vt:lpstr>Best Practices</vt:lpstr>
      <vt:lpstr>Submit 1 Best Practice</vt:lpstr>
      <vt:lpstr>PowerPoint Presentation</vt:lpstr>
      <vt:lpstr>PowerPoint Presentation</vt:lpstr>
      <vt:lpstr>Best Practices</vt:lpstr>
      <vt:lpstr>PowerPoint Presentation</vt:lpstr>
      <vt:lpstr>AMWA’s #GIVEHERAREASONTOSTAY</vt:lpstr>
      <vt:lpstr>Challenges</vt:lpstr>
      <vt:lpstr>Submit 1 Challenge</vt:lpstr>
      <vt:lpstr>PowerPoint Presentation</vt:lpstr>
      <vt:lpstr>Challenges</vt:lpstr>
      <vt:lpstr>MAKE A SMARTIE GOAL TO ADDRESS THE GENDER PAY GAP IN YOUR ORGANIZATION</vt:lpstr>
      <vt:lpstr>SMARTIE GOAL SUBMISSION</vt:lpstr>
      <vt:lpstr>Summary: The Problem</vt:lpstr>
      <vt:lpstr>Summary: Solutions</vt:lpstr>
      <vt:lpstr>PowerPoint Presentation</vt:lpstr>
      <vt:lpstr>References: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Krys Foster, MD</cp:lastModifiedBy>
  <cp:revision>332</cp:revision>
  <dcterms:created xsi:type="dcterms:W3CDTF">2020-10-26T17:33:56Z</dcterms:created>
  <dcterms:modified xsi:type="dcterms:W3CDTF">2022-05-03T15:34:31Z</dcterms:modified>
</cp:coreProperties>
</file>