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61" r:id="rId6"/>
    <p:sldId id="265" r:id="rId7"/>
    <p:sldId id="266" r:id="rId8"/>
    <p:sldId id="267" r:id="rId9"/>
    <p:sldId id="263" r:id="rId10"/>
    <p:sldId id="268" r:id="rId11"/>
    <p:sldId id="269" r:id="rId12"/>
    <p:sldId id="271" r:id="rId13"/>
    <p:sldId id="270" r:id="rId14"/>
    <p:sldId id="259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CECB72-4C37-47C4-BF8E-1FF578DE2F74}" v="11" dt="2021-09-10T03:10:12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38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lin, Kwanza" userId="88e42a41-d569-4cd8-842e-cdbda8496bed" providerId="ADAL" clId="{5DCECB72-4C37-47C4-BF8E-1FF578DE2F74}"/>
    <pc:docChg chg="custSel addSld modSld sldOrd">
      <pc:chgData name="Devlin, Kwanza" userId="88e42a41-d569-4cd8-842e-cdbda8496bed" providerId="ADAL" clId="{5DCECB72-4C37-47C4-BF8E-1FF578DE2F74}" dt="2021-09-10T03:19:32.422" v="2697"/>
      <pc:docMkLst>
        <pc:docMk/>
      </pc:docMkLst>
      <pc:sldChg chg="modSp mod">
        <pc:chgData name="Devlin, Kwanza" userId="88e42a41-d569-4cd8-842e-cdbda8496bed" providerId="ADAL" clId="{5DCECB72-4C37-47C4-BF8E-1FF578DE2F74}" dt="2021-09-09T01:57:25.681" v="295" actId="20577"/>
        <pc:sldMkLst>
          <pc:docMk/>
          <pc:sldMk cId="3564632647" sldId="256"/>
        </pc:sldMkLst>
        <pc:spChg chg="mod">
          <ac:chgData name="Devlin, Kwanza" userId="88e42a41-d569-4cd8-842e-cdbda8496bed" providerId="ADAL" clId="{5DCECB72-4C37-47C4-BF8E-1FF578DE2F74}" dt="2021-09-09T01:55:25.795" v="1" actId="27636"/>
          <ac:spMkLst>
            <pc:docMk/>
            <pc:sldMk cId="3564632647" sldId="256"/>
            <ac:spMk id="2" creationId="{00000000-0000-0000-0000-000000000000}"/>
          </ac:spMkLst>
        </pc:spChg>
        <pc:spChg chg="mod">
          <ac:chgData name="Devlin, Kwanza" userId="88e42a41-d569-4cd8-842e-cdbda8496bed" providerId="ADAL" clId="{5DCECB72-4C37-47C4-BF8E-1FF578DE2F74}" dt="2021-09-09T01:57:25.681" v="295" actId="20577"/>
          <ac:spMkLst>
            <pc:docMk/>
            <pc:sldMk cId="3564632647" sldId="256"/>
            <ac:spMk id="3" creationId="{00000000-0000-0000-0000-000000000000}"/>
          </ac:spMkLst>
        </pc:spChg>
      </pc:sldChg>
      <pc:sldChg chg="modSp mod ord modAnim">
        <pc:chgData name="Devlin, Kwanza" userId="88e42a41-d569-4cd8-842e-cdbda8496bed" providerId="ADAL" clId="{5DCECB72-4C37-47C4-BF8E-1FF578DE2F74}" dt="2021-09-09T02:32:02.892" v="976"/>
        <pc:sldMkLst>
          <pc:docMk/>
          <pc:sldMk cId="2068496966" sldId="257"/>
        </pc:sldMkLst>
        <pc:spChg chg="mod">
          <ac:chgData name="Devlin, Kwanza" userId="88e42a41-d569-4cd8-842e-cdbda8496bed" providerId="ADAL" clId="{5DCECB72-4C37-47C4-BF8E-1FF578DE2F74}" dt="2021-09-09T02:04:14.406" v="327" actId="20577"/>
          <ac:spMkLst>
            <pc:docMk/>
            <pc:sldMk cId="2068496966" sldId="257"/>
            <ac:spMk id="2" creationId="{00000000-0000-0000-0000-000000000000}"/>
          </ac:spMkLst>
        </pc:spChg>
        <pc:spChg chg="mod">
          <ac:chgData name="Devlin, Kwanza" userId="88e42a41-d569-4cd8-842e-cdbda8496bed" providerId="ADAL" clId="{5DCECB72-4C37-47C4-BF8E-1FF578DE2F74}" dt="2021-09-09T02:29:37.077" v="893" actId="20577"/>
          <ac:spMkLst>
            <pc:docMk/>
            <pc:sldMk cId="2068496966" sldId="257"/>
            <ac:spMk id="3" creationId="{00000000-0000-0000-0000-000000000000}"/>
          </ac:spMkLst>
        </pc:spChg>
      </pc:sldChg>
      <pc:sldChg chg="modSp mod">
        <pc:chgData name="Devlin, Kwanza" userId="88e42a41-d569-4cd8-842e-cdbda8496bed" providerId="ADAL" clId="{5DCECB72-4C37-47C4-BF8E-1FF578DE2F74}" dt="2021-09-10T03:19:32.422" v="2697"/>
        <pc:sldMkLst>
          <pc:docMk/>
          <pc:sldMk cId="3538649728" sldId="258"/>
        </pc:sldMkLst>
        <pc:spChg chg="mod">
          <ac:chgData name="Devlin, Kwanza" userId="88e42a41-d569-4cd8-842e-cdbda8496bed" providerId="ADAL" clId="{5DCECB72-4C37-47C4-BF8E-1FF578DE2F74}" dt="2021-09-10T01:27:01.687" v="1630" actId="20577"/>
          <ac:spMkLst>
            <pc:docMk/>
            <pc:sldMk cId="3538649728" sldId="258"/>
            <ac:spMk id="2" creationId="{00000000-0000-0000-0000-000000000000}"/>
          </ac:spMkLst>
        </pc:spChg>
        <pc:spChg chg="mod">
          <ac:chgData name="Devlin, Kwanza" userId="88e42a41-d569-4cd8-842e-cdbda8496bed" providerId="ADAL" clId="{5DCECB72-4C37-47C4-BF8E-1FF578DE2F74}" dt="2021-09-10T03:19:32.422" v="2697"/>
          <ac:spMkLst>
            <pc:docMk/>
            <pc:sldMk cId="3538649728" sldId="258"/>
            <ac:spMk id="3" creationId="{00000000-0000-0000-0000-000000000000}"/>
          </ac:spMkLst>
        </pc:spChg>
      </pc:sldChg>
      <pc:sldChg chg="addSp delSp modSp new mod modClrScheme chgLayout">
        <pc:chgData name="Devlin, Kwanza" userId="88e42a41-d569-4cd8-842e-cdbda8496bed" providerId="ADAL" clId="{5DCECB72-4C37-47C4-BF8E-1FF578DE2F74}" dt="2021-09-10T02:49:58.262" v="1651" actId="20577"/>
        <pc:sldMkLst>
          <pc:docMk/>
          <pc:sldMk cId="1476059959" sldId="259"/>
        </pc:sldMkLst>
        <pc:spChg chg="del mod ord">
          <ac:chgData name="Devlin, Kwanza" userId="88e42a41-d569-4cd8-842e-cdbda8496bed" providerId="ADAL" clId="{5DCECB72-4C37-47C4-BF8E-1FF578DE2F74}" dt="2021-09-10T02:49:35.141" v="1631" actId="700"/>
          <ac:spMkLst>
            <pc:docMk/>
            <pc:sldMk cId="1476059959" sldId="259"/>
            <ac:spMk id="2" creationId="{8EECD0F9-CF19-462C-A70B-1809FD728BEB}"/>
          </ac:spMkLst>
        </pc:spChg>
        <pc:spChg chg="del mod ord">
          <ac:chgData name="Devlin, Kwanza" userId="88e42a41-d569-4cd8-842e-cdbda8496bed" providerId="ADAL" clId="{5DCECB72-4C37-47C4-BF8E-1FF578DE2F74}" dt="2021-09-10T02:49:35.141" v="1631" actId="700"/>
          <ac:spMkLst>
            <pc:docMk/>
            <pc:sldMk cId="1476059959" sldId="259"/>
            <ac:spMk id="3" creationId="{A3CB3904-8792-453E-AC01-0D1352A4E6D5}"/>
          </ac:spMkLst>
        </pc:spChg>
        <pc:spChg chg="add mod ord">
          <ac:chgData name="Devlin, Kwanza" userId="88e42a41-d569-4cd8-842e-cdbda8496bed" providerId="ADAL" clId="{5DCECB72-4C37-47C4-BF8E-1FF578DE2F74}" dt="2021-09-10T02:49:58.262" v="1651" actId="20577"/>
          <ac:spMkLst>
            <pc:docMk/>
            <pc:sldMk cId="1476059959" sldId="259"/>
            <ac:spMk id="4" creationId="{300A13CE-CCDD-4ED9-B67D-FD3274733831}"/>
          </ac:spMkLst>
        </pc:spChg>
        <pc:spChg chg="add mod ord">
          <ac:chgData name="Devlin, Kwanza" userId="88e42a41-d569-4cd8-842e-cdbda8496bed" providerId="ADAL" clId="{5DCECB72-4C37-47C4-BF8E-1FF578DE2F74}" dt="2021-09-10T02:49:35.141" v="1631" actId="700"/>
          <ac:spMkLst>
            <pc:docMk/>
            <pc:sldMk cId="1476059959" sldId="259"/>
            <ac:spMk id="5" creationId="{1132B22C-F80D-49D3-A4B8-83D4C990FFBD}"/>
          </ac:spMkLst>
        </pc:spChg>
      </pc:sldChg>
      <pc:sldChg chg="addSp delSp modSp new mod ord modClrScheme chgLayout">
        <pc:chgData name="Devlin, Kwanza" userId="88e42a41-d569-4cd8-842e-cdbda8496bed" providerId="ADAL" clId="{5DCECB72-4C37-47C4-BF8E-1FF578DE2F74}" dt="2021-09-09T02:25:34.857" v="836" actId="20577"/>
        <pc:sldMkLst>
          <pc:docMk/>
          <pc:sldMk cId="1773259797" sldId="260"/>
        </pc:sldMkLst>
        <pc:spChg chg="del mod ord">
          <ac:chgData name="Devlin, Kwanza" userId="88e42a41-d569-4cd8-842e-cdbda8496bed" providerId="ADAL" clId="{5DCECB72-4C37-47C4-BF8E-1FF578DE2F74}" dt="2021-09-09T02:24:48.493" v="766" actId="700"/>
          <ac:spMkLst>
            <pc:docMk/>
            <pc:sldMk cId="1773259797" sldId="260"/>
            <ac:spMk id="2" creationId="{2DF686FD-E846-4D43-9FEA-A485055B0640}"/>
          </ac:spMkLst>
        </pc:spChg>
        <pc:spChg chg="del mod ord">
          <ac:chgData name="Devlin, Kwanza" userId="88e42a41-d569-4cd8-842e-cdbda8496bed" providerId="ADAL" clId="{5DCECB72-4C37-47C4-BF8E-1FF578DE2F74}" dt="2021-09-09T02:24:48.493" v="766" actId="700"/>
          <ac:spMkLst>
            <pc:docMk/>
            <pc:sldMk cId="1773259797" sldId="260"/>
            <ac:spMk id="3" creationId="{C22A74BB-9D54-490D-9AB8-5F84C4E38BC0}"/>
          </ac:spMkLst>
        </pc:spChg>
        <pc:spChg chg="add mod ord">
          <ac:chgData name="Devlin, Kwanza" userId="88e42a41-d569-4cd8-842e-cdbda8496bed" providerId="ADAL" clId="{5DCECB72-4C37-47C4-BF8E-1FF578DE2F74}" dt="2021-09-09T02:24:50.068" v="767"/>
          <ac:spMkLst>
            <pc:docMk/>
            <pc:sldMk cId="1773259797" sldId="260"/>
            <ac:spMk id="4" creationId="{E6DCFD95-7909-448D-9961-FCBBE90537C0}"/>
          </ac:spMkLst>
        </pc:spChg>
        <pc:spChg chg="add mod ord">
          <ac:chgData name="Devlin, Kwanza" userId="88e42a41-d569-4cd8-842e-cdbda8496bed" providerId="ADAL" clId="{5DCECB72-4C37-47C4-BF8E-1FF578DE2F74}" dt="2021-09-09T02:25:34.857" v="836" actId="20577"/>
          <ac:spMkLst>
            <pc:docMk/>
            <pc:sldMk cId="1773259797" sldId="260"/>
            <ac:spMk id="5" creationId="{F1ED59D7-5857-434F-9468-C8AD4520E32D}"/>
          </ac:spMkLst>
        </pc:spChg>
      </pc:sldChg>
      <pc:sldChg chg="modSp new mod modAnim">
        <pc:chgData name="Devlin, Kwanza" userId="88e42a41-d569-4cd8-842e-cdbda8496bed" providerId="ADAL" clId="{5DCECB72-4C37-47C4-BF8E-1FF578DE2F74}" dt="2021-09-10T01:26:14.236" v="1596"/>
        <pc:sldMkLst>
          <pc:docMk/>
          <pc:sldMk cId="323790007" sldId="261"/>
        </pc:sldMkLst>
        <pc:spChg chg="mod">
          <ac:chgData name="Devlin, Kwanza" userId="88e42a41-d569-4cd8-842e-cdbda8496bed" providerId="ADAL" clId="{5DCECB72-4C37-47C4-BF8E-1FF578DE2F74}" dt="2021-09-09T02:04:24.163" v="338" actId="20577"/>
          <ac:spMkLst>
            <pc:docMk/>
            <pc:sldMk cId="323790007" sldId="261"/>
            <ac:spMk id="2" creationId="{A76DC954-7E52-4EB7-89C8-9EFDD2D0E526}"/>
          </ac:spMkLst>
        </pc:spChg>
        <pc:spChg chg="mod">
          <ac:chgData name="Devlin, Kwanza" userId="88e42a41-d569-4cd8-842e-cdbda8496bed" providerId="ADAL" clId="{5DCECB72-4C37-47C4-BF8E-1FF578DE2F74}" dt="2021-09-10T01:25:59.432" v="1593" actId="20577"/>
          <ac:spMkLst>
            <pc:docMk/>
            <pc:sldMk cId="323790007" sldId="261"/>
            <ac:spMk id="3" creationId="{F82E96C9-C5EC-4CE6-B0B5-956793850258}"/>
          </ac:spMkLst>
        </pc:spChg>
      </pc:sldChg>
      <pc:sldChg chg="addSp delSp modSp new mod ord modAnim">
        <pc:chgData name="Devlin, Kwanza" userId="88e42a41-d569-4cd8-842e-cdbda8496bed" providerId="ADAL" clId="{5DCECB72-4C37-47C4-BF8E-1FF578DE2F74}" dt="2021-09-09T02:31:43.772" v="973"/>
        <pc:sldMkLst>
          <pc:docMk/>
          <pc:sldMk cId="1041141122" sldId="262"/>
        </pc:sldMkLst>
        <pc:spChg chg="mod">
          <ac:chgData name="Devlin, Kwanza" userId="88e42a41-d569-4cd8-842e-cdbda8496bed" providerId="ADAL" clId="{5DCECB72-4C37-47C4-BF8E-1FF578DE2F74}" dt="2021-09-09T02:30:12.868" v="968" actId="5793"/>
          <ac:spMkLst>
            <pc:docMk/>
            <pc:sldMk cId="1041141122" sldId="262"/>
            <ac:spMk id="2" creationId="{025D26E9-494F-46C1-87DA-F98F1DCC175C}"/>
          </ac:spMkLst>
        </pc:spChg>
        <pc:spChg chg="del">
          <ac:chgData name="Devlin, Kwanza" userId="88e42a41-d569-4cd8-842e-cdbda8496bed" providerId="ADAL" clId="{5DCECB72-4C37-47C4-BF8E-1FF578DE2F74}" dt="2021-09-09T02:26:36.368" v="839"/>
          <ac:spMkLst>
            <pc:docMk/>
            <pc:sldMk cId="1041141122" sldId="262"/>
            <ac:spMk id="3" creationId="{0A08B32C-2E1A-4C0A-9E11-C5358859AFBC}"/>
          </ac:spMkLst>
        </pc:spChg>
        <pc:spChg chg="add mod">
          <ac:chgData name="Devlin, Kwanza" userId="88e42a41-d569-4cd8-842e-cdbda8496bed" providerId="ADAL" clId="{5DCECB72-4C37-47C4-BF8E-1FF578DE2F74}" dt="2021-09-09T02:31:38.029" v="972" actId="207"/>
          <ac:spMkLst>
            <pc:docMk/>
            <pc:sldMk cId="1041141122" sldId="262"/>
            <ac:spMk id="5" creationId="{69C22D38-E660-4235-B263-2330E9114031}"/>
          </ac:spMkLst>
        </pc:spChg>
        <pc:picChg chg="add mod">
          <ac:chgData name="Devlin, Kwanza" userId="88e42a41-d569-4cd8-842e-cdbda8496bed" providerId="ADAL" clId="{5DCECB72-4C37-47C4-BF8E-1FF578DE2F74}" dt="2021-09-09T02:26:49.487" v="841" actId="14100"/>
          <ac:picMkLst>
            <pc:docMk/>
            <pc:sldMk cId="1041141122" sldId="262"/>
            <ac:picMk id="4" creationId="{EB8EE111-E98A-45AB-9212-E443074A1ED6}"/>
          </ac:picMkLst>
        </pc:picChg>
      </pc:sldChg>
      <pc:sldChg chg="modSp new mod ord">
        <pc:chgData name="Devlin, Kwanza" userId="88e42a41-d569-4cd8-842e-cdbda8496bed" providerId="ADAL" clId="{5DCECB72-4C37-47C4-BF8E-1FF578DE2F74}" dt="2021-09-10T02:51:03.485" v="1653"/>
        <pc:sldMkLst>
          <pc:docMk/>
          <pc:sldMk cId="1836282876" sldId="263"/>
        </pc:sldMkLst>
        <pc:spChg chg="mod">
          <ac:chgData name="Devlin, Kwanza" userId="88e42a41-d569-4cd8-842e-cdbda8496bed" providerId="ADAL" clId="{5DCECB72-4C37-47C4-BF8E-1FF578DE2F74}" dt="2021-09-09T02:04:43.073" v="347" actId="20577"/>
          <ac:spMkLst>
            <pc:docMk/>
            <pc:sldMk cId="1836282876" sldId="263"/>
            <ac:spMk id="2" creationId="{A9E01563-FE1B-459C-B8E8-5A14A10918CE}"/>
          </ac:spMkLst>
        </pc:spChg>
      </pc:sldChg>
      <pc:sldChg chg="addSp delSp modSp new mod ord modClrScheme chgLayout">
        <pc:chgData name="Devlin, Kwanza" userId="88e42a41-d569-4cd8-842e-cdbda8496bed" providerId="ADAL" clId="{5DCECB72-4C37-47C4-BF8E-1FF578DE2F74}" dt="2021-09-09T02:33:49.488" v="1104" actId="113"/>
        <pc:sldMkLst>
          <pc:docMk/>
          <pc:sldMk cId="3527276338" sldId="264"/>
        </pc:sldMkLst>
        <pc:spChg chg="del mod ord">
          <ac:chgData name="Devlin, Kwanza" userId="88e42a41-d569-4cd8-842e-cdbda8496bed" providerId="ADAL" clId="{5DCECB72-4C37-47C4-BF8E-1FF578DE2F74}" dt="2021-09-09T02:32:47.616" v="979" actId="700"/>
          <ac:spMkLst>
            <pc:docMk/>
            <pc:sldMk cId="3527276338" sldId="264"/>
            <ac:spMk id="2" creationId="{F63AC9FF-B834-4BAE-B357-A59ACC0AA2B2}"/>
          </ac:spMkLst>
        </pc:spChg>
        <pc:spChg chg="del mod ord">
          <ac:chgData name="Devlin, Kwanza" userId="88e42a41-d569-4cd8-842e-cdbda8496bed" providerId="ADAL" clId="{5DCECB72-4C37-47C4-BF8E-1FF578DE2F74}" dt="2021-09-09T02:32:47.616" v="979" actId="700"/>
          <ac:spMkLst>
            <pc:docMk/>
            <pc:sldMk cId="3527276338" sldId="264"/>
            <ac:spMk id="3" creationId="{F6ACE3F7-FB13-4FA8-8834-8B575710783A}"/>
          </ac:spMkLst>
        </pc:spChg>
        <pc:spChg chg="add mod ord">
          <ac:chgData name="Devlin, Kwanza" userId="88e42a41-d569-4cd8-842e-cdbda8496bed" providerId="ADAL" clId="{5DCECB72-4C37-47C4-BF8E-1FF578DE2F74}" dt="2021-09-09T02:33:49.488" v="1104" actId="113"/>
          <ac:spMkLst>
            <pc:docMk/>
            <pc:sldMk cId="3527276338" sldId="264"/>
            <ac:spMk id="4" creationId="{040CCE2D-F01E-4F1E-B293-A12CEF0C0896}"/>
          </ac:spMkLst>
        </pc:spChg>
        <pc:spChg chg="add mod ord">
          <ac:chgData name="Devlin, Kwanza" userId="88e42a41-d569-4cd8-842e-cdbda8496bed" providerId="ADAL" clId="{5DCECB72-4C37-47C4-BF8E-1FF578DE2F74}" dt="2021-09-09T02:32:47.616" v="979" actId="700"/>
          <ac:spMkLst>
            <pc:docMk/>
            <pc:sldMk cId="3527276338" sldId="264"/>
            <ac:spMk id="5" creationId="{6CEBD918-CC32-4B56-B62B-A8EEEDBE228F}"/>
          </ac:spMkLst>
        </pc:spChg>
      </pc:sldChg>
      <pc:sldChg chg="modSp new mod ord">
        <pc:chgData name="Devlin, Kwanza" userId="88e42a41-d569-4cd8-842e-cdbda8496bed" providerId="ADAL" clId="{5DCECB72-4C37-47C4-BF8E-1FF578DE2F74}" dt="2021-09-09T02:39:47.386" v="1196" actId="255"/>
        <pc:sldMkLst>
          <pc:docMk/>
          <pc:sldMk cId="3631824256" sldId="265"/>
        </pc:sldMkLst>
        <pc:spChg chg="mod">
          <ac:chgData name="Devlin, Kwanza" userId="88e42a41-d569-4cd8-842e-cdbda8496bed" providerId="ADAL" clId="{5DCECB72-4C37-47C4-BF8E-1FF578DE2F74}" dt="2021-09-09T02:39:47.386" v="1196" actId="255"/>
          <ac:spMkLst>
            <pc:docMk/>
            <pc:sldMk cId="3631824256" sldId="265"/>
            <ac:spMk id="3" creationId="{70BC1DCD-1C26-45FF-B5A0-717A74D71D8B}"/>
          </ac:spMkLst>
        </pc:spChg>
      </pc:sldChg>
      <pc:sldChg chg="modSp new mod ord">
        <pc:chgData name="Devlin, Kwanza" userId="88e42a41-d569-4cd8-842e-cdbda8496bed" providerId="ADAL" clId="{5DCECB72-4C37-47C4-BF8E-1FF578DE2F74}" dt="2021-09-10T01:26:45.011" v="1614" actId="20577"/>
        <pc:sldMkLst>
          <pc:docMk/>
          <pc:sldMk cId="3539110551" sldId="266"/>
        </pc:sldMkLst>
        <pc:spChg chg="mod">
          <ac:chgData name="Devlin, Kwanza" userId="88e42a41-d569-4cd8-842e-cdbda8496bed" providerId="ADAL" clId="{5DCECB72-4C37-47C4-BF8E-1FF578DE2F74}" dt="2021-09-10T01:26:45.011" v="1614" actId="20577"/>
          <ac:spMkLst>
            <pc:docMk/>
            <pc:sldMk cId="3539110551" sldId="266"/>
            <ac:spMk id="3" creationId="{EF7A74A9-81DB-40B5-9428-7A26BB8232CA}"/>
          </ac:spMkLst>
        </pc:spChg>
      </pc:sldChg>
      <pc:sldChg chg="modSp new mod">
        <pc:chgData name="Devlin, Kwanza" userId="88e42a41-d569-4cd8-842e-cdbda8496bed" providerId="ADAL" clId="{5DCECB72-4C37-47C4-BF8E-1FF578DE2F74}" dt="2021-09-10T02:55:11.505" v="1779" actId="20577"/>
        <pc:sldMkLst>
          <pc:docMk/>
          <pc:sldMk cId="3289744515" sldId="267"/>
        </pc:sldMkLst>
        <pc:spChg chg="mod">
          <ac:chgData name="Devlin, Kwanza" userId="88e42a41-d569-4cd8-842e-cdbda8496bed" providerId="ADAL" clId="{5DCECB72-4C37-47C4-BF8E-1FF578DE2F74}" dt="2021-09-10T02:55:11.505" v="1779" actId="20577"/>
          <ac:spMkLst>
            <pc:docMk/>
            <pc:sldMk cId="3289744515" sldId="267"/>
            <ac:spMk id="3" creationId="{789E16B0-5CC4-4852-93D8-BEC8881BC1E0}"/>
          </ac:spMkLst>
        </pc:spChg>
      </pc:sldChg>
      <pc:sldChg chg="addSp delSp modSp new mod">
        <pc:chgData name="Devlin, Kwanza" userId="88e42a41-d569-4cd8-842e-cdbda8496bed" providerId="ADAL" clId="{5DCECB72-4C37-47C4-BF8E-1FF578DE2F74}" dt="2021-09-10T03:13:38.653" v="2525" actId="27918"/>
        <pc:sldMkLst>
          <pc:docMk/>
          <pc:sldMk cId="1616929351" sldId="268"/>
        </pc:sldMkLst>
        <pc:spChg chg="del">
          <ac:chgData name="Devlin, Kwanza" userId="88e42a41-d569-4cd8-842e-cdbda8496bed" providerId="ADAL" clId="{5DCECB72-4C37-47C4-BF8E-1FF578DE2F74}" dt="2021-09-10T03:10:12.741" v="2520" actId="1957"/>
          <ac:spMkLst>
            <pc:docMk/>
            <pc:sldMk cId="1616929351" sldId="268"/>
            <ac:spMk id="3" creationId="{9FE35204-20EC-4121-9FB7-67F84DEDB666}"/>
          </ac:spMkLst>
        </pc:spChg>
        <pc:graphicFrameChg chg="add mod">
          <ac:chgData name="Devlin, Kwanza" userId="88e42a41-d569-4cd8-842e-cdbda8496bed" providerId="ADAL" clId="{5DCECB72-4C37-47C4-BF8E-1FF578DE2F74}" dt="2021-09-10T03:10:12.741" v="2520" actId="1957"/>
          <ac:graphicFrameMkLst>
            <pc:docMk/>
            <pc:sldMk cId="1616929351" sldId="268"/>
            <ac:graphicFrameMk id="6" creationId="{D0F52F75-182C-4906-8400-15208F9DA6A2}"/>
          </ac:graphicFrameMkLst>
        </pc:graphicFrameChg>
      </pc:sldChg>
      <pc:sldChg chg="modSp new mod">
        <pc:chgData name="Devlin, Kwanza" userId="88e42a41-d569-4cd8-842e-cdbda8496bed" providerId="ADAL" clId="{5DCECB72-4C37-47C4-BF8E-1FF578DE2F74}" dt="2021-09-10T03:18:04.716" v="2696" actId="20577"/>
        <pc:sldMkLst>
          <pc:docMk/>
          <pc:sldMk cId="2092181628" sldId="269"/>
        </pc:sldMkLst>
        <pc:spChg chg="mod">
          <ac:chgData name="Devlin, Kwanza" userId="88e42a41-d569-4cd8-842e-cdbda8496bed" providerId="ADAL" clId="{5DCECB72-4C37-47C4-BF8E-1FF578DE2F74}" dt="2021-09-10T03:18:04.716" v="2696" actId="20577"/>
          <ac:spMkLst>
            <pc:docMk/>
            <pc:sldMk cId="2092181628" sldId="269"/>
            <ac:spMk id="3" creationId="{B4C4F29D-1A24-4185-882A-A4E57D20581C}"/>
          </ac:spMkLst>
        </pc:spChg>
      </pc:sldChg>
      <pc:sldChg chg="modSp new mod">
        <pc:chgData name="Devlin, Kwanza" userId="88e42a41-d569-4cd8-842e-cdbda8496bed" providerId="ADAL" clId="{5DCECB72-4C37-47C4-BF8E-1FF578DE2F74}" dt="2021-09-10T03:04:46.469" v="2518" actId="20577"/>
        <pc:sldMkLst>
          <pc:docMk/>
          <pc:sldMk cId="3618687393" sldId="270"/>
        </pc:sldMkLst>
        <pc:spChg chg="mod">
          <ac:chgData name="Devlin, Kwanza" userId="88e42a41-d569-4cd8-842e-cdbda8496bed" providerId="ADAL" clId="{5DCECB72-4C37-47C4-BF8E-1FF578DE2F74}" dt="2021-09-10T03:01:46.431" v="2166" actId="20577"/>
          <ac:spMkLst>
            <pc:docMk/>
            <pc:sldMk cId="3618687393" sldId="270"/>
            <ac:spMk id="2" creationId="{EFC4AAF3-B4E0-495C-A80D-48CFC75E4C52}"/>
          </ac:spMkLst>
        </pc:spChg>
        <pc:spChg chg="mod">
          <ac:chgData name="Devlin, Kwanza" userId="88e42a41-d569-4cd8-842e-cdbda8496bed" providerId="ADAL" clId="{5DCECB72-4C37-47C4-BF8E-1FF578DE2F74}" dt="2021-09-10T03:04:46.469" v="2518" actId="20577"/>
          <ac:spMkLst>
            <pc:docMk/>
            <pc:sldMk cId="3618687393" sldId="270"/>
            <ac:spMk id="3" creationId="{2895D24C-9988-4040-AC8C-BCCDE5567A90}"/>
          </ac:spMkLst>
        </pc:spChg>
      </pc:sldChg>
      <pc:sldChg chg="modSp new mod ord">
        <pc:chgData name="Devlin, Kwanza" userId="88e42a41-d569-4cd8-842e-cdbda8496bed" providerId="ADAL" clId="{5DCECB72-4C37-47C4-BF8E-1FF578DE2F74}" dt="2021-09-10T03:01:38.554" v="2155"/>
        <pc:sldMkLst>
          <pc:docMk/>
          <pc:sldMk cId="4131399034" sldId="271"/>
        </pc:sldMkLst>
        <pc:spChg chg="mod">
          <ac:chgData name="Devlin, Kwanza" userId="88e42a41-d569-4cd8-842e-cdbda8496bed" providerId="ADAL" clId="{5DCECB72-4C37-47C4-BF8E-1FF578DE2F74}" dt="2021-09-10T02:57:04.475" v="1854" actId="20577"/>
          <ac:spMkLst>
            <pc:docMk/>
            <pc:sldMk cId="4131399034" sldId="271"/>
            <ac:spMk id="2" creationId="{ADBF8BF1-94A8-4191-8D97-EE7131EEDC54}"/>
          </ac:spMkLst>
        </pc:spChg>
        <pc:spChg chg="mod">
          <ac:chgData name="Devlin, Kwanza" userId="88e42a41-d569-4cd8-842e-cdbda8496bed" providerId="ADAL" clId="{5DCECB72-4C37-47C4-BF8E-1FF578DE2F74}" dt="2021-09-10T03:01:23.071" v="2151" actId="20577"/>
          <ac:spMkLst>
            <pc:docMk/>
            <pc:sldMk cId="4131399034" sldId="271"/>
            <ac:spMk id="3" creationId="{6402329E-F27D-47D5-86A0-37A30BD8BB6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60572863174713E-2"/>
          <c:y val="3.5914010816902757E-2"/>
          <c:w val="0.9331478945566587"/>
          <c:h val="0.7604208176887201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Filled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Sheet1!$A$2:$A$11</c:f>
              <c:strCache>
                <c:ptCount val="10"/>
                <c:pt idx="0">
                  <c:v>NAME (stated)</c:v>
                </c:pt>
                <c:pt idx="1">
                  <c:v>NAME (not stated)</c:v>
                </c:pt>
                <c:pt idx="2">
                  <c:v>CONDITION (stated)</c:v>
                </c:pt>
                <c:pt idx="3">
                  <c:v>CONDITION (not stated)</c:v>
                </c:pt>
                <c:pt idx="4">
                  <c:v>HOW (stated)</c:v>
                </c:pt>
                <c:pt idx="5">
                  <c:v>HOW (not stated)</c:v>
                </c:pt>
                <c:pt idx="6">
                  <c:v>WHY NOT (stated)</c:v>
                </c:pt>
                <c:pt idx="7">
                  <c:v>WHY NOT (not stated)</c:v>
                </c:pt>
                <c:pt idx="8">
                  <c:v>WORRIES (stated)</c:v>
                </c:pt>
                <c:pt idx="9">
                  <c:v>WORRIES (not stated)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15</c:v>
                </c:pt>
                <c:pt idx="1">
                  <c:v>0</c:v>
                </c:pt>
                <c:pt idx="2">
                  <c:v>15</c:v>
                </c:pt>
                <c:pt idx="3">
                  <c:v>0</c:v>
                </c:pt>
                <c:pt idx="4">
                  <c:v>6</c:v>
                </c:pt>
                <c:pt idx="5">
                  <c:v>9</c:v>
                </c:pt>
                <c:pt idx="6">
                  <c:v>9</c:v>
                </c:pt>
                <c:pt idx="7">
                  <c:v>6</c:v>
                </c:pt>
                <c:pt idx="8">
                  <c:v>9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90-4B10-B0B0-62C34C61AC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Filled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Sheet1!$A$2:$A$11</c:f>
              <c:strCache>
                <c:ptCount val="10"/>
                <c:pt idx="0">
                  <c:v>NAME (stated)</c:v>
                </c:pt>
                <c:pt idx="1">
                  <c:v>NAME (not stated)</c:v>
                </c:pt>
                <c:pt idx="2">
                  <c:v>CONDITION (stated)</c:v>
                </c:pt>
                <c:pt idx="3">
                  <c:v>CONDITION (not stated)</c:v>
                </c:pt>
                <c:pt idx="4">
                  <c:v>HOW (stated)</c:v>
                </c:pt>
                <c:pt idx="5">
                  <c:v>HOW (not stated)</c:v>
                </c:pt>
                <c:pt idx="6">
                  <c:v>WHY NOT (stated)</c:v>
                </c:pt>
                <c:pt idx="7">
                  <c:v>WHY NOT (not stated)</c:v>
                </c:pt>
                <c:pt idx="8">
                  <c:v>WORRIES (stated)</c:v>
                </c:pt>
                <c:pt idx="9">
                  <c:v>WORRIES (not stated)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5</c:v>
                </c:pt>
                <c:pt idx="6">
                  <c:v>1</c:v>
                </c:pt>
                <c:pt idx="7">
                  <c:v>5</c:v>
                </c:pt>
                <c:pt idx="8">
                  <c:v>1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90-4B10-B0B0-62C34C61A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6129264"/>
        <c:axId val="626128848"/>
        <c:axId val="0"/>
      </c:bar3DChart>
      <c:catAx>
        <c:axId val="62612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128848"/>
        <c:crosses val="autoZero"/>
        <c:auto val="1"/>
        <c:lblAlgn val="ctr"/>
        <c:lblOffset val="100"/>
        <c:noMultiLvlLbl val="0"/>
      </c:catAx>
      <c:valAx>
        <c:axId val="62612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12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7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8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2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3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1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28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0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3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54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EBB92-0441-4271-800B-8545300B4479}" type="datetimeFigureOut">
              <a:rPr lang="en-US" smtClean="0"/>
              <a:t>9/10/2021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29F0E-F4B2-46BF-A2D1-F5B143D17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2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Physician communication effects on medication adherence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Kwanza Devlin, MD – Associate Program Director</a:t>
            </a:r>
          </a:p>
          <a:p>
            <a:r>
              <a:rPr lang="en-US" dirty="0"/>
              <a:t>Brian Carey, DO – PGY3</a:t>
            </a:r>
          </a:p>
          <a:p>
            <a:r>
              <a:rPr lang="en-US" dirty="0"/>
              <a:t>Jeff Freund, PharmD – Clinical Pharmacist</a:t>
            </a:r>
          </a:p>
          <a:p>
            <a:r>
              <a:rPr lang="en-US" dirty="0"/>
              <a:t>Froedtert Menomonee Falls Hospital Family Medicine Residency</a:t>
            </a:r>
          </a:p>
          <a:p>
            <a:r>
              <a:rPr lang="en-US" dirty="0"/>
              <a:t>Medical College of Wisconsin</a:t>
            </a:r>
          </a:p>
        </p:txBody>
      </p:sp>
    </p:spTree>
    <p:extLst>
      <p:ext uri="{BB962C8B-B14F-4D97-AF65-F5344CB8AC3E}">
        <p14:creationId xmlns:p14="http://schemas.microsoft.com/office/powerpoint/2010/main" val="356463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05335-2510-47CC-AE06-42FFBEDA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0F52F75-182C-4906-8400-15208F9DA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8671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76280" y="3631962"/>
            <a:ext cx="106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P=.015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077477" y="3631962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P=.07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895391" y="3631962"/>
            <a:ext cx="117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P=.61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98143" y="3631962"/>
            <a:ext cx="106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P=.15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9499340" y="3631962"/>
            <a:ext cx="106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P=0.15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2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D87CB-634A-4DE7-B8C5-88AC1FF7A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4F29D-1A24-4185-882A-A4E57D205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the discussion points, </a:t>
            </a:r>
            <a:r>
              <a:rPr lang="en-US" u="sng" dirty="0" smtClean="0"/>
              <a:t>saying the name of the new medication </a:t>
            </a:r>
            <a:r>
              <a:rPr lang="en-US" dirty="0" smtClean="0"/>
              <a:t>was the only point that seemed to have an impact on whether the patient picke</a:t>
            </a:r>
            <a:r>
              <a:rPr lang="en-US" dirty="0" smtClean="0"/>
              <a:t>d up the prescription (</a:t>
            </a:r>
            <a:r>
              <a:rPr lang="en-US" i="1" dirty="0" smtClean="0"/>
              <a:t>p=.015</a:t>
            </a:r>
            <a:r>
              <a:rPr lang="en-US" dirty="0" smtClean="0"/>
              <a:t>)</a:t>
            </a:r>
          </a:p>
          <a:p>
            <a:r>
              <a:rPr lang="en-US" dirty="0" smtClean="0"/>
              <a:t>Saying the disease or condition that the med was being used for appeared to be a close second (</a:t>
            </a:r>
            <a:r>
              <a:rPr lang="en-US" i="1" dirty="0" smtClean="0"/>
              <a:t>p=.07)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8BF1-94A8-4191-8D97-EE7131EE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areas to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2329E-F27D-47D5-86A0-37A30BD8B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Demographic impact – did some questions mean more to some groups?</a:t>
            </a:r>
          </a:p>
          <a:p>
            <a:r>
              <a:rPr lang="en-US" dirty="0" smtClean="0"/>
              <a:t>Insurance </a:t>
            </a:r>
            <a:r>
              <a:rPr lang="en-US" dirty="0"/>
              <a:t>or other confounding factors</a:t>
            </a:r>
          </a:p>
          <a:p>
            <a:r>
              <a:rPr lang="en-US" dirty="0"/>
              <a:t>Physician perception/belief – did patients respond more to the passion/intensity of the “pitch”?</a:t>
            </a:r>
          </a:p>
          <a:p>
            <a:r>
              <a:rPr lang="en-US" dirty="0"/>
              <a:t>Speaking to patients directly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9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4AAF3-B4E0-495C-A80D-48CFC75E4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5D24C-9988-4040-AC8C-BCCDE5567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aimed to assess the impact of physician communication on new prescription adherence, namely picking up the prescription</a:t>
            </a:r>
          </a:p>
          <a:p>
            <a:r>
              <a:rPr lang="en-US" dirty="0"/>
              <a:t>We collected data about what was said in the room and whether the script was picked up from pharmacy</a:t>
            </a:r>
          </a:p>
          <a:p>
            <a:r>
              <a:rPr lang="en-US" dirty="0"/>
              <a:t>We showed that </a:t>
            </a:r>
            <a:r>
              <a:rPr lang="en-US" dirty="0" smtClean="0"/>
              <a:t>saying the name of the med made a significant impact on patients picking up a prescription (likely followed by saying the disease being treated)</a:t>
            </a:r>
          </a:p>
          <a:p>
            <a:r>
              <a:rPr lang="en-US" dirty="0" smtClean="0"/>
              <a:t>Still </a:t>
            </a:r>
            <a:r>
              <a:rPr lang="en-US" dirty="0"/>
              <a:t>more work to be done in this area</a:t>
            </a:r>
          </a:p>
        </p:txBody>
      </p:sp>
    </p:spTree>
    <p:extLst>
      <p:ext uri="{BB962C8B-B14F-4D97-AF65-F5344CB8AC3E}">
        <p14:creationId xmlns:p14="http://schemas.microsoft.com/office/powerpoint/2010/main" val="36186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0A13CE-CCDD-4ED9-B67D-FD3274733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32B22C-F80D-49D3-A4B8-83D4C990FF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Conn, Vicki. (2017). Medication adherence outcomes of 771 intervention trials: Systematic review and meta-analysis. </a:t>
            </a:r>
            <a:r>
              <a:rPr lang="en-US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Preventive Medicine, 99,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269-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276. doi: 10.1016/j.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ypmed.2017.03.008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Viswanathan, Meera (2012). Interventions to Impr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 Adherence to Self-administered Medications for Chronic Disease in the United States: A Systematic Review.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Annals of Internal Medicine, 157(11), 785-795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doi: 10.7326/0003-4819-157-11-201212040-00538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Young, Henry. (2017). How does patient-provider communication influence adherence to asthma medications?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Education and Counseling, 100(4),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696-702. doi: 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10.1016/j.pec.2016.11.022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Association of Chain Drug Stores. </a:t>
            </a:r>
            <a:r>
              <a:rPr lang="en-US" sz="18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Pharmacies: Improving Health, Reducing Costs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July 2010. Based on IMS Health Data.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DCFD95-7909-448D-9961-FCBBE905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Drugs do not work on patients who do not take them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D59D7-5857-434F-9468-C8AD4520E3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C. Everett Koop – Former Surgeon General</a:t>
            </a:r>
          </a:p>
        </p:txBody>
      </p:sp>
    </p:spTree>
    <p:extLst>
      <p:ext uri="{BB962C8B-B14F-4D97-AF65-F5344CB8AC3E}">
        <p14:creationId xmlns:p14="http://schemas.microsoft.com/office/powerpoint/2010/main" val="17732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Known barriers </a:t>
            </a:r>
          </a:p>
          <a:p>
            <a:pPr lvl="1"/>
            <a:r>
              <a:rPr lang="en-US" dirty="0"/>
              <a:t>Physician non-modifiable – social environment, difficult remembering, education, beliefs</a:t>
            </a:r>
          </a:p>
          <a:p>
            <a:pPr lvl="1"/>
            <a:r>
              <a:rPr lang="en-US" dirty="0"/>
              <a:t>Physician partially modifiable – cost, complexity, trust in provider (dx &amp; plan)</a:t>
            </a:r>
          </a:p>
          <a:p>
            <a:pPr lvl="1"/>
            <a:r>
              <a:rPr lang="en-US" dirty="0"/>
              <a:t>Physician modifiable - ??</a:t>
            </a:r>
          </a:p>
          <a:p>
            <a:r>
              <a:rPr lang="en-US" dirty="0"/>
              <a:t>Physician </a:t>
            </a:r>
            <a:r>
              <a:rPr lang="en-US" dirty="0" smtClean="0"/>
              <a:t>frustration/helplessness</a:t>
            </a:r>
            <a:endParaRPr lang="en-US" dirty="0"/>
          </a:p>
          <a:p>
            <a:r>
              <a:rPr lang="en-US" dirty="0"/>
              <a:t>Where to start?</a:t>
            </a:r>
          </a:p>
        </p:txBody>
      </p:sp>
    </p:spTree>
    <p:extLst>
      <p:ext uri="{BB962C8B-B14F-4D97-AF65-F5344CB8AC3E}">
        <p14:creationId xmlns:p14="http://schemas.microsoft.com/office/powerpoint/2010/main" val="20684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D26E9-494F-46C1-87DA-F98F1DCC1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at the very beginning…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B8EE111-E98A-45AB-9212-E443074A1E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8171" y="1874661"/>
            <a:ext cx="8425543" cy="4448687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:a16="http://schemas.microsoft.com/office/drawing/2014/main" id="{69C22D38-E660-4235-B263-2330E9114031}"/>
              </a:ext>
            </a:extLst>
          </p:cNvPr>
          <p:cNvSpPr/>
          <p:nvPr/>
        </p:nvSpPr>
        <p:spPr>
          <a:xfrm>
            <a:off x="1156995" y="1253875"/>
            <a:ext cx="6078081" cy="5069473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4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DC954-7E52-4EB7-89C8-9EFDD2D0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96C9-C5EC-4CE6-B0B5-956793850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research looked at broad strokes (addressing cost, regimen simplification)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Practical</a:t>
            </a:r>
          </a:p>
          <a:p>
            <a:r>
              <a:rPr lang="en-US" dirty="0"/>
              <a:t>Efficient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Are there </a:t>
            </a:r>
            <a:r>
              <a:rPr lang="en-US" b="1" u="sng" dirty="0"/>
              <a:t>statements</a:t>
            </a:r>
            <a:r>
              <a:rPr lang="en-US" dirty="0"/>
              <a:t> made by the provider that impact patient’s likelihood </a:t>
            </a:r>
            <a:r>
              <a:rPr lang="en-US" dirty="0" smtClean="0"/>
              <a:t>of picking up </a:t>
            </a:r>
            <a:r>
              <a:rPr lang="en-US" dirty="0"/>
              <a:t>a prescription?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43EE8-B68C-4496-953A-F81C8E448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1DCD-1C26-45FF-B5A0-717A74D71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 say the name of the medicine? (WHAT?)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 say the name of the condition the medicine is treating? (WHY?)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 explain how the medicine works? (HOW?)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explain why you selected this medication instead of another medication(s)? (WHY NOT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 discuss side effects? (WORRIES?)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8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62DD2-8212-44CC-92F5-68222C72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A74A9-81DB-40B5-9428-7A26BB82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up clipboards in the precepting area to track</a:t>
            </a:r>
          </a:p>
          <a:p>
            <a:r>
              <a:rPr lang="en-US" dirty="0"/>
              <a:t>Residents and faculty encouraged to continue care as usual</a:t>
            </a:r>
          </a:p>
          <a:p>
            <a:r>
              <a:rPr lang="en-US" dirty="0"/>
              <a:t>Pharmacy staff pulled data on prescription fills</a:t>
            </a:r>
          </a:p>
        </p:txBody>
      </p:sp>
    </p:spTree>
    <p:extLst>
      <p:ext uri="{BB962C8B-B14F-4D97-AF65-F5344CB8AC3E}">
        <p14:creationId xmlns:p14="http://schemas.microsoft.com/office/powerpoint/2010/main" val="35391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223-207A-4F70-B6CC-71D67114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E16B0-5CC4-4852-93D8-BEC8881BC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Inclusion</a:t>
            </a:r>
          </a:p>
          <a:p>
            <a:pPr lvl="1"/>
            <a:r>
              <a:rPr lang="en-US" dirty="0"/>
              <a:t>All ages</a:t>
            </a:r>
          </a:p>
          <a:p>
            <a:pPr lvl="1"/>
            <a:r>
              <a:rPr lang="en-US" dirty="0"/>
              <a:t>Residents and faculty</a:t>
            </a:r>
          </a:p>
          <a:p>
            <a:pPr lvl="1"/>
            <a:r>
              <a:rPr lang="en-US" dirty="0"/>
              <a:t>Acute prescriptions and chronic prescriptions</a:t>
            </a:r>
          </a:p>
          <a:p>
            <a:r>
              <a:rPr lang="en-US" dirty="0"/>
              <a:t>Exclusion</a:t>
            </a:r>
          </a:p>
          <a:p>
            <a:pPr lvl="1"/>
            <a:r>
              <a:rPr lang="en-US" dirty="0" smtClean="0"/>
              <a:t>Refills</a:t>
            </a:r>
          </a:p>
          <a:p>
            <a:pPr lvl="1"/>
            <a:r>
              <a:rPr lang="en-US" dirty="0" smtClean="0"/>
              <a:t>Change of dose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01563-FE1B-459C-B8E8-5A14A109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A8A77-CF17-4444-BC69-194FB1094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2" y="1806964"/>
            <a:ext cx="10515600" cy="4351338"/>
          </a:xfrm>
        </p:spPr>
        <p:txBody>
          <a:bodyPr/>
          <a:lstStyle/>
          <a:p>
            <a:r>
              <a:rPr lang="en-US" dirty="0"/>
              <a:t>Did the use of Statement X impact the likelihood of the patient picking up the prescription?</a:t>
            </a:r>
          </a:p>
          <a:p>
            <a:r>
              <a:rPr lang="en-US" dirty="0" smtClean="0"/>
              <a:t>Used </a:t>
            </a:r>
            <a:r>
              <a:rPr lang="en-US" dirty="0"/>
              <a:t>a Fisher Exact Test of Independence to determine significance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594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Physician communication effects on medication adherence</vt:lpstr>
      <vt:lpstr>Drugs do not work on patients who do not take them </vt:lpstr>
      <vt:lpstr>Background</vt:lpstr>
      <vt:lpstr>Start at the very beginning…</vt:lpstr>
      <vt:lpstr>The Project</vt:lpstr>
      <vt:lpstr>The Words</vt:lpstr>
      <vt:lpstr>Methods</vt:lpstr>
      <vt:lpstr>PowerPoint Presentation</vt:lpstr>
      <vt:lpstr>The Data</vt:lpstr>
      <vt:lpstr>PowerPoint Presentation</vt:lpstr>
      <vt:lpstr>Conclusions</vt:lpstr>
      <vt:lpstr>Other areas to study</vt:lpstr>
      <vt:lpstr>Summary</vt:lpstr>
      <vt:lpstr>Questions? Comments?</vt:lpstr>
      <vt:lpstr>References</vt:lpstr>
    </vt:vector>
  </TitlesOfParts>
  <Company>Froedtert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Rickert, Julie</dc:creator>
  <cp:lastModifiedBy>Devlin, Kwanza</cp:lastModifiedBy>
  <cp:revision>13</cp:revision>
  <dcterms:created xsi:type="dcterms:W3CDTF">2021-08-13T17:23:03Z</dcterms:created>
  <dcterms:modified xsi:type="dcterms:W3CDTF">2021-09-10T19:30:08Z</dcterms:modified>
</cp:coreProperties>
</file>