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09" r:id="rId2"/>
    <p:sldId id="256" r:id="rId3"/>
    <p:sldId id="257" r:id="rId4"/>
    <p:sldId id="258" r:id="rId5"/>
    <p:sldId id="315" r:id="rId6"/>
    <p:sldId id="324" r:id="rId7"/>
    <p:sldId id="282" r:id="rId8"/>
    <p:sldId id="283" r:id="rId9"/>
    <p:sldId id="259" r:id="rId10"/>
    <p:sldId id="27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311" r:id="rId20"/>
    <p:sldId id="293" r:id="rId21"/>
    <p:sldId id="294" r:id="rId22"/>
    <p:sldId id="307" r:id="rId23"/>
    <p:sldId id="308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6" r:id="rId34"/>
    <p:sldId id="27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25" r:id="rId48"/>
    <p:sldId id="319" r:id="rId49"/>
    <p:sldId id="263" r:id="rId50"/>
    <p:sldId id="265" r:id="rId51"/>
    <p:sldId id="316" r:id="rId52"/>
    <p:sldId id="266" r:id="rId53"/>
    <p:sldId id="267" r:id="rId54"/>
    <p:sldId id="268" r:id="rId55"/>
    <p:sldId id="317" r:id="rId56"/>
    <p:sldId id="269" r:id="rId57"/>
    <p:sldId id="274" r:id="rId58"/>
    <p:sldId id="270" r:id="rId59"/>
    <p:sldId id="271" r:id="rId60"/>
    <p:sldId id="272" r:id="rId61"/>
    <p:sldId id="322" r:id="rId62"/>
    <p:sldId id="323" r:id="rId63"/>
    <p:sldId id="320" r:id="rId64"/>
    <p:sldId id="318" r:id="rId65"/>
    <p:sldId id="321" r:id="rId66"/>
    <p:sldId id="313" r:id="rId67"/>
    <p:sldId id="314" r:id="rId68"/>
    <p:sldId id="26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8FE0B-4D8C-40C2-894D-95F720B54AA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3C7B141-2C3E-41E5-8B13-2AA5C842FB76}">
      <dgm:prSet phldrT="[Text]"/>
      <dgm:spPr/>
      <dgm:t>
        <a:bodyPr/>
        <a:lstStyle/>
        <a:p>
          <a:r>
            <a:rPr lang="en-US" dirty="0" smtClean="0"/>
            <a:t>Symptom Review</a:t>
          </a:r>
          <a:endParaRPr lang="en-US" dirty="0"/>
        </a:p>
      </dgm:t>
    </dgm:pt>
    <dgm:pt modelId="{5834FBB6-5EF1-43FA-9157-63392D172F71}" type="parTrans" cxnId="{FE691B4D-8E1C-445D-93C9-9D914BBEDBB0}">
      <dgm:prSet/>
      <dgm:spPr/>
      <dgm:t>
        <a:bodyPr/>
        <a:lstStyle/>
        <a:p>
          <a:endParaRPr lang="en-US"/>
        </a:p>
      </dgm:t>
    </dgm:pt>
    <dgm:pt modelId="{7DB4E803-28B8-4DEB-B82C-A96A93EF1E92}" type="sibTrans" cxnId="{FE691B4D-8E1C-445D-93C9-9D914BBEDBB0}">
      <dgm:prSet/>
      <dgm:spPr/>
      <dgm:t>
        <a:bodyPr/>
        <a:lstStyle/>
        <a:p>
          <a:endParaRPr lang="en-US"/>
        </a:p>
      </dgm:t>
    </dgm:pt>
    <dgm:pt modelId="{F001869C-380B-44AD-8655-E66141DD1DDD}" type="pres">
      <dgm:prSet presAssocID="{CFE8FE0B-4D8C-40C2-894D-95F720B54AA5}" presName="Name0" presStyleCnt="0">
        <dgm:presLayoutVars>
          <dgm:dir/>
          <dgm:animLvl val="lvl"/>
          <dgm:resizeHandles val="exact"/>
        </dgm:presLayoutVars>
      </dgm:prSet>
      <dgm:spPr/>
    </dgm:pt>
    <dgm:pt modelId="{C668BE4C-6AC6-49BA-8D81-33A0EEA0B262}" type="pres">
      <dgm:prSet presAssocID="{CFE8FE0B-4D8C-40C2-894D-95F720B54AA5}" presName="dummy" presStyleCnt="0"/>
      <dgm:spPr/>
    </dgm:pt>
    <dgm:pt modelId="{DE037D73-BCDB-4268-BB30-C6819A7EA81C}" type="pres">
      <dgm:prSet presAssocID="{CFE8FE0B-4D8C-40C2-894D-95F720B54AA5}" presName="linH" presStyleCnt="0"/>
      <dgm:spPr/>
    </dgm:pt>
    <dgm:pt modelId="{477B5D42-E9C6-4CCB-8322-63C838D2ED23}" type="pres">
      <dgm:prSet presAssocID="{CFE8FE0B-4D8C-40C2-894D-95F720B54AA5}" presName="padding1" presStyleCnt="0"/>
      <dgm:spPr/>
    </dgm:pt>
    <dgm:pt modelId="{2C795AC0-6D6B-461A-B9C0-64959E3838E2}" type="pres">
      <dgm:prSet presAssocID="{F3C7B141-2C3E-41E5-8B13-2AA5C842FB76}" presName="linV" presStyleCnt="0"/>
      <dgm:spPr/>
    </dgm:pt>
    <dgm:pt modelId="{03C8A8A5-6CDF-4F57-961A-629E013F3218}" type="pres">
      <dgm:prSet presAssocID="{F3C7B141-2C3E-41E5-8B13-2AA5C842FB76}" presName="spVertical1" presStyleCnt="0"/>
      <dgm:spPr/>
    </dgm:pt>
    <dgm:pt modelId="{8B9BC25E-EC09-4806-B655-1769AAE75A03}" type="pres">
      <dgm:prSet presAssocID="{F3C7B141-2C3E-41E5-8B13-2AA5C842FB76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F0274-E11A-4962-92BA-EB563CA4C598}" type="pres">
      <dgm:prSet presAssocID="{F3C7B141-2C3E-41E5-8B13-2AA5C842FB76}" presName="spVertical2" presStyleCnt="0"/>
      <dgm:spPr/>
    </dgm:pt>
    <dgm:pt modelId="{41BF81F0-D22A-481C-8D4F-6C6C933C815A}" type="pres">
      <dgm:prSet presAssocID="{F3C7B141-2C3E-41E5-8B13-2AA5C842FB76}" presName="spVertical3" presStyleCnt="0"/>
      <dgm:spPr/>
    </dgm:pt>
    <dgm:pt modelId="{1B1AC461-C4CB-437C-9078-C45E7374D0BB}" type="pres">
      <dgm:prSet presAssocID="{CFE8FE0B-4D8C-40C2-894D-95F720B54AA5}" presName="padding2" presStyleCnt="0"/>
      <dgm:spPr/>
    </dgm:pt>
    <dgm:pt modelId="{A8AA91F7-953B-4A37-87E0-683AC0963876}" type="pres">
      <dgm:prSet presAssocID="{CFE8FE0B-4D8C-40C2-894D-95F720B54AA5}" presName="negArrow" presStyleCnt="0"/>
      <dgm:spPr/>
    </dgm:pt>
    <dgm:pt modelId="{02EE8C34-7A11-4FB7-92AB-D9CEA6F90AA3}" type="pres">
      <dgm:prSet presAssocID="{CFE8FE0B-4D8C-40C2-894D-95F720B54AA5}" presName="backgroundArrow" presStyleLbl="node1" presStyleIdx="0" presStyleCnt="1"/>
      <dgm:spPr/>
    </dgm:pt>
  </dgm:ptLst>
  <dgm:cxnLst>
    <dgm:cxn modelId="{0641C870-02E4-43B6-8885-67ECB0F874EF}" type="presOf" srcId="{CFE8FE0B-4D8C-40C2-894D-95F720B54AA5}" destId="{F001869C-380B-44AD-8655-E66141DD1DDD}" srcOrd="0" destOrd="0" presId="urn:microsoft.com/office/officeart/2005/8/layout/hProcess3"/>
    <dgm:cxn modelId="{FE691B4D-8E1C-445D-93C9-9D914BBEDBB0}" srcId="{CFE8FE0B-4D8C-40C2-894D-95F720B54AA5}" destId="{F3C7B141-2C3E-41E5-8B13-2AA5C842FB76}" srcOrd="0" destOrd="0" parTransId="{5834FBB6-5EF1-43FA-9157-63392D172F71}" sibTransId="{7DB4E803-28B8-4DEB-B82C-A96A93EF1E92}"/>
    <dgm:cxn modelId="{66238E38-B685-4D6B-8A5F-F0DFF5FEABE4}" type="presOf" srcId="{F3C7B141-2C3E-41E5-8B13-2AA5C842FB76}" destId="{8B9BC25E-EC09-4806-B655-1769AAE75A03}" srcOrd="0" destOrd="0" presId="urn:microsoft.com/office/officeart/2005/8/layout/hProcess3"/>
    <dgm:cxn modelId="{D51AAADD-A596-4370-8718-4012AA686FB0}" type="presParOf" srcId="{F001869C-380B-44AD-8655-E66141DD1DDD}" destId="{C668BE4C-6AC6-49BA-8D81-33A0EEA0B262}" srcOrd="0" destOrd="0" presId="urn:microsoft.com/office/officeart/2005/8/layout/hProcess3"/>
    <dgm:cxn modelId="{BBA05C77-BF53-440B-92FA-830BD471EDD8}" type="presParOf" srcId="{F001869C-380B-44AD-8655-E66141DD1DDD}" destId="{DE037D73-BCDB-4268-BB30-C6819A7EA81C}" srcOrd="1" destOrd="0" presId="urn:microsoft.com/office/officeart/2005/8/layout/hProcess3"/>
    <dgm:cxn modelId="{DC5EBBE8-A8CD-4C57-8A06-687F8F7006FD}" type="presParOf" srcId="{DE037D73-BCDB-4268-BB30-C6819A7EA81C}" destId="{477B5D42-E9C6-4CCB-8322-63C838D2ED23}" srcOrd="0" destOrd="0" presId="urn:microsoft.com/office/officeart/2005/8/layout/hProcess3"/>
    <dgm:cxn modelId="{94227D89-6637-4E5D-B945-AB55AA9EDBE3}" type="presParOf" srcId="{DE037D73-BCDB-4268-BB30-C6819A7EA81C}" destId="{2C795AC0-6D6B-461A-B9C0-64959E3838E2}" srcOrd="1" destOrd="0" presId="urn:microsoft.com/office/officeart/2005/8/layout/hProcess3"/>
    <dgm:cxn modelId="{A48E0AD7-668B-486C-B9B6-A353DB13245E}" type="presParOf" srcId="{2C795AC0-6D6B-461A-B9C0-64959E3838E2}" destId="{03C8A8A5-6CDF-4F57-961A-629E013F3218}" srcOrd="0" destOrd="0" presId="urn:microsoft.com/office/officeart/2005/8/layout/hProcess3"/>
    <dgm:cxn modelId="{2509478F-2C9D-44ED-AB3A-BAFDF7454A8B}" type="presParOf" srcId="{2C795AC0-6D6B-461A-B9C0-64959E3838E2}" destId="{8B9BC25E-EC09-4806-B655-1769AAE75A03}" srcOrd="1" destOrd="0" presId="urn:microsoft.com/office/officeart/2005/8/layout/hProcess3"/>
    <dgm:cxn modelId="{29D474CB-D70D-444A-84C1-DF0417B3FD92}" type="presParOf" srcId="{2C795AC0-6D6B-461A-B9C0-64959E3838E2}" destId="{18EF0274-E11A-4962-92BA-EB563CA4C598}" srcOrd="2" destOrd="0" presId="urn:microsoft.com/office/officeart/2005/8/layout/hProcess3"/>
    <dgm:cxn modelId="{E3C58876-E833-4DE5-BD6D-2129C7272476}" type="presParOf" srcId="{2C795AC0-6D6B-461A-B9C0-64959E3838E2}" destId="{41BF81F0-D22A-481C-8D4F-6C6C933C815A}" srcOrd="3" destOrd="0" presId="urn:microsoft.com/office/officeart/2005/8/layout/hProcess3"/>
    <dgm:cxn modelId="{21E7DB2F-B77C-4D32-B5BF-96A822C8FE60}" type="presParOf" srcId="{DE037D73-BCDB-4268-BB30-C6819A7EA81C}" destId="{1B1AC461-C4CB-437C-9078-C45E7374D0BB}" srcOrd="2" destOrd="0" presId="urn:microsoft.com/office/officeart/2005/8/layout/hProcess3"/>
    <dgm:cxn modelId="{C904B9E2-3617-42F6-9EE7-8B5DCC20F5D6}" type="presParOf" srcId="{DE037D73-BCDB-4268-BB30-C6819A7EA81C}" destId="{A8AA91F7-953B-4A37-87E0-683AC0963876}" srcOrd="3" destOrd="0" presId="urn:microsoft.com/office/officeart/2005/8/layout/hProcess3"/>
    <dgm:cxn modelId="{2B4F7CB8-6CCE-48F7-8FD2-3BF89CC3CBAD}" type="presParOf" srcId="{DE037D73-BCDB-4268-BB30-C6819A7EA81C}" destId="{02EE8C34-7A11-4FB7-92AB-D9CEA6F90AA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DB39A-638B-E04E-AF6E-E1418D2D2D8D}" type="doc">
      <dgm:prSet loTypeId="urn:microsoft.com/office/officeart/2009/3/layout/CircleRelationship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A116FC-6912-6E46-92A7-A6C84D2D36AF}">
      <dgm:prSet phldrT="[Text]" custT="1"/>
      <dgm:spPr/>
      <dgm:t>
        <a:bodyPr/>
        <a:lstStyle/>
        <a:p>
          <a:r>
            <a:rPr lang="en-US" sz="2800"/>
            <a:t>Main Symptoms</a:t>
          </a:r>
        </a:p>
      </dgm:t>
    </dgm:pt>
    <dgm:pt modelId="{6734FB24-8430-D44B-98CF-A3734094C8A6}" type="parTrans" cxnId="{ADBD5A6C-6644-BE4F-AC06-43D3EBBF0758}">
      <dgm:prSet/>
      <dgm:spPr/>
      <dgm:t>
        <a:bodyPr/>
        <a:lstStyle/>
        <a:p>
          <a:endParaRPr lang="en-US"/>
        </a:p>
      </dgm:t>
    </dgm:pt>
    <dgm:pt modelId="{39969A92-FBBB-514A-B215-221A5729CE08}" type="sibTrans" cxnId="{ADBD5A6C-6644-BE4F-AC06-43D3EBBF0758}">
      <dgm:prSet/>
      <dgm:spPr/>
      <dgm:t>
        <a:bodyPr/>
        <a:lstStyle/>
        <a:p>
          <a:endParaRPr lang="en-US"/>
        </a:p>
      </dgm:t>
    </dgm:pt>
    <dgm:pt modelId="{E2D513E2-DD49-EB49-BD58-98C53A62B0D5}">
      <dgm:prSet custT="1"/>
      <dgm:spPr/>
      <dgm:t>
        <a:bodyPr/>
        <a:lstStyle/>
        <a:p>
          <a:r>
            <a:rPr lang="en-US" sz="1400">
              <a:solidFill>
                <a:srgbClr val="FFFFFF"/>
              </a:solidFill>
            </a:rPr>
            <a:t>Excessive daytime sleepiness</a:t>
          </a:r>
        </a:p>
      </dgm:t>
    </dgm:pt>
    <dgm:pt modelId="{ED259FC8-1F6B-474D-9D16-FC96F2EC18D7}" type="parTrans" cxnId="{DD126A0A-7BDC-0444-81BD-1B6E8D49E905}">
      <dgm:prSet/>
      <dgm:spPr/>
      <dgm:t>
        <a:bodyPr/>
        <a:lstStyle/>
        <a:p>
          <a:endParaRPr lang="en-US"/>
        </a:p>
      </dgm:t>
    </dgm:pt>
    <dgm:pt modelId="{53FB42E5-5AA3-DE45-B655-2E343211AEEE}" type="sibTrans" cxnId="{DD126A0A-7BDC-0444-81BD-1B6E8D49E905}">
      <dgm:prSet/>
      <dgm:spPr/>
      <dgm:t>
        <a:bodyPr/>
        <a:lstStyle/>
        <a:p>
          <a:endParaRPr lang="en-US"/>
        </a:p>
      </dgm:t>
    </dgm:pt>
    <dgm:pt modelId="{13015EEC-A11D-0F44-8C1E-681131CB7A22}">
      <dgm:prSet custT="1"/>
      <dgm:spPr/>
      <dgm:t>
        <a:bodyPr/>
        <a:lstStyle/>
        <a:p>
          <a:r>
            <a:rPr lang="en-US" sz="1400">
              <a:solidFill>
                <a:srgbClr val="FFFFFF"/>
              </a:solidFill>
            </a:rPr>
            <a:t>Cataplexy</a:t>
          </a:r>
        </a:p>
      </dgm:t>
    </dgm:pt>
    <dgm:pt modelId="{A83C696F-C222-5840-8541-B35436F30795}" type="parTrans" cxnId="{6C6E0757-65A1-A044-A043-228652095C53}">
      <dgm:prSet/>
      <dgm:spPr/>
      <dgm:t>
        <a:bodyPr/>
        <a:lstStyle/>
        <a:p>
          <a:endParaRPr lang="en-US"/>
        </a:p>
      </dgm:t>
    </dgm:pt>
    <dgm:pt modelId="{B86972C2-69EC-7240-967F-C186B0AE9FAF}" type="sibTrans" cxnId="{6C6E0757-65A1-A044-A043-228652095C53}">
      <dgm:prSet/>
      <dgm:spPr/>
      <dgm:t>
        <a:bodyPr/>
        <a:lstStyle/>
        <a:p>
          <a:endParaRPr lang="en-US"/>
        </a:p>
      </dgm:t>
    </dgm:pt>
    <dgm:pt modelId="{63326EAE-50A5-3545-BDBE-D62FDE90989E}">
      <dgm:prSet custT="1"/>
      <dgm:spPr/>
      <dgm:t>
        <a:bodyPr/>
        <a:lstStyle/>
        <a:p>
          <a:r>
            <a:rPr lang="en-US" sz="1400">
              <a:solidFill>
                <a:srgbClr val="FFFFFF"/>
              </a:solidFill>
            </a:rPr>
            <a:t>Sleep paralysis</a:t>
          </a:r>
        </a:p>
      </dgm:t>
    </dgm:pt>
    <dgm:pt modelId="{F7268F32-4816-9D45-8700-61214B1AA02A}" type="parTrans" cxnId="{EF454882-567E-A54E-9ACD-6A7A6D895DCC}">
      <dgm:prSet/>
      <dgm:spPr/>
      <dgm:t>
        <a:bodyPr/>
        <a:lstStyle/>
        <a:p>
          <a:endParaRPr lang="en-US"/>
        </a:p>
      </dgm:t>
    </dgm:pt>
    <dgm:pt modelId="{5E68909F-A514-F54D-8267-480F35B9F47D}" type="sibTrans" cxnId="{EF454882-567E-A54E-9ACD-6A7A6D895DCC}">
      <dgm:prSet/>
      <dgm:spPr/>
      <dgm:t>
        <a:bodyPr/>
        <a:lstStyle/>
        <a:p>
          <a:endParaRPr lang="en-US"/>
        </a:p>
      </dgm:t>
    </dgm:pt>
    <dgm:pt modelId="{B2974FD1-EA1B-5243-814B-CDDA317A170D}">
      <dgm:prSet custT="1"/>
      <dgm:spPr/>
      <dgm:t>
        <a:bodyPr/>
        <a:lstStyle/>
        <a:p>
          <a:r>
            <a:rPr lang="en-US" sz="1400">
              <a:solidFill>
                <a:srgbClr val="FFFFFF"/>
              </a:solidFill>
            </a:rPr>
            <a:t>Hallucinations</a:t>
          </a:r>
        </a:p>
      </dgm:t>
    </dgm:pt>
    <dgm:pt modelId="{5A605062-9836-D24A-836A-828937085462}" type="parTrans" cxnId="{7C9180D9-4DD7-4844-A96B-D1D65602F048}">
      <dgm:prSet/>
      <dgm:spPr/>
      <dgm:t>
        <a:bodyPr/>
        <a:lstStyle/>
        <a:p>
          <a:endParaRPr lang="en-US"/>
        </a:p>
      </dgm:t>
    </dgm:pt>
    <dgm:pt modelId="{A1A3695C-F31B-E04F-9BBD-A0C1C9F9A51D}" type="sibTrans" cxnId="{7C9180D9-4DD7-4844-A96B-D1D65602F048}">
      <dgm:prSet/>
      <dgm:spPr/>
      <dgm:t>
        <a:bodyPr/>
        <a:lstStyle/>
        <a:p>
          <a:endParaRPr lang="en-US"/>
        </a:p>
      </dgm:t>
    </dgm:pt>
    <dgm:pt modelId="{944E71CF-F2E0-0146-B5B6-7D4C5AE199D8}" type="pres">
      <dgm:prSet presAssocID="{068DB39A-638B-E04E-AF6E-E1418D2D2D8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2D493F1-61CE-2F4F-8628-DABFA57842EA}" type="pres">
      <dgm:prSet presAssocID="{F5A116FC-6912-6E46-92A7-A6C84D2D36A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B2AF9217-DDD3-451B-A261-A1E483087354}" type="pres">
      <dgm:prSet presAssocID="{F5A116FC-6912-6E46-92A7-A6C84D2D36AF}" presName="Accent1" presStyleLbl="node1" presStyleIdx="0" presStyleCnt="17"/>
      <dgm:spPr/>
    </dgm:pt>
    <dgm:pt modelId="{142FECDB-5156-AC42-8381-E582EDEDF527}" type="pres">
      <dgm:prSet presAssocID="{F5A116FC-6912-6E46-92A7-A6C84D2D36AF}" presName="Accent2" presStyleLbl="node1" presStyleIdx="1" presStyleCnt="17"/>
      <dgm:spPr/>
    </dgm:pt>
    <dgm:pt modelId="{68F82DEF-ECAE-E744-AA38-F0290EC15C06}" type="pres">
      <dgm:prSet presAssocID="{F5A116FC-6912-6E46-92A7-A6C84D2D36AF}" presName="Accent3" presStyleLbl="node1" presStyleIdx="2" presStyleCnt="17"/>
      <dgm:spPr/>
    </dgm:pt>
    <dgm:pt modelId="{A7FAC2B7-2834-E942-AF4F-0BD60C01941E}" type="pres">
      <dgm:prSet presAssocID="{F5A116FC-6912-6E46-92A7-A6C84D2D36AF}" presName="Accent4" presStyleLbl="node1" presStyleIdx="3" presStyleCnt="17"/>
      <dgm:spPr/>
    </dgm:pt>
    <dgm:pt modelId="{2B081DE1-43CF-3747-BACD-023703935D32}" type="pres">
      <dgm:prSet presAssocID="{F5A116FC-6912-6E46-92A7-A6C84D2D36AF}" presName="Accent5" presStyleLbl="node1" presStyleIdx="4" presStyleCnt="17"/>
      <dgm:spPr/>
    </dgm:pt>
    <dgm:pt modelId="{796625A6-FE8C-E947-BF6F-FDF51DCD4F40}" type="pres">
      <dgm:prSet presAssocID="{F5A116FC-6912-6E46-92A7-A6C84D2D36AF}" presName="Accent6" presStyleLbl="node1" presStyleIdx="5" presStyleCnt="17"/>
      <dgm:spPr/>
    </dgm:pt>
    <dgm:pt modelId="{490C1286-1E8A-8343-9F47-8EA565F12118}" type="pres">
      <dgm:prSet presAssocID="{E2D513E2-DD49-EB49-BD58-98C53A62B0D5}" presName="Child1" presStyleLbl="node1" presStyleIdx="6" presStyleCnt="17" custScaleX="1040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C3F6C14-A936-5E48-8F79-D98467D4BEF9}" type="pres">
      <dgm:prSet presAssocID="{E2D513E2-DD49-EB49-BD58-98C53A62B0D5}" presName="Accent7" presStyleCnt="0"/>
      <dgm:spPr/>
    </dgm:pt>
    <dgm:pt modelId="{B3046296-B93D-C148-8C94-D51B2E391009}" type="pres">
      <dgm:prSet presAssocID="{E2D513E2-DD49-EB49-BD58-98C53A62B0D5}" presName="AccentHold1" presStyleLbl="node1" presStyleIdx="7" presStyleCnt="17"/>
      <dgm:spPr/>
    </dgm:pt>
    <dgm:pt modelId="{E5F80321-59C3-224B-9639-45F5B5A65100}" type="pres">
      <dgm:prSet presAssocID="{E2D513E2-DD49-EB49-BD58-98C53A62B0D5}" presName="Accent8" presStyleCnt="0"/>
      <dgm:spPr/>
    </dgm:pt>
    <dgm:pt modelId="{A1E70E9B-81C7-2546-922D-DC63C928A2B6}" type="pres">
      <dgm:prSet presAssocID="{E2D513E2-DD49-EB49-BD58-98C53A62B0D5}" presName="AccentHold2" presStyleLbl="node1" presStyleIdx="8" presStyleCnt="17"/>
      <dgm:spPr/>
    </dgm:pt>
    <dgm:pt modelId="{8097F8FA-6C9B-FA4D-B61F-13CE1DD92E60}" type="pres">
      <dgm:prSet presAssocID="{13015EEC-A11D-0F44-8C1E-681131CB7A22}" presName="Child2" presStyleLbl="node1" presStyleIdx="9" presStyleCnt="17" custScaleX="12100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87B6CA1-D901-4F41-8720-6E61079EE237}" type="pres">
      <dgm:prSet presAssocID="{13015EEC-A11D-0F44-8C1E-681131CB7A22}" presName="Accent9" presStyleCnt="0"/>
      <dgm:spPr/>
    </dgm:pt>
    <dgm:pt modelId="{4AB672E6-B675-1D4F-B380-B527DAB87905}" type="pres">
      <dgm:prSet presAssocID="{13015EEC-A11D-0F44-8C1E-681131CB7A22}" presName="AccentHold1" presStyleLbl="node1" presStyleIdx="10" presStyleCnt="17"/>
      <dgm:spPr/>
    </dgm:pt>
    <dgm:pt modelId="{68DE0C22-6F11-AF41-9211-7BCE946D82AD}" type="pres">
      <dgm:prSet presAssocID="{13015EEC-A11D-0F44-8C1E-681131CB7A22}" presName="Accent10" presStyleCnt="0"/>
      <dgm:spPr/>
    </dgm:pt>
    <dgm:pt modelId="{A473A922-B795-234E-B265-8E1A685970F7}" type="pres">
      <dgm:prSet presAssocID="{13015EEC-A11D-0F44-8C1E-681131CB7A22}" presName="AccentHold2" presStyleLbl="node1" presStyleIdx="11" presStyleCnt="17"/>
      <dgm:spPr/>
    </dgm:pt>
    <dgm:pt modelId="{6A89DE14-7AE9-784A-A3F3-A1114B166E48}" type="pres">
      <dgm:prSet presAssocID="{13015EEC-A11D-0F44-8C1E-681131CB7A22}" presName="Accent11" presStyleCnt="0"/>
      <dgm:spPr/>
    </dgm:pt>
    <dgm:pt modelId="{AB0802A0-F796-D74F-B3FE-777772E46592}" type="pres">
      <dgm:prSet presAssocID="{13015EEC-A11D-0F44-8C1E-681131CB7A22}" presName="AccentHold3" presStyleLbl="node1" presStyleIdx="12" presStyleCnt="17"/>
      <dgm:spPr/>
    </dgm:pt>
    <dgm:pt modelId="{4891AA81-0AFB-9F44-B3A1-11463C96F92E}" type="pres">
      <dgm:prSet presAssocID="{63326EAE-50A5-3545-BDBE-D62FDE90989E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778A51-0494-2E4B-B2B6-3471AADA0F71}" type="pres">
      <dgm:prSet presAssocID="{63326EAE-50A5-3545-BDBE-D62FDE90989E}" presName="Accent12" presStyleCnt="0"/>
      <dgm:spPr/>
    </dgm:pt>
    <dgm:pt modelId="{7BD0A001-1756-AC4B-9E03-50BB467FADB6}" type="pres">
      <dgm:prSet presAssocID="{63326EAE-50A5-3545-BDBE-D62FDE90989E}" presName="AccentHold1" presStyleLbl="node1" presStyleIdx="14" presStyleCnt="17"/>
      <dgm:spPr/>
    </dgm:pt>
    <dgm:pt modelId="{2F6B45ED-663E-A347-8742-6260387DBFA4}" type="pres">
      <dgm:prSet presAssocID="{B2974FD1-EA1B-5243-814B-CDDA317A170D}" presName="Child4" presStyleLbl="node1" presStyleIdx="15" presStyleCnt="17" custScaleX="127703" custLinFactNeighborX="-54530" custLinFactNeighborY="-338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9F5549-4F2C-C649-9779-977513D5D6A9}" type="pres">
      <dgm:prSet presAssocID="{B2974FD1-EA1B-5243-814B-CDDA317A170D}" presName="Accent13" presStyleCnt="0"/>
      <dgm:spPr/>
    </dgm:pt>
    <dgm:pt modelId="{FD726286-1BBE-BD4F-BB77-2CCF00D51F04}" type="pres">
      <dgm:prSet presAssocID="{B2974FD1-EA1B-5243-814B-CDDA317A170D}" presName="AccentHold1" presStyleLbl="node1" presStyleIdx="16" presStyleCnt="17"/>
      <dgm:spPr/>
    </dgm:pt>
  </dgm:ptLst>
  <dgm:cxnLst>
    <dgm:cxn modelId="{CD9294F7-6C2B-49E6-8167-A7DB3EEAFFF2}" type="presOf" srcId="{E2D513E2-DD49-EB49-BD58-98C53A62B0D5}" destId="{490C1286-1E8A-8343-9F47-8EA565F12118}" srcOrd="0" destOrd="0" presId="urn:microsoft.com/office/officeart/2009/3/layout/CircleRelationship"/>
    <dgm:cxn modelId="{2172E214-CF6A-47E9-8157-FFE0382CD66B}" type="presOf" srcId="{F5A116FC-6912-6E46-92A7-A6C84D2D36AF}" destId="{92D493F1-61CE-2F4F-8628-DABFA57842EA}" srcOrd="0" destOrd="0" presId="urn:microsoft.com/office/officeart/2009/3/layout/CircleRelationship"/>
    <dgm:cxn modelId="{AF704D31-7059-43CC-815F-470B9BAABB38}" type="presOf" srcId="{068DB39A-638B-E04E-AF6E-E1418D2D2D8D}" destId="{944E71CF-F2E0-0146-B5B6-7D4C5AE199D8}" srcOrd="0" destOrd="0" presId="urn:microsoft.com/office/officeart/2009/3/layout/CircleRelationship"/>
    <dgm:cxn modelId="{7F74AC63-A0D2-4277-A3D1-23108B759CF1}" type="presOf" srcId="{63326EAE-50A5-3545-BDBE-D62FDE90989E}" destId="{4891AA81-0AFB-9F44-B3A1-11463C96F92E}" srcOrd="0" destOrd="0" presId="urn:microsoft.com/office/officeart/2009/3/layout/CircleRelationship"/>
    <dgm:cxn modelId="{DDF38BBF-E987-4601-8D90-F3BC8E1CD968}" type="presOf" srcId="{B2974FD1-EA1B-5243-814B-CDDA317A170D}" destId="{2F6B45ED-663E-A347-8742-6260387DBFA4}" srcOrd="0" destOrd="0" presId="urn:microsoft.com/office/officeart/2009/3/layout/CircleRelationship"/>
    <dgm:cxn modelId="{3EA4DAFE-4DCB-4707-858D-05812843BEAC}" type="presOf" srcId="{13015EEC-A11D-0F44-8C1E-681131CB7A22}" destId="{8097F8FA-6C9B-FA4D-B61F-13CE1DD92E60}" srcOrd="0" destOrd="0" presId="urn:microsoft.com/office/officeart/2009/3/layout/CircleRelationship"/>
    <dgm:cxn modelId="{7C9180D9-4DD7-4844-A96B-D1D65602F048}" srcId="{F5A116FC-6912-6E46-92A7-A6C84D2D36AF}" destId="{B2974FD1-EA1B-5243-814B-CDDA317A170D}" srcOrd="3" destOrd="0" parTransId="{5A605062-9836-D24A-836A-828937085462}" sibTransId="{A1A3695C-F31B-E04F-9BBD-A0C1C9F9A51D}"/>
    <dgm:cxn modelId="{EF454882-567E-A54E-9ACD-6A7A6D895DCC}" srcId="{F5A116FC-6912-6E46-92A7-A6C84D2D36AF}" destId="{63326EAE-50A5-3545-BDBE-D62FDE90989E}" srcOrd="2" destOrd="0" parTransId="{F7268F32-4816-9D45-8700-61214B1AA02A}" sibTransId="{5E68909F-A514-F54D-8267-480F35B9F47D}"/>
    <dgm:cxn modelId="{ADBD5A6C-6644-BE4F-AC06-43D3EBBF0758}" srcId="{068DB39A-638B-E04E-AF6E-E1418D2D2D8D}" destId="{F5A116FC-6912-6E46-92A7-A6C84D2D36AF}" srcOrd="0" destOrd="0" parTransId="{6734FB24-8430-D44B-98CF-A3734094C8A6}" sibTransId="{39969A92-FBBB-514A-B215-221A5729CE08}"/>
    <dgm:cxn modelId="{6C6E0757-65A1-A044-A043-228652095C53}" srcId="{F5A116FC-6912-6E46-92A7-A6C84D2D36AF}" destId="{13015EEC-A11D-0F44-8C1E-681131CB7A22}" srcOrd="1" destOrd="0" parTransId="{A83C696F-C222-5840-8541-B35436F30795}" sibTransId="{B86972C2-69EC-7240-967F-C186B0AE9FAF}"/>
    <dgm:cxn modelId="{DD126A0A-7BDC-0444-81BD-1B6E8D49E905}" srcId="{F5A116FC-6912-6E46-92A7-A6C84D2D36AF}" destId="{E2D513E2-DD49-EB49-BD58-98C53A62B0D5}" srcOrd="0" destOrd="0" parTransId="{ED259FC8-1F6B-474D-9D16-FC96F2EC18D7}" sibTransId="{53FB42E5-5AA3-DE45-B655-2E343211AEEE}"/>
    <dgm:cxn modelId="{EF51538D-A49B-4B5F-AE50-E216DCDB1418}" type="presParOf" srcId="{944E71CF-F2E0-0146-B5B6-7D4C5AE199D8}" destId="{92D493F1-61CE-2F4F-8628-DABFA57842EA}" srcOrd="0" destOrd="0" presId="urn:microsoft.com/office/officeart/2009/3/layout/CircleRelationship"/>
    <dgm:cxn modelId="{968B7096-0510-4692-B251-7F2B38C5C38B}" type="presParOf" srcId="{944E71CF-F2E0-0146-B5B6-7D4C5AE199D8}" destId="{B2AF9217-DDD3-451B-A261-A1E483087354}" srcOrd="1" destOrd="0" presId="urn:microsoft.com/office/officeart/2009/3/layout/CircleRelationship"/>
    <dgm:cxn modelId="{18120219-14DF-4F4A-B383-059A48881E4E}" type="presParOf" srcId="{944E71CF-F2E0-0146-B5B6-7D4C5AE199D8}" destId="{142FECDB-5156-AC42-8381-E582EDEDF527}" srcOrd="2" destOrd="0" presId="urn:microsoft.com/office/officeart/2009/3/layout/CircleRelationship"/>
    <dgm:cxn modelId="{FC6AB15E-8CF8-43AA-B38F-C3CCAE3D4DA0}" type="presParOf" srcId="{944E71CF-F2E0-0146-B5B6-7D4C5AE199D8}" destId="{68F82DEF-ECAE-E744-AA38-F0290EC15C06}" srcOrd="3" destOrd="0" presId="urn:microsoft.com/office/officeart/2009/3/layout/CircleRelationship"/>
    <dgm:cxn modelId="{B6FF36B5-43A2-4354-A4DE-1A58723E8D03}" type="presParOf" srcId="{944E71CF-F2E0-0146-B5B6-7D4C5AE199D8}" destId="{A7FAC2B7-2834-E942-AF4F-0BD60C01941E}" srcOrd="4" destOrd="0" presId="urn:microsoft.com/office/officeart/2009/3/layout/CircleRelationship"/>
    <dgm:cxn modelId="{08D64879-3442-4950-AF63-9E337D58CABE}" type="presParOf" srcId="{944E71CF-F2E0-0146-B5B6-7D4C5AE199D8}" destId="{2B081DE1-43CF-3747-BACD-023703935D32}" srcOrd="5" destOrd="0" presId="urn:microsoft.com/office/officeart/2009/3/layout/CircleRelationship"/>
    <dgm:cxn modelId="{C428F0E5-40EF-460A-B314-281494DC29AA}" type="presParOf" srcId="{944E71CF-F2E0-0146-B5B6-7D4C5AE199D8}" destId="{796625A6-FE8C-E947-BF6F-FDF51DCD4F40}" srcOrd="6" destOrd="0" presId="urn:microsoft.com/office/officeart/2009/3/layout/CircleRelationship"/>
    <dgm:cxn modelId="{6E2961A5-9AD2-4015-8BC1-6513EB507D3C}" type="presParOf" srcId="{944E71CF-F2E0-0146-B5B6-7D4C5AE199D8}" destId="{490C1286-1E8A-8343-9F47-8EA565F12118}" srcOrd="7" destOrd="0" presId="urn:microsoft.com/office/officeart/2009/3/layout/CircleRelationship"/>
    <dgm:cxn modelId="{05199F57-E7FB-4EBC-B4B6-D4819CCB07AD}" type="presParOf" srcId="{944E71CF-F2E0-0146-B5B6-7D4C5AE199D8}" destId="{9C3F6C14-A936-5E48-8F79-D98467D4BEF9}" srcOrd="8" destOrd="0" presId="urn:microsoft.com/office/officeart/2009/3/layout/CircleRelationship"/>
    <dgm:cxn modelId="{8A25ECE9-A7A7-4350-AA36-F3B6C02EFAA5}" type="presParOf" srcId="{9C3F6C14-A936-5E48-8F79-D98467D4BEF9}" destId="{B3046296-B93D-C148-8C94-D51B2E391009}" srcOrd="0" destOrd="0" presId="urn:microsoft.com/office/officeart/2009/3/layout/CircleRelationship"/>
    <dgm:cxn modelId="{71397137-7FD3-482D-9AE1-53DE35839961}" type="presParOf" srcId="{944E71CF-F2E0-0146-B5B6-7D4C5AE199D8}" destId="{E5F80321-59C3-224B-9639-45F5B5A65100}" srcOrd="9" destOrd="0" presId="urn:microsoft.com/office/officeart/2009/3/layout/CircleRelationship"/>
    <dgm:cxn modelId="{EFA6DAF0-FB39-482D-A64A-9CE2A5D0BDC6}" type="presParOf" srcId="{E5F80321-59C3-224B-9639-45F5B5A65100}" destId="{A1E70E9B-81C7-2546-922D-DC63C928A2B6}" srcOrd="0" destOrd="0" presId="urn:microsoft.com/office/officeart/2009/3/layout/CircleRelationship"/>
    <dgm:cxn modelId="{11701486-CDC7-4076-9E06-4B1488C6A768}" type="presParOf" srcId="{944E71CF-F2E0-0146-B5B6-7D4C5AE199D8}" destId="{8097F8FA-6C9B-FA4D-B61F-13CE1DD92E60}" srcOrd="10" destOrd="0" presId="urn:microsoft.com/office/officeart/2009/3/layout/CircleRelationship"/>
    <dgm:cxn modelId="{01319B62-F6B7-4CEE-B476-BC6229D6BBF3}" type="presParOf" srcId="{944E71CF-F2E0-0146-B5B6-7D4C5AE199D8}" destId="{E87B6CA1-D901-4F41-8720-6E61079EE237}" srcOrd="11" destOrd="0" presId="urn:microsoft.com/office/officeart/2009/3/layout/CircleRelationship"/>
    <dgm:cxn modelId="{D7FFEF16-6113-434C-8A22-2E4488930F0A}" type="presParOf" srcId="{E87B6CA1-D901-4F41-8720-6E61079EE237}" destId="{4AB672E6-B675-1D4F-B380-B527DAB87905}" srcOrd="0" destOrd="0" presId="urn:microsoft.com/office/officeart/2009/3/layout/CircleRelationship"/>
    <dgm:cxn modelId="{64B8FE64-BD6C-4582-9256-0AB661402537}" type="presParOf" srcId="{944E71CF-F2E0-0146-B5B6-7D4C5AE199D8}" destId="{68DE0C22-6F11-AF41-9211-7BCE946D82AD}" srcOrd="12" destOrd="0" presId="urn:microsoft.com/office/officeart/2009/3/layout/CircleRelationship"/>
    <dgm:cxn modelId="{1195E702-B488-49F5-A2CD-F148DA5C83B0}" type="presParOf" srcId="{68DE0C22-6F11-AF41-9211-7BCE946D82AD}" destId="{A473A922-B795-234E-B265-8E1A685970F7}" srcOrd="0" destOrd="0" presId="urn:microsoft.com/office/officeart/2009/3/layout/CircleRelationship"/>
    <dgm:cxn modelId="{B8DBE53E-2DDA-49F1-BA2B-034C9FD353A4}" type="presParOf" srcId="{944E71CF-F2E0-0146-B5B6-7D4C5AE199D8}" destId="{6A89DE14-7AE9-784A-A3F3-A1114B166E48}" srcOrd="13" destOrd="0" presId="urn:microsoft.com/office/officeart/2009/3/layout/CircleRelationship"/>
    <dgm:cxn modelId="{CC575647-B778-4CA7-9A4F-BB9F7A689230}" type="presParOf" srcId="{6A89DE14-7AE9-784A-A3F3-A1114B166E48}" destId="{AB0802A0-F796-D74F-B3FE-777772E46592}" srcOrd="0" destOrd="0" presId="urn:microsoft.com/office/officeart/2009/3/layout/CircleRelationship"/>
    <dgm:cxn modelId="{549A0AB2-D19A-48E4-8535-2633D5A72D4E}" type="presParOf" srcId="{944E71CF-F2E0-0146-B5B6-7D4C5AE199D8}" destId="{4891AA81-0AFB-9F44-B3A1-11463C96F92E}" srcOrd="14" destOrd="0" presId="urn:microsoft.com/office/officeart/2009/3/layout/CircleRelationship"/>
    <dgm:cxn modelId="{0692DB1E-9772-4DCD-83A5-430D8D9557F0}" type="presParOf" srcId="{944E71CF-F2E0-0146-B5B6-7D4C5AE199D8}" destId="{EE778A51-0494-2E4B-B2B6-3471AADA0F71}" srcOrd="15" destOrd="0" presId="urn:microsoft.com/office/officeart/2009/3/layout/CircleRelationship"/>
    <dgm:cxn modelId="{5424D219-3EDF-4793-A19B-90604CE768CE}" type="presParOf" srcId="{EE778A51-0494-2E4B-B2B6-3471AADA0F71}" destId="{7BD0A001-1756-AC4B-9E03-50BB467FADB6}" srcOrd="0" destOrd="0" presId="urn:microsoft.com/office/officeart/2009/3/layout/CircleRelationship"/>
    <dgm:cxn modelId="{BD967B68-AB95-4CC6-9497-C54E9B8383F2}" type="presParOf" srcId="{944E71CF-F2E0-0146-B5B6-7D4C5AE199D8}" destId="{2F6B45ED-663E-A347-8742-6260387DBFA4}" srcOrd="16" destOrd="0" presId="urn:microsoft.com/office/officeart/2009/3/layout/CircleRelationship"/>
    <dgm:cxn modelId="{2343A92A-555E-45C1-AA45-9A75740D1D36}" type="presParOf" srcId="{944E71CF-F2E0-0146-B5B6-7D4C5AE199D8}" destId="{0E9F5549-4F2C-C649-9779-977513D5D6A9}" srcOrd="17" destOrd="0" presId="urn:microsoft.com/office/officeart/2009/3/layout/CircleRelationship"/>
    <dgm:cxn modelId="{9561F49C-27C3-4FF5-B7DA-6AE0CCDFEAAE}" type="presParOf" srcId="{0E9F5549-4F2C-C649-9779-977513D5D6A9}" destId="{FD726286-1BBE-BD4F-BB77-2CCF00D51F0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8CA25-ED3B-4E82-8472-4DAA37D6374F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BB21A-6222-476B-AB50-5CB074FD54D0}">
      <dgm:prSet phldrT="[Text]"/>
      <dgm:spPr>
        <a:solidFill>
          <a:schemeClr val="bg1">
            <a:lumMod val="50000"/>
          </a:schemeClr>
        </a:solidFill>
      </dgm:spPr>
      <dgm:t>
        <a:bodyPr anchor="ctr" anchorCtr="0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dirty="0" smtClean="0"/>
            <a:t>Pharmacologic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dirty="0" smtClean="0"/>
            <a:t>Interventions</a:t>
          </a:r>
          <a:endParaRPr lang="en-US" dirty="0"/>
        </a:p>
      </dgm:t>
    </dgm:pt>
    <dgm:pt modelId="{7D749623-7848-4ACA-978E-E68533F3637F}" type="parTrans" cxnId="{42A94408-D7DA-4B69-AE25-0AF1A7CBC1CC}">
      <dgm:prSet/>
      <dgm:spPr/>
      <dgm:t>
        <a:bodyPr/>
        <a:lstStyle/>
        <a:p>
          <a:endParaRPr lang="en-US"/>
        </a:p>
      </dgm:t>
    </dgm:pt>
    <dgm:pt modelId="{601546C2-0A22-4FCB-A7A6-5BB9E3185E64}" type="sibTrans" cxnId="{42A94408-D7DA-4B69-AE25-0AF1A7CBC1CC}">
      <dgm:prSet/>
      <dgm:spPr/>
      <dgm:t>
        <a:bodyPr/>
        <a:lstStyle/>
        <a:p>
          <a:endParaRPr lang="en-US"/>
        </a:p>
      </dgm:t>
    </dgm:pt>
    <dgm:pt modelId="{362DCCC7-F2C0-420B-A36D-59D3EAB2A772}">
      <dgm:prSet phldrT="[Text]"/>
      <dgm:spPr/>
      <dgm:t>
        <a:bodyPr/>
        <a:lstStyle/>
        <a:p>
          <a:endParaRPr lang="en-US"/>
        </a:p>
      </dgm:t>
    </dgm:pt>
    <dgm:pt modelId="{D9985D70-703D-4B31-A7F3-1F54760FF6D7}" type="sibTrans" cxnId="{A608902A-1F52-45B6-8F4E-F21F6B8A1EA3}">
      <dgm:prSet/>
      <dgm:spPr/>
      <dgm:t>
        <a:bodyPr/>
        <a:lstStyle/>
        <a:p>
          <a:endParaRPr lang="en-US"/>
        </a:p>
      </dgm:t>
    </dgm:pt>
    <dgm:pt modelId="{93DACD1E-0E8B-473F-8F0B-2554943BBB60}" type="parTrans" cxnId="{A608902A-1F52-45B6-8F4E-F21F6B8A1EA3}">
      <dgm:prSet/>
      <dgm:spPr/>
      <dgm:t>
        <a:bodyPr/>
        <a:lstStyle/>
        <a:p>
          <a:endParaRPr lang="en-US"/>
        </a:p>
      </dgm:t>
    </dgm:pt>
    <dgm:pt modelId="{30E99FF1-E526-405E-B348-F460E9B1D669}">
      <dgm:prSet phldrT="[Text]" custT="1"/>
      <dgm:spPr>
        <a:solidFill>
          <a:schemeClr val="bg1">
            <a:lumMod val="50000"/>
          </a:schemeClr>
        </a:solidFill>
      </dgm:spPr>
      <dgm:t>
        <a:bodyPr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Non-Pharmacologic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Interventions</a:t>
          </a:r>
          <a:endParaRPr lang="en-US" sz="1800" dirty="0"/>
        </a:p>
      </dgm:t>
    </dgm:pt>
    <dgm:pt modelId="{C783DE88-AE26-4671-ABA9-31D86F0344EC}" type="parTrans" cxnId="{0973B4A5-5C8D-4BAB-A5E0-7D3FD2C48633}">
      <dgm:prSet/>
      <dgm:spPr/>
      <dgm:t>
        <a:bodyPr/>
        <a:lstStyle/>
        <a:p>
          <a:endParaRPr lang="en-US"/>
        </a:p>
      </dgm:t>
    </dgm:pt>
    <dgm:pt modelId="{9FF6E5C0-0471-4361-8202-C71BFE15D912}" type="sibTrans" cxnId="{0973B4A5-5C8D-4BAB-A5E0-7D3FD2C48633}">
      <dgm:prSet/>
      <dgm:spPr/>
      <dgm:t>
        <a:bodyPr/>
        <a:lstStyle/>
        <a:p>
          <a:endParaRPr lang="en-US"/>
        </a:p>
      </dgm:t>
    </dgm:pt>
    <dgm:pt modelId="{A51109F5-156E-4955-9607-1922B026C019}" type="pres">
      <dgm:prSet presAssocID="{00E8CA25-ED3B-4E82-8472-4DAA37D6374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C7C98D-F3CA-4E40-BA47-85452F482A48}" type="pres">
      <dgm:prSet presAssocID="{00E8CA25-ED3B-4E82-8472-4DAA37D6374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AECC4-6F20-4797-A27F-3940C78C115E}" type="pres">
      <dgm:prSet presAssocID="{00E8CA25-ED3B-4E82-8472-4DAA37D6374F}" presName="LeftNode" presStyleLbl="bgImgPlace1" presStyleIdx="0" presStyleCnt="2" custScaleX="168118" custScaleY="115062" custLinFactNeighborX="-46573" custLinFactNeighborY="3558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065F0FC1-2DAE-47F0-9F37-F8A366CD03C5}" type="pres">
      <dgm:prSet presAssocID="{00E8CA25-ED3B-4E82-8472-4DAA37D6374F}" presName="RightText" presStyleLbl="revTx" presStyleIdx="0" presStyleCnt="0" custScaleX="181546" custScaleY="115062" custLinFactNeighborX="66163" custLinFactNeighborY="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69E70-BF0E-408C-954B-5242A5699F9B}" type="pres">
      <dgm:prSet presAssocID="{00E8CA25-ED3B-4E82-8472-4DAA37D6374F}" presName="RightNode" presStyleLbl="bgImgPlace1" presStyleIdx="1" presStyleCnt="2" custScaleX="170249" custScaleY="113854" custLinFactNeighborX="46572" custLinFactNeighborY="508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6461F9B-8C29-4E60-B88B-A90AA6871A5A}" type="pres">
      <dgm:prSet presAssocID="{00E8CA25-ED3B-4E82-8472-4DAA37D6374F}" presName="TopArrow" presStyleLbl="node1" presStyleIdx="0" presStyleCnt="2"/>
      <dgm:spPr/>
    </dgm:pt>
    <dgm:pt modelId="{D9957140-9FCA-4944-826D-948EDAD1C30B}" type="pres">
      <dgm:prSet presAssocID="{00E8CA25-ED3B-4E82-8472-4DAA37D6374F}" presName="BottomArrow" presStyleLbl="node1" presStyleIdx="1" presStyleCnt="2"/>
      <dgm:spPr/>
    </dgm:pt>
  </dgm:ptLst>
  <dgm:cxnLst>
    <dgm:cxn modelId="{A608902A-1F52-45B6-8F4E-F21F6B8A1EA3}" srcId="{00E8CA25-ED3B-4E82-8472-4DAA37D6374F}" destId="{362DCCC7-F2C0-420B-A36D-59D3EAB2A772}" srcOrd="2" destOrd="0" parTransId="{93DACD1E-0E8B-473F-8F0B-2554943BBB60}" sibTransId="{D9985D70-703D-4B31-A7F3-1F54760FF6D7}"/>
    <dgm:cxn modelId="{0973B4A5-5C8D-4BAB-A5E0-7D3FD2C48633}" srcId="{00E8CA25-ED3B-4E82-8472-4DAA37D6374F}" destId="{30E99FF1-E526-405E-B348-F460E9B1D669}" srcOrd="1" destOrd="0" parTransId="{C783DE88-AE26-4671-ABA9-31D86F0344EC}" sibTransId="{9FF6E5C0-0471-4361-8202-C71BFE15D912}"/>
    <dgm:cxn modelId="{08AE497E-65AF-4886-B420-1EA7893A2B20}" type="presOf" srcId="{00E8CA25-ED3B-4E82-8472-4DAA37D6374F}" destId="{A51109F5-156E-4955-9607-1922B026C019}" srcOrd="0" destOrd="0" presId="urn:microsoft.com/office/officeart/2009/layout/ReverseList"/>
    <dgm:cxn modelId="{B0A46C5E-33EE-4D64-AC8E-4BE13B039855}" type="presOf" srcId="{ECCBB21A-6222-476B-AB50-5CB074FD54D0}" destId="{3DC7C98D-F3CA-4E40-BA47-85452F482A48}" srcOrd="0" destOrd="0" presId="urn:microsoft.com/office/officeart/2009/layout/ReverseList"/>
    <dgm:cxn modelId="{08FF4128-6738-48E9-9A93-6CE865D09149}" type="presOf" srcId="{30E99FF1-E526-405E-B348-F460E9B1D669}" destId="{065F0FC1-2DAE-47F0-9F37-F8A366CD03C5}" srcOrd="0" destOrd="0" presId="urn:microsoft.com/office/officeart/2009/layout/ReverseList"/>
    <dgm:cxn modelId="{6D9BDF5C-5490-4094-B975-3FE95F54311A}" type="presOf" srcId="{30E99FF1-E526-405E-B348-F460E9B1D669}" destId="{67969E70-BF0E-408C-954B-5242A5699F9B}" srcOrd="1" destOrd="0" presId="urn:microsoft.com/office/officeart/2009/layout/ReverseList"/>
    <dgm:cxn modelId="{14FBCC4B-89FE-47E1-8DBD-2292EE0AAE3C}" type="presOf" srcId="{ECCBB21A-6222-476B-AB50-5CB074FD54D0}" destId="{E2DAECC4-6F20-4797-A27F-3940C78C115E}" srcOrd="1" destOrd="0" presId="urn:microsoft.com/office/officeart/2009/layout/ReverseList"/>
    <dgm:cxn modelId="{42A94408-D7DA-4B69-AE25-0AF1A7CBC1CC}" srcId="{00E8CA25-ED3B-4E82-8472-4DAA37D6374F}" destId="{ECCBB21A-6222-476B-AB50-5CB074FD54D0}" srcOrd="0" destOrd="0" parTransId="{7D749623-7848-4ACA-978E-E68533F3637F}" sibTransId="{601546C2-0A22-4FCB-A7A6-5BB9E3185E64}"/>
    <dgm:cxn modelId="{D744FB59-4F03-4010-BFC2-FAC411CC52A6}" type="presParOf" srcId="{A51109F5-156E-4955-9607-1922B026C019}" destId="{3DC7C98D-F3CA-4E40-BA47-85452F482A48}" srcOrd="0" destOrd="0" presId="urn:microsoft.com/office/officeart/2009/layout/ReverseList"/>
    <dgm:cxn modelId="{053842EA-AA1F-4355-8E40-BE412D02F8C0}" type="presParOf" srcId="{A51109F5-156E-4955-9607-1922B026C019}" destId="{E2DAECC4-6F20-4797-A27F-3940C78C115E}" srcOrd="1" destOrd="0" presId="urn:microsoft.com/office/officeart/2009/layout/ReverseList"/>
    <dgm:cxn modelId="{DFE509F8-C039-4644-B898-10717171525B}" type="presParOf" srcId="{A51109F5-156E-4955-9607-1922B026C019}" destId="{065F0FC1-2DAE-47F0-9F37-F8A366CD03C5}" srcOrd="2" destOrd="0" presId="urn:microsoft.com/office/officeart/2009/layout/ReverseList"/>
    <dgm:cxn modelId="{544097D4-B07E-4CC1-9404-D29366146466}" type="presParOf" srcId="{A51109F5-156E-4955-9607-1922B026C019}" destId="{67969E70-BF0E-408C-954B-5242A5699F9B}" srcOrd="3" destOrd="0" presId="urn:microsoft.com/office/officeart/2009/layout/ReverseList"/>
    <dgm:cxn modelId="{9555B6C7-D49F-4113-BB82-107B415F3D15}" type="presParOf" srcId="{A51109F5-156E-4955-9607-1922B026C019}" destId="{56461F9B-8C29-4E60-B88B-A90AA6871A5A}" srcOrd="4" destOrd="0" presId="urn:microsoft.com/office/officeart/2009/layout/ReverseList"/>
    <dgm:cxn modelId="{8BBA697E-479E-4DB7-816B-5EAAAC7DDE79}" type="presParOf" srcId="{A51109F5-156E-4955-9607-1922B026C019}" destId="{D9957140-9FCA-4944-826D-948EDAD1C30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C939F-9C32-4FC9-9BB7-88932482ED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67B106-FCDF-4C38-A44C-44EF1BD0DBD4}">
      <dgm:prSet phldrT="[Text]"/>
      <dgm:spPr/>
      <dgm:t>
        <a:bodyPr/>
        <a:lstStyle/>
        <a:p>
          <a:r>
            <a:rPr lang="en-US" dirty="0" smtClean="0"/>
            <a:t>Psychosocial Support</a:t>
          </a:r>
          <a:endParaRPr lang="en-US" dirty="0"/>
        </a:p>
      </dgm:t>
    </dgm:pt>
    <dgm:pt modelId="{8247B78F-11B1-45ED-BC57-7FDC5A053190}" type="parTrans" cxnId="{01D294DD-70A7-45B4-ACAC-9D4FAEB1757A}">
      <dgm:prSet/>
      <dgm:spPr/>
      <dgm:t>
        <a:bodyPr/>
        <a:lstStyle/>
        <a:p>
          <a:endParaRPr lang="en-US"/>
        </a:p>
      </dgm:t>
    </dgm:pt>
    <dgm:pt modelId="{D15C51C0-5169-49D6-82D7-64C9BDF27E84}" type="sibTrans" cxnId="{01D294DD-70A7-45B4-ACAC-9D4FAEB1757A}">
      <dgm:prSet/>
      <dgm:spPr/>
      <dgm:t>
        <a:bodyPr/>
        <a:lstStyle/>
        <a:p>
          <a:endParaRPr lang="en-US"/>
        </a:p>
      </dgm:t>
    </dgm:pt>
    <dgm:pt modelId="{B2EEE508-DCC4-4C3D-A5C1-79B557828625}">
      <dgm:prSet phldrT="[Text]"/>
      <dgm:spPr/>
      <dgm:t>
        <a:bodyPr/>
        <a:lstStyle/>
        <a:p>
          <a:r>
            <a:rPr lang="en-US" dirty="0" smtClean="0"/>
            <a:t>Support Groups</a:t>
          </a:r>
          <a:endParaRPr lang="en-US" dirty="0"/>
        </a:p>
      </dgm:t>
    </dgm:pt>
    <dgm:pt modelId="{FFE9A51A-CF32-4216-B75B-9302AECF8254}" type="parTrans" cxnId="{AB8A0684-0C5D-4348-ABC4-398BD698062E}">
      <dgm:prSet/>
      <dgm:spPr/>
      <dgm:t>
        <a:bodyPr/>
        <a:lstStyle/>
        <a:p>
          <a:endParaRPr lang="en-US"/>
        </a:p>
      </dgm:t>
    </dgm:pt>
    <dgm:pt modelId="{273FA33E-FAC6-4818-8E02-62266FDEE7EE}" type="sibTrans" cxnId="{AB8A0684-0C5D-4348-ABC4-398BD698062E}">
      <dgm:prSet/>
      <dgm:spPr/>
      <dgm:t>
        <a:bodyPr/>
        <a:lstStyle/>
        <a:p>
          <a:endParaRPr lang="en-US"/>
        </a:p>
      </dgm:t>
    </dgm:pt>
    <dgm:pt modelId="{FAC6F7CC-F7F9-444F-8033-657282CDDFE5}">
      <dgm:prSet phldrT="[Text]"/>
      <dgm:spPr/>
      <dgm:t>
        <a:bodyPr/>
        <a:lstStyle/>
        <a:p>
          <a:r>
            <a:rPr lang="en-US" dirty="0" smtClean="0"/>
            <a:t>Identification of Resources</a:t>
          </a:r>
          <a:endParaRPr lang="en-US" dirty="0"/>
        </a:p>
      </dgm:t>
    </dgm:pt>
    <dgm:pt modelId="{9A86F2DC-D305-45B1-943A-17CD7424CB5C}" type="parTrans" cxnId="{1F1A9710-3771-4219-87EB-F6B664DBCED5}">
      <dgm:prSet/>
      <dgm:spPr/>
      <dgm:t>
        <a:bodyPr/>
        <a:lstStyle/>
        <a:p>
          <a:endParaRPr lang="en-US"/>
        </a:p>
      </dgm:t>
    </dgm:pt>
    <dgm:pt modelId="{498B2471-20BF-4154-BB78-45E56C8E2F0B}" type="sibTrans" cxnId="{1F1A9710-3771-4219-87EB-F6B664DBCED5}">
      <dgm:prSet/>
      <dgm:spPr/>
      <dgm:t>
        <a:bodyPr/>
        <a:lstStyle/>
        <a:p>
          <a:endParaRPr lang="en-US"/>
        </a:p>
      </dgm:t>
    </dgm:pt>
    <dgm:pt modelId="{1B42BE4F-6016-46CD-AC71-D5BE2D0D0D80}">
      <dgm:prSet phldrT="[Text]"/>
      <dgm:spPr/>
      <dgm:t>
        <a:bodyPr/>
        <a:lstStyle/>
        <a:p>
          <a:r>
            <a:rPr lang="en-US" dirty="0" smtClean="0"/>
            <a:t>Psychotherapy</a:t>
          </a:r>
          <a:endParaRPr lang="en-US" dirty="0"/>
        </a:p>
      </dgm:t>
    </dgm:pt>
    <dgm:pt modelId="{357642DA-8AC1-4402-ABA6-EE8E7198CA7F}" type="parTrans" cxnId="{A41E408E-9300-4715-922A-DDC672E3D338}">
      <dgm:prSet/>
      <dgm:spPr/>
      <dgm:t>
        <a:bodyPr/>
        <a:lstStyle/>
        <a:p>
          <a:endParaRPr lang="en-US"/>
        </a:p>
      </dgm:t>
    </dgm:pt>
    <dgm:pt modelId="{6A5E50F0-4DA2-4B97-8D3C-564546278082}" type="sibTrans" cxnId="{A41E408E-9300-4715-922A-DDC672E3D338}">
      <dgm:prSet/>
      <dgm:spPr/>
      <dgm:t>
        <a:bodyPr/>
        <a:lstStyle/>
        <a:p>
          <a:endParaRPr lang="en-US"/>
        </a:p>
      </dgm:t>
    </dgm:pt>
    <dgm:pt modelId="{94AC5521-F347-479B-B270-B90109D72770}">
      <dgm:prSet phldrT="[Text]"/>
      <dgm:spPr/>
      <dgm:t>
        <a:bodyPr/>
        <a:lstStyle/>
        <a:p>
          <a:r>
            <a:rPr lang="en-US" dirty="0" smtClean="0"/>
            <a:t>Behavioral Interventions</a:t>
          </a:r>
          <a:endParaRPr lang="en-US" dirty="0"/>
        </a:p>
      </dgm:t>
    </dgm:pt>
    <dgm:pt modelId="{5E008761-E17B-436D-9A9D-803FD45F8954}" type="parTrans" cxnId="{4A9110D0-92AC-43F1-B5F4-1D6404BDE81E}">
      <dgm:prSet/>
      <dgm:spPr/>
      <dgm:t>
        <a:bodyPr/>
        <a:lstStyle/>
        <a:p>
          <a:endParaRPr lang="en-US"/>
        </a:p>
      </dgm:t>
    </dgm:pt>
    <dgm:pt modelId="{7AD7D55C-6FF7-4EE7-862E-3F48FF7BE865}" type="sibTrans" cxnId="{4A9110D0-92AC-43F1-B5F4-1D6404BDE81E}">
      <dgm:prSet/>
      <dgm:spPr/>
      <dgm:t>
        <a:bodyPr/>
        <a:lstStyle/>
        <a:p>
          <a:endParaRPr lang="en-US"/>
        </a:p>
      </dgm:t>
    </dgm:pt>
    <dgm:pt modelId="{72047A91-F5D5-44FF-B3B3-9464E5776EF5}">
      <dgm:prSet phldrT="[Text]"/>
      <dgm:spPr/>
      <dgm:t>
        <a:bodyPr/>
        <a:lstStyle/>
        <a:p>
          <a:r>
            <a:rPr lang="en-US" dirty="0" smtClean="0"/>
            <a:t>CBT-N</a:t>
          </a:r>
          <a:endParaRPr lang="en-US" dirty="0"/>
        </a:p>
      </dgm:t>
    </dgm:pt>
    <dgm:pt modelId="{5C26451A-5546-4534-9AB7-18AD69600C2F}" type="parTrans" cxnId="{330E617A-7E1D-450D-AADF-69BCB314CB57}">
      <dgm:prSet/>
      <dgm:spPr/>
      <dgm:t>
        <a:bodyPr/>
        <a:lstStyle/>
        <a:p>
          <a:endParaRPr lang="en-US"/>
        </a:p>
      </dgm:t>
    </dgm:pt>
    <dgm:pt modelId="{86B047D7-1BB0-4198-A43E-2B50F85CA763}" type="sibTrans" cxnId="{330E617A-7E1D-450D-AADF-69BCB314CB57}">
      <dgm:prSet/>
      <dgm:spPr/>
      <dgm:t>
        <a:bodyPr/>
        <a:lstStyle/>
        <a:p>
          <a:endParaRPr lang="en-US"/>
        </a:p>
      </dgm:t>
    </dgm:pt>
    <dgm:pt modelId="{1C6B4C64-9104-4695-8F49-7B517D4C3B02}" type="pres">
      <dgm:prSet presAssocID="{61EC939F-9C32-4FC9-9BB7-88932482E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C127A3-4990-497C-AC12-5D6DE74F4D48}" type="pres">
      <dgm:prSet presAssocID="{9967B106-FCDF-4C38-A44C-44EF1BD0DBD4}" presName="linNode" presStyleCnt="0"/>
      <dgm:spPr/>
    </dgm:pt>
    <dgm:pt modelId="{79DC2BA3-5F24-4A6D-9DE9-BA9EFA37EE0B}" type="pres">
      <dgm:prSet presAssocID="{9967B106-FCDF-4C38-A44C-44EF1BD0DBD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6245F-C85C-40F3-A2B6-44FBD6EB751B}" type="pres">
      <dgm:prSet presAssocID="{9967B106-FCDF-4C38-A44C-44EF1BD0DBD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FE89B-7F35-4D76-A023-7EFA193FA9E8}" type="pres">
      <dgm:prSet presAssocID="{D15C51C0-5169-49D6-82D7-64C9BDF27E84}" presName="sp" presStyleCnt="0"/>
      <dgm:spPr/>
    </dgm:pt>
    <dgm:pt modelId="{1842B3AB-F79A-40BA-BA21-129E536DDF1B}" type="pres">
      <dgm:prSet presAssocID="{1B42BE4F-6016-46CD-AC71-D5BE2D0D0D80}" presName="linNode" presStyleCnt="0"/>
      <dgm:spPr/>
    </dgm:pt>
    <dgm:pt modelId="{385B661D-4582-4656-8AA4-DD3ED11C3E1F}" type="pres">
      <dgm:prSet presAssocID="{1B42BE4F-6016-46CD-AC71-D5BE2D0D0D8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711E3-518A-43EA-BB7B-042505A919FF}" type="pres">
      <dgm:prSet presAssocID="{1B42BE4F-6016-46CD-AC71-D5BE2D0D0D8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A9710-3771-4219-87EB-F6B664DBCED5}" srcId="{9967B106-FCDF-4C38-A44C-44EF1BD0DBD4}" destId="{FAC6F7CC-F7F9-444F-8033-657282CDDFE5}" srcOrd="1" destOrd="0" parTransId="{9A86F2DC-D305-45B1-943A-17CD7424CB5C}" sibTransId="{498B2471-20BF-4154-BB78-45E56C8E2F0B}"/>
    <dgm:cxn modelId="{39FCC652-6987-4428-86E2-F3ED8FA65233}" type="presOf" srcId="{B2EEE508-DCC4-4C3D-A5C1-79B557828625}" destId="{40D6245F-C85C-40F3-A2B6-44FBD6EB751B}" srcOrd="0" destOrd="0" presId="urn:microsoft.com/office/officeart/2005/8/layout/vList5"/>
    <dgm:cxn modelId="{853A90E0-CD83-4860-9AA6-FF1713611D99}" type="presOf" srcId="{61EC939F-9C32-4FC9-9BB7-88932482ED3A}" destId="{1C6B4C64-9104-4695-8F49-7B517D4C3B02}" srcOrd="0" destOrd="0" presId="urn:microsoft.com/office/officeart/2005/8/layout/vList5"/>
    <dgm:cxn modelId="{7D47E5C7-1DB5-4705-AA4F-14BB638D6A1A}" type="presOf" srcId="{1B42BE4F-6016-46CD-AC71-D5BE2D0D0D80}" destId="{385B661D-4582-4656-8AA4-DD3ED11C3E1F}" srcOrd="0" destOrd="0" presId="urn:microsoft.com/office/officeart/2005/8/layout/vList5"/>
    <dgm:cxn modelId="{FB1A7A19-B6D8-4CD7-AD69-A55956839935}" type="presOf" srcId="{FAC6F7CC-F7F9-444F-8033-657282CDDFE5}" destId="{40D6245F-C85C-40F3-A2B6-44FBD6EB751B}" srcOrd="0" destOrd="1" presId="urn:microsoft.com/office/officeart/2005/8/layout/vList5"/>
    <dgm:cxn modelId="{82DBEC56-A47B-4684-A5EC-966F3E0AF066}" type="presOf" srcId="{94AC5521-F347-479B-B270-B90109D72770}" destId="{FC8711E3-518A-43EA-BB7B-042505A919FF}" srcOrd="0" destOrd="0" presId="urn:microsoft.com/office/officeart/2005/8/layout/vList5"/>
    <dgm:cxn modelId="{01D294DD-70A7-45B4-ACAC-9D4FAEB1757A}" srcId="{61EC939F-9C32-4FC9-9BB7-88932482ED3A}" destId="{9967B106-FCDF-4C38-A44C-44EF1BD0DBD4}" srcOrd="0" destOrd="0" parTransId="{8247B78F-11B1-45ED-BC57-7FDC5A053190}" sibTransId="{D15C51C0-5169-49D6-82D7-64C9BDF27E84}"/>
    <dgm:cxn modelId="{51F0AEDD-C209-49D8-A704-2F24AFD3AA2C}" type="presOf" srcId="{72047A91-F5D5-44FF-B3B3-9464E5776EF5}" destId="{FC8711E3-518A-43EA-BB7B-042505A919FF}" srcOrd="0" destOrd="1" presId="urn:microsoft.com/office/officeart/2005/8/layout/vList5"/>
    <dgm:cxn modelId="{AB8A0684-0C5D-4348-ABC4-398BD698062E}" srcId="{9967B106-FCDF-4C38-A44C-44EF1BD0DBD4}" destId="{B2EEE508-DCC4-4C3D-A5C1-79B557828625}" srcOrd="0" destOrd="0" parTransId="{FFE9A51A-CF32-4216-B75B-9302AECF8254}" sibTransId="{273FA33E-FAC6-4818-8E02-62266FDEE7EE}"/>
    <dgm:cxn modelId="{1B8A1271-C1AA-4498-9DDA-FAE2AB33C2F6}" type="presOf" srcId="{9967B106-FCDF-4C38-A44C-44EF1BD0DBD4}" destId="{79DC2BA3-5F24-4A6D-9DE9-BA9EFA37EE0B}" srcOrd="0" destOrd="0" presId="urn:microsoft.com/office/officeart/2005/8/layout/vList5"/>
    <dgm:cxn modelId="{330E617A-7E1D-450D-AADF-69BCB314CB57}" srcId="{1B42BE4F-6016-46CD-AC71-D5BE2D0D0D80}" destId="{72047A91-F5D5-44FF-B3B3-9464E5776EF5}" srcOrd="1" destOrd="0" parTransId="{5C26451A-5546-4534-9AB7-18AD69600C2F}" sibTransId="{86B047D7-1BB0-4198-A43E-2B50F85CA763}"/>
    <dgm:cxn modelId="{A41E408E-9300-4715-922A-DDC672E3D338}" srcId="{61EC939F-9C32-4FC9-9BB7-88932482ED3A}" destId="{1B42BE4F-6016-46CD-AC71-D5BE2D0D0D80}" srcOrd="1" destOrd="0" parTransId="{357642DA-8AC1-4402-ABA6-EE8E7198CA7F}" sibTransId="{6A5E50F0-4DA2-4B97-8D3C-564546278082}"/>
    <dgm:cxn modelId="{4A9110D0-92AC-43F1-B5F4-1D6404BDE81E}" srcId="{1B42BE4F-6016-46CD-AC71-D5BE2D0D0D80}" destId="{94AC5521-F347-479B-B270-B90109D72770}" srcOrd="0" destOrd="0" parTransId="{5E008761-E17B-436D-9A9D-803FD45F8954}" sibTransId="{7AD7D55C-6FF7-4EE7-862E-3F48FF7BE865}"/>
    <dgm:cxn modelId="{C5384781-35A8-4B10-9E68-686808C44E4E}" type="presParOf" srcId="{1C6B4C64-9104-4695-8F49-7B517D4C3B02}" destId="{A5C127A3-4990-497C-AC12-5D6DE74F4D48}" srcOrd="0" destOrd="0" presId="urn:microsoft.com/office/officeart/2005/8/layout/vList5"/>
    <dgm:cxn modelId="{05953740-9AB5-4404-B69A-852DD70BDF12}" type="presParOf" srcId="{A5C127A3-4990-497C-AC12-5D6DE74F4D48}" destId="{79DC2BA3-5F24-4A6D-9DE9-BA9EFA37EE0B}" srcOrd="0" destOrd="0" presId="urn:microsoft.com/office/officeart/2005/8/layout/vList5"/>
    <dgm:cxn modelId="{B19D7935-6A8E-4917-AC6B-E3912168CC0E}" type="presParOf" srcId="{A5C127A3-4990-497C-AC12-5D6DE74F4D48}" destId="{40D6245F-C85C-40F3-A2B6-44FBD6EB751B}" srcOrd="1" destOrd="0" presId="urn:microsoft.com/office/officeart/2005/8/layout/vList5"/>
    <dgm:cxn modelId="{16A932E5-790B-4C8F-B5B6-4CB2D811BC8D}" type="presParOf" srcId="{1C6B4C64-9104-4695-8F49-7B517D4C3B02}" destId="{60CFE89B-7F35-4D76-A023-7EFA193FA9E8}" srcOrd="1" destOrd="0" presId="urn:microsoft.com/office/officeart/2005/8/layout/vList5"/>
    <dgm:cxn modelId="{14AFDC15-DC13-4DF9-8528-302451A74584}" type="presParOf" srcId="{1C6B4C64-9104-4695-8F49-7B517D4C3B02}" destId="{1842B3AB-F79A-40BA-BA21-129E536DDF1B}" srcOrd="2" destOrd="0" presId="urn:microsoft.com/office/officeart/2005/8/layout/vList5"/>
    <dgm:cxn modelId="{0AA70CC2-789F-4740-BAEC-4EED79288840}" type="presParOf" srcId="{1842B3AB-F79A-40BA-BA21-129E536DDF1B}" destId="{385B661D-4582-4656-8AA4-DD3ED11C3E1F}" srcOrd="0" destOrd="0" presId="urn:microsoft.com/office/officeart/2005/8/layout/vList5"/>
    <dgm:cxn modelId="{10A68FE1-5147-472A-AFF4-3EC188D5F756}" type="presParOf" srcId="{1842B3AB-F79A-40BA-BA21-129E536DDF1B}" destId="{FC8711E3-518A-43EA-BB7B-042505A919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2A17E-BCC6-483E-B9A7-FA954F5B916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A5E5A-1BAA-4794-8136-E785B6AB514D}">
      <dgm:prSet phldrT="[Text]"/>
      <dgm:spPr/>
      <dgm:t>
        <a:bodyPr/>
        <a:lstStyle/>
        <a:p>
          <a:r>
            <a:rPr lang="en-US"/>
            <a:t>4/2016</a:t>
          </a:r>
        </a:p>
      </dgm:t>
    </dgm:pt>
    <dgm:pt modelId="{089767C3-DB31-43CF-A2F8-794C58AE4817}" type="parTrans" cxnId="{BC1919D7-6715-4370-B41F-ECF45D0A2596}">
      <dgm:prSet/>
      <dgm:spPr/>
      <dgm:t>
        <a:bodyPr/>
        <a:lstStyle/>
        <a:p>
          <a:endParaRPr lang="en-US"/>
        </a:p>
      </dgm:t>
    </dgm:pt>
    <dgm:pt modelId="{8455EA29-2D4B-40C6-AA2E-980D4F67E8E0}" type="sibTrans" cxnId="{BC1919D7-6715-4370-B41F-ECF45D0A2596}">
      <dgm:prSet/>
      <dgm:spPr/>
      <dgm:t>
        <a:bodyPr/>
        <a:lstStyle/>
        <a:p>
          <a:endParaRPr lang="en-US"/>
        </a:p>
      </dgm:t>
    </dgm:pt>
    <dgm:pt modelId="{15FC7393-D0DC-4F0B-9743-A35BA06CBC08}">
      <dgm:prSet phldrT="[Text]" custT="1"/>
      <dgm:spPr/>
      <dgm:t>
        <a:bodyPr/>
        <a:lstStyle/>
        <a:p>
          <a:r>
            <a:rPr lang="en-US" sz="1600" b="0" i="0" dirty="0"/>
            <a:t>amphetamine and </a:t>
          </a:r>
          <a:r>
            <a:rPr lang="en-US" sz="1600" b="0" i="0" dirty="0" err="1"/>
            <a:t>dextroamphetamine</a:t>
          </a:r>
          <a:r>
            <a:rPr lang="en-US" sz="1600" b="0" i="0" dirty="0"/>
            <a:t> (Adderall)</a:t>
          </a:r>
          <a:endParaRPr lang="en-US" sz="1600" dirty="0"/>
        </a:p>
      </dgm:t>
    </dgm:pt>
    <dgm:pt modelId="{F193F9D4-E64F-4FCA-B885-8AC57229ECDE}" type="parTrans" cxnId="{50468459-64A2-4CAB-93A9-1BEF18095561}">
      <dgm:prSet/>
      <dgm:spPr/>
      <dgm:t>
        <a:bodyPr/>
        <a:lstStyle/>
        <a:p>
          <a:endParaRPr lang="en-US"/>
        </a:p>
      </dgm:t>
    </dgm:pt>
    <dgm:pt modelId="{7B4DD6A3-F67A-4EA0-8F95-BD8493A32367}" type="sibTrans" cxnId="{50468459-64A2-4CAB-93A9-1BEF18095561}">
      <dgm:prSet/>
      <dgm:spPr/>
      <dgm:t>
        <a:bodyPr/>
        <a:lstStyle/>
        <a:p>
          <a:endParaRPr lang="en-US"/>
        </a:p>
      </dgm:t>
    </dgm:pt>
    <dgm:pt modelId="{47C25D17-2873-4B74-8E3E-ACFEB0386D93}">
      <dgm:prSet phldrT="[Text]" custT="1"/>
      <dgm:spPr/>
      <dgm:t>
        <a:bodyPr/>
        <a:lstStyle/>
        <a:p>
          <a:r>
            <a:rPr lang="en-US" sz="1600" dirty="0"/>
            <a:t>Paranoia, anxiety and “overthinking”</a:t>
          </a:r>
        </a:p>
      </dgm:t>
    </dgm:pt>
    <dgm:pt modelId="{522143FA-9EB9-450E-903F-E54D677AA8D0}" type="parTrans" cxnId="{61056EC1-6BB3-4D90-8F5D-9B0F5A31F990}">
      <dgm:prSet/>
      <dgm:spPr/>
      <dgm:t>
        <a:bodyPr/>
        <a:lstStyle/>
        <a:p>
          <a:endParaRPr lang="en-US"/>
        </a:p>
      </dgm:t>
    </dgm:pt>
    <dgm:pt modelId="{5EEF8B80-906F-408D-AA0B-BD7385453BF5}" type="sibTrans" cxnId="{61056EC1-6BB3-4D90-8F5D-9B0F5A31F990}">
      <dgm:prSet/>
      <dgm:spPr/>
      <dgm:t>
        <a:bodyPr/>
        <a:lstStyle/>
        <a:p>
          <a:endParaRPr lang="en-US"/>
        </a:p>
      </dgm:t>
    </dgm:pt>
    <dgm:pt modelId="{5A6D3A1B-8158-45AA-92A0-249F1BA86BC3}">
      <dgm:prSet phldrT="[Text]"/>
      <dgm:spPr/>
      <dgm:t>
        <a:bodyPr/>
        <a:lstStyle/>
        <a:p>
          <a:r>
            <a:rPr lang="en-US"/>
            <a:t>8/2016</a:t>
          </a:r>
        </a:p>
      </dgm:t>
    </dgm:pt>
    <dgm:pt modelId="{EF56A77E-3D2C-4833-8001-34D5F3F9D8B5}" type="parTrans" cxnId="{D1FEC910-7D30-4481-A132-29B9F9E4DDA2}">
      <dgm:prSet/>
      <dgm:spPr/>
      <dgm:t>
        <a:bodyPr/>
        <a:lstStyle/>
        <a:p>
          <a:endParaRPr lang="en-US"/>
        </a:p>
      </dgm:t>
    </dgm:pt>
    <dgm:pt modelId="{C7EE91D4-1B6A-4743-83D0-183F26D4556B}" type="sibTrans" cxnId="{D1FEC910-7D30-4481-A132-29B9F9E4DDA2}">
      <dgm:prSet/>
      <dgm:spPr/>
      <dgm:t>
        <a:bodyPr/>
        <a:lstStyle/>
        <a:p>
          <a:endParaRPr lang="en-US"/>
        </a:p>
      </dgm:t>
    </dgm:pt>
    <dgm:pt modelId="{15010CA0-61C9-4A9D-9B74-893D68FBC2F3}">
      <dgm:prSet phldrT="[Text]" custT="1"/>
      <dgm:spPr/>
      <dgm:t>
        <a:bodyPr/>
        <a:lstStyle/>
        <a:p>
          <a:r>
            <a:rPr lang="en-US" sz="1400" dirty="0"/>
            <a:t>Severe anxiety, cataplexy is worse;  Mother passed away recently</a:t>
          </a:r>
        </a:p>
      </dgm:t>
    </dgm:pt>
    <dgm:pt modelId="{C35BAE07-072A-4046-8C17-F09EAAE121BA}" type="parTrans" cxnId="{A30644AE-60F6-4270-9736-94679492EB01}">
      <dgm:prSet/>
      <dgm:spPr/>
      <dgm:t>
        <a:bodyPr/>
        <a:lstStyle/>
        <a:p>
          <a:endParaRPr lang="en-US"/>
        </a:p>
      </dgm:t>
    </dgm:pt>
    <dgm:pt modelId="{7D2F23DF-BF0E-473A-B4BA-A6429318880B}" type="sibTrans" cxnId="{A30644AE-60F6-4270-9736-94679492EB01}">
      <dgm:prSet/>
      <dgm:spPr/>
      <dgm:t>
        <a:bodyPr/>
        <a:lstStyle/>
        <a:p>
          <a:endParaRPr lang="en-US"/>
        </a:p>
      </dgm:t>
    </dgm:pt>
    <dgm:pt modelId="{87C5E58B-8C78-4EA1-83C7-1D838C527DEC}">
      <dgm:prSet phldrT="[Text]" custT="1"/>
      <dgm:spPr/>
      <dgm:t>
        <a:bodyPr/>
        <a:lstStyle/>
        <a:p>
          <a:r>
            <a:rPr lang="en-US" sz="1400" dirty="0"/>
            <a:t>Change to methylphenidate (Ritalin)</a:t>
          </a:r>
        </a:p>
      </dgm:t>
    </dgm:pt>
    <dgm:pt modelId="{F43ED2D8-1202-42F3-A223-C0DAB785DECA}" type="parTrans" cxnId="{3AFF9FD2-2337-42D9-9D61-3E247FCDA3B9}">
      <dgm:prSet/>
      <dgm:spPr/>
      <dgm:t>
        <a:bodyPr/>
        <a:lstStyle/>
        <a:p>
          <a:endParaRPr lang="en-US"/>
        </a:p>
      </dgm:t>
    </dgm:pt>
    <dgm:pt modelId="{1C8199D4-1B7C-4D30-83B4-064ED0ED6C05}" type="sibTrans" cxnId="{3AFF9FD2-2337-42D9-9D61-3E247FCDA3B9}">
      <dgm:prSet/>
      <dgm:spPr/>
      <dgm:t>
        <a:bodyPr/>
        <a:lstStyle/>
        <a:p>
          <a:endParaRPr lang="en-US"/>
        </a:p>
      </dgm:t>
    </dgm:pt>
    <dgm:pt modelId="{85D762BB-8CF1-41DC-A6B1-75CCBCE69C50}">
      <dgm:prSet phldrT="[Text]" custT="1"/>
      <dgm:spPr/>
      <dgm:t>
        <a:bodyPr/>
        <a:lstStyle/>
        <a:p>
          <a:r>
            <a:rPr lang="en-US" sz="1400" dirty="0"/>
            <a:t>Prefers </a:t>
          </a:r>
          <a:r>
            <a:rPr lang="en-US" sz="1400" b="0" i="0" dirty="0"/>
            <a:t>amphetamine and </a:t>
          </a:r>
          <a:r>
            <a:rPr lang="en-US" sz="1400" b="0" i="0" dirty="0" err="1"/>
            <a:t>dextroamphetamine</a:t>
          </a:r>
          <a:r>
            <a:rPr lang="en-US" sz="1400" b="0" i="0" dirty="0"/>
            <a:t> (Adderall).  Changes to A</a:t>
          </a:r>
          <a:r>
            <a:rPr lang="en-US" sz="1400" dirty="0"/>
            <a:t>dderall 20mg </a:t>
          </a:r>
          <a:r>
            <a:rPr lang="en-US" sz="1400" dirty="0" err="1"/>
            <a:t>qam</a:t>
          </a:r>
          <a:r>
            <a:rPr lang="en-US" sz="1400" dirty="0"/>
            <a:t>, Adderall 10mg </a:t>
          </a:r>
          <a:r>
            <a:rPr lang="en-US" sz="1400" dirty="0" err="1"/>
            <a:t>qhs</a:t>
          </a:r>
          <a:r>
            <a:rPr lang="en-US" sz="1400" dirty="0"/>
            <a:t>, fluoxetine 20mg daily</a:t>
          </a:r>
        </a:p>
      </dgm:t>
    </dgm:pt>
    <dgm:pt modelId="{1D5474D5-67A9-420C-8F5A-A8313605AE41}" type="parTrans" cxnId="{ACA38638-4FC2-4654-9E4B-A49EA5D3CCBD}">
      <dgm:prSet/>
      <dgm:spPr/>
      <dgm:t>
        <a:bodyPr/>
        <a:lstStyle/>
        <a:p>
          <a:endParaRPr lang="en-US"/>
        </a:p>
      </dgm:t>
    </dgm:pt>
    <dgm:pt modelId="{FDFE6C3A-B9DF-492B-9D5D-955515ECEC4D}" type="sibTrans" cxnId="{ACA38638-4FC2-4654-9E4B-A49EA5D3CCBD}">
      <dgm:prSet/>
      <dgm:spPr/>
      <dgm:t>
        <a:bodyPr/>
        <a:lstStyle/>
        <a:p>
          <a:endParaRPr lang="en-US"/>
        </a:p>
      </dgm:t>
    </dgm:pt>
    <dgm:pt modelId="{70E933C2-C0D3-4460-A00A-70C2DC186CE2}">
      <dgm:prSet phldrT="[Text]"/>
      <dgm:spPr/>
      <dgm:t>
        <a:bodyPr/>
        <a:lstStyle/>
        <a:p>
          <a:r>
            <a:rPr lang="en-US"/>
            <a:t>9/2016</a:t>
          </a:r>
        </a:p>
      </dgm:t>
    </dgm:pt>
    <dgm:pt modelId="{661DBF35-9D42-45DA-A916-8AE455D24E15}" type="parTrans" cxnId="{E7255877-02BC-4167-93A1-509FCBC80983}">
      <dgm:prSet/>
      <dgm:spPr/>
      <dgm:t>
        <a:bodyPr/>
        <a:lstStyle/>
        <a:p>
          <a:endParaRPr lang="en-US"/>
        </a:p>
      </dgm:t>
    </dgm:pt>
    <dgm:pt modelId="{E23BEDD5-1F1F-4FE3-A842-60A9DD7B1DE7}" type="sibTrans" cxnId="{E7255877-02BC-4167-93A1-509FCBC80983}">
      <dgm:prSet/>
      <dgm:spPr/>
      <dgm:t>
        <a:bodyPr/>
        <a:lstStyle/>
        <a:p>
          <a:endParaRPr lang="en-US"/>
        </a:p>
      </dgm:t>
    </dgm:pt>
    <dgm:pt modelId="{D18CAF4C-46F6-4648-8280-A82F9F4FF4C2}">
      <dgm:prSet phldrT="[Text]"/>
      <dgm:spPr/>
      <dgm:t>
        <a:bodyPr/>
        <a:lstStyle/>
        <a:p>
          <a:r>
            <a:rPr lang="en-US" dirty="0"/>
            <a:t>Pt. declines evening dose of stimulant and has d/c fluoxetine</a:t>
          </a:r>
        </a:p>
      </dgm:t>
    </dgm:pt>
    <dgm:pt modelId="{EDD347A8-59FC-41E4-AE6A-DC2338C4E061}" type="parTrans" cxnId="{D50DA29D-82E5-4336-BBAC-C2C0A3D100BC}">
      <dgm:prSet/>
      <dgm:spPr/>
      <dgm:t>
        <a:bodyPr/>
        <a:lstStyle/>
        <a:p>
          <a:endParaRPr lang="en-US"/>
        </a:p>
      </dgm:t>
    </dgm:pt>
    <dgm:pt modelId="{77F33386-6AEC-4668-B398-C7F841E30AD9}" type="sibTrans" cxnId="{D50DA29D-82E5-4336-BBAC-C2C0A3D100BC}">
      <dgm:prSet/>
      <dgm:spPr/>
      <dgm:t>
        <a:bodyPr/>
        <a:lstStyle/>
        <a:p>
          <a:endParaRPr lang="en-US"/>
        </a:p>
      </dgm:t>
    </dgm:pt>
    <dgm:pt modelId="{8C81CB90-A446-4196-91C1-0DA41D7C3EE4}">
      <dgm:prSet phldrT="[Text]"/>
      <dgm:spPr/>
      <dgm:t>
        <a:bodyPr/>
        <a:lstStyle/>
        <a:p>
          <a:r>
            <a:rPr lang="en-US" dirty="0"/>
            <a:t>Physician orders </a:t>
          </a:r>
          <a:r>
            <a:rPr lang="en-US" dirty="0" err="1"/>
            <a:t>dexedrine</a:t>
          </a:r>
          <a:endParaRPr lang="en-US" dirty="0"/>
        </a:p>
      </dgm:t>
    </dgm:pt>
    <dgm:pt modelId="{731E6352-CFC5-4F18-ADA7-897B7558BF29}" type="parTrans" cxnId="{96D40687-C491-4BFB-9DA9-D5043D7C5D6B}">
      <dgm:prSet/>
      <dgm:spPr/>
      <dgm:t>
        <a:bodyPr/>
        <a:lstStyle/>
        <a:p>
          <a:endParaRPr lang="en-US"/>
        </a:p>
      </dgm:t>
    </dgm:pt>
    <dgm:pt modelId="{BFCB69C0-0103-4455-BE98-100C19563AF4}" type="sibTrans" cxnId="{96D40687-C491-4BFB-9DA9-D5043D7C5D6B}">
      <dgm:prSet/>
      <dgm:spPr/>
      <dgm:t>
        <a:bodyPr/>
        <a:lstStyle/>
        <a:p>
          <a:endParaRPr lang="en-US"/>
        </a:p>
      </dgm:t>
    </dgm:pt>
    <dgm:pt modelId="{4D5321EC-E805-4A69-8FDB-5C4391FF5A19}" type="pres">
      <dgm:prSet presAssocID="{A4E2A17E-BCC6-483E-B9A7-FA954F5B9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CD0C0-B555-4122-8D79-434D7224BC0F}" type="pres">
      <dgm:prSet presAssocID="{A99A5E5A-1BAA-4794-8136-E785B6AB514D}" presName="vertFlow" presStyleCnt="0"/>
      <dgm:spPr/>
    </dgm:pt>
    <dgm:pt modelId="{DBE4ECBF-D410-4840-9B6B-29A23CDD7884}" type="pres">
      <dgm:prSet presAssocID="{A99A5E5A-1BAA-4794-8136-E785B6AB514D}" presName="header" presStyleLbl="node1" presStyleIdx="0" presStyleCnt="3"/>
      <dgm:spPr/>
      <dgm:t>
        <a:bodyPr/>
        <a:lstStyle/>
        <a:p>
          <a:endParaRPr lang="en-US"/>
        </a:p>
      </dgm:t>
    </dgm:pt>
    <dgm:pt modelId="{BE92708C-EDEE-4B97-92AC-7A684C34665C}" type="pres">
      <dgm:prSet presAssocID="{F193F9D4-E64F-4FCA-B885-8AC57229ECDE}" presName="parTrans" presStyleLbl="sibTrans2D1" presStyleIdx="0" presStyleCnt="7"/>
      <dgm:spPr/>
      <dgm:t>
        <a:bodyPr/>
        <a:lstStyle/>
        <a:p>
          <a:endParaRPr lang="en-US"/>
        </a:p>
      </dgm:t>
    </dgm:pt>
    <dgm:pt modelId="{2CA4CD7D-57A0-4724-B0A3-A1EBFC7CA5E0}" type="pres">
      <dgm:prSet presAssocID="{15FC7393-D0DC-4F0B-9743-A35BA06CBC08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F911B-38F4-48F0-BBC0-EE8065DC33F1}" type="pres">
      <dgm:prSet presAssocID="{7B4DD6A3-F67A-4EA0-8F95-BD8493A32367}" presName="sibTrans" presStyleLbl="sibTrans2D1" presStyleIdx="1" presStyleCnt="7"/>
      <dgm:spPr/>
      <dgm:t>
        <a:bodyPr/>
        <a:lstStyle/>
        <a:p>
          <a:endParaRPr lang="en-US"/>
        </a:p>
      </dgm:t>
    </dgm:pt>
    <dgm:pt modelId="{4D56C1A7-5CBD-47F4-9E2E-CA1D410D2427}" type="pres">
      <dgm:prSet presAssocID="{47C25D17-2873-4B74-8E3E-ACFEB0386D93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74672-6276-4DD5-8FB5-7EB3E10381F6}" type="pres">
      <dgm:prSet presAssocID="{5EEF8B80-906F-408D-AA0B-BD7385453BF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3969E24-62E2-4BCB-83EA-4F6DB6D32A8B}" type="pres">
      <dgm:prSet presAssocID="{87C5E58B-8C78-4EA1-83C7-1D838C527DEC}" presName="child" presStyleLbl="alignAccFollowNode1" presStyleIdx="2" presStyleCnt="7" custScaleX="105671" custScaleY="137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7EA93-3842-446C-939B-5E4CD421A78B}" type="pres">
      <dgm:prSet presAssocID="{A99A5E5A-1BAA-4794-8136-E785B6AB514D}" presName="hSp" presStyleCnt="0"/>
      <dgm:spPr/>
    </dgm:pt>
    <dgm:pt modelId="{8FA2D395-69DC-42FC-8278-613EB636E7B2}" type="pres">
      <dgm:prSet presAssocID="{5A6D3A1B-8158-45AA-92A0-249F1BA86BC3}" presName="vertFlow" presStyleCnt="0"/>
      <dgm:spPr/>
    </dgm:pt>
    <dgm:pt modelId="{1CF318F6-B061-4955-9788-85A6EC1ED457}" type="pres">
      <dgm:prSet presAssocID="{5A6D3A1B-8158-45AA-92A0-249F1BA86BC3}" presName="header" presStyleLbl="node1" presStyleIdx="1" presStyleCnt="3"/>
      <dgm:spPr/>
      <dgm:t>
        <a:bodyPr/>
        <a:lstStyle/>
        <a:p>
          <a:endParaRPr lang="en-US"/>
        </a:p>
      </dgm:t>
    </dgm:pt>
    <dgm:pt modelId="{B9E8FC43-C7D4-4C4F-90A9-03531B0260C7}" type="pres">
      <dgm:prSet presAssocID="{C35BAE07-072A-4046-8C17-F09EAAE121B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25AFAD3-B7A2-4082-AD2F-05E94529E272}" type="pres">
      <dgm:prSet presAssocID="{15010CA0-61C9-4A9D-9B74-893D68FBC2F3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32441-597E-4A1D-A5D9-B9A4F3464D90}" type="pres">
      <dgm:prSet presAssocID="{7D2F23DF-BF0E-473A-B4BA-A6429318880B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9357BB6-D1D9-4C89-9E91-5E363D2F2591}" type="pres">
      <dgm:prSet presAssocID="{85D762BB-8CF1-41DC-A6B1-75CCBCE69C50}" presName="child" presStyleLbl="alignAccFollowNode1" presStyleIdx="4" presStyleCnt="7" custScaleX="114109" custScaleY="1881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FE1F4-EC17-468E-9F34-9892EBE0CB5F}" type="pres">
      <dgm:prSet presAssocID="{5A6D3A1B-8158-45AA-92A0-249F1BA86BC3}" presName="hSp" presStyleCnt="0"/>
      <dgm:spPr/>
    </dgm:pt>
    <dgm:pt modelId="{997554C6-8256-4B3F-9D73-A20160239A6D}" type="pres">
      <dgm:prSet presAssocID="{70E933C2-C0D3-4460-A00A-70C2DC186CE2}" presName="vertFlow" presStyleCnt="0"/>
      <dgm:spPr/>
    </dgm:pt>
    <dgm:pt modelId="{3EA85C0F-6781-476F-8E5D-41AE3119E443}" type="pres">
      <dgm:prSet presAssocID="{70E933C2-C0D3-4460-A00A-70C2DC186CE2}" presName="header" presStyleLbl="node1" presStyleIdx="2" presStyleCnt="3"/>
      <dgm:spPr/>
      <dgm:t>
        <a:bodyPr/>
        <a:lstStyle/>
        <a:p>
          <a:endParaRPr lang="en-US"/>
        </a:p>
      </dgm:t>
    </dgm:pt>
    <dgm:pt modelId="{10385864-558B-428A-9064-D9141BFB7102}" type="pres">
      <dgm:prSet presAssocID="{EDD347A8-59FC-41E4-AE6A-DC2338C4E061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2ED31CC-B1C8-4751-8FB3-A3EBAC8BFACB}" type="pres">
      <dgm:prSet presAssocID="{D18CAF4C-46F6-4648-8280-A82F9F4FF4C2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0054-04F3-4C4B-8948-BDC6AE782CBC}" type="pres">
      <dgm:prSet presAssocID="{77F33386-6AEC-4668-B398-C7F841E30AD9}" presName="sibTrans" presStyleLbl="sibTrans2D1" presStyleIdx="6" presStyleCnt="7"/>
      <dgm:spPr/>
      <dgm:t>
        <a:bodyPr/>
        <a:lstStyle/>
        <a:p>
          <a:endParaRPr lang="en-US"/>
        </a:p>
      </dgm:t>
    </dgm:pt>
    <dgm:pt modelId="{526FA267-742D-4AAB-990A-5B2F119DE40E}" type="pres">
      <dgm:prSet presAssocID="{8C81CB90-A446-4196-91C1-0DA41D7C3EE4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C5CED-6494-435C-96F4-FB601AD9C797}" type="presOf" srcId="{77F33386-6AEC-4668-B398-C7F841E30AD9}" destId="{14A80054-04F3-4C4B-8948-BDC6AE782CBC}" srcOrd="0" destOrd="0" presId="urn:microsoft.com/office/officeart/2005/8/layout/lProcess1"/>
    <dgm:cxn modelId="{96D40687-C491-4BFB-9DA9-D5043D7C5D6B}" srcId="{70E933C2-C0D3-4460-A00A-70C2DC186CE2}" destId="{8C81CB90-A446-4196-91C1-0DA41D7C3EE4}" srcOrd="1" destOrd="0" parTransId="{731E6352-CFC5-4F18-ADA7-897B7558BF29}" sibTransId="{BFCB69C0-0103-4455-BE98-100C19563AF4}"/>
    <dgm:cxn modelId="{A30644AE-60F6-4270-9736-94679492EB01}" srcId="{5A6D3A1B-8158-45AA-92A0-249F1BA86BC3}" destId="{15010CA0-61C9-4A9D-9B74-893D68FBC2F3}" srcOrd="0" destOrd="0" parTransId="{C35BAE07-072A-4046-8C17-F09EAAE121BA}" sibTransId="{7D2F23DF-BF0E-473A-B4BA-A6429318880B}"/>
    <dgm:cxn modelId="{2B6F8A75-2DD1-4DA5-8A0B-946338FFA3B0}" type="presOf" srcId="{F193F9D4-E64F-4FCA-B885-8AC57229ECDE}" destId="{BE92708C-EDEE-4B97-92AC-7A684C34665C}" srcOrd="0" destOrd="0" presId="urn:microsoft.com/office/officeart/2005/8/layout/lProcess1"/>
    <dgm:cxn modelId="{AF403B75-FA37-4230-8FD5-7F4F10D81593}" type="presOf" srcId="{15FC7393-D0DC-4F0B-9743-A35BA06CBC08}" destId="{2CA4CD7D-57A0-4724-B0A3-A1EBFC7CA5E0}" srcOrd="0" destOrd="0" presId="urn:microsoft.com/office/officeart/2005/8/layout/lProcess1"/>
    <dgm:cxn modelId="{9D5CCB91-171D-4F49-B77F-A3D2F28C2ECC}" type="presOf" srcId="{C35BAE07-072A-4046-8C17-F09EAAE121BA}" destId="{B9E8FC43-C7D4-4C4F-90A9-03531B0260C7}" srcOrd="0" destOrd="0" presId="urn:microsoft.com/office/officeart/2005/8/layout/lProcess1"/>
    <dgm:cxn modelId="{D38BB5EB-2D10-4F95-8C93-827EF8D05CDD}" type="presOf" srcId="{87C5E58B-8C78-4EA1-83C7-1D838C527DEC}" destId="{03969E24-62E2-4BCB-83EA-4F6DB6D32A8B}" srcOrd="0" destOrd="0" presId="urn:microsoft.com/office/officeart/2005/8/layout/lProcess1"/>
    <dgm:cxn modelId="{46F395B0-C0B8-422A-8CD6-B9BCCAAA8D53}" type="presOf" srcId="{A4E2A17E-BCC6-483E-B9A7-FA954F5B916A}" destId="{4D5321EC-E805-4A69-8FDB-5C4391FF5A19}" srcOrd="0" destOrd="0" presId="urn:microsoft.com/office/officeart/2005/8/layout/lProcess1"/>
    <dgm:cxn modelId="{E7255877-02BC-4167-93A1-509FCBC80983}" srcId="{A4E2A17E-BCC6-483E-B9A7-FA954F5B916A}" destId="{70E933C2-C0D3-4460-A00A-70C2DC186CE2}" srcOrd="2" destOrd="0" parTransId="{661DBF35-9D42-45DA-A916-8AE455D24E15}" sibTransId="{E23BEDD5-1F1F-4FE3-A842-60A9DD7B1DE7}"/>
    <dgm:cxn modelId="{ACA38638-4FC2-4654-9E4B-A49EA5D3CCBD}" srcId="{5A6D3A1B-8158-45AA-92A0-249F1BA86BC3}" destId="{85D762BB-8CF1-41DC-A6B1-75CCBCE69C50}" srcOrd="1" destOrd="0" parTransId="{1D5474D5-67A9-420C-8F5A-A8313605AE41}" sibTransId="{FDFE6C3A-B9DF-492B-9D5D-955515ECEC4D}"/>
    <dgm:cxn modelId="{3AFF9FD2-2337-42D9-9D61-3E247FCDA3B9}" srcId="{A99A5E5A-1BAA-4794-8136-E785B6AB514D}" destId="{87C5E58B-8C78-4EA1-83C7-1D838C527DEC}" srcOrd="2" destOrd="0" parTransId="{F43ED2D8-1202-42F3-A223-C0DAB785DECA}" sibTransId="{1C8199D4-1B7C-4D30-83B4-064ED0ED6C05}"/>
    <dgm:cxn modelId="{615A28DF-E38A-4397-8779-685E26DE228A}" type="presOf" srcId="{47C25D17-2873-4B74-8E3E-ACFEB0386D93}" destId="{4D56C1A7-5CBD-47F4-9E2E-CA1D410D2427}" srcOrd="0" destOrd="0" presId="urn:microsoft.com/office/officeart/2005/8/layout/lProcess1"/>
    <dgm:cxn modelId="{D1FEC910-7D30-4481-A132-29B9F9E4DDA2}" srcId="{A4E2A17E-BCC6-483E-B9A7-FA954F5B916A}" destId="{5A6D3A1B-8158-45AA-92A0-249F1BA86BC3}" srcOrd="1" destOrd="0" parTransId="{EF56A77E-3D2C-4833-8001-34D5F3F9D8B5}" sibTransId="{C7EE91D4-1B6A-4743-83D0-183F26D4556B}"/>
    <dgm:cxn modelId="{9725BD04-4257-4A2C-9259-79A887DC5799}" type="presOf" srcId="{EDD347A8-59FC-41E4-AE6A-DC2338C4E061}" destId="{10385864-558B-428A-9064-D9141BFB7102}" srcOrd="0" destOrd="0" presId="urn:microsoft.com/office/officeart/2005/8/layout/lProcess1"/>
    <dgm:cxn modelId="{530E5101-B307-4E9E-B322-E820594D5139}" type="presOf" srcId="{85D762BB-8CF1-41DC-A6B1-75CCBCE69C50}" destId="{19357BB6-D1D9-4C89-9E91-5E363D2F2591}" srcOrd="0" destOrd="0" presId="urn:microsoft.com/office/officeart/2005/8/layout/lProcess1"/>
    <dgm:cxn modelId="{9B915131-9008-409D-ADBF-15EAA1B35460}" type="presOf" srcId="{5A6D3A1B-8158-45AA-92A0-249F1BA86BC3}" destId="{1CF318F6-B061-4955-9788-85A6EC1ED457}" srcOrd="0" destOrd="0" presId="urn:microsoft.com/office/officeart/2005/8/layout/lProcess1"/>
    <dgm:cxn modelId="{50468459-64A2-4CAB-93A9-1BEF18095561}" srcId="{A99A5E5A-1BAA-4794-8136-E785B6AB514D}" destId="{15FC7393-D0DC-4F0B-9743-A35BA06CBC08}" srcOrd="0" destOrd="0" parTransId="{F193F9D4-E64F-4FCA-B885-8AC57229ECDE}" sibTransId="{7B4DD6A3-F67A-4EA0-8F95-BD8493A32367}"/>
    <dgm:cxn modelId="{00634643-3BDC-45B5-8591-9F9B72627BDD}" type="presOf" srcId="{D18CAF4C-46F6-4648-8280-A82F9F4FF4C2}" destId="{F2ED31CC-B1C8-4751-8FB3-A3EBAC8BFACB}" srcOrd="0" destOrd="0" presId="urn:microsoft.com/office/officeart/2005/8/layout/lProcess1"/>
    <dgm:cxn modelId="{17E5DE74-79CA-42A1-8C5C-526453206F49}" type="presOf" srcId="{A99A5E5A-1BAA-4794-8136-E785B6AB514D}" destId="{DBE4ECBF-D410-4840-9B6B-29A23CDD7884}" srcOrd="0" destOrd="0" presId="urn:microsoft.com/office/officeart/2005/8/layout/lProcess1"/>
    <dgm:cxn modelId="{382A5A29-EA73-41F4-9E18-C1F70321E786}" type="presOf" srcId="{15010CA0-61C9-4A9D-9B74-893D68FBC2F3}" destId="{B25AFAD3-B7A2-4082-AD2F-05E94529E272}" srcOrd="0" destOrd="0" presId="urn:microsoft.com/office/officeart/2005/8/layout/lProcess1"/>
    <dgm:cxn modelId="{43AFAE51-D237-4EB2-BF69-EAA5F80E8538}" type="presOf" srcId="{70E933C2-C0D3-4460-A00A-70C2DC186CE2}" destId="{3EA85C0F-6781-476F-8E5D-41AE3119E443}" srcOrd="0" destOrd="0" presId="urn:microsoft.com/office/officeart/2005/8/layout/lProcess1"/>
    <dgm:cxn modelId="{61056EC1-6BB3-4D90-8F5D-9B0F5A31F990}" srcId="{A99A5E5A-1BAA-4794-8136-E785B6AB514D}" destId="{47C25D17-2873-4B74-8E3E-ACFEB0386D93}" srcOrd="1" destOrd="0" parTransId="{522143FA-9EB9-450E-903F-E54D677AA8D0}" sibTransId="{5EEF8B80-906F-408D-AA0B-BD7385453BF5}"/>
    <dgm:cxn modelId="{BC1919D7-6715-4370-B41F-ECF45D0A2596}" srcId="{A4E2A17E-BCC6-483E-B9A7-FA954F5B916A}" destId="{A99A5E5A-1BAA-4794-8136-E785B6AB514D}" srcOrd="0" destOrd="0" parTransId="{089767C3-DB31-43CF-A2F8-794C58AE4817}" sibTransId="{8455EA29-2D4B-40C6-AA2E-980D4F67E8E0}"/>
    <dgm:cxn modelId="{38442A36-9708-4645-9489-5A2D8AFDD73D}" type="presOf" srcId="{7D2F23DF-BF0E-473A-B4BA-A6429318880B}" destId="{C1532441-597E-4A1D-A5D9-B9A4F3464D90}" srcOrd="0" destOrd="0" presId="urn:microsoft.com/office/officeart/2005/8/layout/lProcess1"/>
    <dgm:cxn modelId="{9EDF7831-758D-4950-A202-122101BA957A}" type="presOf" srcId="{7B4DD6A3-F67A-4EA0-8F95-BD8493A32367}" destId="{237F911B-38F4-48F0-BBC0-EE8065DC33F1}" srcOrd="0" destOrd="0" presId="urn:microsoft.com/office/officeart/2005/8/layout/lProcess1"/>
    <dgm:cxn modelId="{6FE63ECF-3D06-4D92-8ADB-CC9D90D14E56}" type="presOf" srcId="{5EEF8B80-906F-408D-AA0B-BD7385453BF5}" destId="{BC474672-6276-4DD5-8FB5-7EB3E10381F6}" srcOrd="0" destOrd="0" presId="urn:microsoft.com/office/officeart/2005/8/layout/lProcess1"/>
    <dgm:cxn modelId="{D50DA29D-82E5-4336-BBAC-C2C0A3D100BC}" srcId="{70E933C2-C0D3-4460-A00A-70C2DC186CE2}" destId="{D18CAF4C-46F6-4648-8280-A82F9F4FF4C2}" srcOrd="0" destOrd="0" parTransId="{EDD347A8-59FC-41E4-AE6A-DC2338C4E061}" sibTransId="{77F33386-6AEC-4668-B398-C7F841E30AD9}"/>
    <dgm:cxn modelId="{8BDECA2C-F2AC-4F0D-8B1F-12F4F775C8E6}" type="presOf" srcId="{8C81CB90-A446-4196-91C1-0DA41D7C3EE4}" destId="{526FA267-742D-4AAB-990A-5B2F119DE40E}" srcOrd="0" destOrd="0" presId="urn:microsoft.com/office/officeart/2005/8/layout/lProcess1"/>
    <dgm:cxn modelId="{9BECB381-288F-4296-874E-BDABBE6561AC}" type="presParOf" srcId="{4D5321EC-E805-4A69-8FDB-5C4391FF5A19}" destId="{19ACD0C0-B555-4122-8D79-434D7224BC0F}" srcOrd="0" destOrd="0" presId="urn:microsoft.com/office/officeart/2005/8/layout/lProcess1"/>
    <dgm:cxn modelId="{69F0063A-36C4-4A55-B50F-6000AA454826}" type="presParOf" srcId="{19ACD0C0-B555-4122-8D79-434D7224BC0F}" destId="{DBE4ECBF-D410-4840-9B6B-29A23CDD7884}" srcOrd="0" destOrd="0" presId="urn:microsoft.com/office/officeart/2005/8/layout/lProcess1"/>
    <dgm:cxn modelId="{81E6F9F4-621D-450B-9521-F03A93EDADF7}" type="presParOf" srcId="{19ACD0C0-B555-4122-8D79-434D7224BC0F}" destId="{BE92708C-EDEE-4B97-92AC-7A684C34665C}" srcOrd="1" destOrd="0" presId="urn:microsoft.com/office/officeart/2005/8/layout/lProcess1"/>
    <dgm:cxn modelId="{AEC62AF1-4A93-43BA-8F1C-A67252A32922}" type="presParOf" srcId="{19ACD0C0-B555-4122-8D79-434D7224BC0F}" destId="{2CA4CD7D-57A0-4724-B0A3-A1EBFC7CA5E0}" srcOrd="2" destOrd="0" presId="urn:microsoft.com/office/officeart/2005/8/layout/lProcess1"/>
    <dgm:cxn modelId="{3EB142E8-FF0B-488D-8473-F042072806A6}" type="presParOf" srcId="{19ACD0C0-B555-4122-8D79-434D7224BC0F}" destId="{237F911B-38F4-48F0-BBC0-EE8065DC33F1}" srcOrd="3" destOrd="0" presId="urn:microsoft.com/office/officeart/2005/8/layout/lProcess1"/>
    <dgm:cxn modelId="{2A2E0662-1D67-45AB-A1BC-E4286FDEAAFB}" type="presParOf" srcId="{19ACD0C0-B555-4122-8D79-434D7224BC0F}" destId="{4D56C1A7-5CBD-47F4-9E2E-CA1D410D2427}" srcOrd="4" destOrd="0" presId="urn:microsoft.com/office/officeart/2005/8/layout/lProcess1"/>
    <dgm:cxn modelId="{76AF426E-2D35-444E-B0FC-1402B92EA596}" type="presParOf" srcId="{19ACD0C0-B555-4122-8D79-434D7224BC0F}" destId="{BC474672-6276-4DD5-8FB5-7EB3E10381F6}" srcOrd="5" destOrd="0" presId="urn:microsoft.com/office/officeart/2005/8/layout/lProcess1"/>
    <dgm:cxn modelId="{28F8D290-6EED-4D69-8818-F780AA3E52F9}" type="presParOf" srcId="{19ACD0C0-B555-4122-8D79-434D7224BC0F}" destId="{03969E24-62E2-4BCB-83EA-4F6DB6D32A8B}" srcOrd="6" destOrd="0" presId="urn:microsoft.com/office/officeart/2005/8/layout/lProcess1"/>
    <dgm:cxn modelId="{8B83CCFA-A927-49F3-8CCA-2FB77AC2DF10}" type="presParOf" srcId="{4D5321EC-E805-4A69-8FDB-5C4391FF5A19}" destId="{4117EA93-3842-446C-939B-5E4CD421A78B}" srcOrd="1" destOrd="0" presId="urn:microsoft.com/office/officeart/2005/8/layout/lProcess1"/>
    <dgm:cxn modelId="{3BD24700-FFCD-4733-8D55-C369EA7DFA44}" type="presParOf" srcId="{4D5321EC-E805-4A69-8FDB-5C4391FF5A19}" destId="{8FA2D395-69DC-42FC-8278-613EB636E7B2}" srcOrd="2" destOrd="0" presId="urn:microsoft.com/office/officeart/2005/8/layout/lProcess1"/>
    <dgm:cxn modelId="{35D7A442-8ACE-4330-941E-17A67963E427}" type="presParOf" srcId="{8FA2D395-69DC-42FC-8278-613EB636E7B2}" destId="{1CF318F6-B061-4955-9788-85A6EC1ED457}" srcOrd="0" destOrd="0" presId="urn:microsoft.com/office/officeart/2005/8/layout/lProcess1"/>
    <dgm:cxn modelId="{7495949E-749D-4314-960C-F0C76F78AB59}" type="presParOf" srcId="{8FA2D395-69DC-42FC-8278-613EB636E7B2}" destId="{B9E8FC43-C7D4-4C4F-90A9-03531B0260C7}" srcOrd="1" destOrd="0" presId="urn:microsoft.com/office/officeart/2005/8/layout/lProcess1"/>
    <dgm:cxn modelId="{DA4ADA55-280A-48BB-8D73-6D9FBC667A1E}" type="presParOf" srcId="{8FA2D395-69DC-42FC-8278-613EB636E7B2}" destId="{B25AFAD3-B7A2-4082-AD2F-05E94529E272}" srcOrd="2" destOrd="0" presId="urn:microsoft.com/office/officeart/2005/8/layout/lProcess1"/>
    <dgm:cxn modelId="{7476F5C9-0BAE-446A-A575-0ED32660803B}" type="presParOf" srcId="{8FA2D395-69DC-42FC-8278-613EB636E7B2}" destId="{C1532441-597E-4A1D-A5D9-B9A4F3464D90}" srcOrd="3" destOrd="0" presId="urn:microsoft.com/office/officeart/2005/8/layout/lProcess1"/>
    <dgm:cxn modelId="{BE83DF71-F54D-48B6-9CE0-FF179FF86886}" type="presParOf" srcId="{8FA2D395-69DC-42FC-8278-613EB636E7B2}" destId="{19357BB6-D1D9-4C89-9E91-5E363D2F2591}" srcOrd="4" destOrd="0" presId="urn:microsoft.com/office/officeart/2005/8/layout/lProcess1"/>
    <dgm:cxn modelId="{E6C2A904-91E9-48B5-B266-B2D7944D5724}" type="presParOf" srcId="{4D5321EC-E805-4A69-8FDB-5C4391FF5A19}" destId="{0A5FE1F4-EC17-468E-9F34-9892EBE0CB5F}" srcOrd="3" destOrd="0" presId="urn:microsoft.com/office/officeart/2005/8/layout/lProcess1"/>
    <dgm:cxn modelId="{19436ED4-54E3-40E3-902B-AD2BF789CCB8}" type="presParOf" srcId="{4D5321EC-E805-4A69-8FDB-5C4391FF5A19}" destId="{997554C6-8256-4B3F-9D73-A20160239A6D}" srcOrd="4" destOrd="0" presId="urn:microsoft.com/office/officeart/2005/8/layout/lProcess1"/>
    <dgm:cxn modelId="{BE2E560A-4D5B-430C-9931-FF1F854DFCD9}" type="presParOf" srcId="{997554C6-8256-4B3F-9D73-A20160239A6D}" destId="{3EA85C0F-6781-476F-8E5D-41AE3119E443}" srcOrd="0" destOrd="0" presId="urn:microsoft.com/office/officeart/2005/8/layout/lProcess1"/>
    <dgm:cxn modelId="{7971E37D-5F17-432E-9B9D-B2C59CC40778}" type="presParOf" srcId="{997554C6-8256-4B3F-9D73-A20160239A6D}" destId="{10385864-558B-428A-9064-D9141BFB7102}" srcOrd="1" destOrd="0" presId="urn:microsoft.com/office/officeart/2005/8/layout/lProcess1"/>
    <dgm:cxn modelId="{62A9EADD-7931-45B2-A56B-220FA96D9B50}" type="presParOf" srcId="{997554C6-8256-4B3F-9D73-A20160239A6D}" destId="{F2ED31CC-B1C8-4751-8FB3-A3EBAC8BFACB}" srcOrd="2" destOrd="0" presId="urn:microsoft.com/office/officeart/2005/8/layout/lProcess1"/>
    <dgm:cxn modelId="{A344420A-F26C-47C0-BBE2-2E9C640B12E3}" type="presParOf" srcId="{997554C6-8256-4B3F-9D73-A20160239A6D}" destId="{14A80054-04F3-4C4B-8948-BDC6AE782CBC}" srcOrd="3" destOrd="0" presId="urn:microsoft.com/office/officeart/2005/8/layout/lProcess1"/>
    <dgm:cxn modelId="{9781B610-EEF3-4509-9BF2-F5D2DA8D118B}" type="presParOf" srcId="{997554C6-8256-4B3F-9D73-A20160239A6D}" destId="{526FA267-742D-4AAB-990A-5B2F119DE40E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E2A17E-BCC6-483E-B9A7-FA954F5B916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A5E5A-1BAA-4794-8136-E785B6AB514D}">
      <dgm:prSet phldrT="[Text]"/>
      <dgm:spPr/>
      <dgm:t>
        <a:bodyPr/>
        <a:lstStyle/>
        <a:p>
          <a:r>
            <a:rPr lang="en-US"/>
            <a:t>10/2016</a:t>
          </a:r>
        </a:p>
      </dgm:t>
    </dgm:pt>
    <dgm:pt modelId="{089767C3-DB31-43CF-A2F8-794C58AE4817}" type="parTrans" cxnId="{BC1919D7-6715-4370-B41F-ECF45D0A2596}">
      <dgm:prSet/>
      <dgm:spPr/>
      <dgm:t>
        <a:bodyPr/>
        <a:lstStyle/>
        <a:p>
          <a:endParaRPr lang="en-US"/>
        </a:p>
      </dgm:t>
    </dgm:pt>
    <dgm:pt modelId="{8455EA29-2D4B-40C6-AA2E-980D4F67E8E0}" type="sibTrans" cxnId="{BC1919D7-6715-4370-B41F-ECF45D0A2596}">
      <dgm:prSet/>
      <dgm:spPr/>
      <dgm:t>
        <a:bodyPr/>
        <a:lstStyle/>
        <a:p>
          <a:endParaRPr lang="en-US"/>
        </a:p>
      </dgm:t>
    </dgm:pt>
    <dgm:pt modelId="{15FC7393-D0DC-4F0B-9743-A35BA06CBC08}">
      <dgm:prSet phldrT="[Text]"/>
      <dgm:spPr/>
      <dgm:t>
        <a:bodyPr/>
        <a:lstStyle/>
        <a:p>
          <a:r>
            <a:rPr lang="en-US" b="0" i="0"/>
            <a:t>Psychology referral completed</a:t>
          </a:r>
          <a:endParaRPr lang="en-US"/>
        </a:p>
      </dgm:t>
    </dgm:pt>
    <dgm:pt modelId="{F193F9D4-E64F-4FCA-B885-8AC57229ECDE}" type="parTrans" cxnId="{50468459-64A2-4CAB-93A9-1BEF18095561}">
      <dgm:prSet/>
      <dgm:spPr/>
      <dgm:t>
        <a:bodyPr/>
        <a:lstStyle/>
        <a:p>
          <a:endParaRPr lang="en-US"/>
        </a:p>
      </dgm:t>
    </dgm:pt>
    <dgm:pt modelId="{7B4DD6A3-F67A-4EA0-8F95-BD8493A32367}" type="sibTrans" cxnId="{50468459-64A2-4CAB-93A9-1BEF18095561}">
      <dgm:prSet/>
      <dgm:spPr/>
      <dgm:t>
        <a:bodyPr/>
        <a:lstStyle/>
        <a:p>
          <a:endParaRPr lang="en-US"/>
        </a:p>
      </dgm:t>
    </dgm:pt>
    <dgm:pt modelId="{47C25D17-2873-4B74-8E3E-ACFEB0386D93}">
      <dgm:prSet phldrT="[Text]"/>
      <dgm:spPr/>
      <dgm:t>
        <a:bodyPr/>
        <a:lstStyle/>
        <a:p>
          <a:r>
            <a:rPr lang="en-US"/>
            <a:t>Anxiety bad; some bereavement</a:t>
          </a:r>
        </a:p>
      </dgm:t>
    </dgm:pt>
    <dgm:pt modelId="{522143FA-9EB9-450E-903F-E54D677AA8D0}" type="parTrans" cxnId="{61056EC1-6BB3-4D90-8F5D-9B0F5A31F990}">
      <dgm:prSet/>
      <dgm:spPr/>
      <dgm:t>
        <a:bodyPr/>
        <a:lstStyle/>
        <a:p>
          <a:endParaRPr lang="en-US"/>
        </a:p>
      </dgm:t>
    </dgm:pt>
    <dgm:pt modelId="{5EEF8B80-906F-408D-AA0B-BD7385453BF5}" type="sibTrans" cxnId="{61056EC1-6BB3-4D90-8F5D-9B0F5A31F990}">
      <dgm:prSet/>
      <dgm:spPr/>
      <dgm:t>
        <a:bodyPr/>
        <a:lstStyle/>
        <a:p>
          <a:endParaRPr lang="en-US"/>
        </a:p>
      </dgm:t>
    </dgm:pt>
    <dgm:pt modelId="{85D762BB-8CF1-41DC-A6B1-75CCBCE69C50}">
      <dgm:prSet phldrT="[Text]"/>
      <dgm:spPr/>
      <dgm:t>
        <a:bodyPr/>
        <a:lstStyle/>
        <a:p>
          <a:r>
            <a:rPr lang="en-US"/>
            <a:t>Change to modafinil bid</a:t>
          </a:r>
        </a:p>
      </dgm:t>
    </dgm:pt>
    <dgm:pt modelId="{1D5474D5-67A9-420C-8F5A-A8313605AE41}" type="parTrans" cxnId="{ACA38638-4FC2-4654-9E4B-A49EA5D3CCBD}">
      <dgm:prSet/>
      <dgm:spPr/>
      <dgm:t>
        <a:bodyPr/>
        <a:lstStyle/>
        <a:p>
          <a:endParaRPr lang="en-US"/>
        </a:p>
      </dgm:t>
    </dgm:pt>
    <dgm:pt modelId="{FDFE6C3A-B9DF-492B-9D5D-955515ECEC4D}" type="sibTrans" cxnId="{ACA38638-4FC2-4654-9E4B-A49EA5D3CCBD}">
      <dgm:prSet/>
      <dgm:spPr/>
      <dgm:t>
        <a:bodyPr/>
        <a:lstStyle/>
        <a:p>
          <a:endParaRPr lang="en-US"/>
        </a:p>
      </dgm:t>
    </dgm:pt>
    <dgm:pt modelId="{70E933C2-C0D3-4460-A00A-70C2DC186CE2}">
      <dgm:prSet phldrT="[Text]"/>
      <dgm:spPr/>
      <dgm:t>
        <a:bodyPr/>
        <a:lstStyle/>
        <a:p>
          <a:r>
            <a:rPr lang="en-US"/>
            <a:t>3/2017</a:t>
          </a:r>
        </a:p>
      </dgm:t>
    </dgm:pt>
    <dgm:pt modelId="{661DBF35-9D42-45DA-A916-8AE455D24E15}" type="parTrans" cxnId="{E7255877-02BC-4167-93A1-509FCBC80983}">
      <dgm:prSet/>
      <dgm:spPr/>
      <dgm:t>
        <a:bodyPr/>
        <a:lstStyle/>
        <a:p>
          <a:endParaRPr lang="en-US"/>
        </a:p>
      </dgm:t>
    </dgm:pt>
    <dgm:pt modelId="{E23BEDD5-1F1F-4FE3-A842-60A9DD7B1DE7}" type="sibTrans" cxnId="{E7255877-02BC-4167-93A1-509FCBC80983}">
      <dgm:prSet/>
      <dgm:spPr/>
      <dgm:t>
        <a:bodyPr/>
        <a:lstStyle/>
        <a:p>
          <a:endParaRPr lang="en-US"/>
        </a:p>
      </dgm:t>
    </dgm:pt>
    <dgm:pt modelId="{D18CAF4C-46F6-4648-8280-A82F9F4FF4C2}">
      <dgm:prSet phldrT="[Text]"/>
      <dgm:spPr/>
      <dgm:t>
        <a:bodyPr/>
        <a:lstStyle/>
        <a:p>
          <a:r>
            <a:rPr lang="en-US"/>
            <a:t>Pt. uses stimulants sparingly; using </a:t>
          </a:r>
          <a:r>
            <a:rPr lang="en-US" err="1"/>
            <a:t>kratum</a:t>
          </a:r>
          <a:r>
            <a:rPr lang="en-US"/>
            <a:t> oil</a:t>
          </a:r>
        </a:p>
      </dgm:t>
    </dgm:pt>
    <dgm:pt modelId="{EDD347A8-59FC-41E4-AE6A-DC2338C4E061}" type="parTrans" cxnId="{D50DA29D-82E5-4336-BBAC-C2C0A3D100BC}">
      <dgm:prSet/>
      <dgm:spPr/>
      <dgm:t>
        <a:bodyPr/>
        <a:lstStyle/>
        <a:p>
          <a:endParaRPr lang="en-US"/>
        </a:p>
      </dgm:t>
    </dgm:pt>
    <dgm:pt modelId="{77F33386-6AEC-4668-B398-C7F841E30AD9}" type="sibTrans" cxnId="{D50DA29D-82E5-4336-BBAC-C2C0A3D100BC}">
      <dgm:prSet/>
      <dgm:spPr/>
      <dgm:t>
        <a:bodyPr/>
        <a:lstStyle/>
        <a:p>
          <a:endParaRPr lang="en-US"/>
        </a:p>
      </dgm:t>
    </dgm:pt>
    <dgm:pt modelId="{8C81CB90-A446-4196-91C1-0DA41D7C3EE4}">
      <dgm:prSet phldrT="[Text]"/>
      <dgm:spPr/>
      <dgm:t>
        <a:bodyPr/>
        <a:lstStyle/>
        <a:p>
          <a:r>
            <a:rPr lang="en-US"/>
            <a:t>SSRI for depression</a:t>
          </a:r>
        </a:p>
      </dgm:t>
    </dgm:pt>
    <dgm:pt modelId="{731E6352-CFC5-4F18-ADA7-897B7558BF29}" type="parTrans" cxnId="{96D40687-C491-4BFB-9DA9-D5043D7C5D6B}">
      <dgm:prSet/>
      <dgm:spPr/>
      <dgm:t>
        <a:bodyPr/>
        <a:lstStyle/>
        <a:p>
          <a:endParaRPr lang="en-US"/>
        </a:p>
      </dgm:t>
    </dgm:pt>
    <dgm:pt modelId="{BFCB69C0-0103-4455-BE98-100C19563AF4}" type="sibTrans" cxnId="{96D40687-C491-4BFB-9DA9-D5043D7C5D6B}">
      <dgm:prSet/>
      <dgm:spPr/>
      <dgm:t>
        <a:bodyPr/>
        <a:lstStyle/>
        <a:p>
          <a:endParaRPr lang="en-US"/>
        </a:p>
      </dgm:t>
    </dgm:pt>
    <dgm:pt modelId="{15010CA0-61C9-4A9D-9B74-893D68FBC2F3}">
      <dgm:prSet phldrT="[Text]"/>
      <dgm:spPr/>
      <dgm:t>
        <a:bodyPr/>
        <a:lstStyle/>
        <a:p>
          <a:r>
            <a:rPr lang="en-US"/>
            <a:t>Modafinil better</a:t>
          </a:r>
        </a:p>
      </dgm:t>
    </dgm:pt>
    <dgm:pt modelId="{7D2F23DF-BF0E-473A-B4BA-A6429318880B}" type="sibTrans" cxnId="{A30644AE-60F6-4270-9736-94679492EB01}">
      <dgm:prSet/>
      <dgm:spPr/>
      <dgm:t>
        <a:bodyPr/>
        <a:lstStyle/>
        <a:p>
          <a:endParaRPr lang="en-US"/>
        </a:p>
      </dgm:t>
    </dgm:pt>
    <dgm:pt modelId="{C35BAE07-072A-4046-8C17-F09EAAE121BA}" type="parTrans" cxnId="{A30644AE-60F6-4270-9736-94679492EB01}">
      <dgm:prSet/>
      <dgm:spPr/>
      <dgm:t>
        <a:bodyPr/>
        <a:lstStyle/>
        <a:p>
          <a:endParaRPr lang="en-US"/>
        </a:p>
      </dgm:t>
    </dgm:pt>
    <dgm:pt modelId="{5A6D3A1B-8158-45AA-92A0-249F1BA86BC3}">
      <dgm:prSet phldrT="[Text]"/>
      <dgm:spPr/>
      <dgm:t>
        <a:bodyPr/>
        <a:lstStyle/>
        <a:p>
          <a:r>
            <a:rPr lang="en-US"/>
            <a:t>12/2016</a:t>
          </a:r>
        </a:p>
      </dgm:t>
    </dgm:pt>
    <dgm:pt modelId="{C7EE91D4-1B6A-4743-83D0-183F26D4556B}" type="sibTrans" cxnId="{D1FEC910-7D30-4481-A132-29B9F9E4DDA2}">
      <dgm:prSet/>
      <dgm:spPr/>
      <dgm:t>
        <a:bodyPr/>
        <a:lstStyle/>
        <a:p>
          <a:endParaRPr lang="en-US"/>
        </a:p>
      </dgm:t>
    </dgm:pt>
    <dgm:pt modelId="{EF56A77E-3D2C-4833-8001-34D5F3F9D8B5}" type="parTrans" cxnId="{D1FEC910-7D30-4481-A132-29B9F9E4DDA2}">
      <dgm:prSet/>
      <dgm:spPr/>
      <dgm:t>
        <a:bodyPr/>
        <a:lstStyle/>
        <a:p>
          <a:endParaRPr lang="en-US"/>
        </a:p>
      </dgm:t>
    </dgm:pt>
    <dgm:pt modelId="{87C5E58B-8C78-4EA1-83C7-1D838C527DEC}">
      <dgm:prSet phldrT="[Text]"/>
      <dgm:spPr/>
      <dgm:t>
        <a:bodyPr/>
        <a:lstStyle/>
        <a:p>
          <a:r>
            <a:rPr lang="en-US"/>
            <a:t>Change to modafinil</a:t>
          </a:r>
        </a:p>
      </dgm:t>
    </dgm:pt>
    <dgm:pt modelId="{1C8199D4-1B7C-4D30-83B4-064ED0ED6C05}" type="sibTrans" cxnId="{3AFF9FD2-2337-42D9-9D61-3E247FCDA3B9}">
      <dgm:prSet/>
      <dgm:spPr/>
      <dgm:t>
        <a:bodyPr/>
        <a:lstStyle/>
        <a:p>
          <a:endParaRPr lang="en-US"/>
        </a:p>
      </dgm:t>
    </dgm:pt>
    <dgm:pt modelId="{F43ED2D8-1202-42F3-A223-C0DAB785DECA}" type="parTrans" cxnId="{3AFF9FD2-2337-42D9-9D61-3E247FCDA3B9}">
      <dgm:prSet/>
      <dgm:spPr/>
      <dgm:t>
        <a:bodyPr/>
        <a:lstStyle/>
        <a:p>
          <a:endParaRPr lang="en-US"/>
        </a:p>
      </dgm:t>
    </dgm:pt>
    <dgm:pt modelId="{4D5321EC-E805-4A69-8FDB-5C4391FF5A19}" type="pres">
      <dgm:prSet presAssocID="{A4E2A17E-BCC6-483E-B9A7-FA954F5B9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CD0C0-B555-4122-8D79-434D7224BC0F}" type="pres">
      <dgm:prSet presAssocID="{A99A5E5A-1BAA-4794-8136-E785B6AB514D}" presName="vertFlow" presStyleCnt="0"/>
      <dgm:spPr/>
    </dgm:pt>
    <dgm:pt modelId="{DBE4ECBF-D410-4840-9B6B-29A23CDD7884}" type="pres">
      <dgm:prSet presAssocID="{A99A5E5A-1BAA-4794-8136-E785B6AB514D}" presName="header" presStyleLbl="node1" presStyleIdx="0" presStyleCnt="3"/>
      <dgm:spPr/>
      <dgm:t>
        <a:bodyPr/>
        <a:lstStyle/>
        <a:p>
          <a:endParaRPr lang="en-US"/>
        </a:p>
      </dgm:t>
    </dgm:pt>
    <dgm:pt modelId="{BE92708C-EDEE-4B97-92AC-7A684C34665C}" type="pres">
      <dgm:prSet presAssocID="{F193F9D4-E64F-4FCA-B885-8AC57229ECDE}" presName="parTrans" presStyleLbl="sibTrans2D1" presStyleIdx="0" presStyleCnt="7"/>
      <dgm:spPr/>
      <dgm:t>
        <a:bodyPr/>
        <a:lstStyle/>
        <a:p>
          <a:endParaRPr lang="en-US"/>
        </a:p>
      </dgm:t>
    </dgm:pt>
    <dgm:pt modelId="{2CA4CD7D-57A0-4724-B0A3-A1EBFC7CA5E0}" type="pres">
      <dgm:prSet presAssocID="{15FC7393-D0DC-4F0B-9743-A35BA06CBC08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F911B-38F4-48F0-BBC0-EE8065DC33F1}" type="pres">
      <dgm:prSet presAssocID="{7B4DD6A3-F67A-4EA0-8F95-BD8493A32367}" presName="sibTrans" presStyleLbl="sibTrans2D1" presStyleIdx="1" presStyleCnt="7"/>
      <dgm:spPr/>
      <dgm:t>
        <a:bodyPr/>
        <a:lstStyle/>
        <a:p>
          <a:endParaRPr lang="en-US"/>
        </a:p>
      </dgm:t>
    </dgm:pt>
    <dgm:pt modelId="{4D56C1A7-5CBD-47F4-9E2E-CA1D410D2427}" type="pres">
      <dgm:prSet presAssocID="{47C25D17-2873-4B74-8E3E-ACFEB0386D93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74672-6276-4DD5-8FB5-7EB3E10381F6}" type="pres">
      <dgm:prSet presAssocID="{5EEF8B80-906F-408D-AA0B-BD7385453BF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3969E24-62E2-4BCB-83EA-4F6DB6D32A8B}" type="pres">
      <dgm:prSet presAssocID="{87C5E58B-8C78-4EA1-83C7-1D838C527DEC}" presName="child" presStyleLbl="alignAccFollowNode1" presStyleIdx="2" presStyleCnt="7" custScaleX="105671" custScaleY="137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7EA93-3842-446C-939B-5E4CD421A78B}" type="pres">
      <dgm:prSet presAssocID="{A99A5E5A-1BAA-4794-8136-E785B6AB514D}" presName="hSp" presStyleCnt="0"/>
      <dgm:spPr/>
    </dgm:pt>
    <dgm:pt modelId="{8FA2D395-69DC-42FC-8278-613EB636E7B2}" type="pres">
      <dgm:prSet presAssocID="{5A6D3A1B-8158-45AA-92A0-249F1BA86BC3}" presName="vertFlow" presStyleCnt="0"/>
      <dgm:spPr/>
    </dgm:pt>
    <dgm:pt modelId="{1CF318F6-B061-4955-9788-85A6EC1ED457}" type="pres">
      <dgm:prSet presAssocID="{5A6D3A1B-8158-45AA-92A0-249F1BA86BC3}" presName="header" presStyleLbl="node1" presStyleIdx="1" presStyleCnt="3"/>
      <dgm:spPr/>
      <dgm:t>
        <a:bodyPr/>
        <a:lstStyle/>
        <a:p>
          <a:endParaRPr lang="en-US"/>
        </a:p>
      </dgm:t>
    </dgm:pt>
    <dgm:pt modelId="{B9E8FC43-C7D4-4C4F-90A9-03531B0260C7}" type="pres">
      <dgm:prSet presAssocID="{C35BAE07-072A-4046-8C17-F09EAAE121B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25AFAD3-B7A2-4082-AD2F-05E94529E272}" type="pres">
      <dgm:prSet presAssocID="{15010CA0-61C9-4A9D-9B74-893D68FBC2F3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32441-597E-4A1D-A5D9-B9A4F3464D90}" type="pres">
      <dgm:prSet presAssocID="{7D2F23DF-BF0E-473A-B4BA-A6429318880B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9357BB6-D1D9-4C89-9E91-5E363D2F2591}" type="pres">
      <dgm:prSet presAssocID="{85D762BB-8CF1-41DC-A6B1-75CCBCE69C50}" presName="child" presStyleLbl="alignAccFollowNode1" presStyleIdx="4" presStyleCnt="7" custScaleX="114109" custScaleY="1381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FE1F4-EC17-468E-9F34-9892EBE0CB5F}" type="pres">
      <dgm:prSet presAssocID="{5A6D3A1B-8158-45AA-92A0-249F1BA86BC3}" presName="hSp" presStyleCnt="0"/>
      <dgm:spPr/>
    </dgm:pt>
    <dgm:pt modelId="{997554C6-8256-4B3F-9D73-A20160239A6D}" type="pres">
      <dgm:prSet presAssocID="{70E933C2-C0D3-4460-A00A-70C2DC186CE2}" presName="vertFlow" presStyleCnt="0"/>
      <dgm:spPr/>
    </dgm:pt>
    <dgm:pt modelId="{3EA85C0F-6781-476F-8E5D-41AE3119E443}" type="pres">
      <dgm:prSet presAssocID="{70E933C2-C0D3-4460-A00A-70C2DC186CE2}" presName="header" presStyleLbl="node1" presStyleIdx="2" presStyleCnt="3"/>
      <dgm:spPr/>
      <dgm:t>
        <a:bodyPr/>
        <a:lstStyle/>
        <a:p>
          <a:endParaRPr lang="en-US"/>
        </a:p>
      </dgm:t>
    </dgm:pt>
    <dgm:pt modelId="{10385864-558B-428A-9064-D9141BFB7102}" type="pres">
      <dgm:prSet presAssocID="{EDD347A8-59FC-41E4-AE6A-DC2338C4E061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2ED31CC-B1C8-4751-8FB3-A3EBAC8BFACB}" type="pres">
      <dgm:prSet presAssocID="{D18CAF4C-46F6-4648-8280-A82F9F4FF4C2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0054-04F3-4C4B-8948-BDC6AE782CBC}" type="pres">
      <dgm:prSet presAssocID="{77F33386-6AEC-4668-B398-C7F841E30AD9}" presName="sibTrans" presStyleLbl="sibTrans2D1" presStyleIdx="6" presStyleCnt="7"/>
      <dgm:spPr/>
      <dgm:t>
        <a:bodyPr/>
        <a:lstStyle/>
        <a:p>
          <a:endParaRPr lang="en-US"/>
        </a:p>
      </dgm:t>
    </dgm:pt>
    <dgm:pt modelId="{526FA267-742D-4AAB-990A-5B2F119DE40E}" type="pres">
      <dgm:prSet presAssocID="{8C81CB90-A446-4196-91C1-0DA41D7C3EE4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40687-C491-4BFB-9DA9-D5043D7C5D6B}" srcId="{70E933C2-C0D3-4460-A00A-70C2DC186CE2}" destId="{8C81CB90-A446-4196-91C1-0DA41D7C3EE4}" srcOrd="1" destOrd="0" parTransId="{731E6352-CFC5-4F18-ADA7-897B7558BF29}" sibTransId="{BFCB69C0-0103-4455-BE98-100C19563AF4}"/>
    <dgm:cxn modelId="{0C6CBA48-A4EE-4AF3-9C50-23F6450244FF}" type="presOf" srcId="{15FC7393-D0DC-4F0B-9743-A35BA06CBC08}" destId="{2CA4CD7D-57A0-4724-B0A3-A1EBFC7CA5E0}" srcOrd="0" destOrd="0" presId="urn:microsoft.com/office/officeart/2005/8/layout/lProcess1"/>
    <dgm:cxn modelId="{A30644AE-60F6-4270-9736-94679492EB01}" srcId="{5A6D3A1B-8158-45AA-92A0-249F1BA86BC3}" destId="{15010CA0-61C9-4A9D-9B74-893D68FBC2F3}" srcOrd="0" destOrd="0" parTransId="{C35BAE07-072A-4046-8C17-F09EAAE121BA}" sibTransId="{7D2F23DF-BF0E-473A-B4BA-A6429318880B}"/>
    <dgm:cxn modelId="{7353021B-6F3D-4F0F-B2AA-575348E87284}" type="presOf" srcId="{F193F9D4-E64F-4FCA-B885-8AC57229ECDE}" destId="{BE92708C-EDEE-4B97-92AC-7A684C34665C}" srcOrd="0" destOrd="0" presId="urn:microsoft.com/office/officeart/2005/8/layout/lProcess1"/>
    <dgm:cxn modelId="{216D8FD4-ABAD-4410-BE58-67D002F242E1}" type="presOf" srcId="{70E933C2-C0D3-4460-A00A-70C2DC186CE2}" destId="{3EA85C0F-6781-476F-8E5D-41AE3119E443}" srcOrd="0" destOrd="0" presId="urn:microsoft.com/office/officeart/2005/8/layout/lProcess1"/>
    <dgm:cxn modelId="{4F2218C0-2AE1-45C9-A411-D21BEECC5202}" type="presOf" srcId="{85D762BB-8CF1-41DC-A6B1-75CCBCE69C50}" destId="{19357BB6-D1D9-4C89-9E91-5E363D2F2591}" srcOrd="0" destOrd="0" presId="urn:microsoft.com/office/officeart/2005/8/layout/lProcess1"/>
    <dgm:cxn modelId="{E7255877-02BC-4167-93A1-509FCBC80983}" srcId="{A4E2A17E-BCC6-483E-B9A7-FA954F5B916A}" destId="{70E933C2-C0D3-4460-A00A-70C2DC186CE2}" srcOrd="2" destOrd="0" parTransId="{661DBF35-9D42-45DA-A916-8AE455D24E15}" sibTransId="{E23BEDD5-1F1F-4FE3-A842-60A9DD7B1DE7}"/>
    <dgm:cxn modelId="{58C00BB7-FA6D-47AB-AB2D-FD8DFE6C628C}" type="presOf" srcId="{5A6D3A1B-8158-45AA-92A0-249F1BA86BC3}" destId="{1CF318F6-B061-4955-9788-85A6EC1ED457}" srcOrd="0" destOrd="0" presId="urn:microsoft.com/office/officeart/2005/8/layout/lProcess1"/>
    <dgm:cxn modelId="{B03E7B1B-CF2C-41B1-A299-7A6A64499AB8}" type="presOf" srcId="{77F33386-6AEC-4668-B398-C7F841E30AD9}" destId="{14A80054-04F3-4C4B-8948-BDC6AE782CBC}" srcOrd="0" destOrd="0" presId="urn:microsoft.com/office/officeart/2005/8/layout/lProcess1"/>
    <dgm:cxn modelId="{04DE6AAC-24A9-4BDF-BF72-985762042A7F}" type="presOf" srcId="{87C5E58B-8C78-4EA1-83C7-1D838C527DEC}" destId="{03969E24-62E2-4BCB-83EA-4F6DB6D32A8B}" srcOrd="0" destOrd="0" presId="urn:microsoft.com/office/officeart/2005/8/layout/lProcess1"/>
    <dgm:cxn modelId="{ACA38638-4FC2-4654-9E4B-A49EA5D3CCBD}" srcId="{5A6D3A1B-8158-45AA-92A0-249F1BA86BC3}" destId="{85D762BB-8CF1-41DC-A6B1-75CCBCE69C50}" srcOrd="1" destOrd="0" parTransId="{1D5474D5-67A9-420C-8F5A-A8313605AE41}" sibTransId="{FDFE6C3A-B9DF-492B-9D5D-955515ECEC4D}"/>
    <dgm:cxn modelId="{FE2019F1-0F53-4D63-88B9-AB96E8E365A9}" type="presOf" srcId="{A99A5E5A-1BAA-4794-8136-E785B6AB514D}" destId="{DBE4ECBF-D410-4840-9B6B-29A23CDD7884}" srcOrd="0" destOrd="0" presId="urn:microsoft.com/office/officeart/2005/8/layout/lProcess1"/>
    <dgm:cxn modelId="{03F03886-45D3-4233-AE17-767ACCE5DF06}" type="presOf" srcId="{8C81CB90-A446-4196-91C1-0DA41D7C3EE4}" destId="{526FA267-742D-4AAB-990A-5B2F119DE40E}" srcOrd="0" destOrd="0" presId="urn:microsoft.com/office/officeart/2005/8/layout/lProcess1"/>
    <dgm:cxn modelId="{3AFF9FD2-2337-42D9-9D61-3E247FCDA3B9}" srcId="{A99A5E5A-1BAA-4794-8136-E785B6AB514D}" destId="{87C5E58B-8C78-4EA1-83C7-1D838C527DEC}" srcOrd="2" destOrd="0" parTransId="{F43ED2D8-1202-42F3-A223-C0DAB785DECA}" sibTransId="{1C8199D4-1B7C-4D30-83B4-064ED0ED6C05}"/>
    <dgm:cxn modelId="{D1FEC910-7D30-4481-A132-29B9F9E4DDA2}" srcId="{A4E2A17E-BCC6-483E-B9A7-FA954F5B916A}" destId="{5A6D3A1B-8158-45AA-92A0-249F1BA86BC3}" srcOrd="1" destOrd="0" parTransId="{EF56A77E-3D2C-4833-8001-34D5F3F9D8B5}" sibTransId="{C7EE91D4-1B6A-4743-83D0-183F26D4556B}"/>
    <dgm:cxn modelId="{50468459-64A2-4CAB-93A9-1BEF18095561}" srcId="{A99A5E5A-1BAA-4794-8136-E785B6AB514D}" destId="{15FC7393-D0DC-4F0B-9743-A35BA06CBC08}" srcOrd="0" destOrd="0" parTransId="{F193F9D4-E64F-4FCA-B885-8AC57229ECDE}" sibTransId="{7B4DD6A3-F67A-4EA0-8F95-BD8493A32367}"/>
    <dgm:cxn modelId="{E6D55DA4-C920-412D-9D03-13981A8EBD76}" type="presOf" srcId="{47C25D17-2873-4B74-8E3E-ACFEB0386D93}" destId="{4D56C1A7-5CBD-47F4-9E2E-CA1D410D2427}" srcOrd="0" destOrd="0" presId="urn:microsoft.com/office/officeart/2005/8/layout/lProcess1"/>
    <dgm:cxn modelId="{BF4866C4-1010-4C90-A0B4-B0EEAD2EFB38}" type="presOf" srcId="{5EEF8B80-906F-408D-AA0B-BD7385453BF5}" destId="{BC474672-6276-4DD5-8FB5-7EB3E10381F6}" srcOrd="0" destOrd="0" presId="urn:microsoft.com/office/officeart/2005/8/layout/lProcess1"/>
    <dgm:cxn modelId="{E52F465D-FADB-4F9D-A423-F3F415F9F746}" type="presOf" srcId="{7D2F23DF-BF0E-473A-B4BA-A6429318880B}" destId="{C1532441-597E-4A1D-A5D9-B9A4F3464D90}" srcOrd="0" destOrd="0" presId="urn:microsoft.com/office/officeart/2005/8/layout/lProcess1"/>
    <dgm:cxn modelId="{61056EC1-6BB3-4D90-8F5D-9B0F5A31F990}" srcId="{A99A5E5A-1BAA-4794-8136-E785B6AB514D}" destId="{47C25D17-2873-4B74-8E3E-ACFEB0386D93}" srcOrd="1" destOrd="0" parTransId="{522143FA-9EB9-450E-903F-E54D677AA8D0}" sibTransId="{5EEF8B80-906F-408D-AA0B-BD7385453BF5}"/>
    <dgm:cxn modelId="{BC1919D7-6715-4370-B41F-ECF45D0A2596}" srcId="{A4E2A17E-BCC6-483E-B9A7-FA954F5B916A}" destId="{A99A5E5A-1BAA-4794-8136-E785B6AB514D}" srcOrd="0" destOrd="0" parTransId="{089767C3-DB31-43CF-A2F8-794C58AE4817}" sibTransId="{8455EA29-2D4B-40C6-AA2E-980D4F67E8E0}"/>
    <dgm:cxn modelId="{392AD25C-B9F0-48D2-9487-0EB7C6632964}" type="presOf" srcId="{D18CAF4C-46F6-4648-8280-A82F9F4FF4C2}" destId="{F2ED31CC-B1C8-4751-8FB3-A3EBAC8BFACB}" srcOrd="0" destOrd="0" presId="urn:microsoft.com/office/officeart/2005/8/layout/lProcess1"/>
    <dgm:cxn modelId="{C01A1054-27E5-4CB8-9704-F94CD8141F7D}" type="presOf" srcId="{A4E2A17E-BCC6-483E-B9A7-FA954F5B916A}" destId="{4D5321EC-E805-4A69-8FDB-5C4391FF5A19}" srcOrd="0" destOrd="0" presId="urn:microsoft.com/office/officeart/2005/8/layout/lProcess1"/>
    <dgm:cxn modelId="{9933DC21-C145-4FFA-AE07-A36922DB8034}" type="presOf" srcId="{7B4DD6A3-F67A-4EA0-8F95-BD8493A32367}" destId="{237F911B-38F4-48F0-BBC0-EE8065DC33F1}" srcOrd="0" destOrd="0" presId="urn:microsoft.com/office/officeart/2005/8/layout/lProcess1"/>
    <dgm:cxn modelId="{6AB13340-9DE5-4024-AF53-D8BA8181715B}" type="presOf" srcId="{EDD347A8-59FC-41E4-AE6A-DC2338C4E061}" destId="{10385864-558B-428A-9064-D9141BFB7102}" srcOrd="0" destOrd="0" presId="urn:microsoft.com/office/officeart/2005/8/layout/lProcess1"/>
    <dgm:cxn modelId="{D50DA29D-82E5-4336-BBAC-C2C0A3D100BC}" srcId="{70E933C2-C0D3-4460-A00A-70C2DC186CE2}" destId="{D18CAF4C-46F6-4648-8280-A82F9F4FF4C2}" srcOrd="0" destOrd="0" parTransId="{EDD347A8-59FC-41E4-AE6A-DC2338C4E061}" sibTransId="{77F33386-6AEC-4668-B398-C7F841E30AD9}"/>
    <dgm:cxn modelId="{4576613D-3189-4B4C-874F-C8FC1D609BDD}" type="presOf" srcId="{15010CA0-61C9-4A9D-9B74-893D68FBC2F3}" destId="{B25AFAD3-B7A2-4082-AD2F-05E94529E272}" srcOrd="0" destOrd="0" presId="urn:microsoft.com/office/officeart/2005/8/layout/lProcess1"/>
    <dgm:cxn modelId="{6DFB2A86-3ECC-4CD0-9031-18403A816414}" type="presOf" srcId="{C35BAE07-072A-4046-8C17-F09EAAE121BA}" destId="{B9E8FC43-C7D4-4C4F-90A9-03531B0260C7}" srcOrd="0" destOrd="0" presId="urn:microsoft.com/office/officeart/2005/8/layout/lProcess1"/>
    <dgm:cxn modelId="{E49F6A35-5EF4-4ADF-AA98-C026D615E93C}" type="presParOf" srcId="{4D5321EC-E805-4A69-8FDB-5C4391FF5A19}" destId="{19ACD0C0-B555-4122-8D79-434D7224BC0F}" srcOrd="0" destOrd="0" presId="urn:microsoft.com/office/officeart/2005/8/layout/lProcess1"/>
    <dgm:cxn modelId="{D2712A68-2A05-42CD-9288-87C5D8367C30}" type="presParOf" srcId="{19ACD0C0-B555-4122-8D79-434D7224BC0F}" destId="{DBE4ECBF-D410-4840-9B6B-29A23CDD7884}" srcOrd="0" destOrd="0" presId="urn:microsoft.com/office/officeart/2005/8/layout/lProcess1"/>
    <dgm:cxn modelId="{6ABE2553-0A0C-4E22-9B44-CA795ABE4BA8}" type="presParOf" srcId="{19ACD0C0-B555-4122-8D79-434D7224BC0F}" destId="{BE92708C-EDEE-4B97-92AC-7A684C34665C}" srcOrd="1" destOrd="0" presId="urn:microsoft.com/office/officeart/2005/8/layout/lProcess1"/>
    <dgm:cxn modelId="{A8251A29-969C-4D81-97C4-31CDCB1B5E96}" type="presParOf" srcId="{19ACD0C0-B555-4122-8D79-434D7224BC0F}" destId="{2CA4CD7D-57A0-4724-B0A3-A1EBFC7CA5E0}" srcOrd="2" destOrd="0" presId="urn:microsoft.com/office/officeart/2005/8/layout/lProcess1"/>
    <dgm:cxn modelId="{BE1F6AE1-A67F-4ABC-9F17-ADBC65CB5B28}" type="presParOf" srcId="{19ACD0C0-B555-4122-8D79-434D7224BC0F}" destId="{237F911B-38F4-48F0-BBC0-EE8065DC33F1}" srcOrd="3" destOrd="0" presId="urn:microsoft.com/office/officeart/2005/8/layout/lProcess1"/>
    <dgm:cxn modelId="{348771E0-1D69-45D1-9ECF-7BA827FD475D}" type="presParOf" srcId="{19ACD0C0-B555-4122-8D79-434D7224BC0F}" destId="{4D56C1A7-5CBD-47F4-9E2E-CA1D410D2427}" srcOrd="4" destOrd="0" presId="urn:microsoft.com/office/officeart/2005/8/layout/lProcess1"/>
    <dgm:cxn modelId="{A522AA14-20C2-4F98-B345-67E813C812E6}" type="presParOf" srcId="{19ACD0C0-B555-4122-8D79-434D7224BC0F}" destId="{BC474672-6276-4DD5-8FB5-7EB3E10381F6}" srcOrd="5" destOrd="0" presId="urn:microsoft.com/office/officeart/2005/8/layout/lProcess1"/>
    <dgm:cxn modelId="{AB07E95F-E95E-4B87-87AF-32F1BD629F65}" type="presParOf" srcId="{19ACD0C0-B555-4122-8D79-434D7224BC0F}" destId="{03969E24-62E2-4BCB-83EA-4F6DB6D32A8B}" srcOrd="6" destOrd="0" presId="urn:microsoft.com/office/officeart/2005/8/layout/lProcess1"/>
    <dgm:cxn modelId="{E71F9995-014D-4DA5-BB5C-2098C899368C}" type="presParOf" srcId="{4D5321EC-E805-4A69-8FDB-5C4391FF5A19}" destId="{4117EA93-3842-446C-939B-5E4CD421A78B}" srcOrd="1" destOrd="0" presId="urn:microsoft.com/office/officeart/2005/8/layout/lProcess1"/>
    <dgm:cxn modelId="{18E8ADE5-1F2D-4CFB-AE52-7239DBC56BE8}" type="presParOf" srcId="{4D5321EC-E805-4A69-8FDB-5C4391FF5A19}" destId="{8FA2D395-69DC-42FC-8278-613EB636E7B2}" srcOrd="2" destOrd="0" presId="urn:microsoft.com/office/officeart/2005/8/layout/lProcess1"/>
    <dgm:cxn modelId="{D349549A-B50C-4AEF-8D85-9F982CE3161A}" type="presParOf" srcId="{8FA2D395-69DC-42FC-8278-613EB636E7B2}" destId="{1CF318F6-B061-4955-9788-85A6EC1ED457}" srcOrd="0" destOrd="0" presId="urn:microsoft.com/office/officeart/2005/8/layout/lProcess1"/>
    <dgm:cxn modelId="{920DA737-F213-4376-8CB6-ABC236D86C5A}" type="presParOf" srcId="{8FA2D395-69DC-42FC-8278-613EB636E7B2}" destId="{B9E8FC43-C7D4-4C4F-90A9-03531B0260C7}" srcOrd="1" destOrd="0" presId="urn:microsoft.com/office/officeart/2005/8/layout/lProcess1"/>
    <dgm:cxn modelId="{433B467F-40C7-4D3A-8566-5C81C74F9A16}" type="presParOf" srcId="{8FA2D395-69DC-42FC-8278-613EB636E7B2}" destId="{B25AFAD3-B7A2-4082-AD2F-05E94529E272}" srcOrd="2" destOrd="0" presId="urn:microsoft.com/office/officeart/2005/8/layout/lProcess1"/>
    <dgm:cxn modelId="{7040DFE1-61AE-4BC7-8F5D-614865A42CE4}" type="presParOf" srcId="{8FA2D395-69DC-42FC-8278-613EB636E7B2}" destId="{C1532441-597E-4A1D-A5D9-B9A4F3464D90}" srcOrd="3" destOrd="0" presId="urn:microsoft.com/office/officeart/2005/8/layout/lProcess1"/>
    <dgm:cxn modelId="{306F6EBA-9A9F-4374-910F-A15FE95AB8AE}" type="presParOf" srcId="{8FA2D395-69DC-42FC-8278-613EB636E7B2}" destId="{19357BB6-D1D9-4C89-9E91-5E363D2F2591}" srcOrd="4" destOrd="0" presId="urn:microsoft.com/office/officeart/2005/8/layout/lProcess1"/>
    <dgm:cxn modelId="{5B941279-0116-4FB4-A685-64AD5C651699}" type="presParOf" srcId="{4D5321EC-E805-4A69-8FDB-5C4391FF5A19}" destId="{0A5FE1F4-EC17-468E-9F34-9892EBE0CB5F}" srcOrd="3" destOrd="0" presId="urn:microsoft.com/office/officeart/2005/8/layout/lProcess1"/>
    <dgm:cxn modelId="{8CB27FEA-CE3C-4912-850E-557F49B391F3}" type="presParOf" srcId="{4D5321EC-E805-4A69-8FDB-5C4391FF5A19}" destId="{997554C6-8256-4B3F-9D73-A20160239A6D}" srcOrd="4" destOrd="0" presId="urn:microsoft.com/office/officeart/2005/8/layout/lProcess1"/>
    <dgm:cxn modelId="{92F02540-E383-42DF-8A35-1702DD1B7651}" type="presParOf" srcId="{997554C6-8256-4B3F-9D73-A20160239A6D}" destId="{3EA85C0F-6781-476F-8E5D-41AE3119E443}" srcOrd="0" destOrd="0" presId="urn:microsoft.com/office/officeart/2005/8/layout/lProcess1"/>
    <dgm:cxn modelId="{EF7B38AC-C799-488B-AEC0-708FAD03DA90}" type="presParOf" srcId="{997554C6-8256-4B3F-9D73-A20160239A6D}" destId="{10385864-558B-428A-9064-D9141BFB7102}" srcOrd="1" destOrd="0" presId="urn:microsoft.com/office/officeart/2005/8/layout/lProcess1"/>
    <dgm:cxn modelId="{E851B0AB-FB59-4970-9410-05B6B3F7A8C6}" type="presParOf" srcId="{997554C6-8256-4B3F-9D73-A20160239A6D}" destId="{F2ED31CC-B1C8-4751-8FB3-A3EBAC8BFACB}" srcOrd="2" destOrd="0" presId="urn:microsoft.com/office/officeart/2005/8/layout/lProcess1"/>
    <dgm:cxn modelId="{84A38234-CEFA-4B13-84F3-49D159863A1D}" type="presParOf" srcId="{997554C6-8256-4B3F-9D73-A20160239A6D}" destId="{14A80054-04F3-4C4B-8948-BDC6AE782CBC}" srcOrd="3" destOrd="0" presId="urn:microsoft.com/office/officeart/2005/8/layout/lProcess1"/>
    <dgm:cxn modelId="{8A7D23C6-BC91-40D9-A59B-5766B0071E1F}" type="presParOf" srcId="{997554C6-8256-4B3F-9D73-A20160239A6D}" destId="{526FA267-742D-4AAB-990A-5B2F119DE40E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7CCAE1-EB85-4648-BCF2-309878985E9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5EE93-ADF0-4ACA-8789-7F64148EF93D}">
      <dgm:prSet phldrT="[Text]"/>
      <dgm:spPr/>
      <dgm:t>
        <a:bodyPr/>
        <a:lstStyle/>
        <a:p>
          <a:r>
            <a:rPr lang="en-US" dirty="0" err="1" smtClean="0"/>
            <a:t>Anx</a:t>
          </a:r>
          <a:r>
            <a:rPr lang="en-US" dirty="0" smtClean="0"/>
            <a:t>/Dep</a:t>
          </a:r>
          <a:endParaRPr lang="en-US" dirty="0"/>
        </a:p>
      </dgm:t>
    </dgm:pt>
    <dgm:pt modelId="{2643E354-DB92-46DB-AC77-0531801ADC0D}" type="parTrans" cxnId="{E653752B-FF71-4430-A9F1-450E38988879}">
      <dgm:prSet/>
      <dgm:spPr/>
      <dgm:t>
        <a:bodyPr/>
        <a:lstStyle/>
        <a:p>
          <a:endParaRPr lang="en-US"/>
        </a:p>
      </dgm:t>
    </dgm:pt>
    <dgm:pt modelId="{0250D45D-C76C-4EE0-B1A0-AC8090CF1F7B}" type="sibTrans" cxnId="{E653752B-FF71-4430-A9F1-450E38988879}">
      <dgm:prSet/>
      <dgm:spPr/>
      <dgm:t>
        <a:bodyPr/>
        <a:lstStyle/>
        <a:p>
          <a:endParaRPr lang="en-US"/>
        </a:p>
      </dgm:t>
    </dgm:pt>
    <dgm:pt modelId="{BBA29198-538B-4CA8-BE5E-E3B02AB2C17A}">
      <dgm:prSet phldrT="[Text]"/>
      <dgm:spPr/>
      <dgm:t>
        <a:bodyPr/>
        <a:lstStyle/>
        <a:p>
          <a:r>
            <a:rPr lang="en-US" dirty="0" smtClean="0"/>
            <a:t>CBT</a:t>
          </a:r>
          <a:endParaRPr lang="en-US" dirty="0"/>
        </a:p>
      </dgm:t>
    </dgm:pt>
    <dgm:pt modelId="{5C4F22AB-A65E-48EA-A778-EC6CFEBD8911}" type="parTrans" cxnId="{AE0F91B9-BCA6-4D24-936D-CAA20D051AC6}">
      <dgm:prSet/>
      <dgm:spPr/>
      <dgm:t>
        <a:bodyPr/>
        <a:lstStyle/>
        <a:p>
          <a:endParaRPr lang="en-US"/>
        </a:p>
      </dgm:t>
    </dgm:pt>
    <dgm:pt modelId="{260A78D7-4D49-4DAE-BA75-11719AD0778E}" type="sibTrans" cxnId="{AE0F91B9-BCA6-4D24-936D-CAA20D051AC6}">
      <dgm:prSet/>
      <dgm:spPr/>
      <dgm:t>
        <a:bodyPr/>
        <a:lstStyle/>
        <a:p>
          <a:endParaRPr lang="en-US"/>
        </a:p>
      </dgm:t>
    </dgm:pt>
    <dgm:pt modelId="{5759C640-7DE9-4A1D-A2BA-CC173D530B24}">
      <dgm:prSet phldrT="[Text]"/>
      <dgm:spPr/>
      <dgm:t>
        <a:bodyPr/>
        <a:lstStyle/>
        <a:p>
          <a:r>
            <a:rPr lang="en-US" dirty="0" smtClean="0"/>
            <a:t>Grief Support</a:t>
          </a:r>
          <a:endParaRPr lang="en-US" dirty="0"/>
        </a:p>
      </dgm:t>
    </dgm:pt>
    <dgm:pt modelId="{6CB80DA5-DBE6-4532-B0C2-1E6530345D94}" type="parTrans" cxnId="{25B218FD-A46B-4B36-B068-9138E855A12E}">
      <dgm:prSet/>
      <dgm:spPr/>
      <dgm:t>
        <a:bodyPr/>
        <a:lstStyle/>
        <a:p>
          <a:endParaRPr lang="en-US"/>
        </a:p>
      </dgm:t>
    </dgm:pt>
    <dgm:pt modelId="{A2371522-B2BB-41E3-8FE0-8B9E8C37D18F}" type="sibTrans" cxnId="{25B218FD-A46B-4B36-B068-9138E855A12E}">
      <dgm:prSet/>
      <dgm:spPr/>
      <dgm:t>
        <a:bodyPr/>
        <a:lstStyle/>
        <a:p>
          <a:endParaRPr lang="en-US"/>
        </a:p>
      </dgm:t>
    </dgm:pt>
    <dgm:pt modelId="{7EB1BD9C-12FB-422A-B72D-230DB732AEAE}">
      <dgm:prSet phldrT="[Text]"/>
      <dgm:spPr/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D104DA07-B306-496D-B8A9-DAC136EC3242}" type="parTrans" cxnId="{AEF636FA-B744-4C75-9ECD-4C588A85DBD8}">
      <dgm:prSet/>
      <dgm:spPr/>
      <dgm:t>
        <a:bodyPr/>
        <a:lstStyle/>
        <a:p>
          <a:endParaRPr lang="en-US"/>
        </a:p>
      </dgm:t>
    </dgm:pt>
    <dgm:pt modelId="{792BF29E-0931-4C2E-8797-6E713443E798}" type="sibTrans" cxnId="{AEF636FA-B744-4C75-9ECD-4C588A85DBD8}">
      <dgm:prSet/>
      <dgm:spPr/>
      <dgm:t>
        <a:bodyPr/>
        <a:lstStyle/>
        <a:p>
          <a:endParaRPr lang="en-US"/>
        </a:p>
      </dgm:t>
    </dgm:pt>
    <dgm:pt modelId="{5C9BAEC3-5C76-45F4-815A-0D33EDDB6008}">
      <dgm:prSet phldrT="[Text]"/>
      <dgm:spPr/>
      <dgm:t>
        <a:bodyPr/>
        <a:lstStyle/>
        <a:p>
          <a:r>
            <a:rPr lang="en-US" dirty="0" smtClean="0"/>
            <a:t>Scheduled Naps</a:t>
          </a:r>
          <a:endParaRPr lang="en-US" dirty="0"/>
        </a:p>
      </dgm:t>
    </dgm:pt>
    <dgm:pt modelId="{92FB2F2B-87B1-449F-ACA7-966565514D2C}" type="parTrans" cxnId="{FA31F01E-0D5D-4F97-AC83-FEAF071A5F99}">
      <dgm:prSet/>
      <dgm:spPr/>
      <dgm:t>
        <a:bodyPr/>
        <a:lstStyle/>
        <a:p>
          <a:endParaRPr lang="en-US"/>
        </a:p>
      </dgm:t>
    </dgm:pt>
    <dgm:pt modelId="{437F9807-2203-48DD-AC4A-03FAB798E8C2}" type="sibTrans" cxnId="{FA31F01E-0D5D-4F97-AC83-FEAF071A5F99}">
      <dgm:prSet/>
      <dgm:spPr/>
      <dgm:t>
        <a:bodyPr/>
        <a:lstStyle/>
        <a:p>
          <a:endParaRPr lang="en-US"/>
        </a:p>
      </dgm:t>
    </dgm:pt>
    <dgm:pt modelId="{73C4E10A-7769-4C04-8453-3F950254BFCF}">
      <dgm:prSet phldrT="[Text]"/>
      <dgm:spPr/>
      <dgm:t>
        <a:bodyPr/>
        <a:lstStyle/>
        <a:p>
          <a:r>
            <a:rPr lang="en-US" dirty="0" smtClean="0"/>
            <a:t>Relaxation</a:t>
          </a:r>
          <a:endParaRPr lang="en-US" dirty="0"/>
        </a:p>
      </dgm:t>
    </dgm:pt>
    <dgm:pt modelId="{F5E723B4-E96F-4527-B873-4231839B607B}" type="parTrans" cxnId="{41A84F66-8FA4-4D36-87F0-AE1D92D51A6F}">
      <dgm:prSet/>
      <dgm:spPr/>
      <dgm:t>
        <a:bodyPr/>
        <a:lstStyle/>
        <a:p>
          <a:endParaRPr lang="en-US"/>
        </a:p>
      </dgm:t>
    </dgm:pt>
    <dgm:pt modelId="{F1B7B4BD-7584-46D1-8EE6-BF13BB7D5C97}" type="sibTrans" cxnId="{41A84F66-8FA4-4D36-87F0-AE1D92D51A6F}">
      <dgm:prSet/>
      <dgm:spPr/>
      <dgm:t>
        <a:bodyPr/>
        <a:lstStyle/>
        <a:p>
          <a:endParaRPr lang="en-US"/>
        </a:p>
      </dgm:t>
    </dgm:pt>
    <dgm:pt modelId="{115A6311-2EB8-4104-AFED-F21BA5AAEA7A}">
      <dgm:prSet phldrT="[Text]"/>
      <dgm:spPr/>
      <dgm:t>
        <a:bodyPr/>
        <a:lstStyle/>
        <a:p>
          <a:r>
            <a:rPr lang="en-US" dirty="0" smtClean="0"/>
            <a:t>Dream work</a:t>
          </a:r>
          <a:endParaRPr lang="en-US" dirty="0"/>
        </a:p>
      </dgm:t>
    </dgm:pt>
    <dgm:pt modelId="{791EA380-498B-445E-91B0-AB81C098C2E8}" type="parTrans" cxnId="{A6EBBAA0-D9BD-4607-833B-672148E7D311}">
      <dgm:prSet/>
      <dgm:spPr/>
      <dgm:t>
        <a:bodyPr/>
        <a:lstStyle/>
        <a:p>
          <a:endParaRPr lang="en-US"/>
        </a:p>
      </dgm:t>
    </dgm:pt>
    <dgm:pt modelId="{90DF0AF3-9DF3-4F70-A1C7-A8A23A3F46F0}" type="sibTrans" cxnId="{A6EBBAA0-D9BD-4607-833B-672148E7D311}">
      <dgm:prSet/>
      <dgm:spPr/>
      <dgm:t>
        <a:bodyPr/>
        <a:lstStyle/>
        <a:p>
          <a:endParaRPr lang="en-US"/>
        </a:p>
      </dgm:t>
    </dgm:pt>
    <dgm:pt modelId="{07C29973-8EDE-4C6E-955F-2467A596AC36}">
      <dgm:prSet phldrT="[Text]"/>
      <dgm:spPr/>
      <dgm:t>
        <a:bodyPr/>
        <a:lstStyle/>
        <a:p>
          <a:r>
            <a:rPr lang="en-US" dirty="0" smtClean="0"/>
            <a:t>Guided dream imagery</a:t>
          </a:r>
          <a:endParaRPr lang="en-US" dirty="0"/>
        </a:p>
      </dgm:t>
    </dgm:pt>
    <dgm:pt modelId="{7E56A186-9BDF-4083-9062-8FE08E7073D8}" type="parTrans" cxnId="{8D155718-C1A5-4C70-A0E7-E8F718B0AA5B}">
      <dgm:prSet/>
      <dgm:spPr/>
      <dgm:t>
        <a:bodyPr/>
        <a:lstStyle/>
        <a:p>
          <a:endParaRPr lang="en-US"/>
        </a:p>
      </dgm:t>
    </dgm:pt>
    <dgm:pt modelId="{DF9D9BC7-7314-49D8-8037-E072F9DE0440}" type="sibTrans" cxnId="{8D155718-C1A5-4C70-A0E7-E8F718B0AA5B}">
      <dgm:prSet/>
      <dgm:spPr/>
      <dgm:t>
        <a:bodyPr/>
        <a:lstStyle/>
        <a:p>
          <a:endParaRPr lang="en-US"/>
        </a:p>
      </dgm:t>
    </dgm:pt>
    <dgm:pt modelId="{6713D9A5-2E85-41B7-8DBC-4B35DF3B3074}">
      <dgm:prSet phldrT="[Text]"/>
      <dgm:spPr/>
      <dgm:t>
        <a:bodyPr/>
        <a:lstStyle/>
        <a:p>
          <a:r>
            <a:rPr lang="en-US" dirty="0" smtClean="0"/>
            <a:t>Hypnosis</a:t>
          </a:r>
          <a:endParaRPr lang="en-US" dirty="0"/>
        </a:p>
      </dgm:t>
    </dgm:pt>
    <dgm:pt modelId="{F1203852-613D-4121-9B8A-C127088441FE}" type="parTrans" cxnId="{1A7A342C-10AF-4457-9C56-F2167C039E25}">
      <dgm:prSet/>
      <dgm:spPr/>
      <dgm:t>
        <a:bodyPr/>
        <a:lstStyle/>
        <a:p>
          <a:endParaRPr lang="en-US"/>
        </a:p>
      </dgm:t>
    </dgm:pt>
    <dgm:pt modelId="{8566D3C3-FF07-466F-AD6F-CDB60785D418}" type="sibTrans" cxnId="{1A7A342C-10AF-4457-9C56-F2167C039E25}">
      <dgm:prSet/>
      <dgm:spPr/>
      <dgm:t>
        <a:bodyPr/>
        <a:lstStyle/>
        <a:p>
          <a:endParaRPr lang="en-US"/>
        </a:p>
      </dgm:t>
    </dgm:pt>
    <dgm:pt modelId="{E66B68F1-39F0-40DD-93DD-E23D73AE8893}" type="pres">
      <dgm:prSet presAssocID="{067CCAE1-EB85-4648-BCF2-309878985E9F}" presName="Name0" presStyleCnt="0">
        <dgm:presLayoutVars>
          <dgm:dir/>
          <dgm:animLvl val="lvl"/>
          <dgm:resizeHandles val="exact"/>
        </dgm:presLayoutVars>
      </dgm:prSet>
      <dgm:spPr/>
    </dgm:pt>
    <dgm:pt modelId="{23FDB30D-ACC6-4B06-8256-3B0E06F29F21}" type="pres">
      <dgm:prSet presAssocID="{067CCAE1-EB85-4648-BCF2-309878985E9F}" presName="tSp" presStyleCnt="0"/>
      <dgm:spPr/>
    </dgm:pt>
    <dgm:pt modelId="{77A30D4C-E1A5-4F1E-8321-1298B8CBAF16}" type="pres">
      <dgm:prSet presAssocID="{067CCAE1-EB85-4648-BCF2-309878985E9F}" presName="bSp" presStyleCnt="0"/>
      <dgm:spPr/>
    </dgm:pt>
    <dgm:pt modelId="{651BAFB5-0E17-4C1D-81C9-43B301891224}" type="pres">
      <dgm:prSet presAssocID="{067CCAE1-EB85-4648-BCF2-309878985E9F}" presName="process" presStyleCnt="0"/>
      <dgm:spPr/>
    </dgm:pt>
    <dgm:pt modelId="{D8C8E7B7-E615-468C-9BDF-DCD286743C99}" type="pres">
      <dgm:prSet presAssocID="{A875EE93-ADF0-4ACA-8789-7F64148EF93D}" presName="composite1" presStyleCnt="0"/>
      <dgm:spPr/>
    </dgm:pt>
    <dgm:pt modelId="{A3A23C41-937E-4258-96E1-5E7B1DF43431}" type="pres">
      <dgm:prSet presAssocID="{A875EE93-ADF0-4ACA-8789-7F64148EF93D}" presName="dummyNode1" presStyleLbl="node1" presStyleIdx="0" presStyleCnt="3"/>
      <dgm:spPr/>
    </dgm:pt>
    <dgm:pt modelId="{2B24D80C-5274-4195-A4D9-031416C4F0F8}" type="pres">
      <dgm:prSet presAssocID="{A875EE93-ADF0-4ACA-8789-7F64148EF93D}" presName="childNode1" presStyleLbl="bgAcc1" presStyleIdx="0" presStyleCnt="3">
        <dgm:presLayoutVars>
          <dgm:bulletEnabled val="1"/>
        </dgm:presLayoutVars>
      </dgm:prSet>
      <dgm:spPr/>
    </dgm:pt>
    <dgm:pt modelId="{3671C2F6-DA33-42DF-8C4F-7DCB95B36E0B}" type="pres">
      <dgm:prSet presAssocID="{A875EE93-ADF0-4ACA-8789-7F64148EF93D}" presName="childNode1tx" presStyleLbl="bgAcc1" presStyleIdx="0" presStyleCnt="3">
        <dgm:presLayoutVars>
          <dgm:bulletEnabled val="1"/>
        </dgm:presLayoutVars>
      </dgm:prSet>
      <dgm:spPr/>
    </dgm:pt>
    <dgm:pt modelId="{9FB7296E-09EA-489D-9303-B2F6E6878A5E}" type="pres">
      <dgm:prSet presAssocID="{A875EE93-ADF0-4ACA-8789-7F64148EF93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884B630-54B8-4461-B9A9-4B66A113B263}" type="pres">
      <dgm:prSet presAssocID="{A875EE93-ADF0-4ACA-8789-7F64148EF93D}" presName="connSite1" presStyleCnt="0"/>
      <dgm:spPr/>
    </dgm:pt>
    <dgm:pt modelId="{EE989512-21F0-4650-BAF8-C68D42ADB85C}" type="pres">
      <dgm:prSet presAssocID="{0250D45D-C76C-4EE0-B1A0-AC8090CF1F7B}" presName="Name9" presStyleLbl="sibTrans2D1" presStyleIdx="0" presStyleCnt="2"/>
      <dgm:spPr/>
    </dgm:pt>
    <dgm:pt modelId="{9DCB9908-0398-41D2-8B04-18C7C6C4C920}" type="pres">
      <dgm:prSet presAssocID="{7EB1BD9C-12FB-422A-B72D-230DB732AEAE}" presName="composite2" presStyleCnt="0"/>
      <dgm:spPr/>
    </dgm:pt>
    <dgm:pt modelId="{06DDC2B5-FEC5-4A9B-8016-AAE9F53FB839}" type="pres">
      <dgm:prSet presAssocID="{7EB1BD9C-12FB-422A-B72D-230DB732AEAE}" presName="dummyNode2" presStyleLbl="node1" presStyleIdx="0" presStyleCnt="3"/>
      <dgm:spPr/>
    </dgm:pt>
    <dgm:pt modelId="{B5462331-648A-461B-89A2-3315C6AAEB4A}" type="pres">
      <dgm:prSet presAssocID="{7EB1BD9C-12FB-422A-B72D-230DB732AEA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6CDB2-43B4-4B30-9D90-A1F46EEB5572}" type="pres">
      <dgm:prSet presAssocID="{7EB1BD9C-12FB-422A-B72D-230DB732AEA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78869-BE7B-4412-BAE7-7F4B47257BF5}" type="pres">
      <dgm:prSet presAssocID="{7EB1BD9C-12FB-422A-B72D-230DB732AEA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77007-438B-4F8A-B31F-9694F0C5B18B}" type="pres">
      <dgm:prSet presAssocID="{7EB1BD9C-12FB-422A-B72D-230DB732AEAE}" presName="connSite2" presStyleCnt="0"/>
      <dgm:spPr/>
    </dgm:pt>
    <dgm:pt modelId="{8265CEB8-95E8-4C37-88A0-39F89C08FFF8}" type="pres">
      <dgm:prSet presAssocID="{792BF29E-0931-4C2E-8797-6E713443E798}" presName="Name18" presStyleLbl="sibTrans2D1" presStyleIdx="1" presStyleCnt="2"/>
      <dgm:spPr/>
    </dgm:pt>
    <dgm:pt modelId="{E0757B16-F023-4544-9CEC-4BB33B2EB477}" type="pres">
      <dgm:prSet presAssocID="{115A6311-2EB8-4104-AFED-F21BA5AAEA7A}" presName="composite1" presStyleCnt="0"/>
      <dgm:spPr/>
    </dgm:pt>
    <dgm:pt modelId="{BE8ED163-CBC3-4E50-BA7C-7AE0879E31C3}" type="pres">
      <dgm:prSet presAssocID="{115A6311-2EB8-4104-AFED-F21BA5AAEA7A}" presName="dummyNode1" presStyleLbl="node1" presStyleIdx="1" presStyleCnt="3"/>
      <dgm:spPr/>
    </dgm:pt>
    <dgm:pt modelId="{92284B10-7A24-4BED-894E-486398920BE0}" type="pres">
      <dgm:prSet presAssocID="{115A6311-2EB8-4104-AFED-F21BA5AAEA7A}" presName="childNode1" presStyleLbl="bgAcc1" presStyleIdx="2" presStyleCnt="3">
        <dgm:presLayoutVars>
          <dgm:bulletEnabled val="1"/>
        </dgm:presLayoutVars>
      </dgm:prSet>
      <dgm:spPr/>
    </dgm:pt>
    <dgm:pt modelId="{CD6EECF9-B23B-43B6-9224-D03CFF6AE3E2}" type="pres">
      <dgm:prSet presAssocID="{115A6311-2EB8-4104-AFED-F21BA5AAEA7A}" presName="childNode1tx" presStyleLbl="bgAcc1" presStyleIdx="2" presStyleCnt="3">
        <dgm:presLayoutVars>
          <dgm:bulletEnabled val="1"/>
        </dgm:presLayoutVars>
      </dgm:prSet>
      <dgm:spPr/>
    </dgm:pt>
    <dgm:pt modelId="{0860BF2B-53AC-463F-ADCE-0C9DAAF18012}" type="pres">
      <dgm:prSet presAssocID="{115A6311-2EB8-4104-AFED-F21BA5AAEA7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2BA7971-1359-4CCB-B9FA-E8DA65A9863F}" type="pres">
      <dgm:prSet presAssocID="{115A6311-2EB8-4104-AFED-F21BA5AAEA7A}" presName="connSite1" presStyleCnt="0"/>
      <dgm:spPr/>
    </dgm:pt>
  </dgm:ptLst>
  <dgm:cxnLst>
    <dgm:cxn modelId="{1D630AB9-A3E7-4375-8747-BB9A41E9195E}" type="presOf" srcId="{115A6311-2EB8-4104-AFED-F21BA5AAEA7A}" destId="{0860BF2B-53AC-463F-ADCE-0C9DAAF18012}" srcOrd="0" destOrd="0" presId="urn:microsoft.com/office/officeart/2005/8/layout/hProcess4"/>
    <dgm:cxn modelId="{B1B1E706-58AB-45A8-A650-4C350088A888}" type="presOf" srcId="{6713D9A5-2E85-41B7-8DBC-4B35DF3B3074}" destId="{CD6EECF9-B23B-43B6-9224-D03CFF6AE3E2}" srcOrd="1" destOrd="1" presId="urn:microsoft.com/office/officeart/2005/8/layout/hProcess4"/>
    <dgm:cxn modelId="{03CAF670-F65F-4AB8-8F4D-EEAC14159C49}" type="presOf" srcId="{0250D45D-C76C-4EE0-B1A0-AC8090CF1F7B}" destId="{EE989512-21F0-4650-BAF8-C68D42ADB85C}" srcOrd="0" destOrd="0" presId="urn:microsoft.com/office/officeart/2005/8/layout/hProcess4"/>
    <dgm:cxn modelId="{4D611661-D5E0-40AF-9BCA-E4CC08A070E8}" type="presOf" srcId="{07C29973-8EDE-4C6E-955F-2467A596AC36}" destId="{CD6EECF9-B23B-43B6-9224-D03CFF6AE3E2}" srcOrd="1" destOrd="0" presId="urn:microsoft.com/office/officeart/2005/8/layout/hProcess4"/>
    <dgm:cxn modelId="{DE3E3435-53A0-47FE-9EB6-7EF097B2EE32}" type="presOf" srcId="{6713D9A5-2E85-41B7-8DBC-4B35DF3B3074}" destId="{92284B10-7A24-4BED-894E-486398920BE0}" srcOrd="0" destOrd="1" presId="urn:microsoft.com/office/officeart/2005/8/layout/hProcess4"/>
    <dgm:cxn modelId="{E653752B-FF71-4430-A9F1-450E38988879}" srcId="{067CCAE1-EB85-4648-BCF2-309878985E9F}" destId="{A875EE93-ADF0-4ACA-8789-7F64148EF93D}" srcOrd="0" destOrd="0" parTransId="{2643E354-DB92-46DB-AC77-0531801ADC0D}" sibTransId="{0250D45D-C76C-4EE0-B1A0-AC8090CF1F7B}"/>
    <dgm:cxn modelId="{8D155718-C1A5-4C70-A0E7-E8F718B0AA5B}" srcId="{115A6311-2EB8-4104-AFED-F21BA5AAEA7A}" destId="{07C29973-8EDE-4C6E-955F-2467A596AC36}" srcOrd="0" destOrd="0" parTransId="{7E56A186-9BDF-4083-9062-8FE08E7073D8}" sibTransId="{DF9D9BC7-7314-49D8-8037-E072F9DE0440}"/>
    <dgm:cxn modelId="{A6EBBAA0-D9BD-4607-833B-672148E7D311}" srcId="{067CCAE1-EB85-4648-BCF2-309878985E9F}" destId="{115A6311-2EB8-4104-AFED-F21BA5AAEA7A}" srcOrd="2" destOrd="0" parTransId="{791EA380-498B-445E-91B0-AB81C098C2E8}" sibTransId="{90DF0AF3-9DF3-4F70-A1C7-A8A23A3F46F0}"/>
    <dgm:cxn modelId="{BCFCAAA9-45EE-4C6C-BAE3-064DA097212B}" type="presOf" srcId="{A875EE93-ADF0-4ACA-8789-7F64148EF93D}" destId="{9FB7296E-09EA-489D-9303-B2F6E6878A5E}" srcOrd="0" destOrd="0" presId="urn:microsoft.com/office/officeart/2005/8/layout/hProcess4"/>
    <dgm:cxn modelId="{84B16A69-F72D-4505-902A-0B186070692E}" type="presOf" srcId="{73C4E10A-7769-4C04-8453-3F950254BFCF}" destId="{7156CDB2-43B4-4B30-9D90-A1F46EEB5572}" srcOrd="1" destOrd="1" presId="urn:microsoft.com/office/officeart/2005/8/layout/hProcess4"/>
    <dgm:cxn modelId="{1C5975C1-A147-40B5-99F5-EFF55B92A12D}" type="presOf" srcId="{5759C640-7DE9-4A1D-A2BA-CC173D530B24}" destId="{2B24D80C-5274-4195-A4D9-031416C4F0F8}" srcOrd="0" destOrd="1" presId="urn:microsoft.com/office/officeart/2005/8/layout/hProcess4"/>
    <dgm:cxn modelId="{2AFC0328-D79B-4C0D-BE1B-24F8AB0B243C}" type="presOf" srcId="{067CCAE1-EB85-4648-BCF2-309878985E9F}" destId="{E66B68F1-39F0-40DD-93DD-E23D73AE8893}" srcOrd="0" destOrd="0" presId="urn:microsoft.com/office/officeart/2005/8/layout/hProcess4"/>
    <dgm:cxn modelId="{AEF636FA-B744-4C75-9ECD-4C588A85DBD8}" srcId="{067CCAE1-EB85-4648-BCF2-309878985E9F}" destId="{7EB1BD9C-12FB-422A-B72D-230DB732AEAE}" srcOrd="1" destOrd="0" parTransId="{D104DA07-B306-496D-B8A9-DAC136EC3242}" sibTransId="{792BF29E-0931-4C2E-8797-6E713443E798}"/>
    <dgm:cxn modelId="{41A84F66-8FA4-4D36-87F0-AE1D92D51A6F}" srcId="{7EB1BD9C-12FB-422A-B72D-230DB732AEAE}" destId="{73C4E10A-7769-4C04-8453-3F950254BFCF}" srcOrd="1" destOrd="0" parTransId="{F5E723B4-E96F-4527-B873-4231839B607B}" sibTransId="{F1B7B4BD-7584-46D1-8EE6-BF13BB7D5C97}"/>
    <dgm:cxn modelId="{627E21AC-90EB-48F3-B1ED-6C04D1B8DC92}" type="presOf" srcId="{792BF29E-0931-4C2E-8797-6E713443E798}" destId="{8265CEB8-95E8-4C37-88A0-39F89C08FFF8}" srcOrd="0" destOrd="0" presId="urn:microsoft.com/office/officeart/2005/8/layout/hProcess4"/>
    <dgm:cxn modelId="{4E552F31-F7E9-4097-9D91-9F163BEF1421}" type="presOf" srcId="{07C29973-8EDE-4C6E-955F-2467A596AC36}" destId="{92284B10-7A24-4BED-894E-486398920BE0}" srcOrd="0" destOrd="0" presId="urn:microsoft.com/office/officeart/2005/8/layout/hProcess4"/>
    <dgm:cxn modelId="{DAD53DB3-5451-4AE9-9F6B-0C48D8E73CE4}" type="presOf" srcId="{73C4E10A-7769-4C04-8453-3F950254BFCF}" destId="{B5462331-648A-461B-89A2-3315C6AAEB4A}" srcOrd="0" destOrd="1" presId="urn:microsoft.com/office/officeart/2005/8/layout/hProcess4"/>
    <dgm:cxn modelId="{F7020C22-7F10-4870-98F0-1E315CFF5217}" type="presOf" srcId="{BBA29198-538B-4CA8-BE5E-E3B02AB2C17A}" destId="{3671C2F6-DA33-42DF-8C4F-7DCB95B36E0B}" srcOrd="1" destOrd="0" presId="urn:microsoft.com/office/officeart/2005/8/layout/hProcess4"/>
    <dgm:cxn modelId="{FA31F01E-0D5D-4F97-AC83-FEAF071A5F99}" srcId="{7EB1BD9C-12FB-422A-B72D-230DB732AEAE}" destId="{5C9BAEC3-5C76-45F4-815A-0D33EDDB6008}" srcOrd="0" destOrd="0" parTransId="{92FB2F2B-87B1-449F-ACA7-966565514D2C}" sibTransId="{437F9807-2203-48DD-AC4A-03FAB798E8C2}"/>
    <dgm:cxn modelId="{9422765F-F18B-4825-8359-4DFD2DD1B55D}" type="presOf" srcId="{5C9BAEC3-5C76-45F4-815A-0D33EDDB6008}" destId="{7156CDB2-43B4-4B30-9D90-A1F46EEB5572}" srcOrd="1" destOrd="0" presId="urn:microsoft.com/office/officeart/2005/8/layout/hProcess4"/>
    <dgm:cxn modelId="{3D2BF50B-392B-4FEB-8FCA-635D0B4E2A55}" type="presOf" srcId="{5C9BAEC3-5C76-45F4-815A-0D33EDDB6008}" destId="{B5462331-648A-461B-89A2-3315C6AAEB4A}" srcOrd="0" destOrd="0" presId="urn:microsoft.com/office/officeart/2005/8/layout/hProcess4"/>
    <dgm:cxn modelId="{25B218FD-A46B-4B36-B068-9138E855A12E}" srcId="{A875EE93-ADF0-4ACA-8789-7F64148EF93D}" destId="{5759C640-7DE9-4A1D-A2BA-CC173D530B24}" srcOrd="1" destOrd="0" parTransId="{6CB80DA5-DBE6-4532-B0C2-1E6530345D94}" sibTransId="{A2371522-B2BB-41E3-8FE0-8B9E8C37D18F}"/>
    <dgm:cxn modelId="{C8CB62F5-3B5E-4F54-94C0-48D9E191855A}" type="presOf" srcId="{7EB1BD9C-12FB-422A-B72D-230DB732AEAE}" destId="{AE878869-BE7B-4412-BAE7-7F4B47257BF5}" srcOrd="0" destOrd="0" presId="urn:microsoft.com/office/officeart/2005/8/layout/hProcess4"/>
    <dgm:cxn modelId="{35D4E4D5-434E-43F1-8180-17FFBEBDE3EE}" type="presOf" srcId="{5759C640-7DE9-4A1D-A2BA-CC173D530B24}" destId="{3671C2F6-DA33-42DF-8C4F-7DCB95B36E0B}" srcOrd="1" destOrd="1" presId="urn:microsoft.com/office/officeart/2005/8/layout/hProcess4"/>
    <dgm:cxn modelId="{A6BFC735-7E6F-4E28-A602-4CDE06F24EEC}" type="presOf" srcId="{BBA29198-538B-4CA8-BE5E-E3B02AB2C17A}" destId="{2B24D80C-5274-4195-A4D9-031416C4F0F8}" srcOrd="0" destOrd="0" presId="urn:microsoft.com/office/officeart/2005/8/layout/hProcess4"/>
    <dgm:cxn modelId="{AE0F91B9-BCA6-4D24-936D-CAA20D051AC6}" srcId="{A875EE93-ADF0-4ACA-8789-7F64148EF93D}" destId="{BBA29198-538B-4CA8-BE5E-E3B02AB2C17A}" srcOrd="0" destOrd="0" parTransId="{5C4F22AB-A65E-48EA-A778-EC6CFEBD8911}" sibTransId="{260A78D7-4D49-4DAE-BA75-11719AD0778E}"/>
    <dgm:cxn modelId="{1A7A342C-10AF-4457-9C56-F2167C039E25}" srcId="{115A6311-2EB8-4104-AFED-F21BA5AAEA7A}" destId="{6713D9A5-2E85-41B7-8DBC-4B35DF3B3074}" srcOrd="1" destOrd="0" parTransId="{F1203852-613D-4121-9B8A-C127088441FE}" sibTransId="{8566D3C3-FF07-466F-AD6F-CDB60785D418}"/>
    <dgm:cxn modelId="{DD2372D7-BA73-463D-8B69-851850D3DB8D}" type="presParOf" srcId="{E66B68F1-39F0-40DD-93DD-E23D73AE8893}" destId="{23FDB30D-ACC6-4B06-8256-3B0E06F29F21}" srcOrd="0" destOrd="0" presId="urn:microsoft.com/office/officeart/2005/8/layout/hProcess4"/>
    <dgm:cxn modelId="{93097F25-CCE2-46F9-9F83-A31F00A5E589}" type="presParOf" srcId="{E66B68F1-39F0-40DD-93DD-E23D73AE8893}" destId="{77A30D4C-E1A5-4F1E-8321-1298B8CBAF16}" srcOrd="1" destOrd="0" presId="urn:microsoft.com/office/officeart/2005/8/layout/hProcess4"/>
    <dgm:cxn modelId="{AB6207FA-0E1F-4C8B-8317-A10E693303F5}" type="presParOf" srcId="{E66B68F1-39F0-40DD-93DD-E23D73AE8893}" destId="{651BAFB5-0E17-4C1D-81C9-43B301891224}" srcOrd="2" destOrd="0" presId="urn:microsoft.com/office/officeart/2005/8/layout/hProcess4"/>
    <dgm:cxn modelId="{C934CEE7-2F78-480D-8F64-1804FB5633D9}" type="presParOf" srcId="{651BAFB5-0E17-4C1D-81C9-43B301891224}" destId="{D8C8E7B7-E615-468C-9BDF-DCD286743C99}" srcOrd="0" destOrd="0" presId="urn:microsoft.com/office/officeart/2005/8/layout/hProcess4"/>
    <dgm:cxn modelId="{C4A2D078-5AD5-45D3-A826-D66A3EF5AE0E}" type="presParOf" srcId="{D8C8E7B7-E615-468C-9BDF-DCD286743C99}" destId="{A3A23C41-937E-4258-96E1-5E7B1DF43431}" srcOrd="0" destOrd="0" presId="urn:microsoft.com/office/officeart/2005/8/layout/hProcess4"/>
    <dgm:cxn modelId="{E62A1719-F582-4FD8-BBE0-EB529E7EFCDF}" type="presParOf" srcId="{D8C8E7B7-E615-468C-9BDF-DCD286743C99}" destId="{2B24D80C-5274-4195-A4D9-031416C4F0F8}" srcOrd="1" destOrd="0" presId="urn:microsoft.com/office/officeart/2005/8/layout/hProcess4"/>
    <dgm:cxn modelId="{60221FAA-A129-4D39-BCAA-4836AF8B3639}" type="presParOf" srcId="{D8C8E7B7-E615-468C-9BDF-DCD286743C99}" destId="{3671C2F6-DA33-42DF-8C4F-7DCB95B36E0B}" srcOrd="2" destOrd="0" presId="urn:microsoft.com/office/officeart/2005/8/layout/hProcess4"/>
    <dgm:cxn modelId="{FCE658CD-3819-49AC-B3EF-E728386DF82C}" type="presParOf" srcId="{D8C8E7B7-E615-468C-9BDF-DCD286743C99}" destId="{9FB7296E-09EA-489D-9303-B2F6E6878A5E}" srcOrd="3" destOrd="0" presId="urn:microsoft.com/office/officeart/2005/8/layout/hProcess4"/>
    <dgm:cxn modelId="{839175A4-DB5F-4BC2-98BC-A99C4DC9CE47}" type="presParOf" srcId="{D8C8E7B7-E615-468C-9BDF-DCD286743C99}" destId="{E884B630-54B8-4461-B9A9-4B66A113B263}" srcOrd="4" destOrd="0" presId="urn:microsoft.com/office/officeart/2005/8/layout/hProcess4"/>
    <dgm:cxn modelId="{EE9B5BDD-99CD-4A85-87D3-1C76990F5953}" type="presParOf" srcId="{651BAFB5-0E17-4C1D-81C9-43B301891224}" destId="{EE989512-21F0-4650-BAF8-C68D42ADB85C}" srcOrd="1" destOrd="0" presId="urn:microsoft.com/office/officeart/2005/8/layout/hProcess4"/>
    <dgm:cxn modelId="{F6FEC60F-F0A2-4751-8769-FD96B4AED081}" type="presParOf" srcId="{651BAFB5-0E17-4C1D-81C9-43B301891224}" destId="{9DCB9908-0398-41D2-8B04-18C7C6C4C920}" srcOrd="2" destOrd="0" presId="urn:microsoft.com/office/officeart/2005/8/layout/hProcess4"/>
    <dgm:cxn modelId="{AFE721E8-CE79-4C8F-91AE-9F95452B869D}" type="presParOf" srcId="{9DCB9908-0398-41D2-8B04-18C7C6C4C920}" destId="{06DDC2B5-FEC5-4A9B-8016-AAE9F53FB839}" srcOrd="0" destOrd="0" presId="urn:microsoft.com/office/officeart/2005/8/layout/hProcess4"/>
    <dgm:cxn modelId="{AF0798EE-7CB9-4881-AEC5-926F9F2ABF47}" type="presParOf" srcId="{9DCB9908-0398-41D2-8B04-18C7C6C4C920}" destId="{B5462331-648A-461B-89A2-3315C6AAEB4A}" srcOrd="1" destOrd="0" presId="urn:microsoft.com/office/officeart/2005/8/layout/hProcess4"/>
    <dgm:cxn modelId="{44851F27-42AF-4A6A-A947-0FF615AF11D6}" type="presParOf" srcId="{9DCB9908-0398-41D2-8B04-18C7C6C4C920}" destId="{7156CDB2-43B4-4B30-9D90-A1F46EEB5572}" srcOrd="2" destOrd="0" presId="urn:microsoft.com/office/officeart/2005/8/layout/hProcess4"/>
    <dgm:cxn modelId="{50BDAC03-4A18-43F7-BF7B-5F9281CAB3DE}" type="presParOf" srcId="{9DCB9908-0398-41D2-8B04-18C7C6C4C920}" destId="{AE878869-BE7B-4412-BAE7-7F4B47257BF5}" srcOrd="3" destOrd="0" presId="urn:microsoft.com/office/officeart/2005/8/layout/hProcess4"/>
    <dgm:cxn modelId="{F28BC6AA-162F-4174-99B8-6AC0C79B1889}" type="presParOf" srcId="{9DCB9908-0398-41D2-8B04-18C7C6C4C920}" destId="{1F077007-438B-4F8A-B31F-9694F0C5B18B}" srcOrd="4" destOrd="0" presId="urn:microsoft.com/office/officeart/2005/8/layout/hProcess4"/>
    <dgm:cxn modelId="{2FBE1B6F-2E5D-42F0-94E9-365FED53FAC1}" type="presParOf" srcId="{651BAFB5-0E17-4C1D-81C9-43B301891224}" destId="{8265CEB8-95E8-4C37-88A0-39F89C08FFF8}" srcOrd="3" destOrd="0" presId="urn:microsoft.com/office/officeart/2005/8/layout/hProcess4"/>
    <dgm:cxn modelId="{E4F4DF5E-525A-42DB-B14E-3C4933187AB8}" type="presParOf" srcId="{651BAFB5-0E17-4C1D-81C9-43B301891224}" destId="{E0757B16-F023-4544-9CEC-4BB33B2EB477}" srcOrd="4" destOrd="0" presId="urn:microsoft.com/office/officeart/2005/8/layout/hProcess4"/>
    <dgm:cxn modelId="{19A3F183-1BC1-4E5F-A266-15E15FA64FA4}" type="presParOf" srcId="{E0757B16-F023-4544-9CEC-4BB33B2EB477}" destId="{BE8ED163-CBC3-4E50-BA7C-7AE0879E31C3}" srcOrd="0" destOrd="0" presId="urn:microsoft.com/office/officeart/2005/8/layout/hProcess4"/>
    <dgm:cxn modelId="{1BC216BB-F866-4C3A-AAE6-D619C997B1DD}" type="presParOf" srcId="{E0757B16-F023-4544-9CEC-4BB33B2EB477}" destId="{92284B10-7A24-4BED-894E-486398920BE0}" srcOrd="1" destOrd="0" presId="urn:microsoft.com/office/officeart/2005/8/layout/hProcess4"/>
    <dgm:cxn modelId="{9A80039A-006A-4F00-811E-F87C0F549A55}" type="presParOf" srcId="{E0757B16-F023-4544-9CEC-4BB33B2EB477}" destId="{CD6EECF9-B23B-43B6-9224-D03CFF6AE3E2}" srcOrd="2" destOrd="0" presId="urn:microsoft.com/office/officeart/2005/8/layout/hProcess4"/>
    <dgm:cxn modelId="{F5EE173E-59CF-44D0-BA65-7C7C88F07C2E}" type="presParOf" srcId="{E0757B16-F023-4544-9CEC-4BB33B2EB477}" destId="{0860BF2B-53AC-463F-ADCE-0C9DAAF18012}" srcOrd="3" destOrd="0" presId="urn:microsoft.com/office/officeart/2005/8/layout/hProcess4"/>
    <dgm:cxn modelId="{BD40DFE7-9D64-4834-95ED-7F057F769841}" type="presParOf" srcId="{E0757B16-F023-4544-9CEC-4BB33B2EB477}" destId="{52BA7971-1359-4CCB-B9FA-E8DA65A9863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7CCAE1-EB85-4648-BCF2-309878985E9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5EE93-ADF0-4ACA-8789-7F64148EF93D}">
      <dgm:prSet phldrT="[Text]"/>
      <dgm:spPr/>
      <dgm:t>
        <a:bodyPr/>
        <a:lstStyle/>
        <a:p>
          <a:r>
            <a:rPr lang="en-US" dirty="0" smtClean="0"/>
            <a:t>Adjustment</a:t>
          </a:r>
          <a:endParaRPr lang="en-US" dirty="0"/>
        </a:p>
      </dgm:t>
    </dgm:pt>
    <dgm:pt modelId="{2643E354-DB92-46DB-AC77-0531801ADC0D}" type="parTrans" cxnId="{E653752B-FF71-4430-A9F1-450E38988879}">
      <dgm:prSet/>
      <dgm:spPr/>
      <dgm:t>
        <a:bodyPr/>
        <a:lstStyle/>
        <a:p>
          <a:endParaRPr lang="en-US"/>
        </a:p>
      </dgm:t>
    </dgm:pt>
    <dgm:pt modelId="{0250D45D-C76C-4EE0-B1A0-AC8090CF1F7B}" type="sibTrans" cxnId="{E653752B-FF71-4430-A9F1-450E38988879}">
      <dgm:prSet/>
      <dgm:spPr/>
      <dgm:t>
        <a:bodyPr/>
        <a:lstStyle/>
        <a:p>
          <a:endParaRPr lang="en-US"/>
        </a:p>
      </dgm:t>
    </dgm:pt>
    <dgm:pt modelId="{BBA29198-538B-4CA8-BE5E-E3B02AB2C17A}">
      <dgm:prSet phldrT="[Text]"/>
      <dgm:spPr/>
      <dgm:t>
        <a:bodyPr/>
        <a:lstStyle/>
        <a:p>
          <a:r>
            <a:rPr lang="en-US" dirty="0" smtClean="0"/>
            <a:t>CBT</a:t>
          </a:r>
          <a:endParaRPr lang="en-US" dirty="0"/>
        </a:p>
      </dgm:t>
    </dgm:pt>
    <dgm:pt modelId="{5C4F22AB-A65E-48EA-A778-EC6CFEBD8911}" type="parTrans" cxnId="{AE0F91B9-BCA6-4D24-936D-CAA20D051AC6}">
      <dgm:prSet/>
      <dgm:spPr/>
      <dgm:t>
        <a:bodyPr/>
        <a:lstStyle/>
        <a:p>
          <a:endParaRPr lang="en-US"/>
        </a:p>
      </dgm:t>
    </dgm:pt>
    <dgm:pt modelId="{260A78D7-4D49-4DAE-BA75-11719AD0778E}" type="sibTrans" cxnId="{AE0F91B9-BCA6-4D24-936D-CAA20D051AC6}">
      <dgm:prSet/>
      <dgm:spPr/>
      <dgm:t>
        <a:bodyPr/>
        <a:lstStyle/>
        <a:p>
          <a:endParaRPr lang="en-US"/>
        </a:p>
      </dgm:t>
    </dgm:pt>
    <dgm:pt modelId="{5759C640-7DE9-4A1D-A2BA-CC173D530B24}">
      <dgm:prSet phldrT="[Text]"/>
      <dgm:spPr/>
      <dgm:t>
        <a:bodyPr/>
        <a:lstStyle/>
        <a:p>
          <a:r>
            <a:rPr lang="en-US" dirty="0" smtClean="0"/>
            <a:t>Education about narcolepsy</a:t>
          </a:r>
          <a:endParaRPr lang="en-US" dirty="0"/>
        </a:p>
      </dgm:t>
    </dgm:pt>
    <dgm:pt modelId="{6CB80DA5-DBE6-4532-B0C2-1E6530345D94}" type="parTrans" cxnId="{25B218FD-A46B-4B36-B068-9138E855A12E}">
      <dgm:prSet/>
      <dgm:spPr/>
      <dgm:t>
        <a:bodyPr/>
        <a:lstStyle/>
        <a:p>
          <a:endParaRPr lang="en-US"/>
        </a:p>
      </dgm:t>
    </dgm:pt>
    <dgm:pt modelId="{A2371522-B2BB-41E3-8FE0-8B9E8C37D18F}" type="sibTrans" cxnId="{25B218FD-A46B-4B36-B068-9138E855A12E}">
      <dgm:prSet/>
      <dgm:spPr/>
      <dgm:t>
        <a:bodyPr/>
        <a:lstStyle/>
        <a:p>
          <a:endParaRPr lang="en-US"/>
        </a:p>
      </dgm:t>
    </dgm:pt>
    <dgm:pt modelId="{7EB1BD9C-12FB-422A-B72D-230DB732AEAE}">
      <dgm:prSet phldrT="[Text]"/>
      <dgm:spPr/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D104DA07-B306-496D-B8A9-DAC136EC3242}" type="parTrans" cxnId="{AEF636FA-B744-4C75-9ECD-4C588A85DBD8}">
      <dgm:prSet/>
      <dgm:spPr/>
      <dgm:t>
        <a:bodyPr/>
        <a:lstStyle/>
        <a:p>
          <a:endParaRPr lang="en-US"/>
        </a:p>
      </dgm:t>
    </dgm:pt>
    <dgm:pt modelId="{792BF29E-0931-4C2E-8797-6E713443E798}" type="sibTrans" cxnId="{AEF636FA-B744-4C75-9ECD-4C588A85DBD8}">
      <dgm:prSet/>
      <dgm:spPr/>
      <dgm:t>
        <a:bodyPr/>
        <a:lstStyle/>
        <a:p>
          <a:endParaRPr lang="en-US"/>
        </a:p>
      </dgm:t>
    </dgm:pt>
    <dgm:pt modelId="{5C9BAEC3-5C76-45F4-815A-0D33EDDB6008}">
      <dgm:prSet phldrT="[Text]"/>
      <dgm:spPr/>
      <dgm:t>
        <a:bodyPr/>
        <a:lstStyle/>
        <a:p>
          <a:r>
            <a:rPr lang="en-US" dirty="0" smtClean="0"/>
            <a:t>Scheduled Naps</a:t>
          </a:r>
          <a:endParaRPr lang="en-US" dirty="0"/>
        </a:p>
      </dgm:t>
    </dgm:pt>
    <dgm:pt modelId="{92FB2F2B-87B1-449F-ACA7-966565514D2C}" type="parTrans" cxnId="{FA31F01E-0D5D-4F97-AC83-FEAF071A5F99}">
      <dgm:prSet/>
      <dgm:spPr/>
      <dgm:t>
        <a:bodyPr/>
        <a:lstStyle/>
        <a:p>
          <a:endParaRPr lang="en-US"/>
        </a:p>
      </dgm:t>
    </dgm:pt>
    <dgm:pt modelId="{437F9807-2203-48DD-AC4A-03FAB798E8C2}" type="sibTrans" cxnId="{FA31F01E-0D5D-4F97-AC83-FEAF071A5F99}">
      <dgm:prSet/>
      <dgm:spPr/>
      <dgm:t>
        <a:bodyPr/>
        <a:lstStyle/>
        <a:p>
          <a:endParaRPr lang="en-US"/>
        </a:p>
      </dgm:t>
    </dgm:pt>
    <dgm:pt modelId="{73C4E10A-7769-4C04-8453-3F950254BFCF}">
      <dgm:prSet phldrT="[Text]"/>
      <dgm:spPr/>
      <dgm:t>
        <a:bodyPr/>
        <a:lstStyle/>
        <a:p>
          <a:r>
            <a:rPr lang="en-US" dirty="0" smtClean="0"/>
            <a:t>Relaxation</a:t>
          </a:r>
          <a:endParaRPr lang="en-US" dirty="0"/>
        </a:p>
      </dgm:t>
    </dgm:pt>
    <dgm:pt modelId="{F5E723B4-E96F-4527-B873-4231839B607B}" type="parTrans" cxnId="{41A84F66-8FA4-4D36-87F0-AE1D92D51A6F}">
      <dgm:prSet/>
      <dgm:spPr/>
      <dgm:t>
        <a:bodyPr/>
        <a:lstStyle/>
        <a:p>
          <a:endParaRPr lang="en-US"/>
        </a:p>
      </dgm:t>
    </dgm:pt>
    <dgm:pt modelId="{F1B7B4BD-7584-46D1-8EE6-BF13BB7D5C97}" type="sibTrans" cxnId="{41A84F66-8FA4-4D36-87F0-AE1D92D51A6F}">
      <dgm:prSet/>
      <dgm:spPr/>
      <dgm:t>
        <a:bodyPr/>
        <a:lstStyle/>
        <a:p>
          <a:endParaRPr lang="en-US"/>
        </a:p>
      </dgm:t>
    </dgm:pt>
    <dgm:pt modelId="{115A6311-2EB8-4104-AFED-F21BA5AAEA7A}">
      <dgm:prSet phldrT="[Text]"/>
      <dgm:spPr/>
      <dgm:t>
        <a:bodyPr/>
        <a:lstStyle/>
        <a:p>
          <a:r>
            <a:rPr lang="en-US" dirty="0" smtClean="0"/>
            <a:t>Career </a:t>
          </a:r>
          <a:r>
            <a:rPr lang="en-US" dirty="0" err="1" smtClean="0"/>
            <a:t>Coun</a:t>
          </a:r>
          <a:endParaRPr lang="en-US" dirty="0"/>
        </a:p>
      </dgm:t>
    </dgm:pt>
    <dgm:pt modelId="{791EA380-498B-445E-91B0-AB81C098C2E8}" type="parTrans" cxnId="{A6EBBAA0-D9BD-4607-833B-672148E7D311}">
      <dgm:prSet/>
      <dgm:spPr/>
      <dgm:t>
        <a:bodyPr/>
        <a:lstStyle/>
        <a:p>
          <a:endParaRPr lang="en-US"/>
        </a:p>
      </dgm:t>
    </dgm:pt>
    <dgm:pt modelId="{90DF0AF3-9DF3-4F70-A1C7-A8A23A3F46F0}" type="sibTrans" cxnId="{A6EBBAA0-D9BD-4607-833B-672148E7D311}">
      <dgm:prSet/>
      <dgm:spPr/>
      <dgm:t>
        <a:bodyPr/>
        <a:lstStyle/>
        <a:p>
          <a:endParaRPr lang="en-US"/>
        </a:p>
      </dgm:t>
    </dgm:pt>
    <dgm:pt modelId="{07C29973-8EDE-4C6E-955F-2467A596AC36}">
      <dgm:prSet phldrT="[Text]"/>
      <dgm:spPr/>
      <dgm:t>
        <a:bodyPr/>
        <a:lstStyle/>
        <a:p>
          <a:r>
            <a:rPr lang="en-US" dirty="0" smtClean="0"/>
            <a:t>Exploration of job-person fit now he has disability</a:t>
          </a:r>
          <a:endParaRPr lang="en-US" dirty="0"/>
        </a:p>
      </dgm:t>
    </dgm:pt>
    <dgm:pt modelId="{7E56A186-9BDF-4083-9062-8FE08E7073D8}" type="parTrans" cxnId="{8D155718-C1A5-4C70-A0E7-E8F718B0AA5B}">
      <dgm:prSet/>
      <dgm:spPr/>
      <dgm:t>
        <a:bodyPr/>
        <a:lstStyle/>
        <a:p>
          <a:endParaRPr lang="en-US"/>
        </a:p>
      </dgm:t>
    </dgm:pt>
    <dgm:pt modelId="{DF9D9BC7-7314-49D8-8037-E072F9DE0440}" type="sibTrans" cxnId="{8D155718-C1A5-4C70-A0E7-E8F718B0AA5B}">
      <dgm:prSet/>
      <dgm:spPr/>
      <dgm:t>
        <a:bodyPr/>
        <a:lstStyle/>
        <a:p>
          <a:endParaRPr lang="en-US"/>
        </a:p>
      </dgm:t>
    </dgm:pt>
    <dgm:pt modelId="{6DF72218-1109-41E9-B4CF-0F55F7CEB242}">
      <dgm:prSet phldrT="[Text]"/>
      <dgm:spPr/>
      <dgm:t>
        <a:bodyPr/>
        <a:lstStyle/>
        <a:p>
          <a:r>
            <a:rPr lang="en-US" dirty="0" smtClean="0"/>
            <a:t>Sleep Satiety</a:t>
          </a:r>
          <a:endParaRPr lang="en-US" dirty="0"/>
        </a:p>
      </dgm:t>
    </dgm:pt>
    <dgm:pt modelId="{85ECA1B2-AE96-4918-9751-04EBDC54CFEF}" type="parTrans" cxnId="{E3804D42-0D3A-4752-BC43-FD01E229A439}">
      <dgm:prSet/>
      <dgm:spPr/>
      <dgm:t>
        <a:bodyPr/>
        <a:lstStyle/>
        <a:p>
          <a:endParaRPr lang="en-US"/>
        </a:p>
      </dgm:t>
    </dgm:pt>
    <dgm:pt modelId="{4C380D8C-ED3B-4837-B6B2-3C0FEA8C31AD}" type="sibTrans" cxnId="{E3804D42-0D3A-4752-BC43-FD01E229A439}">
      <dgm:prSet/>
      <dgm:spPr/>
      <dgm:t>
        <a:bodyPr/>
        <a:lstStyle/>
        <a:p>
          <a:endParaRPr lang="en-US"/>
        </a:p>
      </dgm:t>
    </dgm:pt>
    <dgm:pt modelId="{AD45463E-3F6B-4901-8539-1DC51D788C41}">
      <dgm:prSet phldrT="[Text]"/>
      <dgm:spPr/>
      <dgm:t>
        <a:bodyPr/>
        <a:lstStyle/>
        <a:p>
          <a:r>
            <a:rPr lang="en-US" dirty="0" smtClean="0"/>
            <a:t>Challenge assumptions “lazy”</a:t>
          </a:r>
          <a:endParaRPr lang="en-US" dirty="0"/>
        </a:p>
      </dgm:t>
    </dgm:pt>
    <dgm:pt modelId="{AEAD5069-6309-4B11-A6FA-1421BC31D225}" type="parTrans" cxnId="{02BD755C-0AFF-415B-B496-2F0D5942B5AE}">
      <dgm:prSet/>
      <dgm:spPr/>
      <dgm:t>
        <a:bodyPr/>
        <a:lstStyle/>
        <a:p>
          <a:endParaRPr lang="en-US"/>
        </a:p>
      </dgm:t>
    </dgm:pt>
    <dgm:pt modelId="{303BB601-E69A-4AC4-9532-D024A5121A2A}" type="sibTrans" cxnId="{02BD755C-0AFF-415B-B496-2F0D5942B5AE}">
      <dgm:prSet/>
      <dgm:spPr/>
      <dgm:t>
        <a:bodyPr/>
        <a:lstStyle/>
        <a:p>
          <a:endParaRPr lang="en-US"/>
        </a:p>
      </dgm:t>
    </dgm:pt>
    <dgm:pt modelId="{86114581-C2C0-47BF-AD6A-D94F5F1BED1D}">
      <dgm:prSet phldrT="[Text]"/>
      <dgm:spPr/>
      <dgm:t>
        <a:bodyPr/>
        <a:lstStyle/>
        <a:p>
          <a:r>
            <a:rPr lang="en-US" dirty="0" smtClean="0"/>
            <a:t>Boundary counseling</a:t>
          </a:r>
          <a:endParaRPr lang="en-US" dirty="0"/>
        </a:p>
      </dgm:t>
    </dgm:pt>
    <dgm:pt modelId="{799D29B7-C45F-42DD-9AF3-59D21FD4DF05}" type="parTrans" cxnId="{356826A3-B584-46E6-B337-99E98B04EE9B}">
      <dgm:prSet/>
      <dgm:spPr/>
      <dgm:t>
        <a:bodyPr/>
        <a:lstStyle/>
        <a:p>
          <a:endParaRPr lang="en-US"/>
        </a:p>
      </dgm:t>
    </dgm:pt>
    <dgm:pt modelId="{FBFF2DD4-6D96-4BAC-B5FA-4AC5FDBCE7E3}" type="sibTrans" cxnId="{356826A3-B584-46E6-B337-99E98B04EE9B}">
      <dgm:prSet/>
      <dgm:spPr/>
      <dgm:t>
        <a:bodyPr/>
        <a:lstStyle/>
        <a:p>
          <a:endParaRPr lang="en-US"/>
        </a:p>
      </dgm:t>
    </dgm:pt>
    <dgm:pt modelId="{1FC85917-A08F-4C67-8436-0911A712BCD4}">
      <dgm:prSet phldrT="[Text]"/>
      <dgm:spPr/>
      <dgm:t>
        <a:bodyPr/>
        <a:lstStyle/>
        <a:p>
          <a:r>
            <a:rPr lang="en-US" dirty="0" smtClean="0"/>
            <a:t>Sleep Hygiene</a:t>
          </a:r>
          <a:endParaRPr lang="en-US" dirty="0"/>
        </a:p>
      </dgm:t>
    </dgm:pt>
    <dgm:pt modelId="{DDF610EB-6FB1-45D1-B432-C89FE457042F}" type="parTrans" cxnId="{40466371-7DF4-4339-A4F3-01A0E257AAE0}">
      <dgm:prSet/>
      <dgm:spPr/>
    </dgm:pt>
    <dgm:pt modelId="{ECCA5E08-48F2-4B56-A2F9-56B624AC68B0}" type="sibTrans" cxnId="{40466371-7DF4-4339-A4F3-01A0E257AAE0}">
      <dgm:prSet/>
      <dgm:spPr/>
    </dgm:pt>
    <dgm:pt modelId="{E66B68F1-39F0-40DD-93DD-E23D73AE8893}" type="pres">
      <dgm:prSet presAssocID="{067CCAE1-EB85-4648-BCF2-309878985E9F}" presName="Name0" presStyleCnt="0">
        <dgm:presLayoutVars>
          <dgm:dir/>
          <dgm:animLvl val="lvl"/>
          <dgm:resizeHandles val="exact"/>
        </dgm:presLayoutVars>
      </dgm:prSet>
      <dgm:spPr/>
    </dgm:pt>
    <dgm:pt modelId="{23FDB30D-ACC6-4B06-8256-3B0E06F29F21}" type="pres">
      <dgm:prSet presAssocID="{067CCAE1-EB85-4648-BCF2-309878985E9F}" presName="tSp" presStyleCnt="0"/>
      <dgm:spPr/>
    </dgm:pt>
    <dgm:pt modelId="{77A30D4C-E1A5-4F1E-8321-1298B8CBAF16}" type="pres">
      <dgm:prSet presAssocID="{067CCAE1-EB85-4648-BCF2-309878985E9F}" presName="bSp" presStyleCnt="0"/>
      <dgm:spPr/>
    </dgm:pt>
    <dgm:pt modelId="{651BAFB5-0E17-4C1D-81C9-43B301891224}" type="pres">
      <dgm:prSet presAssocID="{067CCAE1-EB85-4648-BCF2-309878985E9F}" presName="process" presStyleCnt="0"/>
      <dgm:spPr/>
    </dgm:pt>
    <dgm:pt modelId="{D8C8E7B7-E615-468C-9BDF-DCD286743C99}" type="pres">
      <dgm:prSet presAssocID="{A875EE93-ADF0-4ACA-8789-7F64148EF93D}" presName="composite1" presStyleCnt="0"/>
      <dgm:spPr/>
    </dgm:pt>
    <dgm:pt modelId="{A3A23C41-937E-4258-96E1-5E7B1DF43431}" type="pres">
      <dgm:prSet presAssocID="{A875EE93-ADF0-4ACA-8789-7F64148EF93D}" presName="dummyNode1" presStyleLbl="node1" presStyleIdx="0" presStyleCnt="3"/>
      <dgm:spPr/>
    </dgm:pt>
    <dgm:pt modelId="{2B24D80C-5274-4195-A4D9-031416C4F0F8}" type="pres">
      <dgm:prSet presAssocID="{A875EE93-ADF0-4ACA-8789-7F64148EF93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1C2F6-DA33-42DF-8C4F-7DCB95B36E0B}" type="pres">
      <dgm:prSet presAssocID="{A875EE93-ADF0-4ACA-8789-7F64148EF93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7296E-09EA-489D-9303-B2F6E6878A5E}" type="pres">
      <dgm:prSet presAssocID="{A875EE93-ADF0-4ACA-8789-7F64148EF93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4B630-54B8-4461-B9A9-4B66A113B263}" type="pres">
      <dgm:prSet presAssocID="{A875EE93-ADF0-4ACA-8789-7F64148EF93D}" presName="connSite1" presStyleCnt="0"/>
      <dgm:spPr/>
    </dgm:pt>
    <dgm:pt modelId="{EE989512-21F0-4650-BAF8-C68D42ADB85C}" type="pres">
      <dgm:prSet presAssocID="{0250D45D-C76C-4EE0-B1A0-AC8090CF1F7B}" presName="Name9" presStyleLbl="sibTrans2D1" presStyleIdx="0" presStyleCnt="2"/>
      <dgm:spPr/>
    </dgm:pt>
    <dgm:pt modelId="{9DCB9908-0398-41D2-8B04-18C7C6C4C920}" type="pres">
      <dgm:prSet presAssocID="{7EB1BD9C-12FB-422A-B72D-230DB732AEAE}" presName="composite2" presStyleCnt="0"/>
      <dgm:spPr/>
    </dgm:pt>
    <dgm:pt modelId="{06DDC2B5-FEC5-4A9B-8016-AAE9F53FB839}" type="pres">
      <dgm:prSet presAssocID="{7EB1BD9C-12FB-422A-B72D-230DB732AEAE}" presName="dummyNode2" presStyleLbl="node1" presStyleIdx="0" presStyleCnt="3"/>
      <dgm:spPr/>
    </dgm:pt>
    <dgm:pt modelId="{B5462331-648A-461B-89A2-3315C6AAEB4A}" type="pres">
      <dgm:prSet presAssocID="{7EB1BD9C-12FB-422A-B72D-230DB732AEA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6CDB2-43B4-4B30-9D90-A1F46EEB5572}" type="pres">
      <dgm:prSet presAssocID="{7EB1BD9C-12FB-422A-B72D-230DB732AEA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78869-BE7B-4412-BAE7-7F4B47257BF5}" type="pres">
      <dgm:prSet presAssocID="{7EB1BD9C-12FB-422A-B72D-230DB732AEA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77007-438B-4F8A-B31F-9694F0C5B18B}" type="pres">
      <dgm:prSet presAssocID="{7EB1BD9C-12FB-422A-B72D-230DB732AEAE}" presName="connSite2" presStyleCnt="0"/>
      <dgm:spPr/>
    </dgm:pt>
    <dgm:pt modelId="{8265CEB8-95E8-4C37-88A0-39F89C08FFF8}" type="pres">
      <dgm:prSet presAssocID="{792BF29E-0931-4C2E-8797-6E713443E798}" presName="Name18" presStyleLbl="sibTrans2D1" presStyleIdx="1" presStyleCnt="2"/>
      <dgm:spPr/>
    </dgm:pt>
    <dgm:pt modelId="{E0757B16-F023-4544-9CEC-4BB33B2EB477}" type="pres">
      <dgm:prSet presAssocID="{115A6311-2EB8-4104-AFED-F21BA5AAEA7A}" presName="composite1" presStyleCnt="0"/>
      <dgm:spPr/>
    </dgm:pt>
    <dgm:pt modelId="{BE8ED163-CBC3-4E50-BA7C-7AE0879E31C3}" type="pres">
      <dgm:prSet presAssocID="{115A6311-2EB8-4104-AFED-F21BA5AAEA7A}" presName="dummyNode1" presStyleLbl="node1" presStyleIdx="1" presStyleCnt="3"/>
      <dgm:spPr/>
    </dgm:pt>
    <dgm:pt modelId="{92284B10-7A24-4BED-894E-486398920BE0}" type="pres">
      <dgm:prSet presAssocID="{115A6311-2EB8-4104-AFED-F21BA5AAEA7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EECF9-B23B-43B6-9224-D03CFF6AE3E2}" type="pres">
      <dgm:prSet presAssocID="{115A6311-2EB8-4104-AFED-F21BA5AAEA7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0BF2B-53AC-463F-ADCE-0C9DAAF18012}" type="pres">
      <dgm:prSet presAssocID="{115A6311-2EB8-4104-AFED-F21BA5AAEA7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A7971-1359-4CCB-B9FA-E8DA65A9863F}" type="pres">
      <dgm:prSet presAssocID="{115A6311-2EB8-4104-AFED-F21BA5AAEA7A}" presName="connSite1" presStyleCnt="0"/>
      <dgm:spPr/>
    </dgm:pt>
  </dgm:ptLst>
  <dgm:cxnLst>
    <dgm:cxn modelId="{356826A3-B584-46E6-B337-99E98B04EE9B}" srcId="{115A6311-2EB8-4104-AFED-F21BA5AAEA7A}" destId="{86114581-C2C0-47BF-AD6A-D94F5F1BED1D}" srcOrd="1" destOrd="0" parTransId="{799D29B7-C45F-42DD-9AF3-59D21FD4DF05}" sibTransId="{FBFF2DD4-6D96-4BAC-B5FA-4AC5FDBCE7E3}"/>
    <dgm:cxn modelId="{5912F6B7-6484-43AC-BC28-B47AE80342AB}" type="presOf" srcId="{792BF29E-0931-4C2E-8797-6E713443E798}" destId="{8265CEB8-95E8-4C37-88A0-39F89C08FFF8}" srcOrd="0" destOrd="0" presId="urn:microsoft.com/office/officeart/2005/8/layout/hProcess4"/>
    <dgm:cxn modelId="{D7471B04-0181-41BC-BFE7-01D57073B605}" type="presOf" srcId="{73C4E10A-7769-4C04-8453-3F950254BFCF}" destId="{7156CDB2-43B4-4B30-9D90-A1F46EEB5572}" srcOrd="1" destOrd="2" presId="urn:microsoft.com/office/officeart/2005/8/layout/hProcess4"/>
    <dgm:cxn modelId="{FA31F01E-0D5D-4F97-AC83-FEAF071A5F99}" srcId="{7EB1BD9C-12FB-422A-B72D-230DB732AEAE}" destId="{5C9BAEC3-5C76-45F4-815A-0D33EDDB6008}" srcOrd="0" destOrd="0" parTransId="{92FB2F2B-87B1-449F-ACA7-966565514D2C}" sibTransId="{437F9807-2203-48DD-AC4A-03FAB798E8C2}"/>
    <dgm:cxn modelId="{8D155718-C1A5-4C70-A0E7-E8F718B0AA5B}" srcId="{115A6311-2EB8-4104-AFED-F21BA5AAEA7A}" destId="{07C29973-8EDE-4C6E-955F-2467A596AC36}" srcOrd="0" destOrd="0" parTransId="{7E56A186-9BDF-4083-9062-8FE08E7073D8}" sibTransId="{DF9D9BC7-7314-49D8-8037-E072F9DE0440}"/>
    <dgm:cxn modelId="{AE0F91B9-BCA6-4D24-936D-CAA20D051AC6}" srcId="{A875EE93-ADF0-4ACA-8789-7F64148EF93D}" destId="{BBA29198-538B-4CA8-BE5E-E3B02AB2C17A}" srcOrd="0" destOrd="0" parTransId="{5C4F22AB-A65E-48EA-A778-EC6CFEBD8911}" sibTransId="{260A78D7-4D49-4DAE-BA75-11719AD0778E}"/>
    <dgm:cxn modelId="{8C9246EE-2647-41EA-B3FF-1678ADAEF2A1}" type="presOf" srcId="{BBA29198-538B-4CA8-BE5E-E3B02AB2C17A}" destId="{2B24D80C-5274-4195-A4D9-031416C4F0F8}" srcOrd="0" destOrd="0" presId="urn:microsoft.com/office/officeart/2005/8/layout/hProcess4"/>
    <dgm:cxn modelId="{F79D33D4-8D15-4BF3-8EEE-9F99317F3880}" type="presOf" srcId="{86114581-C2C0-47BF-AD6A-D94F5F1BED1D}" destId="{92284B10-7A24-4BED-894E-486398920BE0}" srcOrd="0" destOrd="1" presId="urn:microsoft.com/office/officeart/2005/8/layout/hProcess4"/>
    <dgm:cxn modelId="{9EC215EF-BAEC-4CBB-99ED-0445900C3D13}" type="presOf" srcId="{7EB1BD9C-12FB-422A-B72D-230DB732AEAE}" destId="{AE878869-BE7B-4412-BAE7-7F4B47257BF5}" srcOrd="0" destOrd="0" presId="urn:microsoft.com/office/officeart/2005/8/layout/hProcess4"/>
    <dgm:cxn modelId="{5028DC93-5137-4055-90FB-8A0A114B75A3}" type="presOf" srcId="{AD45463E-3F6B-4901-8539-1DC51D788C41}" destId="{3671C2F6-DA33-42DF-8C4F-7DCB95B36E0B}" srcOrd="1" destOrd="1" presId="urn:microsoft.com/office/officeart/2005/8/layout/hProcess4"/>
    <dgm:cxn modelId="{BB2A3080-2236-47A5-B3B0-9EBFCF187802}" type="presOf" srcId="{1FC85917-A08F-4C67-8436-0911A712BCD4}" destId="{7156CDB2-43B4-4B30-9D90-A1F46EEB5572}" srcOrd="1" destOrd="3" presId="urn:microsoft.com/office/officeart/2005/8/layout/hProcess4"/>
    <dgm:cxn modelId="{E3804D42-0D3A-4752-BC43-FD01E229A439}" srcId="{7EB1BD9C-12FB-422A-B72D-230DB732AEAE}" destId="{6DF72218-1109-41E9-B4CF-0F55F7CEB242}" srcOrd="1" destOrd="0" parTransId="{85ECA1B2-AE96-4918-9751-04EBDC54CFEF}" sibTransId="{4C380D8C-ED3B-4837-B6B2-3C0FEA8C31AD}"/>
    <dgm:cxn modelId="{2448A1AF-3468-489F-89FA-6802598ACC68}" type="presOf" srcId="{07C29973-8EDE-4C6E-955F-2467A596AC36}" destId="{92284B10-7A24-4BED-894E-486398920BE0}" srcOrd="0" destOrd="0" presId="urn:microsoft.com/office/officeart/2005/8/layout/hProcess4"/>
    <dgm:cxn modelId="{A6EBBAA0-D9BD-4607-833B-672148E7D311}" srcId="{067CCAE1-EB85-4648-BCF2-309878985E9F}" destId="{115A6311-2EB8-4104-AFED-F21BA5AAEA7A}" srcOrd="2" destOrd="0" parTransId="{791EA380-498B-445E-91B0-AB81C098C2E8}" sibTransId="{90DF0AF3-9DF3-4F70-A1C7-A8A23A3F46F0}"/>
    <dgm:cxn modelId="{BFB6DC22-C1E3-45DF-A8D0-F3AF0C9BC3DB}" type="presOf" srcId="{5C9BAEC3-5C76-45F4-815A-0D33EDDB6008}" destId="{B5462331-648A-461B-89A2-3315C6AAEB4A}" srcOrd="0" destOrd="0" presId="urn:microsoft.com/office/officeart/2005/8/layout/hProcess4"/>
    <dgm:cxn modelId="{41A84F66-8FA4-4D36-87F0-AE1D92D51A6F}" srcId="{7EB1BD9C-12FB-422A-B72D-230DB732AEAE}" destId="{73C4E10A-7769-4C04-8453-3F950254BFCF}" srcOrd="2" destOrd="0" parTransId="{F5E723B4-E96F-4527-B873-4231839B607B}" sibTransId="{F1B7B4BD-7584-46D1-8EE6-BF13BB7D5C97}"/>
    <dgm:cxn modelId="{8EC6283F-34EF-41B3-9EA3-8FC2C5A36085}" type="presOf" srcId="{0250D45D-C76C-4EE0-B1A0-AC8090CF1F7B}" destId="{EE989512-21F0-4650-BAF8-C68D42ADB85C}" srcOrd="0" destOrd="0" presId="urn:microsoft.com/office/officeart/2005/8/layout/hProcess4"/>
    <dgm:cxn modelId="{92CC5362-BB94-487F-B14F-6437804BD44D}" type="presOf" srcId="{A875EE93-ADF0-4ACA-8789-7F64148EF93D}" destId="{9FB7296E-09EA-489D-9303-B2F6E6878A5E}" srcOrd="0" destOrd="0" presId="urn:microsoft.com/office/officeart/2005/8/layout/hProcess4"/>
    <dgm:cxn modelId="{57A7DBC9-16C1-4DCF-BA69-A7605A232C5B}" type="presOf" srcId="{07C29973-8EDE-4C6E-955F-2467A596AC36}" destId="{CD6EECF9-B23B-43B6-9224-D03CFF6AE3E2}" srcOrd="1" destOrd="0" presId="urn:microsoft.com/office/officeart/2005/8/layout/hProcess4"/>
    <dgm:cxn modelId="{FE42838D-74D0-44D0-959C-7340026C183F}" type="presOf" srcId="{73C4E10A-7769-4C04-8453-3F950254BFCF}" destId="{B5462331-648A-461B-89A2-3315C6AAEB4A}" srcOrd="0" destOrd="2" presId="urn:microsoft.com/office/officeart/2005/8/layout/hProcess4"/>
    <dgm:cxn modelId="{44163359-E194-4C57-AAFF-6193F5B6B4D9}" type="presOf" srcId="{5759C640-7DE9-4A1D-A2BA-CC173D530B24}" destId="{3671C2F6-DA33-42DF-8C4F-7DCB95B36E0B}" srcOrd="1" destOrd="2" presId="urn:microsoft.com/office/officeart/2005/8/layout/hProcess4"/>
    <dgm:cxn modelId="{A4674715-1499-482E-A705-F5163F22E9CA}" type="presOf" srcId="{115A6311-2EB8-4104-AFED-F21BA5AAEA7A}" destId="{0860BF2B-53AC-463F-ADCE-0C9DAAF18012}" srcOrd="0" destOrd="0" presId="urn:microsoft.com/office/officeart/2005/8/layout/hProcess4"/>
    <dgm:cxn modelId="{57F4B459-C6D1-4A94-80DA-8DEC9EE0E8BF}" type="presOf" srcId="{86114581-C2C0-47BF-AD6A-D94F5F1BED1D}" destId="{CD6EECF9-B23B-43B6-9224-D03CFF6AE3E2}" srcOrd="1" destOrd="1" presId="urn:microsoft.com/office/officeart/2005/8/layout/hProcess4"/>
    <dgm:cxn modelId="{82B87774-EAD0-43C1-9E21-DA297EE9DDFB}" type="presOf" srcId="{5759C640-7DE9-4A1D-A2BA-CC173D530B24}" destId="{2B24D80C-5274-4195-A4D9-031416C4F0F8}" srcOrd="0" destOrd="2" presId="urn:microsoft.com/office/officeart/2005/8/layout/hProcess4"/>
    <dgm:cxn modelId="{2599AF03-1093-4E49-ABD6-01690BE1E22D}" type="presOf" srcId="{1FC85917-A08F-4C67-8436-0911A712BCD4}" destId="{B5462331-648A-461B-89A2-3315C6AAEB4A}" srcOrd="0" destOrd="3" presId="urn:microsoft.com/office/officeart/2005/8/layout/hProcess4"/>
    <dgm:cxn modelId="{AEF636FA-B744-4C75-9ECD-4C588A85DBD8}" srcId="{067CCAE1-EB85-4648-BCF2-309878985E9F}" destId="{7EB1BD9C-12FB-422A-B72D-230DB732AEAE}" srcOrd="1" destOrd="0" parTransId="{D104DA07-B306-496D-B8A9-DAC136EC3242}" sibTransId="{792BF29E-0931-4C2E-8797-6E713443E798}"/>
    <dgm:cxn modelId="{02BD755C-0AFF-415B-B496-2F0D5942B5AE}" srcId="{BBA29198-538B-4CA8-BE5E-E3B02AB2C17A}" destId="{AD45463E-3F6B-4901-8539-1DC51D788C41}" srcOrd="0" destOrd="0" parTransId="{AEAD5069-6309-4B11-A6FA-1421BC31D225}" sibTransId="{303BB601-E69A-4AC4-9532-D024A5121A2A}"/>
    <dgm:cxn modelId="{F94D6BA4-8615-45B0-9D33-7571F743256D}" type="presOf" srcId="{6DF72218-1109-41E9-B4CF-0F55F7CEB242}" destId="{B5462331-648A-461B-89A2-3315C6AAEB4A}" srcOrd="0" destOrd="1" presId="urn:microsoft.com/office/officeart/2005/8/layout/hProcess4"/>
    <dgm:cxn modelId="{40466371-7DF4-4339-A4F3-01A0E257AAE0}" srcId="{7EB1BD9C-12FB-422A-B72D-230DB732AEAE}" destId="{1FC85917-A08F-4C67-8436-0911A712BCD4}" srcOrd="3" destOrd="0" parTransId="{DDF610EB-6FB1-45D1-B432-C89FE457042F}" sibTransId="{ECCA5E08-48F2-4B56-A2F9-56B624AC68B0}"/>
    <dgm:cxn modelId="{40866607-3F2C-49F5-9403-6CCCAB1FA70C}" type="presOf" srcId="{AD45463E-3F6B-4901-8539-1DC51D788C41}" destId="{2B24D80C-5274-4195-A4D9-031416C4F0F8}" srcOrd="0" destOrd="1" presId="urn:microsoft.com/office/officeart/2005/8/layout/hProcess4"/>
    <dgm:cxn modelId="{E8CCD33F-0BC8-438B-81B0-1318A1A34647}" type="presOf" srcId="{BBA29198-538B-4CA8-BE5E-E3B02AB2C17A}" destId="{3671C2F6-DA33-42DF-8C4F-7DCB95B36E0B}" srcOrd="1" destOrd="0" presId="urn:microsoft.com/office/officeart/2005/8/layout/hProcess4"/>
    <dgm:cxn modelId="{25B218FD-A46B-4B36-B068-9138E855A12E}" srcId="{A875EE93-ADF0-4ACA-8789-7F64148EF93D}" destId="{5759C640-7DE9-4A1D-A2BA-CC173D530B24}" srcOrd="1" destOrd="0" parTransId="{6CB80DA5-DBE6-4532-B0C2-1E6530345D94}" sibTransId="{A2371522-B2BB-41E3-8FE0-8B9E8C37D18F}"/>
    <dgm:cxn modelId="{E653752B-FF71-4430-A9F1-450E38988879}" srcId="{067CCAE1-EB85-4648-BCF2-309878985E9F}" destId="{A875EE93-ADF0-4ACA-8789-7F64148EF93D}" srcOrd="0" destOrd="0" parTransId="{2643E354-DB92-46DB-AC77-0531801ADC0D}" sibTransId="{0250D45D-C76C-4EE0-B1A0-AC8090CF1F7B}"/>
    <dgm:cxn modelId="{FA71C2AB-718E-40E8-B94B-BB22BA592534}" type="presOf" srcId="{6DF72218-1109-41E9-B4CF-0F55F7CEB242}" destId="{7156CDB2-43B4-4B30-9D90-A1F46EEB5572}" srcOrd="1" destOrd="1" presId="urn:microsoft.com/office/officeart/2005/8/layout/hProcess4"/>
    <dgm:cxn modelId="{51DB6FE8-920E-4273-81A3-53C8053E8FE0}" type="presOf" srcId="{067CCAE1-EB85-4648-BCF2-309878985E9F}" destId="{E66B68F1-39F0-40DD-93DD-E23D73AE8893}" srcOrd="0" destOrd="0" presId="urn:microsoft.com/office/officeart/2005/8/layout/hProcess4"/>
    <dgm:cxn modelId="{54A66ADD-9337-4359-B3D0-AABD93AA4973}" type="presOf" srcId="{5C9BAEC3-5C76-45F4-815A-0D33EDDB6008}" destId="{7156CDB2-43B4-4B30-9D90-A1F46EEB5572}" srcOrd="1" destOrd="0" presId="urn:microsoft.com/office/officeart/2005/8/layout/hProcess4"/>
    <dgm:cxn modelId="{BE981E54-515D-484E-AA41-230E17AADF2B}" type="presParOf" srcId="{E66B68F1-39F0-40DD-93DD-E23D73AE8893}" destId="{23FDB30D-ACC6-4B06-8256-3B0E06F29F21}" srcOrd="0" destOrd="0" presId="urn:microsoft.com/office/officeart/2005/8/layout/hProcess4"/>
    <dgm:cxn modelId="{87AE24F8-CFCC-4FCE-91C3-F6CFD713F88D}" type="presParOf" srcId="{E66B68F1-39F0-40DD-93DD-E23D73AE8893}" destId="{77A30D4C-E1A5-4F1E-8321-1298B8CBAF16}" srcOrd="1" destOrd="0" presId="urn:microsoft.com/office/officeart/2005/8/layout/hProcess4"/>
    <dgm:cxn modelId="{D4CC7B57-F422-4EC8-BB9E-D3C3C7834A7A}" type="presParOf" srcId="{E66B68F1-39F0-40DD-93DD-E23D73AE8893}" destId="{651BAFB5-0E17-4C1D-81C9-43B301891224}" srcOrd="2" destOrd="0" presId="urn:microsoft.com/office/officeart/2005/8/layout/hProcess4"/>
    <dgm:cxn modelId="{FB11B283-8349-4B7B-8445-8607BB4FF265}" type="presParOf" srcId="{651BAFB5-0E17-4C1D-81C9-43B301891224}" destId="{D8C8E7B7-E615-468C-9BDF-DCD286743C99}" srcOrd="0" destOrd="0" presId="urn:microsoft.com/office/officeart/2005/8/layout/hProcess4"/>
    <dgm:cxn modelId="{6E5A8C7C-D18E-49F6-A14C-3DDA2AE1EB54}" type="presParOf" srcId="{D8C8E7B7-E615-468C-9BDF-DCD286743C99}" destId="{A3A23C41-937E-4258-96E1-5E7B1DF43431}" srcOrd="0" destOrd="0" presId="urn:microsoft.com/office/officeart/2005/8/layout/hProcess4"/>
    <dgm:cxn modelId="{CF84C216-56F0-435A-A9B6-34A91F4C8FA8}" type="presParOf" srcId="{D8C8E7B7-E615-468C-9BDF-DCD286743C99}" destId="{2B24D80C-5274-4195-A4D9-031416C4F0F8}" srcOrd="1" destOrd="0" presId="urn:microsoft.com/office/officeart/2005/8/layout/hProcess4"/>
    <dgm:cxn modelId="{96205C94-E8FE-4298-B215-0046BBF1D3C2}" type="presParOf" srcId="{D8C8E7B7-E615-468C-9BDF-DCD286743C99}" destId="{3671C2F6-DA33-42DF-8C4F-7DCB95B36E0B}" srcOrd="2" destOrd="0" presId="urn:microsoft.com/office/officeart/2005/8/layout/hProcess4"/>
    <dgm:cxn modelId="{7E475F91-101C-4963-89A3-4B910489E18D}" type="presParOf" srcId="{D8C8E7B7-E615-468C-9BDF-DCD286743C99}" destId="{9FB7296E-09EA-489D-9303-B2F6E6878A5E}" srcOrd="3" destOrd="0" presId="urn:microsoft.com/office/officeart/2005/8/layout/hProcess4"/>
    <dgm:cxn modelId="{AEED6F1B-D6D8-476E-835E-FBA55FD490B7}" type="presParOf" srcId="{D8C8E7B7-E615-468C-9BDF-DCD286743C99}" destId="{E884B630-54B8-4461-B9A9-4B66A113B263}" srcOrd="4" destOrd="0" presId="urn:microsoft.com/office/officeart/2005/8/layout/hProcess4"/>
    <dgm:cxn modelId="{CC371974-A4E3-47BD-86E8-080FB3D5962F}" type="presParOf" srcId="{651BAFB5-0E17-4C1D-81C9-43B301891224}" destId="{EE989512-21F0-4650-BAF8-C68D42ADB85C}" srcOrd="1" destOrd="0" presId="urn:microsoft.com/office/officeart/2005/8/layout/hProcess4"/>
    <dgm:cxn modelId="{9BED0441-C774-4572-A086-34A96D0519B1}" type="presParOf" srcId="{651BAFB5-0E17-4C1D-81C9-43B301891224}" destId="{9DCB9908-0398-41D2-8B04-18C7C6C4C920}" srcOrd="2" destOrd="0" presId="urn:microsoft.com/office/officeart/2005/8/layout/hProcess4"/>
    <dgm:cxn modelId="{1B6ED808-E2F1-41D2-A123-8C4F98CEEFA0}" type="presParOf" srcId="{9DCB9908-0398-41D2-8B04-18C7C6C4C920}" destId="{06DDC2B5-FEC5-4A9B-8016-AAE9F53FB839}" srcOrd="0" destOrd="0" presId="urn:microsoft.com/office/officeart/2005/8/layout/hProcess4"/>
    <dgm:cxn modelId="{D1EF3807-E903-48DB-ADB9-B4BEB4CC0C0C}" type="presParOf" srcId="{9DCB9908-0398-41D2-8B04-18C7C6C4C920}" destId="{B5462331-648A-461B-89A2-3315C6AAEB4A}" srcOrd="1" destOrd="0" presId="urn:microsoft.com/office/officeart/2005/8/layout/hProcess4"/>
    <dgm:cxn modelId="{3F76437F-821A-4306-87A7-F91FF6C85A24}" type="presParOf" srcId="{9DCB9908-0398-41D2-8B04-18C7C6C4C920}" destId="{7156CDB2-43B4-4B30-9D90-A1F46EEB5572}" srcOrd="2" destOrd="0" presId="urn:microsoft.com/office/officeart/2005/8/layout/hProcess4"/>
    <dgm:cxn modelId="{CF2A9424-0E1F-4A1C-9B19-EA74CF79FC96}" type="presParOf" srcId="{9DCB9908-0398-41D2-8B04-18C7C6C4C920}" destId="{AE878869-BE7B-4412-BAE7-7F4B47257BF5}" srcOrd="3" destOrd="0" presId="urn:microsoft.com/office/officeart/2005/8/layout/hProcess4"/>
    <dgm:cxn modelId="{A67E5102-C049-4184-B8B1-41022382C2A6}" type="presParOf" srcId="{9DCB9908-0398-41D2-8B04-18C7C6C4C920}" destId="{1F077007-438B-4F8A-B31F-9694F0C5B18B}" srcOrd="4" destOrd="0" presId="urn:microsoft.com/office/officeart/2005/8/layout/hProcess4"/>
    <dgm:cxn modelId="{ECDA5296-C9D7-4EFF-93EF-71497A139DED}" type="presParOf" srcId="{651BAFB5-0E17-4C1D-81C9-43B301891224}" destId="{8265CEB8-95E8-4C37-88A0-39F89C08FFF8}" srcOrd="3" destOrd="0" presId="urn:microsoft.com/office/officeart/2005/8/layout/hProcess4"/>
    <dgm:cxn modelId="{B3C3B857-0EBF-47DF-99E7-4CCC7C5FC63B}" type="presParOf" srcId="{651BAFB5-0E17-4C1D-81C9-43B301891224}" destId="{E0757B16-F023-4544-9CEC-4BB33B2EB477}" srcOrd="4" destOrd="0" presId="urn:microsoft.com/office/officeart/2005/8/layout/hProcess4"/>
    <dgm:cxn modelId="{E70C0DBE-6677-4E71-B529-3D51B8720E79}" type="presParOf" srcId="{E0757B16-F023-4544-9CEC-4BB33B2EB477}" destId="{BE8ED163-CBC3-4E50-BA7C-7AE0879E31C3}" srcOrd="0" destOrd="0" presId="urn:microsoft.com/office/officeart/2005/8/layout/hProcess4"/>
    <dgm:cxn modelId="{C5733143-5B02-446D-A8CD-4F5F3C2866B2}" type="presParOf" srcId="{E0757B16-F023-4544-9CEC-4BB33B2EB477}" destId="{92284B10-7A24-4BED-894E-486398920BE0}" srcOrd="1" destOrd="0" presId="urn:microsoft.com/office/officeart/2005/8/layout/hProcess4"/>
    <dgm:cxn modelId="{EA739D6A-1EFC-432C-AC7C-B12B114307B7}" type="presParOf" srcId="{E0757B16-F023-4544-9CEC-4BB33B2EB477}" destId="{CD6EECF9-B23B-43B6-9224-D03CFF6AE3E2}" srcOrd="2" destOrd="0" presId="urn:microsoft.com/office/officeart/2005/8/layout/hProcess4"/>
    <dgm:cxn modelId="{437EBCC1-B4C8-4319-B64A-0E64388A5E7D}" type="presParOf" srcId="{E0757B16-F023-4544-9CEC-4BB33B2EB477}" destId="{0860BF2B-53AC-463F-ADCE-0C9DAAF18012}" srcOrd="3" destOrd="0" presId="urn:microsoft.com/office/officeart/2005/8/layout/hProcess4"/>
    <dgm:cxn modelId="{A44600B2-3825-4E37-A38B-938CC6D88976}" type="presParOf" srcId="{E0757B16-F023-4544-9CEC-4BB33B2EB477}" destId="{52BA7971-1359-4CCB-B9FA-E8DA65A9863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E8C34-7A11-4FB7-92AB-D9CEA6F90AA3}">
      <dsp:nvSpPr>
        <dsp:cNvPr id="0" name=""/>
        <dsp:cNvSpPr/>
      </dsp:nvSpPr>
      <dsp:spPr>
        <a:xfrm>
          <a:off x="0" y="5399"/>
          <a:ext cx="7772400" cy="410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BC25E-EC09-4806-B655-1769AAE75A03}">
      <dsp:nvSpPr>
        <dsp:cNvPr id="0" name=""/>
        <dsp:cNvSpPr/>
      </dsp:nvSpPr>
      <dsp:spPr>
        <a:xfrm>
          <a:off x="626953" y="1031400"/>
          <a:ext cx="6368206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9120" rIns="0" bIns="57912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Symptom Review</a:t>
          </a:r>
          <a:endParaRPr lang="en-US" sz="5700" kern="1200" dirty="0"/>
        </a:p>
      </dsp:txBody>
      <dsp:txXfrm>
        <a:off x="626953" y="1031400"/>
        <a:ext cx="6368206" cy="205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93F1-61CE-2F4F-8628-DABFA57842EA}">
      <dsp:nvSpPr>
        <dsp:cNvPr id="0" name=""/>
        <dsp:cNvSpPr/>
      </dsp:nvSpPr>
      <dsp:spPr>
        <a:xfrm>
          <a:off x="1910248" y="180061"/>
          <a:ext cx="3944084" cy="3944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Main Symptoms</a:t>
          </a:r>
        </a:p>
      </dsp:txBody>
      <dsp:txXfrm>
        <a:off x="2487846" y="757690"/>
        <a:ext cx="2788888" cy="2789039"/>
      </dsp:txXfrm>
    </dsp:sp>
    <dsp:sp modelId="{B2AF9217-DDD3-451B-A261-A1E483087354}">
      <dsp:nvSpPr>
        <dsp:cNvPr id="0" name=""/>
        <dsp:cNvSpPr/>
      </dsp:nvSpPr>
      <dsp:spPr>
        <a:xfrm>
          <a:off x="4161006" y="0"/>
          <a:ext cx="438501" cy="4389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FECDB-5156-AC42-8381-E582EDEDF527}">
      <dsp:nvSpPr>
        <dsp:cNvPr id="0" name=""/>
        <dsp:cNvSpPr/>
      </dsp:nvSpPr>
      <dsp:spPr>
        <a:xfrm>
          <a:off x="3123003" y="3831317"/>
          <a:ext cx="317953" cy="3177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82DEF-ECAE-E744-AA38-F0290EC15C06}">
      <dsp:nvSpPr>
        <dsp:cNvPr id="0" name=""/>
        <dsp:cNvSpPr/>
      </dsp:nvSpPr>
      <dsp:spPr>
        <a:xfrm>
          <a:off x="6108372" y="1780612"/>
          <a:ext cx="317953" cy="3177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AC2B7-2834-E942-AF4F-0BD60C01941E}">
      <dsp:nvSpPr>
        <dsp:cNvPr id="0" name=""/>
        <dsp:cNvSpPr/>
      </dsp:nvSpPr>
      <dsp:spPr>
        <a:xfrm>
          <a:off x="4588989" y="4169081"/>
          <a:ext cx="438501" cy="4389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081DE1-43CF-3747-BACD-023703935D32}">
      <dsp:nvSpPr>
        <dsp:cNvPr id="0" name=""/>
        <dsp:cNvSpPr/>
      </dsp:nvSpPr>
      <dsp:spPr>
        <a:xfrm>
          <a:off x="3211998" y="623155"/>
          <a:ext cx="317953" cy="3177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625A6-FE8C-E947-BF6F-FDF51DCD4F40}">
      <dsp:nvSpPr>
        <dsp:cNvPr id="0" name=""/>
        <dsp:cNvSpPr/>
      </dsp:nvSpPr>
      <dsp:spPr>
        <a:xfrm>
          <a:off x="2211212" y="2442604"/>
          <a:ext cx="317953" cy="3177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C1286-1E8A-8343-9F47-8EA565F12118}">
      <dsp:nvSpPr>
        <dsp:cNvPr id="0" name=""/>
        <dsp:cNvSpPr/>
      </dsp:nvSpPr>
      <dsp:spPr>
        <a:xfrm>
          <a:off x="645076" y="891483"/>
          <a:ext cx="1667904" cy="16034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rgbClr val="FFFFFF"/>
              </a:solidFill>
            </a:rPr>
            <a:t>Excessive daytime sleepiness</a:t>
          </a:r>
        </a:p>
      </dsp:txBody>
      <dsp:txXfrm>
        <a:off x="889335" y="1126309"/>
        <a:ext cx="1179386" cy="1133840"/>
      </dsp:txXfrm>
    </dsp:sp>
    <dsp:sp modelId="{B3046296-B93D-C148-8C94-D51B2E391009}">
      <dsp:nvSpPr>
        <dsp:cNvPr id="0" name=""/>
        <dsp:cNvSpPr/>
      </dsp:nvSpPr>
      <dsp:spPr>
        <a:xfrm>
          <a:off x="3717650" y="637278"/>
          <a:ext cx="438501" cy="4389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70E9B-81C7-2546-922D-DC63C928A2B6}">
      <dsp:nvSpPr>
        <dsp:cNvPr id="0" name=""/>
        <dsp:cNvSpPr/>
      </dsp:nvSpPr>
      <dsp:spPr>
        <a:xfrm>
          <a:off x="828558" y="2964549"/>
          <a:ext cx="792862" cy="7932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F8FA-6C9B-FA4D-B61F-13CE1DD92E60}">
      <dsp:nvSpPr>
        <dsp:cNvPr id="0" name=""/>
        <dsp:cNvSpPr/>
      </dsp:nvSpPr>
      <dsp:spPr>
        <a:xfrm>
          <a:off x="6091237" y="137105"/>
          <a:ext cx="1940375" cy="16034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rgbClr val="FFFFFF"/>
              </a:solidFill>
            </a:rPr>
            <a:t>Cataplexy</a:t>
          </a:r>
        </a:p>
      </dsp:txBody>
      <dsp:txXfrm>
        <a:off x="6375398" y="371931"/>
        <a:ext cx="1372053" cy="1133840"/>
      </dsp:txXfrm>
    </dsp:sp>
    <dsp:sp modelId="{4AB672E6-B675-1D4F-B380-B527DAB87905}">
      <dsp:nvSpPr>
        <dsp:cNvPr id="0" name=""/>
        <dsp:cNvSpPr/>
      </dsp:nvSpPr>
      <dsp:spPr>
        <a:xfrm>
          <a:off x="5543660" y="1244545"/>
          <a:ext cx="438501" cy="4389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73A922-B795-234E-B265-8E1A685970F7}">
      <dsp:nvSpPr>
        <dsp:cNvPr id="0" name=""/>
        <dsp:cNvSpPr/>
      </dsp:nvSpPr>
      <dsp:spPr>
        <a:xfrm>
          <a:off x="526785" y="3908403"/>
          <a:ext cx="317953" cy="3177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0802A0-F796-D74F-B3FE-777772E46592}">
      <dsp:nvSpPr>
        <dsp:cNvPr id="0" name=""/>
        <dsp:cNvSpPr/>
      </dsp:nvSpPr>
      <dsp:spPr>
        <a:xfrm>
          <a:off x="3694997" y="3455894"/>
          <a:ext cx="317953" cy="3177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91AA81-0AFB-9F44-B3A1-11463C96F92E}">
      <dsp:nvSpPr>
        <dsp:cNvPr id="0" name=""/>
        <dsp:cNvSpPr/>
      </dsp:nvSpPr>
      <dsp:spPr>
        <a:xfrm>
          <a:off x="7013691" y="2908647"/>
          <a:ext cx="1603523" cy="16034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rgbClr val="FFFFFF"/>
              </a:solidFill>
            </a:rPr>
            <a:t>Sleep paralysis</a:t>
          </a:r>
        </a:p>
      </dsp:txBody>
      <dsp:txXfrm>
        <a:off x="7248522" y="3143473"/>
        <a:ext cx="1133861" cy="1133840"/>
      </dsp:txXfrm>
    </dsp:sp>
    <dsp:sp modelId="{7BD0A001-1756-AC4B-9E03-50BB467FADB6}">
      <dsp:nvSpPr>
        <dsp:cNvPr id="0" name=""/>
        <dsp:cNvSpPr/>
      </dsp:nvSpPr>
      <dsp:spPr>
        <a:xfrm>
          <a:off x="6561436" y="2852745"/>
          <a:ext cx="317953" cy="3177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6B45ED-663E-A347-8742-6260387DBFA4}">
      <dsp:nvSpPr>
        <dsp:cNvPr id="0" name=""/>
        <dsp:cNvSpPr/>
      </dsp:nvSpPr>
      <dsp:spPr>
        <a:xfrm>
          <a:off x="1314532" y="3737412"/>
          <a:ext cx="2047747" cy="16034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rgbClr val="FFFFFF"/>
              </a:solidFill>
            </a:rPr>
            <a:t>Hallucinations</a:t>
          </a:r>
        </a:p>
      </dsp:txBody>
      <dsp:txXfrm>
        <a:off x="1614418" y="3972238"/>
        <a:ext cx="1447975" cy="1133840"/>
      </dsp:txXfrm>
    </dsp:sp>
    <dsp:sp modelId="{FD726286-1BBE-BD4F-BB77-2CCF00D51F04}">
      <dsp:nvSpPr>
        <dsp:cNvPr id="0" name=""/>
        <dsp:cNvSpPr/>
      </dsp:nvSpPr>
      <dsp:spPr>
        <a:xfrm>
          <a:off x="3843052" y="4226747"/>
          <a:ext cx="317953" cy="3177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AECC4-6F20-4797-A27F-3940C78C115E}">
      <dsp:nvSpPr>
        <dsp:cNvPr id="0" name=""/>
        <dsp:cNvSpPr/>
      </dsp:nvSpPr>
      <dsp:spPr>
        <a:xfrm rot="16200000">
          <a:off x="868469" y="497551"/>
          <a:ext cx="1910256" cy="1705652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Pharmacologic 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Interventions</a:t>
          </a:r>
          <a:endParaRPr lang="en-US" sz="1800" kern="1200" dirty="0"/>
        </a:p>
      </dsp:txBody>
      <dsp:txXfrm rot="5400000">
        <a:off x="1054049" y="478527"/>
        <a:ext cx="1622374" cy="1743700"/>
      </dsp:txXfrm>
    </dsp:sp>
    <dsp:sp modelId="{67969E70-BF0E-408C-954B-5242A5699F9B}">
      <dsp:nvSpPr>
        <dsp:cNvPr id="0" name=""/>
        <dsp:cNvSpPr/>
      </dsp:nvSpPr>
      <dsp:spPr>
        <a:xfrm rot="5400000">
          <a:off x="2884132" y="512059"/>
          <a:ext cx="1890201" cy="1727273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Non-Pharmacologic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Interventions</a:t>
          </a:r>
          <a:endParaRPr lang="en-US" sz="1800" kern="1200" dirty="0"/>
        </a:p>
      </dsp:txBody>
      <dsp:txXfrm rot="-5400000">
        <a:off x="2965596" y="514929"/>
        <a:ext cx="1642939" cy="1721533"/>
      </dsp:txXfrm>
    </dsp:sp>
    <dsp:sp modelId="{56461F9B-8C29-4E60-B88B-A90AA6871A5A}">
      <dsp:nvSpPr>
        <dsp:cNvPr id="0" name=""/>
        <dsp:cNvSpPr/>
      </dsp:nvSpPr>
      <dsp:spPr>
        <a:xfrm>
          <a:off x="2296004" y="0"/>
          <a:ext cx="1060625" cy="106057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57140-9FCA-4944-826D-948EDAD1C30B}">
      <dsp:nvSpPr>
        <dsp:cNvPr id="0" name=""/>
        <dsp:cNvSpPr/>
      </dsp:nvSpPr>
      <dsp:spPr>
        <a:xfrm rot="10800000">
          <a:off x="2296004" y="1521783"/>
          <a:ext cx="1060625" cy="106057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6245F-C85C-40F3-A2B6-44FBD6EB751B}">
      <dsp:nvSpPr>
        <dsp:cNvPr id="0" name=""/>
        <dsp:cNvSpPr/>
      </dsp:nvSpPr>
      <dsp:spPr>
        <a:xfrm rot="5400000">
          <a:off x="4283963" y="-1443843"/>
          <a:ext cx="1468012" cy="47227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Support Groups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Identification of Resources</a:t>
          </a:r>
          <a:endParaRPr lang="en-US" sz="3000" kern="1200" dirty="0"/>
        </a:p>
      </dsp:txBody>
      <dsp:txXfrm rot="-5400000">
        <a:off x="2656572" y="255210"/>
        <a:ext cx="4651133" cy="1324688"/>
      </dsp:txXfrm>
    </dsp:sp>
    <dsp:sp modelId="{79DC2BA3-5F24-4A6D-9DE9-BA9EFA37EE0B}">
      <dsp:nvSpPr>
        <dsp:cNvPr id="0" name=""/>
        <dsp:cNvSpPr/>
      </dsp:nvSpPr>
      <dsp:spPr>
        <a:xfrm>
          <a:off x="0" y="45"/>
          <a:ext cx="2656572" cy="183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Psychosocial Support</a:t>
          </a:r>
          <a:endParaRPr lang="en-US" sz="2800" kern="1200" dirty="0"/>
        </a:p>
      </dsp:txBody>
      <dsp:txXfrm>
        <a:off x="89578" y="89623"/>
        <a:ext cx="2477416" cy="1655859"/>
      </dsp:txXfrm>
    </dsp:sp>
    <dsp:sp modelId="{FC8711E3-518A-43EA-BB7B-042505A919FF}">
      <dsp:nvSpPr>
        <dsp:cNvPr id="0" name=""/>
        <dsp:cNvSpPr/>
      </dsp:nvSpPr>
      <dsp:spPr>
        <a:xfrm rot="5400000">
          <a:off x="4283963" y="482922"/>
          <a:ext cx="1468012" cy="47227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Behavioral Interventions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CBT-N</a:t>
          </a:r>
          <a:endParaRPr lang="en-US" sz="3000" kern="1200" dirty="0"/>
        </a:p>
      </dsp:txBody>
      <dsp:txXfrm rot="-5400000">
        <a:off x="2656572" y="2181975"/>
        <a:ext cx="4651133" cy="1324688"/>
      </dsp:txXfrm>
    </dsp:sp>
    <dsp:sp modelId="{385B661D-4582-4656-8AA4-DD3ED11C3E1F}">
      <dsp:nvSpPr>
        <dsp:cNvPr id="0" name=""/>
        <dsp:cNvSpPr/>
      </dsp:nvSpPr>
      <dsp:spPr>
        <a:xfrm>
          <a:off x="0" y="1926812"/>
          <a:ext cx="2656572" cy="183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Psychotherapy</a:t>
          </a:r>
          <a:endParaRPr lang="en-US" sz="2800" kern="1200" dirty="0"/>
        </a:p>
      </dsp:txBody>
      <dsp:txXfrm>
        <a:off x="89578" y="2016390"/>
        <a:ext cx="2477416" cy="1655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4ECBF-D410-4840-9B6B-29A23CDD7884}">
      <dsp:nvSpPr>
        <dsp:cNvPr id="0" name=""/>
        <dsp:cNvSpPr/>
      </dsp:nvSpPr>
      <dsp:spPr>
        <a:xfrm>
          <a:off x="72867" y="630281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4/2016</a:t>
          </a:r>
        </a:p>
      </dsp:txBody>
      <dsp:txXfrm>
        <a:off x="91148" y="648562"/>
        <a:ext cx="2460029" cy="587585"/>
      </dsp:txXfrm>
    </dsp:sp>
    <dsp:sp modelId="{BE92708C-EDEE-4B97-92AC-7A684C34665C}">
      <dsp:nvSpPr>
        <dsp:cNvPr id="0" name=""/>
        <dsp:cNvSpPr/>
      </dsp:nvSpPr>
      <dsp:spPr>
        <a:xfrm rot="5400000">
          <a:off x="1266550" y="13090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4CD7D-57A0-4724-B0A3-A1EBFC7CA5E0}">
      <dsp:nvSpPr>
        <dsp:cNvPr id="0" name=""/>
        <dsp:cNvSpPr/>
      </dsp:nvSpPr>
      <dsp:spPr>
        <a:xfrm>
          <a:off x="72867" y="14728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amphetamine and </a:t>
          </a:r>
          <a:r>
            <a:rPr lang="en-US" sz="1600" b="0" i="0" kern="1200" dirty="0" err="1"/>
            <a:t>dextroamphetamine</a:t>
          </a:r>
          <a:r>
            <a:rPr lang="en-US" sz="1600" b="0" i="0" kern="1200" dirty="0"/>
            <a:t> (Adderall)</a:t>
          </a:r>
          <a:endParaRPr lang="en-US" sz="1600" kern="1200" dirty="0"/>
        </a:p>
      </dsp:txBody>
      <dsp:txXfrm>
        <a:off x="91148" y="1491161"/>
        <a:ext cx="2460029" cy="587585"/>
      </dsp:txXfrm>
    </dsp:sp>
    <dsp:sp modelId="{237F911B-38F4-48F0-BBC0-EE8065DC33F1}">
      <dsp:nvSpPr>
        <dsp:cNvPr id="0" name=""/>
        <dsp:cNvSpPr/>
      </dsp:nvSpPr>
      <dsp:spPr>
        <a:xfrm rot="5400000">
          <a:off x="1266550" y="21516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6C1A7-5CBD-47F4-9E2E-CA1D410D2427}">
      <dsp:nvSpPr>
        <dsp:cNvPr id="0" name=""/>
        <dsp:cNvSpPr/>
      </dsp:nvSpPr>
      <dsp:spPr>
        <a:xfrm>
          <a:off x="72867" y="23154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Paranoia, anxiety and “overthinking”</a:t>
          </a:r>
        </a:p>
      </dsp:txBody>
      <dsp:txXfrm>
        <a:off x="91148" y="2333761"/>
        <a:ext cx="2460029" cy="587585"/>
      </dsp:txXfrm>
    </dsp:sp>
    <dsp:sp modelId="{BC474672-6276-4DD5-8FB5-7EB3E10381F6}">
      <dsp:nvSpPr>
        <dsp:cNvPr id="0" name=""/>
        <dsp:cNvSpPr/>
      </dsp:nvSpPr>
      <dsp:spPr>
        <a:xfrm rot="5400000">
          <a:off x="1266550" y="29942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69E24-62E2-4BCB-83EA-4F6DB6D32A8B}">
      <dsp:nvSpPr>
        <dsp:cNvPr id="0" name=""/>
        <dsp:cNvSpPr/>
      </dsp:nvSpPr>
      <dsp:spPr>
        <a:xfrm>
          <a:off x="2076" y="3158080"/>
          <a:ext cx="2638173" cy="8598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Change to methylphenidate (Ritalin)</a:t>
          </a:r>
        </a:p>
      </dsp:txBody>
      <dsp:txXfrm>
        <a:off x="27260" y="3183264"/>
        <a:ext cx="2587805" cy="809470"/>
      </dsp:txXfrm>
    </dsp:sp>
    <dsp:sp modelId="{1CF318F6-B061-4955-9788-85A6EC1ED457}">
      <dsp:nvSpPr>
        <dsp:cNvPr id="0" name=""/>
        <dsp:cNvSpPr/>
      </dsp:nvSpPr>
      <dsp:spPr>
        <a:xfrm>
          <a:off x="3165894" y="630281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8/2016</a:t>
          </a:r>
        </a:p>
      </dsp:txBody>
      <dsp:txXfrm>
        <a:off x="3184175" y="648562"/>
        <a:ext cx="2460029" cy="587585"/>
      </dsp:txXfrm>
    </dsp:sp>
    <dsp:sp modelId="{B9E8FC43-C7D4-4C4F-90A9-03531B0260C7}">
      <dsp:nvSpPr>
        <dsp:cNvPr id="0" name=""/>
        <dsp:cNvSpPr/>
      </dsp:nvSpPr>
      <dsp:spPr>
        <a:xfrm rot="5400000">
          <a:off x="4359577" y="13090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AFAD3-B7A2-4082-AD2F-05E94529E272}">
      <dsp:nvSpPr>
        <dsp:cNvPr id="0" name=""/>
        <dsp:cNvSpPr/>
      </dsp:nvSpPr>
      <dsp:spPr>
        <a:xfrm>
          <a:off x="3165894" y="14728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Severe anxiety, cataplexy is worse;  Mother passed away recently</a:t>
          </a:r>
        </a:p>
      </dsp:txBody>
      <dsp:txXfrm>
        <a:off x="3184175" y="1491161"/>
        <a:ext cx="2460029" cy="587585"/>
      </dsp:txXfrm>
    </dsp:sp>
    <dsp:sp modelId="{C1532441-597E-4A1D-A5D9-B9A4F3464D90}">
      <dsp:nvSpPr>
        <dsp:cNvPr id="0" name=""/>
        <dsp:cNvSpPr/>
      </dsp:nvSpPr>
      <dsp:spPr>
        <a:xfrm rot="5400000">
          <a:off x="4359577" y="21516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57BB6-D1D9-4C89-9E91-5E363D2F2591}">
      <dsp:nvSpPr>
        <dsp:cNvPr id="0" name=""/>
        <dsp:cNvSpPr/>
      </dsp:nvSpPr>
      <dsp:spPr>
        <a:xfrm>
          <a:off x="2989772" y="2315480"/>
          <a:ext cx="2848835" cy="11744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Prefers </a:t>
          </a:r>
          <a:r>
            <a:rPr lang="en-US" sz="1400" b="0" i="0" kern="1200" dirty="0"/>
            <a:t>amphetamine and </a:t>
          </a:r>
          <a:r>
            <a:rPr lang="en-US" sz="1400" b="0" i="0" kern="1200" dirty="0" err="1"/>
            <a:t>dextroamphetamine</a:t>
          </a:r>
          <a:r>
            <a:rPr lang="en-US" sz="1400" b="0" i="0" kern="1200" dirty="0"/>
            <a:t> (Adderall).  Changes to A</a:t>
          </a:r>
          <a:r>
            <a:rPr lang="en-US" sz="1400" kern="1200" dirty="0"/>
            <a:t>dderall 20mg </a:t>
          </a:r>
          <a:r>
            <a:rPr lang="en-US" sz="1400" kern="1200" dirty="0" err="1"/>
            <a:t>qam</a:t>
          </a:r>
          <a:r>
            <a:rPr lang="en-US" sz="1400" kern="1200" dirty="0"/>
            <a:t>, Adderall 10mg </a:t>
          </a:r>
          <a:r>
            <a:rPr lang="en-US" sz="1400" kern="1200" dirty="0" err="1"/>
            <a:t>qhs</a:t>
          </a:r>
          <a:r>
            <a:rPr lang="en-US" sz="1400" kern="1200" dirty="0"/>
            <a:t>, fluoxetine 20mg daily</a:t>
          </a:r>
        </a:p>
      </dsp:txBody>
      <dsp:txXfrm>
        <a:off x="3024172" y="2349880"/>
        <a:ext cx="2780035" cy="1105690"/>
      </dsp:txXfrm>
    </dsp:sp>
    <dsp:sp modelId="{3EA85C0F-6781-476F-8E5D-41AE3119E443}">
      <dsp:nvSpPr>
        <dsp:cNvPr id="0" name=""/>
        <dsp:cNvSpPr/>
      </dsp:nvSpPr>
      <dsp:spPr>
        <a:xfrm>
          <a:off x="6188131" y="630281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9/2016</a:t>
          </a:r>
        </a:p>
      </dsp:txBody>
      <dsp:txXfrm>
        <a:off x="6206412" y="648562"/>
        <a:ext cx="2460029" cy="587585"/>
      </dsp:txXfrm>
    </dsp:sp>
    <dsp:sp modelId="{10385864-558B-428A-9064-D9141BFB7102}">
      <dsp:nvSpPr>
        <dsp:cNvPr id="0" name=""/>
        <dsp:cNvSpPr/>
      </dsp:nvSpPr>
      <dsp:spPr>
        <a:xfrm rot="5400000">
          <a:off x="7381814" y="13090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D31CC-B1C8-4751-8FB3-A3EBAC8BFACB}">
      <dsp:nvSpPr>
        <dsp:cNvPr id="0" name=""/>
        <dsp:cNvSpPr/>
      </dsp:nvSpPr>
      <dsp:spPr>
        <a:xfrm>
          <a:off x="6188131" y="14728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Pt. declines evening dose of stimulant and has d/c fluoxetine</a:t>
          </a:r>
        </a:p>
      </dsp:txBody>
      <dsp:txXfrm>
        <a:off x="6206412" y="1491161"/>
        <a:ext cx="2460029" cy="587585"/>
      </dsp:txXfrm>
    </dsp:sp>
    <dsp:sp modelId="{14A80054-04F3-4C4B-8948-BDC6AE782CBC}">
      <dsp:nvSpPr>
        <dsp:cNvPr id="0" name=""/>
        <dsp:cNvSpPr/>
      </dsp:nvSpPr>
      <dsp:spPr>
        <a:xfrm rot="5400000">
          <a:off x="7381814" y="21516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FA267-742D-4AAB-990A-5B2F119DE40E}">
      <dsp:nvSpPr>
        <dsp:cNvPr id="0" name=""/>
        <dsp:cNvSpPr/>
      </dsp:nvSpPr>
      <dsp:spPr>
        <a:xfrm>
          <a:off x="6188131" y="23154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Physician orders </a:t>
          </a:r>
          <a:r>
            <a:rPr lang="en-US" sz="1400" kern="1200" dirty="0" err="1"/>
            <a:t>dexedrine</a:t>
          </a:r>
          <a:endParaRPr lang="en-US" sz="1400" kern="1200" dirty="0"/>
        </a:p>
      </dsp:txBody>
      <dsp:txXfrm>
        <a:off x="6206412" y="2333761"/>
        <a:ext cx="2460029" cy="587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4ECBF-D410-4840-9B6B-29A23CDD7884}">
      <dsp:nvSpPr>
        <dsp:cNvPr id="0" name=""/>
        <dsp:cNvSpPr/>
      </dsp:nvSpPr>
      <dsp:spPr>
        <a:xfrm>
          <a:off x="72867" y="630281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10/2016</a:t>
          </a:r>
        </a:p>
      </dsp:txBody>
      <dsp:txXfrm>
        <a:off x="91148" y="648562"/>
        <a:ext cx="2460029" cy="587585"/>
      </dsp:txXfrm>
    </dsp:sp>
    <dsp:sp modelId="{BE92708C-EDEE-4B97-92AC-7A684C34665C}">
      <dsp:nvSpPr>
        <dsp:cNvPr id="0" name=""/>
        <dsp:cNvSpPr/>
      </dsp:nvSpPr>
      <dsp:spPr>
        <a:xfrm rot="5400000">
          <a:off x="1266550" y="13090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4CD7D-57A0-4724-B0A3-A1EBFC7CA5E0}">
      <dsp:nvSpPr>
        <dsp:cNvPr id="0" name=""/>
        <dsp:cNvSpPr/>
      </dsp:nvSpPr>
      <dsp:spPr>
        <a:xfrm>
          <a:off x="72867" y="14728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/>
            <a:t>Psychology referral completed</a:t>
          </a:r>
          <a:endParaRPr lang="en-US" sz="1700" kern="1200"/>
        </a:p>
      </dsp:txBody>
      <dsp:txXfrm>
        <a:off x="91148" y="1491161"/>
        <a:ext cx="2460029" cy="587585"/>
      </dsp:txXfrm>
    </dsp:sp>
    <dsp:sp modelId="{237F911B-38F4-48F0-BBC0-EE8065DC33F1}">
      <dsp:nvSpPr>
        <dsp:cNvPr id="0" name=""/>
        <dsp:cNvSpPr/>
      </dsp:nvSpPr>
      <dsp:spPr>
        <a:xfrm rot="5400000">
          <a:off x="1266550" y="21516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6C1A7-5CBD-47F4-9E2E-CA1D410D2427}">
      <dsp:nvSpPr>
        <dsp:cNvPr id="0" name=""/>
        <dsp:cNvSpPr/>
      </dsp:nvSpPr>
      <dsp:spPr>
        <a:xfrm>
          <a:off x="72867" y="23154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Anxiety bad; some bereavement</a:t>
          </a:r>
        </a:p>
      </dsp:txBody>
      <dsp:txXfrm>
        <a:off x="91148" y="2333761"/>
        <a:ext cx="2460029" cy="587585"/>
      </dsp:txXfrm>
    </dsp:sp>
    <dsp:sp modelId="{BC474672-6276-4DD5-8FB5-7EB3E10381F6}">
      <dsp:nvSpPr>
        <dsp:cNvPr id="0" name=""/>
        <dsp:cNvSpPr/>
      </dsp:nvSpPr>
      <dsp:spPr>
        <a:xfrm rot="5400000">
          <a:off x="1266550" y="29942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69E24-62E2-4BCB-83EA-4F6DB6D32A8B}">
      <dsp:nvSpPr>
        <dsp:cNvPr id="0" name=""/>
        <dsp:cNvSpPr/>
      </dsp:nvSpPr>
      <dsp:spPr>
        <a:xfrm>
          <a:off x="2076" y="3158080"/>
          <a:ext cx="2638173" cy="8598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Change to modafinil</a:t>
          </a:r>
        </a:p>
      </dsp:txBody>
      <dsp:txXfrm>
        <a:off x="27260" y="3183264"/>
        <a:ext cx="2587805" cy="809470"/>
      </dsp:txXfrm>
    </dsp:sp>
    <dsp:sp modelId="{1CF318F6-B061-4955-9788-85A6EC1ED457}">
      <dsp:nvSpPr>
        <dsp:cNvPr id="0" name=""/>
        <dsp:cNvSpPr/>
      </dsp:nvSpPr>
      <dsp:spPr>
        <a:xfrm>
          <a:off x="3165894" y="630281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12/2016</a:t>
          </a:r>
        </a:p>
      </dsp:txBody>
      <dsp:txXfrm>
        <a:off x="3184175" y="648562"/>
        <a:ext cx="2460029" cy="587585"/>
      </dsp:txXfrm>
    </dsp:sp>
    <dsp:sp modelId="{B9E8FC43-C7D4-4C4F-90A9-03531B0260C7}">
      <dsp:nvSpPr>
        <dsp:cNvPr id="0" name=""/>
        <dsp:cNvSpPr/>
      </dsp:nvSpPr>
      <dsp:spPr>
        <a:xfrm rot="5400000">
          <a:off x="4359577" y="13090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AFAD3-B7A2-4082-AD2F-05E94529E272}">
      <dsp:nvSpPr>
        <dsp:cNvPr id="0" name=""/>
        <dsp:cNvSpPr/>
      </dsp:nvSpPr>
      <dsp:spPr>
        <a:xfrm>
          <a:off x="3165894" y="14728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Modafinil better</a:t>
          </a:r>
        </a:p>
      </dsp:txBody>
      <dsp:txXfrm>
        <a:off x="3184175" y="1491161"/>
        <a:ext cx="2460029" cy="587585"/>
      </dsp:txXfrm>
    </dsp:sp>
    <dsp:sp modelId="{C1532441-597E-4A1D-A5D9-B9A4F3464D90}">
      <dsp:nvSpPr>
        <dsp:cNvPr id="0" name=""/>
        <dsp:cNvSpPr/>
      </dsp:nvSpPr>
      <dsp:spPr>
        <a:xfrm rot="5400000">
          <a:off x="4359577" y="21516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57BB6-D1D9-4C89-9E91-5E363D2F2591}">
      <dsp:nvSpPr>
        <dsp:cNvPr id="0" name=""/>
        <dsp:cNvSpPr/>
      </dsp:nvSpPr>
      <dsp:spPr>
        <a:xfrm>
          <a:off x="2989772" y="2315480"/>
          <a:ext cx="2848835" cy="8620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Change to modafinil bid</a:t>
          </a:r>
        </a:p>
      </dsp:txBody>
      <dsp:txXfrm>
        <a:off x="3015021" y="2340729"/>
        <a:ext cx="2798337" cy="811550"/>
      </dsp:txXfrm>
    </dsp:sp>
    <dsp:sp modelId="{3EA85C0F-6781-476F-8E5D-41AE3119E443}">
      <dsp:nvSpPr>
        <dsp:cNvPr id="0" name=""/>
        <dsp:cNvSpPr/>
      </dsp:nvSpPr>
      <dsp:spPr>
        <a:xfrm>
          <a:off x="6188131" y="630281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3/2017</a:t>
          </a:r>
        </a:p>
      </dsp:txBody>
      <dsp:txXfrm>
        <a:off x="6206412" y="648562"/>
        <a:ext cx="2460029" cy="587585"/>
      </dsp:txXfrm>
    </dsp:sp>
    <dsp:sp modelId="{10385864-558B-428A-9064-D9141BFB7102}">
      <dsp:nvSpPr>
        <dsp:cNvPr id="0" name=""/>
        <dsp:cNvSpPr/>
      </dsp:nvSpPr>
      <dsp:spPr>
        <a:xfrm rot="5400000">
          <a:off x="7381814" y="13090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D31CC-B1C8-4751-8FB3-A3EBAC8BFACB}">
      <dsp:nvSpPr>
        <dsp:cNvPr id="0" name=""/>
        <dsp:cNvSpPr/>
      </dsp:nvSpPr>
      <dsp:spPr>
        <a:xfrm>
          <a:off x="6188131" y="14728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Pt. uses stimulants sparingly; using </a:t>
          </a:r>
          <a:r>
            <a:rPr lang="en-US" sz="1700" kern="1200" err="1"/>
            <a:t>kratum</a:t>
          </a:r>
          <a:r>
            <a:rPr lang="en-US" sz="1700" kern="1200"/>
            <a:t> oil</a:t>
          </a:r>
        </a:p>
      </dsp:txBody>
      <dsp:txXfrm>
        <a:off x="6206412" y="1491161"/>
        <a:ext cx="2460029" cy="587585"/>
      </dsp:txXfrm>
    </dsp:sp>
    <dsp:sp modelId="{14A80054-04F3-4C4B-8948-BDC6AE782CBC}">
      <dsp:nvSpPr>
        <dsp:cNvPr id="0" name=""/>
        <dsp:cNvSpPr/>
      </dsp:nvSpPr>
      <dsp:spPr>
        <a:xfrm rot="5400000">
          <a:off x="7381814" y="2151641"/>
          <a:ext cx="109225" cy="1092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FA267-742D-4AAB-990A-5B2F119DE40E}">
      <dsp:nvSpPr>
        <dsp:cNvPr id="0" name=""/>
        <dsp:cNvSpPr/>
      </dsp:nvSpPr>
      <dsp:spPr>
        <a:xfrm>
          <a:off x="6188131" y="2315480"/>
          <a:ext cx="2496591" cy="6241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SSRI for depression</a:t>
          </a:r>
        </a:p>
      </dsp:txBody>
      <dsp:txXfrm>
        <a:off x="6206412" y="2333761"/>
        <a:ext cx="2460029" cy="5875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4D80C-5274-4195-A4D9-031416C4F0F8}">
      <dsp:nvSpPr>
        <dsp:cNvPr id="0" name=""/>
        <dsp:cNvSpPr/>
      </dsp:nvSpPr>
      <dsp:spPr>
        <a:xfrm>
          <a:off x="2963" y="1180212"/>
          <a:ext cx="2127055" cy="175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CBT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Grief Support</a:t>
          </a:r>
          <a:endParaRPr lang="en-US" sz="2300" kern="1200" dirty="0"/>
        </a:p>
      </dsp:txBody>
      <dsp:txXfrm>
        <a:off x="43336" y="1220585"/>
        <a:ext cx="2046309" cy="1297691"/>
      </dsp:txXfrm>
    </dsp:sp>
    <dsp:sp modelId="{EE989512-21F0-4650-BAF8-C68D42ADB85C}">
      <dsp:nvSpPr>
        <dsp:cNvPr id="0" name=""/>
        <dsp:cNvSpPr/>
      </dsp:nvSpPr>
      <dsp:spPr>
        <a:xfrm>
          <a:off x="1202609" y="1613481"/>
          <a:ext cx="2322949" cy="2322949"/>
        </a:xfrm>
        <a:prstGeom prst="leftCircularArrow">
          <a:avLst>
            <a:gd name="adj1" fmla="val 3057"/>
            <a:gd name="adj2" fmla="val 375329"/>
            <a:gd name="adj3" fmla="val 2150840"/>
            <a:gd name="adj4" fmla="val 9024489"/>
            <a:gd name="adj5" fmla="val 35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296E-09EA-489D-9303-B2F6E6878A5E}">
      <dsp:nvSpPr>
        <dsp:cNvPr id="0" name=""/>
        <dsp:cNvSpPr/>
      </dsp:nvSpPr>
      <dsp:spPr>
        <a:xfrm>
          <a:off x="475642" y="2558650"/>
          <a:ext cx="1890715" cy="75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Anx</a:t>
          </a:r>
          <a:r>
            <a:rPr lang="en-US" sz="2700" kern="1200" dirty="0" smtClean="0"/>
            <a:t>/Dep</a:t>
          </a:r>
          <a:endParaRPr lang="en-US" sz="2700" kern="1200" dirty="0"/>
        </a:p>
      </dsp:txBody>
      <dsp:txXfrm>
        <a:off x="497664" y="2580672"/>
        <a:ext cx="1846671" cy="707831"/>
      </dsp:txXfrm>
    </dsp:sp>
    <dsp:sp modelId="{B5462331-648A-461B-89A2-3315C6AAEB4A}">
      <dsp:nvSpPr>
        <dsp:cNvPr id="0" name=""/>
        <dsp:cNvSpPr/>
      </dsp:nvSpPr>
      <dsp:spPr>
        <a:xfrm>
          <a:off x="2704502" y="1180212"/>
          <a:ext cx="2127055" cy="175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Scheduled Naps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Relaxation</a:t>
          </a:r>
          <a:endParaRPr lang="en-US" sz="2300" kern="1200" dirty="0"/>
        </a:p>
      </dsp:txBody>
      <dsp:txXfrm>
        <a:off x="2744875" y="1596522"/>
        <a:ext cx="2046309" cy="1297691"/>
      </dsp:txXfrm>
    </dsp:sp>
    <dsp:sp modelId="{8265CEB8-95E8-4C37-88A0-39F89C08FFF8}">
      <dsp:nvSpPr>
        <dsp:cNvPr id="0" name=""/>
        <dsp:cNvSpPr/>
      </dsp:nvSpPr>
      <dsp:spPr>
        <a:xfrm>
          <a:off x="3886423" y="109581"/>
          <a:ext cx="2594739" cy="2594739"/>
        </a:xfrm>
        <a:prstGeom prst="circularArrow">
          <a:avLst>
            <a:gd name="adj1" fmla="val 2737"/>
            <a:gd name="adj2" fmla="val 333502"/>
            <a:gd name="adj3" fmla="val 19490988"/>
            <a:gd name="adj4" fmla="val 12575511"/>
            <a:gd name="adj5" fmla="val 31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78869-BE7B-4412-BAE7-7F4B47257BF5}">
      <dsp:nvSpPr>
        <dsp:cNvPr id="0" name=""/>
        <dsp:cNvSpPr/>
      </dsp:nvSpPr>
      <dsp:spPr>
        <a:xfrm>
          <a:off x="3177181" y="804274"/>
          <a:ext cx="1890715" cy="75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Behavioral</a:t>
          </a:r>
          <a:endParaRPr lang="en-US" sz="2700" kern="1200" dirty="0"/>
        </a:p>
      </dsp:txBody>
      <dsp:txXfrm>
        <a:off x="3199203" y="826296"/>
        <a:ext cx="1846671" cy="707831"/>
      </dsp:txXfrm>
    </dsp:sp>
    <dsp:sp modelId="{92284B10-7A24-4BED-894E-486398920BE0}">
      <dsp:nvSpPr>
        <dsp:cNvPr id="0" name=""/>
        <dsp:cNvSpPr/>
      </dsp:nvSpPr>
      <dsp:spPr>
        <a:xfrm>
          <a:off x="5406042" y="1180212"/>
          <a:ext cx="2127055" cy="175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Guided dream imagery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Hypnosis</a:t>
          </a:r>
          <a:endParaRPr lang="en-US" sz="2300" kern="1200" dirty="0"/>
        </a:p>
      </dsp:txBody>
      <dsp:txXfrm>
        <a:off x="5446415" y="1220585"/>
        <a:ext cx="2046309" cy="1297691"/>
      </dsp:txXfrm>
    </dsp:sp>
    <dsp:sp modelId="{0860BF2B-53AC-463F-ADCE-0C9DAAF18012}">
      <dsp:nvSpPr>
        <dsp:cNvPr id="0" name=""/>
        <dsp:cNvSpPr/>
      </dsp:nvSpPr>
      <dsp:spPr>
        <a:xfrm>
          <a:off x="5878721" y="2558650"/>
          <a:ext cx="1890715" cy="75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Dream work</a:t>
          </a:r>
          <a:endParaRPr lang="en-US" sz="2700" kern="1200" dirty="0"/>
        </a:p>
      </dsp:txBody>
      <dsp:txXfrm>
        <a:off x="5900743" y="2580672"/>
        <a:ext cx="1846671" cy="7078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4D80C-5274-4195-A4D9-031416C4F0F8}">
      <dsp:nvSpPr>
        <dsp:cNvPr id="0" name=""/>
        <dsp:cNvSpPr/>
      </dsp:nvSpPr>
      <dsp:spPr>
        <a:xfrm>
          <a:off x="2963" y="1180212"/>
          <a:ext cx="2127055" cy="175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CBT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Challenge assumptions “lazy”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Education about narcolepsy</a:t>
          </a:r>
          <a:endParaRPr lang="en-US" sz="1600" kern="1200" dirty="0"/>
        </a:p>
      </dsp:txBody>
      <dsp:txXfrm>
        <a:off x="43336" y="1220585"/>
        <a:ext cx="2046309" cy="1297691"/>
      </dsp:txXfrm>
    </dsp:sp>
    <dsp:sp modelId="{EE989512-21F0-4650-BAF8-C68D42ADB85C}">
      <dsp:nvSpPr>
        <dsp:cNvPr id="0" name=""/>
        <dsp:cNvSpPr/>
      </dsp:nvSpPr>
      <dsp:spPr>
        <a:xfrm>
          <a:off x="1202609" y="1613481"/>
          <a:ext cx="2322949" cy="2322949"/>
        </a:xfrm>
        <a:prstGeom prst="leftCircularArrow">
          <a:avLst>
            <a:gd name="adj1" fmla="val 3057"/>
            <a:gd name="adj2" fmla="val 375329"/>
            <a:gd name="adj3" fmla="val 2150840"/>
            <a:gd name="adj4" fmla="val 9024489"/>
            <a:gd name="adj5" fmla="val 35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296E-09EA-489D-9303-B2F6E6878A5E}">
      <dsp:nvSpPr>
        <dsp:cNvPr id="0" name=""/>
        <dsp:cNvSpPr/>
      </dsp:nvSpPr>
      <dsp:spPr>
        <a:xfrm>
          <a:off x="475642" y="2558650"/>
          <a:ext cx="1890715" cy="75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Adjustment</a:t>
          </a:r>
          <a:endParaRPr lang="en-US" sz="2700" kern="1200" dirty="0"/>
        </a:p>
      </dsp:txBody>
      <dsp:txXfrm>
        <a:off x="497664" y="2580672"/>
        <a:ext cx="1846671" cy="707831"/>
      </dsp:txXfrm>
    </dsp:sp>
    <dsp:sp modelId="{B5462331-648A-461B-89A2-3315C6AAEB4A}">
      <dsp:nvSpPr>
        <dsp:cNvPr id="0" name=""/>
        <dsp:cNvSpPr/>
      </dsp:nvSpPr>
      <dsp:spPr>
        <a:xfrm>
          <a:off x="2704502" y="1180212"/>
          <a:ext cx="2127055" cy="175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Scheduled Naps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Sleep Satiety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Relaxation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Sleep Hygiene</a:t>
          </a:r>
          <a:endParaRPr lang="en-US" sz="1600" kern="1200" dirty="0"/>
        </a:p>
      </dsp:txBody>
      <dsp:txXfrm>
        <a:off x="2744875" y="1596522"/>
        <a:ext cx="2046309" cy="1297691"/>
      </dsp:txXfrm>
    </dsp:sp>
    <dsp:sp modelId="{8265CEB8-95E8-4C37-88A0-39F89C08FFF8}">
      <dsp:nvSpPr>
        <dsp:cNvPr id="0" name=""/>
        <dsp:cNvSpPr/>
      </dsp:nvSpPr>
      <dsp:spPr>
        <a:xfrm>
          <a:off x="3886423" y="109581"/>
          <a:ext cx="2594739" cy="2594739"/>
        </a:xfrm>
        <a:prstGeom prst="circularArrow">
          <a:avLst>
            <a:gd name="adj1" fmla="val 2737"/>
            <a:gd name="adj2" fmla="val 333502"/>
            <a:gd name="adj3" fmla="val 19490988"/>
            <a:gd name="adj4" fmla="val 12575511"/>
            <a:gd name="adj5" fmla="val 31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78869-BE7B-4412-BAE7-7F4B47257BF5}">
      <dsp:nvSpPr>
        <dsp:cNvPr id="0" name=""/>
        <dsp:cNvSpPr/>
      </dsp:nvSpPr>
      <dsp:spPr>
        <a:xfrm>
          <a:off x="3177181" y="804274"/>
          <a:ext cx="1890715" cy="75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Behavioral</a:t>
          </a:r>
          <a:endParaRPr lang="en-US" sz="2700" kern="1200" dirty="0"/>
        </a:p>
      </dsp:txBody>
      <dsp:txXfrm>
        <a:off x="3199203" y="826296"/>
        <a:ext cx="1846671" cy="707831"/>
      </dsp:txXfrm>
    </dsp:sp>
    <dsp:sp modelId="{92284B10-7A24-4BED-894E-486398920BE0}">
      <dsp:nvSpPr>
        <dsp:cNvPr id="0" name=""/>
        <dsp:cNvSpPr/>
      </dsp:nvSpPr>
      <dsp:spPr>
        <a:xfrm>
          <a:off x="5406042" y="1180212"/>
          <a:ext cx="2127055" cy="175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Exploration of job-person fit now he has disability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Boundary counseling</a:t>
          </a:r>
          <a:endParaRPr lang="en-US" sz="1600" kern="1200" dirty="0"/>
        </a:p>
      </dsp:txBody>
      <dsp:txXfrm>
        <a:off x="5446415" y="1220585"/>
        <a:ext cx="2046309" cy="1297691"/>
      </dsp:txXfrm>
    </dsp:sp>
    <dsp:sp modelId="{0860BF2B-53AC-463F-ADCE-0C9DAAF18012}">
      <dsp:nvSpPr>
        <dsp:cNvPr id="0" name=""/>
        <dsp:cNvSpPr/>
      </dsp:nvSpPr>
      <dsp:spPr>
        <a:xfrm>
          <a:off x="5878721" y="2558650"/>
          <a:ext cx="1890715" cy="75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Career </a:t>
          </a:r>
          <a:r>
            <a:rPr lang="en-US" sz="2700" kern="1200" dirty="0" err="1" smtClean="0"/>
            <a:t>Coun</a:t>
          </a:r>
          <a:endParaRPr lang="en-US" sz="2700" kern="1200" dirty="0"/>
        </a:p>
      </dsp:txBody>
      <dsp:txXfrm>
        <a:off x="5900743" y="2580672"/>
        <a:ext cx="1846671" cy="707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DA942-DF3C-4AB8-99EE-53E2E2340267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AF7A5-AC86-40DC-98ED-E327BAEC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4D8A-00B8-ED41-A9D8-0ED5487E32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F7A5-AC86-40DC-98ED-E327BAEC93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46FB-D4E1-4AF3-8745-5E0F0048462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69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improve sleep attacks during intense emotions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F7A5-AC86-40DC-98ED-E327BAEC935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4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Support groups that focus on coping skills and identification of community resources to assist with medical or administrative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F7A5-AC86-40DC-98ED-E327BAEC935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08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Behavioral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Avoid certain drugs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Benzos, opiates, antipsychotics, and alcohol  </a:t>
            </a:r>
            <a:r>
              <a:rPr lang="en-US" dirty="0" smtClean="0">
                <a:sym typeface="Wingdings" panose="05000000000000000000" pitchFamily="2" charset="2"/>
              </a:rPr>
              <a:t> increased daytime sleepiness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Theophylline or excessive caffeine --? Increased daytime sleepiness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Prazosin</a:t>
            </a:r>
            <a:r>
              <a:rPr lang="en-US" dirty="0" smtClean="0">
                <a:sym typeface="Wingdings" panose="05000000000000000000" pitchFamily="2" charset="2"/>
              </a:rPr>
              <a:t>-can worsen cataplexy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Sleep hygiene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1=-2 well timed 20 min naps</a:t>
            </a:r>
          </a:p>
          <a:p>
            <a:pPr lvl="3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Psychosocial Support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Support groups that focus on coping skills and identification of community resources to assist with medical or administrative issues</a:t>
            </a:r>
          </a:p>
          <a:p>
            <a:pPr lvl="0"/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F7A5-AC86-40DC-98ED-E327BAEC935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9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46FB-D4E1-4AF3-8745-5E0F0048462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0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Techniques aimed </a:t>
            </a:r>
            <a:r>
              <a:rPr lang="en-US" dirty="0" err="1" smtClean="0"/>
              <a:t>atchanging</a:t>
            </a:r>
            <a:r>
              <a:rPr lang="en-US" dirty="0" smtClean="0"/>
              <a:t> sleep-disordered </a:t>
            </a:r>
            <a:r>
              <a:rPr lang="en-US" dirty="0" err="1" smtClean="0"/>
              <a:t>behavioror</a:t>
            </a:r>
            <a:r>
              <a:rPr lang="en-US" dirty="0" smtClean="0"/>
              <a:t> sleep related disorder variables that are not compatible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46FB-D4E1-4AF3-8745-5E0F0048462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/>
              <a:t>Add to symptom</a:t>
            </a:r>
            <a:r>
              <a:rPr lang="en-US" baseline="0"/>
              <a:t> 1)- </a:t>
            </a:r>
            <a:r>
              <a:rPr lang="en-US"/>
              <a:t>Difficulties with focus, concentration, memory lapses</a:t>
            </a:r>
            <a:r>
              <a:rPr lang="en-US" baseline="0"/>
              <a:t> at school, work or home; HOWEVER, people tend to awaken from these unavoidable sleeps feeling refreshed and their fatigue subsides for an hour or 2; sometimes very brief, a few seconds- about 40% of people perform automatic behaviors during these times ie: habitual, “second nature” activities like driving, taking notes; cannot recall actions, almost always impaired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B68E0-066B-4931-8591-6D09C91D52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Neither cataplexy</a:t>
            </a:r>
            <a:r>
              <a:rPr lang="en-US" baseline="0"/>
              <a:t> nor sleep paralysis results in permanent dysfunction; after episodes, people rapidly recover their full capacity to move and speak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B68E0-066B-4931-8591-6D09C91D52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</a:t>
            </a:r>
            <a:r>
              <a:rPr lang="en-US" baseline="0"/>
              <a:t> need more on studies, NIH fact sheet has details.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B68E0-066B-4931-8591-6D09C91D52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46FB-D4E1-4AF3-8745-5E0F004846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2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improve sleep attacks during intense emotions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F7A5-AC86-40DC-98ED-E327BAEC93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Cataplexy Goal: improve sleep attacks during intense emotions</a:t>
            </a:r>
          </a:p>
          <a:p>
            <a:endParaRPr lang="en-US" dirty="0" smtClean="0"/>
          </a:p>
          <a:p>
            <a:pPr lvl="0"/>
            <a:r>
              <a:rPr lang="en-US" dirty="0" err="1" smtClean="0"/>
              <a:t>Modafinil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first line treatment; non amphetamine, increase dopaminergic signaling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Started at 200mg in am and titrated up to 300mg-400mg as needed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Persistent daytime sleepiness may benefit from 200mg in am and 200mg in afternoon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 err="1" smtClean="0"/>
              <a:t>Armodafinil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active R enantiomer of </a:t>
            </a:r>
            <a:r>
              <a:rPr lang="en-US" dirty="0" err="1" smtClean="0"/>
              <a:t>modafinil</a:t>
            </a:r>
            <a:r>
              <a:rPr lang="en-US" dirty="0" smtClean="0"/>
              <a:t>----Similar to </a:t>
            </a:r>
            <a:r>
              <a:rPr lang="en-US" dirty="0" err="1" smtClean="0"/>
              <a:t>modafinil</a:t>
            </a:r>
            <a:endParaRPr lang="en-US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 smtClean="0"/>
              <a:t>Methylphenidate- CNS stimulant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Started at 10mg BID, 2</a:t>
            </a:r>
            <a:r>
              <a:rPr lang="en-US" baseline="30000" dirty="0" smtClean="0"/>
              <a:t>nd</a:t>
            </a:r>
            <a:r>
              <a:rPr lang="en-US" dirty="0" smtClean="0"/>
              <a:t> dose no later than 3pm</a:t>
            </a:r>
          </a:p>
          <a:p>
            <a:pPr lvl="3"/>
            <a:endParaRPr lang="en-US" dirty="0" smtClean="0"/>
          </a:p>
          <a:p>
            <a:pPr lvl="0"/>
            <a:r>
              <a:rPr lang="en-US" dirty="0" smtClean="0"/>
              <a:t>Amphetamines—CNS stimulant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Dextroamphetamine</a:t>
            </a:r>
            <a:r>
              <a:rPr lang="en-US" dirty="0" smtClean="0"/>
              <a:t> and </a:t>
            </a:r>
            <a:r>
              <a:rPr lang="en-US" dirty="0" err="1" smtClean="0"/>
              <a:t>lisdexamfetamine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Second line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Starting dose 5mg BID IR and then switch to 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F7A5-AC86-40DC-98ED-E327BAEC93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Target: Cataplexy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Goal: improve sleep attacks during intense emotions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REM sleep-suppressing drugs</a:t>
            </a:r>
          </a:p>
          <a:p>
            <a:pPr lvl="4"/>
            <a:r>
              <a:rPr lang="en-US" dirty="0" smtClean="0"/>
              <a:t>Antidepressants</a:t>
            </a:r>
          </a:p>
          <a:p>
            <a:pPr lvl="5"/>
            <a:r>
              <a:rPr lang="en-US" dirty="0" smtClean="0"/>
              <a:t>Venlafaxine, atomoxetine, fluoxetine</a:t>
            </a:r>
          </a:p>
          <a:p>
            <a:pPr lvl="6"/>
            <a:r>
              <a:rPr lang="en-US" dirty="0" smtClean="0"/>
              <a:t>Venlafaxine37.5-150mg in the am</a:t>
            </a:r>
          </a:p>
          <a:p>
            <a:pPr lvl="5"/>
            <a:r>
              <a:rPr lang="en-US" dirty="0" smtClean="0"/>
              <a:t>TCAs—decrease uptake of </a:t>
            </a:r>
            <a:r>
              <a:rPr lang="en-US" dirty="0" err="1" smtClean="0"/>
              <a:t>aminergic</a:t>
            </a:r>
            <a:r>
              <a:rPr lang="en-US" dirty="0" smtClean="0"/>
              <a:t> NTs</a:t>
            </a:r>
          </a:p>
          <a:p>
            <a:pPr lvl="3"/>
            <a:r>
              <a:rPr lang="en-US" dirty="0" smtClean="0"/>
              <a:t>Sodium </a:t>
            </a:r>
            <a:r>
              <a:rPr lang="en-US" dirty="0" err="1" smtClean="0"/>
              <a:t>oxybate</a:t>
            </a:r>
            <a:r>
              <a:rPr lang="en-US" dirty="0" smtClean="0"/>
              <a:t>—may act through GABA-B receptors, precise mechanism unknown</a:t>
            </a:r>
          </a:p>
          <a:p>
            <a:pPr lvl="4"/>
            <a:r>
              <a:rPr lang="en-US" dirty="0" smtClean="0"/>
              <a:t>Given 3g dose as a liquid at bedtime, second dose 2.5 to 4 hours later to start</a:t>
            </a:r>
          </a:p>
          <a:p>
            <a:pPr lvl="4"/>
            <a:r>
              <a:rPr lang="en-US" dirty="0" smtClean="0"/>
              <a:t>Can go up to 4.5 mg twice per night</a:t>
            </a:r>
          </a:p>
          <a:p>
            <a:pPr lvl="4"/>
            <a:r>
              <a:rPr lang="en-US" dirty="0" smtClean="0"/>
              <a:t>Dose dependent side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F7A5-AC86-40DC-98ED-E327BAEC93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F7A5-AC86-40DC-98ED-E327BAEC93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8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Heather Kirkpatrick Ph.D., MSCP</a:t>
            </a:r>
          </a:p>
          <a:p>
            <a:r>
              <a:rPr lang="en-US"/>
              <a:t>Megan Meade-Higgins, Psy.D.</a:t>
            </a:r>
          </a:p>
          <a:p>
            <a:r>
              <a:rPr lang="en-US"/>
              <a:t>Laci Zawilinski, Ph.D.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The 38</a:t>
            </a:r>
            <a:r>
              <a:rPr lang="en-US" sz="2400" baseline="30000"/>
              <a:t>th</a:t>
            </a:r>
            <a:r>
              <a:rPr lang="en-US" sz="240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Sponsored by The 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7BR5rwUba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j2touHwKfWAhVjrFQKHfcWDU0QjRwIBw&amp;url=http://free-images.gatag.net/en/2011/09/26/060000.html&amp;psig=AFQjCNFdQsVT6HGtr1PdBuzfZPNn5tlOYw&amp;ust=15055754690268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/url?sa=i&amp;rct=j&amp;q=&amp;esrc=s&amp;source=images&amp;cd=&amp;cad=rja&amp;uact=8&amp;ved=0ahUKEwi64rmzwKfWAhWmrVQKHRHmCKcQjRwIBw&amp;url=https://www.defense.gov/News/Article/Article/603315/face-of-defense-soldier-reflects-on-hispanic-heritage/&amp;psig=AFQjCNGUqQk7pkyoGZW7TovtX-TUkStGvQ&amp;ust=1505575613791365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j2touHwKfWAhVjrFQKHfcWDU0QjRwIBw&amp;url=http://free-images.gatag.net/en/2011/09/26/060000.html&amp;psig=AFQjCNFdQsVT6HGtr1PdBuzfZPNn5tlOYw&amp;ust=15055754690268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/url?sa=i&amp;rct=j&amp;q=&amp;esrc=s&amp;source=images&amp;cd=&amp;cad=rja&amp;uact=8&amp;ved=0ahUKEwi64rmzwKfWAhWmrVQKHRHmCKcQjRwIBw&amp;url=https://www.defense.gov/News/Article/Article/603315/face-of-defense-soldier-reflects-on-hispanic-heritage/&amp;psig=AFQjCNGUqQk7pkyoGZW7TovtX-TUkStGvQ&amp;ust=1505575613791365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C478A-CB15-46A2-A4F6-7696B3E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AFC18B-5207-4292-9630-C2E32D70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2"/>
              </a:rPr>
              <a:t>https://www.youtube.com/watch?v=P7BR5rwUbak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4835130"/>
              </p:ext>
            </p:extLst>
          </p:nvPr>
        </p:nvGraphicFramePr>
        <p:xfrm>
          <a:off x="-123869" y="1095375"/>
          <a:ext cx="9144000" cy="58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6789" y="6413157"/>
            <a:ext cx="202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Cohen, 2012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30B0C30B-60DF-4101-8335-4A7CAF7B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625A6-FE8C-E947-BF6F-FDF51DCD4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AC2B7-2834-E942-AF4F-0BD60C019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81DE1-43CF-3747-BACD-023703935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FECDB-5156-AC42-8381-E582EDEDF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82DEF-ECAE-E744-AA38-F0290EC1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AF9217-DDD3-451B-A261-A1E483087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D493F1-61CE-2F4F-8628-DABFA5784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046296-B93D-C148-8C94-D51B2E391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70E9B-81C7-2546-922D-DC63C928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C1286-1E8A-8343-9F47-8EA565F12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3A922-B795-234E-B265-8E1A68597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802A0-F796-D74F-B3FE-777772E46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B672E6-B675-1D4F-B380-B527DAB87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7F8FA-6C9B-FA4D-B61F-13CE1DD92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0A001-1756-AC4B-9E03-50BB467F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1AA81-0AFB-9F44-B3A1-11463C96F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26286-1BBE-BD4F-BB77-2CCF00D51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6B45ED-663E-A347-8742-6260387DB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/>
              <a:t>1) Excessive daytime sleepiness </a:t>
            </a:r>
            <a:r>
              <a:rPr lang="en-US"/>
              <a:t>(EDS)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“a persistent sense of mental cloudiness, a lack of energy, a depressed mood, or extreme exhaustion” (NIH fact sheet, 2016)</a:t>
            </a:r>
          </a:p>
          <a:p>
            <a:endParaRPr lang="en-US"/>
          </a:p>
          <a:p>
            <a:r>
              <a:rPr lang="en-US" b="1"/>
              <a:t>Most common symptom of narcolepsy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2) </a:t>
            </a:r>
            <a:r>
              <a:rPr lang="en-US" b="1" u="sng"/>
              <a:t>Cataplexy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udden </a:t>
            </a:r>
            <a:r>
              <a:rPr lang="en-US" dirty="0"/>
              <a:t>loss of muscle tone and a loss of voluntary muscle control while awake</a:t>
            </a:r>
          </a:p>
          <a:p>
            <a:r>
              <a:rPr lang="en-US" dirty="0"/>
              <a:t>Resembles interruption of muscle activity while in REM sleep that inhibits movement- same group of neurons becomes inactive during cataplectic attacks</a:t>
            </a:r>
          </a:p>
          <a:p>
            <a:r>
              <a:rPr lang="en-US" dirty="0"/>
              <a:t>Usually occurs several weeks/months after onset of EDS</a:t>
            </a:r>
          </a:p>
          <a:p>
            <a:r>
              <a:rPr lang="en-US" dirty="0"/>
              <a:t>50% of people develop cataplexy within 1 </a:t>
            </a:r>
            <a:r>
              <a:rPr lang="en-US" dirty="0" err="1"/>
              <a:t>yr</a:t>
            </a:r>
            <a:r>
              <a:rPr lang="en-US" dirty="0"/>
              <a:t>; 85% in 3 years</a:t>
            </a:r>
          </a:p>
        </p:txBody>
      </p:sp>
    </p:spTree>
    <p:extLst>
      <p:ext uri="{BB962C8B-B14F-4D97-AF65-F5344CB8AC3E}">
        <p14:creationId xmlns:p14="http://schemas.microsoft.com/office/powerpoint/2010/main" val="16891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/>
              <a:t>Cataplexy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Can be minor or result in complete physical collapse where individuals are unable to move, speak or keep their eyes open</a:t>
            </a:r>
          </a:p>
          <a:p>
            <a:r>
              <a:rPr lang="en-US"/>
              <a:t>During any type of episode, people remain fully conscious (distinguishing it from seizure disorders)</a:t>
            </a:r>
          </a:p>
          <a:p>
            <a:r>
              <a:rPr lang="en-US"/>
              <a:t>Can occur spontaneously, but usually has a trigger, ie: sudden, strong emotion, ie: fear, anger, stress, excitement, or humor</a:t>
            </a:r>
          </a:p>
          <a:p>
            <a:pPr marL="0" indent="0">
              <a:buNone/>
            </a:pPr>
            <a:endParaRPr lang="en-US"/>
          </a:p>
          <a:p>
            <a:r>
              <a:rPr lang="en-US" i="1"/>
              <a:t>Laughter</a:t>
            </a:r>
            <a:r>
              <a:rPr lang="en-US"/>
              <a:t> is allegedly the most common trigger!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3) </a:t>
            </a:r>
            <a:r>
              <a:rPr lang="en-US" b="1" u="sng"/>
              <a:t>Sleep paralysis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T</a:t>
            </a:r>
            <a:r>
              <a:rPr lang="en-US" dirty="0" smtClean="0"/>
              <a:t>emporary </a:t>
            </a:r>
            <a:r>
              <a:rPr lang="en-US" dirty="0"/>
              <a:t>inability to move or speak before falling asleep or waking</a:t>
            </a:r>
          </a:p>
          <a:p>
            <a:r>
              <a:rPr lang="en-US" dirty="0"/>
              <a:t>Similar to REM inhibitions to voluntary muscle activity</a:t>
            </a:r>
          </a:p>
          <a:p>
            <a:r>
              <a:rPr lang="en-US" dirty="0" smtClean="0"/>
              <a:t>Lasts </a:t>
            </a:r>
            <a:r>
              <a:rPr lang="en-US" dirty="0"/>
              <a:t>a few seconds to minutes; person remains fully conscious</a:t>
            </a:r>
          </a:p>
          <a:p>
            <a:r>
              <a:rPr lang="en-US" dirty="0"/>
              <a:t>Feels as if person is undergoing cataplectic attack affecting the entire body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4) </a:t>
            </a:r>
            <a:r>
              <a:rPr lang="en-US" b="1" u="sng"/>
              <a:t>Hallucinations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Can accompany sleep paralysis and occur when falling asleep, waking, or during sleep</a:t>
            </a:r>
          </a:p>
          <a:p>
            <a:r>
              <a:rPr lang="en-US" b="1" i="1"/>
              <a:t>Hypnagogic</a:t>
            </a:r>
            <a:r>
              <a:rPr lang="en-US"/>
              <a:t>- occur during sleep onset</a:t>
            </a:r>
          </a:p>
          <a:p>
            <a:r>
              <a:rPr lang="en-US" b="1" i="1"/>
              <a:t>Hypnopompic</a:t>
            </a:r>
            <a:r>
              <a:rPr lang="en-US"/>
              <a:t>- occur during waking</a:t>
            </a:r>
          </a:p>
          <a:p>
            <a:r>
              <a:rPr lang="en-US"/>
              <a:t>Images are unusually vivid, seem real, can be frightening; sometimes involve other senses besides sight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5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Symptoms of narcolepsy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Most people with narcolepsy do not have difficulty falling asleep but do have trouble </a:t>
            </a:r>
            <a:r>
              <a:rPr lang="en-US" u="sng"/>
              <a:t>staying asleep</a:t>
            </a:r>
          </a:p>
          <a:p>
            <a:r>
              <a:rPr lang="en-US"/>
              <a:t>REM sleep disturbances may include insomnia, vivid dreaming, sleep talking, acting out while dreaming, leg movements</a:t>
            </a:r>
          </a:p>
          <a:p>
            <a:r>
              <a:rPr lang="en-US"/>
              <a:t>10-25% of people with narcolepsy display all four symptoms during the course of illness</a:t>
            </a:r>
          </a:p>
        </p:txBody>
      </p:sp>
    </p:spTree>
    <p:extLst>
      <p:ext uri="{BB962C8B-B14F-4D97-AF65-F5344CB8AC3E}">
        <p14:creationId xmlns:p14="http://schemas.microsoft.com/office/powerpoint/2010/main" val="1144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Symptoms of narcolepsy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Tend to begin subtly and may change over time</a:t>
            </a:r>
          </a:p>
          <a:p>
            <a:r>
              <a:rPr lang="en-US"/>
              <a:t>Contrary to myth, people with narcolepsy do NOT spend more time asleep than others in 24 hours</a:t>
            </a:r>
          </a:p>
          <a:p>
            <a:r>
              <a:rPr lang="en-US"/>
              <a:t>May fall asleep in inappropriate times and places, which may be dangerous, ie: driving, hazardous activities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Symptoms of narcolepsy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If left untreated, narcolepsy can affect psychological, social and cognitive function and undermine academic and social activities, ie:</a:t>
            </a:r>
          </a:p>
          <a:p>
            <a:r>
              <a:rPr lang="en-US"/>
              <a:t>An increase in work-related and transit accidents,</a:t>
            </a:r>
          </a:p>
          <a:p>
            <a:r>
              <a:rPr lang="en-US"/>
              <a:t>Sexual dysfunction </a:t>
            </a:r>
          </a:p>
          <a:p>
            <a:r>
              <a:rPr lang="en-US"/>
              <a:t>Neuropsychological alterations (ie: increased reaction time, decreased executive function)</a:t>
            </a:r>
          </a:p>
          <a:p>
            <a:r>
              <a:rPr lang="en-US"/>
              <a:t>Overall reduction in quality of life (school, jobs, marriages, social life)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1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Other </a:t>
            </a:r>
            <a:r>
              <a:rPr lang="en-US" dirty="0"/>
              <a:t>sleep disorders (</a:t>
            </a:r>
            <a:r>
              <a:rPr lang="en-US" dirty="0" err="1"/>
              <a:t>ie</a:t>
            </a:r>
            <a:r>
              <a:rPr lang="en-US" dirty="0"/>
              <a:t>: sleep apnea)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Viral </a:t>
            </a:r>
            <a:r>
              <a:rPr lang="en-US" dirty="0"/>
              <a:t>or bacterial infections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Mood </a:t>
            </a:r>
            <a:r>
              <a:rPr lang="en-US" dirty="0"/>
              <a:t>disorders (</a:t>
            </a:r>
            <a:r>
              <a:rPr lang="en-US" dirty="0" err="1"/>
              <a:t>ie</a:t>
            </a:r>
            <a:r>
              <a:rPr lang="en-US" dirty="0"/>
              <a:t>: depression)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Chronic illnesses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Medications</a:t>
            </a:r>
            <a:r>
              <a:rPr lang="en-US" dirty="0"/>
              <a:t>, caffeine, alcohol, nicotine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Sleep </a:t>
            </a:r>
            <a:r>
              <a:rPr lang="en-US" dirty="0"/>
              <a:t>deprivation and interruption of </a:t>
            </a:r>
            <a:r>
              <a:rPr lang="en-US" dirty="0" smtClean="0"/>
              <a:t>		   work-sleep </a:t>
            </a:r>
            <a:r>
              <a:rPr lang="en-US" dirty="0"/>
              <a:t>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Narcolepsy:  Theory and Treatment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>
                <a:solidFill>
                  <a:schemeClr val="tx1"/>
                </a:solidFill>
              </a:rPr>
              <a:t>Heather Kirkpatrick</a:t>
            </a:r>
            <a:r>
              <a:rPr lang="en-US" dirty="0">
                <a:solidFill>
                  <a:schemeClr val="tx1"/>
                </a:solidFill>
              </a:rPr>
              <a:t>, Ph.D., ABPP</a:t>
            </a:r>
          </a:p>
          <a:p>
            <a:r>
              <a:rPr lang="en-US" sz="4500" dirty="0">
                <a:solidFill>
                  <a:schemeClr val="tx1"/>
                </a:solidFill>
              </a:rPr>
              <a:t>Megan Meade-Higgins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PsyD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sz="4500" dirty="0">
                <a:solidFill>
                  <a:schemeClr val="tx1"/>
                </a:solidFill>
              </a:rPr>
              <a:t>Laci Zawilinski</a:t>
            </a:r>
            <a:r>
              <a:rPr lang="en-US" dirty="0">
                <a:solidFill>
                  <a:schemeClr val="tx1"/>
                </a:solidFill>
              </a:rPr>
              <a:t>, Ph.D.</a:t>
            </a:r>
          </a:p>
          <a:p>
            <a:r>
              <a:rPr lang="en-US" dirty="0" err="1">
                <a:solidFill>
                  <a:schemeClr val="tx1"/>
                </a:solidFill>
              </a:rPr>
              <a:t>Genesys</a:t>
            </a:r>
            <a:r>
              <a:rPr lang="en-US" dirty="0">
                <a:solidFill>
                  <a:schemeClr val="tx1"/>
                </a:solidFill>
              </a:rPr>
              <a:t> Regional Medical </a:t>
            </a:r>
            <a:r>
              <a:rPr lang="en-US" dirty="0" smtClean="0">
                <a:solidFill>
                  <a:schemeClr val="tx1"/>
                </a:solidFill>
              </a:rPr>
              <a:t>Center        Flint</a:t>
            </a:r>
            <a:r>
              <a:rPr lang="en-US" dirty="0">
                <a:solidFill>
                  <a:schemeClr val="tx1"/>
                </a:solidFill>
              </a:rPr>
              <a:t>, MI</a:t>
            </a:r>
          </a:p>
        </p:txBody>
      </p:sp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Etiology of narcolepsy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Hypocretin</a:t>
            </a:r>
            <a:r>
              <a:rPr lang="en-US" dirty="0"/>
              <a:t>, aka Orexin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Genetic </a:t>
            </a:r>
            <a:r>
              <a:rPr lang="en-US" dirty="0"/>
              <a:t>factors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Autoimmune Hypothesis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Environmental </a:t>
            </a:r>
            <a:r>
              <a:rPr lang="en-US" dirty="0"/>
              <a:t>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8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Hypocretin, aka Orexin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DC53401-5EEC-473C-97FD-002D01D2D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010" y="1638300"/>
            <a:ext cx="6284919" cy="2945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A556C6-A738-4005-8E88-7DAF58C435CF}"/>
              </a:ext>
            </a:extLst>
          </p:cNvPr>
          <p:cNvSpPr txBox="1"/>
          <p:nvPr/>
        </p:nvSpPr>
        <p:spPr>
          <a:xfrm>
            <a:off x="3193868" y="3200400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837CB4-087A-4891-8DF7-52A466FAD425}"/>
              </a:ext>
            </a:extLst>
          </p:cNvPr>
          <p:cNvSpPr txBox="1"/>
          <p:nvPr/>
        </p:nvSpPr>
        <p:spPr>
          <a:xfrm>
            <a:off x="3340825" y="3337560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5866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Hypocretin, aka Orexin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people with narcolepsy have low levels of the neurotransmitter </a:t>
            </a:r>
            <a:r>
              <a:rPr lang="en-US" b="1" dirty="0"/>
              <a:t>HYPOCRETIN </a:t>
            </a:r>
            <a:r>
              <a:rPr lang="en-US" dirty="0"/>
              <a:t>which promotes and sustains wakefulness</a:t>
            </a:r>
          </a:p>
          <a:p>
            <a:r>
              <a:rPr lang="en-US" dirty="0" smtClean="0"/>
              <a:t>People </a:t>
            </a:r>
            <a:r>
              <a:rPr lang="en-US" dirty="0"/>
              <a:t>who have narcolepsy have greatly reduced numbers of </a:t>
            </a:r>
            <a:r>
              <a:rPr lang="en-US" dirty="0" err="1"/>
              <a:t>hypocretin</a:t>
            </a:r>
            <a:r>
              <a:rPr lang="en-US" dirty="0"/>
              <a:t>-producing neurons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34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Hypocretin, aka Orexin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899A992-F29C-4433-9A12-4AC62141D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00275"/>
            <a:ext cx="3349662" cy="2416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4BFDB1-3C6D-4ED0-84B6-F865203B9C3A}"/>
              </a:ext>
            </a:extLst>
          </p:cNvPr>
          <p:cNvSpPr txBox="1"/>
          <p:nvPr/>
        </p:nvSpPr>
        <p:spPr>
          <a:xfrm>
            <a:off x="287020" y="5372100"/>
            <a:ext cx="886333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t>http://healthysleep.med.harvard.edu/narcolepsy/what-is-narcolepsy/science-of-narcolepsy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166FA81B-0C3A-4974-83E5-A330AC6F4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707" y="1981200"/>
            <a:ext cx="4379731" cy="31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75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Genetic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Most cases of narcolepsy are sporadic, aka no known family history</a:t>
            </a:r>
          </a:p>
          <a:p>
            <a:r>
              <a:rPr lang="en-US"/>
              <a:t>Only 25% of monozygotic twins have narcolepsy</a:t>
            </a:r>
          </a:p>
          <a:p>
            <a:r>
              <a:rPr lang="en-US"/>
              <a:t>BUT some families do show a tendency: up to 10% of people with narcolepsy have a close relative with same symptoms</a:t>
            </a:r>
          </a:p>
        </p:txBody>
      </p:sp>
    </p:spTree>
    <p:extLst>
      <p:ext uri="{BB962C8B-B14F-4D97-AF65-F5344CB8AC3E}">
        <p14:creationId xmlns:p14="http://schemas.microsoft.com/office/powerpoint/2010/main" val="132416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Genetic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Majority of people who have narcolepsy have a specific human leucocyte antigen (HLA) gene variant called DQB1*0602</a:t>
            </a:r>
          </a:p>
          <a:p>
            <a:r>
              <a:rPr lang="en-US"/>
              <a:t>Also have specific alleles at a gene called the T-cell receptor alpha (TCRA)</a:t>
            </a:r>
          </a:p>
          <a:p>
            <a:r>
              <a:rPr lang="en-US"/>
              <a:t>Variations in these genes may predispose an individual to develop narcolepsy through a route that involves changes in autoimmune system function when other causative factors are also present </a:t>
            </a:r>
          </a:p>
        </p:txBody>
      </p:sp>
    </p:spTree>
    <p:extLst>
      <p:ext uri="{BB962C8B-B14F-4D97-AF65-F5344CB8AC3E}">
        <p14:creationId xmlns:p14="http://schemas.microsoft.com/office/powerpoint/2010/main" val="1181507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Genetic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Other genes may contribute to the development of narcolepsy</a:t>
            </a:r>
          </a:p>
          <a:p>
            <a:r>
              <a:rPr lang="en-US"/>
              <a:t>Groups of neurons especially in brain stem and central brain interact to control sleep</a:t>
            </a:r>
          </a:p>
          <a:p>
            <a:r>
              <a:rPr lang="en-US"/>
              <a:t>Studies on dogs with narcolepsy have found a gene mutation that disrupts the signal from hypocretins produced by neurons in the hypothalamus and produces narcolepsy symptoms</a:t>
            </a:r>
          </a:p>
        </p:txBody>
      </p:sp>
    </p:spTree>
    <p:extLst>
      <p:ext uri="{BB962C8B-B14F-4D97-AF65-F5344CB8AC3E}">
        <p14:creationId xmlns:p14="http://schemas.microsoft.com/office/powerpoint/2010/main" val="4273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AUTOIMMUNE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People </a:t>
            </a:r>
            <a:r>
              <a:rPr lang="en-US" dirty="0"/>
              <a:t>with narcolepsy have greatly reduced numbers of </a:t>
            </a:r>
            <a:r>
              <a:rPr lang="en-US" dirty="0" err="1"/>
              <a:t>hypocretin</a:t>
            </a:r>
            <a:r>
              <a:rPr lang="en-US" dirty="0"/>
              <a:t>-producing neurons and certain genetic </a:t>
            </a:r>
            <a:r>
              <a:rPr lang="en-US" dirty="0" smtClean="0"/>
              <a:t>subtypes</a:t>
            </a:r>
          </a:p>
          <a:p>
            <a:r>
              <a:rPr lang="en-US" dirty="0" smtClean="0"/>
              <a:t>They </a:t>
            </a:r>
            <a:r>
              <a:rPr lang="en-US" dirty="0"/>
              <a:t>may have an increased susceptibility to immune attack on </a:t>
            </a:r>
            <a:r>
              <a:rPr lang="en-US" dirty="0" err="1"/>
              <a:t>hypocretin</a:t>
            </a:r>
            <a:r>
              <a:rPr lang="en-US" dirty="0"/>
              <a:t> neurons in the hypothalamus leading to their degeneration and destruction</a:t>
            </a:r>
          </a:p>
          <a:p>
            <a:r>
              <a:rPr lang="en-US" dirty="0"/>
              <a:t>Reasons for this are still unknown and being studied…</a:t>
            </a:r>
          </a:p>
        </p:txBody>
      </p:sp>
    </p:spTree>
    <p:extLst>
      <p:ext uri="{BB962C8B-B14F-4D97-AF65-F5344CB8AC3E}">
        <p14:creationId xmlns:p14="http://schemas.microsoft.com/office/powerpoint/2010/main" val="2021091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AUTOIMMUNE HYPOTHESIS and 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Narcolepsy onset generally follows a seasonal pattern – higher in spring and summer, following winter upper airway infection season</a:t>
            </a:r>
          </a:p>
          <a:p>
            <a:r>
              <a:rPr lang="en-US"/>
              <a:t>Studied close to onset, people with narcolepsy have high levels of antibodies to a marker called ASO which is a response to a bacterial infection such as strep throat</a:t>
            </a:r>
          </a:p>
        </p:txBody>
      </p:sp>
    </p:spTree>
    <p:extLst>
      <p:ext uri="{BB962C8B-B14F-4D97-AF65-F5344CB8AC3E}">
        <p14:creationId xmlns:p14="http://schemas.microsoft.com/office/powerpoint/2010/main" val="2561768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AUTOIMMUNIE HYPOTHESIS and 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ALSO…</a:t>
            </a:r>
          </a:p>
          <a:p>
            <a:r>
              <a:rPr lang="en-US"/>
              <a:t>Growing evidence suggests exposure to H1N1 virus (swine flu) or a special form of the vaccine (</a:t>
            </a:r>
            <a:r>
              <a:rPr lang="en-US" i="1" err="1"/>
              <a:t>Pademrix</a:t>
            </a:r>
            <a:r>
              <a:rPr lang="en-US" i="1"/>
              <a:t>, </a:t>
            </a:r>
            <a:r>
              <a:rPr lang="en-US"/>
              <a:t>administered in Europe) may act as rare triggers for the disease</a:t>
            </a:r>
          </a:p>
          <a:p>
            <a:r>
              <a:rPr lang="en-US"/>
              <a:t>Not understood if infectious agents are direct triggers or increase likelihood of autoimmune response and disease indirectly </a:t>
            </a:r>
          </a:p>
        </p:txBody>
      </p:sp>
    </p:spTree>
    <p:extLst>
      <p:ext uri="{BB962C8B-B14F-4D97-AF65-F5344CB8AC3E}">
        <p14:creationId xmlns:p14="http://schemas.microsoft.com/office/powerpoint/2010/main" val="85585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467600" cy="3124200"/>
          </a:xfrm>
        </p:spPr>
        <p:txBody>
          <a:bodyPr/>
          <a:lstStyle/>
          <a:p>
            <a:r>
              <a:rPr lang="en-US"/>
              <a:t>We have 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 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Some narcolepsy can be caused by traumatic injury to the parts of the brain involved in REM sleep</a:t>
            </a:r>
          </a:p>
          <a:p>
            <a:r>
              <a:rPr lang="en-US"/>
              <a:t>Tumor growth, vascular malformations, other disease processes</a:t>
            </a:r>
          </a:p>
          <a:p>
            <a:r>
              <a:rPr lang="en-US"/>
              <a:t>Infections, exposure to toxins, dietary factors, stress, hormonal changes (puberty, menopause), alterations in sleep schedule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is narcolepsy diagnosed?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Clinical exam</a:t>
            </a:r>
          </a:p>
          <a:p>
            <a:r>
              <a:rPr lang="en-US"/>
              <a:t>Thorough mental health history</a:t>
            </a:r>
          </a:p>
          <a:p>
            <a:r>
              <a:rPr lang="en-US"/>
              <a:t>Sleep journal (cataplexy most specific symptom- rarely present outside narcolepsy)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is narcolepsy diagnosed?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Polysomnogram</a:t>
            </a:r>
            <a:r>
              <a:rPr lang="en-US" dirty="0" smtClean="0"/>
              <a:t> </a:t>
            </a:r>
            <a:r>
              <a:rPr lang="en-US" dirty="0"/>
              <a:t>(PSG</a:t>
            </a:r>
            <a:r>
              <a:rPr lang="en-US" dirty="0" smtClean="0"/>
              <a:t>)</a:t>
            </a:r>
          </a:p>
          <a:p>
            <a:r>
              <a:rPr lang="en-US" b="1" dirty="0"/>
              <a:t>Multiple Sleep Latency Test </a:t>
            </a:r>
            <a:r>
              <a:rPr lang="en-US" dirty="0"/>
              <a:t>(MSLT)-</a:t>
            </a:r>
          </a:p>
          <a:p>
            <a:r>
              <a:rPr lang="en-US" dirty="0"/>
              <a:t>Performed during the day</a:t>
            </a:r>
          </a:p>
          <a:p>
            <a:r>
              <a:rPr lang="en-US" dirty="0"/>
              <a:t>Measures time it takes to fall asleep and if REM is intruding during waking hours</a:t>
            </a:r>
          </a:p>
          <a:p>
            <a:r>
              <a:rPr lang="en-US" dirty="0" smtClean="0"/>
              <a:t>Pinpoints </a:t>
            </a:r>
            <a:r>
              <a:rPr lang="en-US" dirty="0"/>
              <a:t>occurrence of abnormally timed REM episodes through EEGs</a:t>
            </a:r>
          </a:p>
          <a:p>
            <a:r>
              <a:rPr lang="en-US" dirty="0" smtClean="0"/>
              <a:t> Person takes multiple naps</a:t>
            </a:r>
          </a:p>
          <a:p>
            <a:r>
              <a:rPr lang="en-US" dirty="0"/>
              <a:t>IF person enters REM within a few minutes of sleep onset in at least two of the naps, narcolepsy is indicated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41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is narcolepsy diagnosed?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/>
              <a:t>Now with autoimmune hypothesis:</a:t>
            </a:r>
          </a:p>
          <a:p>
            <a:pPr>
              <a:buFont typeface="Arial" charset="0"/>
              <a:buChar char="•"/>
            </a:pPr>
            <a:r>
              <a:rPr lang="en-US" b="1"/>
              <a:t>Human leukocyte antigen (HLA) typing </a:t>
            </a:r>
            <a:r>
              <a:rPr lang="en-US"/>
              <a:t>may also help diagnose narcolepsy</a:t>
            </a:r>
          </a:p>
          <a:p>
            <a:pPr>
              <a:buFont typeface="Arial" charset="0"/>
              <a:buChar char="•"/>
            </a:pPr>
            <a:r>
              <a:rPr lang="en-US"/>
              <a:t>HLA typing is a marker of viral infection, and most HLA-associated disorders are autoimmune </a:t>
            </a:r>
          </a:p>
          <a:p>
            <a:pPr>
              <a:buFont typeface="Arial" charset="0"/>
              <a:buChar char="•"/>
            </a:pPr>
            <a:r>
              <a:rPr lang="en-US"/>
              <a:t>Certain alleles (genetic information) located on chromosome 6 are strongly associated with narcolepsy/cataplexy</a:t>
            </a:r>
          </a:p>
          <a:p>
            <a:pPr>
              <a:buFont typeface="Arial" charset="0"/>
              <a:buChar char="•"/>
            </a:pPr>
            <a:r>
              <a:rPr lang="en-US" b="1"/>
              <a:t>GOLD-STANDARD TEST</a:t>
            </a:r>
            <a:r>
              <a:rPr lang="en-US"/>
              <a:t>: Cerebrospinal fluid (CSF) is tested, and if level of hypocretin is low, hypocretin deficiency can be established as the cause of narcolepsy 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6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Treatment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27449" y="96315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Narcolepsy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67219219"/>
              </p:ext>
            </p:extLst>
          </p:nvPr>
        </p:nvGraphicFramePr>
        <p:xfrm>
          <a:off x="-754767" y="2332542"/>
          <a:ext cx="5663652" cy="258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Arrow 1"/>
          <p:cNvSpPr/>
          <p:nvPr/>
        </p:nvSpPr>
        <p:spPr>
          <a:xfrm>
            <a:off x="4038679" y="3474671"/>
            <a:ext cx="607141" cy="41374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754845" y="2484731"/>
            <a:ext cx="4251157" cy="3023343"/>
            <a:chOff x="4754845" y="2484731"/>
            <a:chExt cx="4251157" cy="3023343"/>
          </a:xfrm>
        </p:grpSpPr>
        <p:grpSp>
          <p:nvGrpSpPr>
            <p:cNvPr id="12" name="Group 11"/>
            <p:cNvGrpSpPr/>
            <p:nvPr/>
          </p:nvGrpSpPr>
          <p:grpSpPr>
            <a:xfrm>
              <a:off x="4754845" y="2484731"/>
              <a:ext cx="4251157" cy="2620501"/>
              <a:chOff x="4754845" y="2484731"/>
              <a:chExt cx="4251157" cy="262050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754845" y="2484731"/>
                <a:ext cx="4251157" cy="2620501"/>
                <a:chOff x="1191714" y="2125008"/>
                <a:chExt cx="6912970" cy="4017485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1191714" y="2125008"/>
                  <a:ext cx="4017485" cy="4017485"/>
                </a:xfrm>
                <a:custGeom>
                  <a:avLst/>
                  <a:gdLst>
                    <a:gd name="connsiteX0" fmla="*/ 0 w 4017485"/>
                    <a:gd name="connsiteY0" fmla="*/ 2008743 h 4017485"/>
                    <a:gd name="connsiteX1" fmla="*/ 2008743 w 4017485"/>
                    <a:gd name="connsiteY1" fmla="*/ 0 h 4017485"/>
                    <a:gd name="connsiteX2" fmla="*/ 4017486 w 4017485"/>
                    <a:gd name="connsiteY2" fmla="*/ 2008743 h 4017485"/>
                    <a:gd name="connsiteX3" fmla="*/ 2008743 w 4017485"/>
                    <a:gd name="connsiteY3" fmla="*/ 4017486 h 4017485"/>
                    <a:gd name="connsiteX4" fmla="*/ 0 w 4017485"/>
                    <a:gd name="connsiteY4" fmla="*/ 2008743 h 4017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485" h="4017485">
                      <a:moveTo>
                        <a:pt x="0" y="2008743"/>
                      </a:moveTo>
                      <a:cubicBezTo>
                        <a:pt x="0" y="899345"/>
                        <a:pt x="899345" y="0"/>
                        <a:pt x="2008743" y="0"/>
                      </a:cubicBezTo>
                      <a:cubicBezTo>
                        <a:pt x="3118141" y="0"/>
                        <a:pt x="4017486" y="899345"/>
                        <a:pt x="4017486" y="2008743"/>
                      </a:cubicBezTo>
                      <a:cubicBezTo>
                        <a:pt x="4017486" y="3118141"/>
                        <a:pt x="3118141" y="4017486"/>
                        <a:pt x="2008743" y="4017486"/>
                      </a:cubicBezTo>
                      <a:cubicBezTo>
                        <a:pt x="899345" y="4017486"/>
                        <a:pt x="0" y="3118141"/>
                        <a:pt x="0" y="200874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561000" tIns="473748" rIns="1140098" bIns="473748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kern="1200" dirty="0" smtClean="0"/>
                </a:p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kern="1200" dirty="0" smtClean="0"/>
                </a:p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kern="1200" dirty="0" smtClean="0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087199" y="2125008"/>
                  <a:ext cx="4017485" cy="4017485"/>
                </a:xfrm>
                <a:custGeom>
                  <a:avLst/>
                  <a:gdLst>
                    <a:gd name="connsiteX0" fmla="*/ 0 w 4017485"/>
                    <a:gd name="connsiteY0" fmla="*/ 2008743 h 4017485"/>
                    <a:gd name="connsiteX1" fmla="*/ 2008743 w 4017485"/>
                    <a:gd name="connsiteY1" fmla="*/ 0 h 4017485"/>
                    <a:gd name="connsiteX2" fmla="*/ 4017486 w 4017485"/>
                    <a:gd name="connsiteY2" fmla="*/ 2008743 h 4017485"/>
                    <a:gd name="connsiteX3" fmla="*/ 2008743 w 4017485"/>
                    <a:gd name="connsiteY3" fmla="*/ 4017486 h 4017485"/>
                    <a:gd name="connsiteX4" fmla="*/ 0 w 4017485"/>
                    <a:gd name="connsiteY4" fmla="*/ 2008743 h 4017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485" h="4017485">
                      <a:moveTo>
                        <a:pt x="0" y="2008743"/>
                      </a:moveTo>
                      <a:cubicBezTo>
                        <a:pt x="0" y="899345"/>
                        <a:pt x="899345" y="0"/>
                        <a:pt x="2008743" y="0"/>
                      </a:cubicBezTo>
                      <a:cubicBezTo>
                        <a:pt x="3118141" y="0"/>
                        <a:pt x="4017486" y="899345"/>
                        <a:pt x="4017486" y="2008743"/>
                      </a:cubicBezTo>
                      <a:cubicBezTo>
                        <a:pt x="4017486" y="3118141"/>
                        <a:pt x="3118141" y="4017486"/>
                        <a:pt x="2008743" y="4017486"/>
                      </a:cubicBezTo>
                      <a:cubicBezTo>
                        <a:pt x="899345" y="4017486"/>
                        <a:pt x="0" y="3118141"/>
                        <a:pt x="0" y="200874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1140097" tIns="473748" rIns="561001" bIns="473748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kern="1200" dirty="0" smtClean="0"/>
                </a:p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kern="1200" dirty="0" smtClean="0"/>
                </a:p>
                <a:p>
                  <a:pPr lvl="0" algn="ctr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endParaRPr lang="en-US" sz="1600" kern="1200" dirty="0" smtClean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619494" y="2648907"/>
                  <a:ext cx="2587666" cy="167035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sz="2400" b="1" dirty="0" smtClean="0"/>
                    <a:t>Excessive Daytime</a:t>
                  </a:r>
                  <a:r>
                    <a:rPr lang="en-US" sz="2000" dirty="0" smtClean="0"/>
                    <a:t> </a:t>
                  </a:r>
                  <a:r>
                    <a:rPr lang="en-US" sz="2400" b="1" dirty="0"/>
                    <a:t>Sleepiness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321094" y="2846220"/>
                  <a:ext cx="2587666" cy="651156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lvl="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sz="2400" b="1" dirty="0"/>
                    <a:t>Cataplexy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145115" y="3843442"/>
                  <a:ext cx="1090305" cy="566222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en-US" dirty="0" smtClean="0"/>
                    <a:t>Both</a:t>
                  </a:r>
                  <a:endParaRPr lang="en-US" dirty="0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116078" y="3942694"/>
                <a:ext cx="1424528" cy="1116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dirty="0"/>
                  <a:t>Goal: </a:t>
                </a:r>
              </a:p>
              <a:p>
                <a:pPr lvl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dirty="0"/>
                  <a:t>improve sleep </a:t>
                </a:r>
                <a:r>
                  <a:rPr lang="en-US" dirty="0" smtClean="0"/>
                  <a:t>attacks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03507" y="3956736"/>
              <a:ext cx="1373244" cy="155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dirty="0"/>
                <a:t>Goal: 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dirty="0"/>
                <a:t>normal alertness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59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94963" y="77282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Narcolepsy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4388822" y="4790964"/>
            <a:ext cx="2502569" cy="946485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Modafinil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88606" y="5228888"/>
            <a:ext cx="2502569" cy="946485"/>
            <a:chOff x="3665749" y="4271315"/>
            <a:chExt cx="2502569" cy="946485"/>
          </a:xfrm>
        </p:grpSpPr>
        <p:sp>
          <p:nvSpPr>
            <p:cNvPr id="21" name="Flowchart: Decision 20"/>
            <p:cNvSpPr/>
            <p:nvPr/>
          </p:nvSpPr>
          <p:spPr>
            <a:xfrm>
              <a:off x="3665749" y="4271315"/>
              <a:ext cx="2502569" cy="946485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723" y="4535043"/>
              <a:ext cx="205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Amphetamines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32623" y="5160757"/>
            <a:ext cx="2502569" cy="946485"/>
            <a:chOff x="5974209" y="5135860"/>
            <a:chExt cx="2502569" cy="946485"/>
          </a:xfrm>
        </p:grpSpPr>
        <p:sp>
          <p:nvSpPr>
            <p:cNvPr id="22" name="Flowchart: Decision 21"/>
            <p:cNvSpPr/>
            <p:nvPr/>
          </p:nvSpPr>
          <p:spPr>
            <a:xfrm>
              <a:off x="5974209" y="5135860"/>
              <a:ext cx="2502569" cy="946485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93162" y="5434821"/>
              <a:ext cx="1480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Armodafinil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5350" y="4802807"/>
            <a:ext cx="2502569" cy="946485"/>
            <a:chOff x="306972" y="4426958"/>
            <a:chExt cx="2502569" cy="946485"/>
          </a:xfrm>
        </p:grpSpPr>
        <p:sp>
          <p:nvSpPr>
            <p:cNvPr id="19" name="Flowchart: Decision 18"/>
            <p:cNvSpPr/>
            <p:nvPr/>
          </p:nvSpPr>
          <p:spPr>
            <a:xfrm>
              <a:off x="306972" y="4426958"/>
              <a:ext cx="2502569" cy="946485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1687" y="4715534"/>
              <a:ext cx="1963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Methylphenidate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580" y="1962019"/>
            <a:ext cx="3722098" cy="1925547"/>
            <a:chOff x="65580" y="1962019"/>
            <a:chExt cx="3722098" cy="1925547"/>
          </a:xfrm>
        </p:grpSpPr>
        <p:sp>
          <p:nvSpPr>
            <p:cNvPr id="3" name="Freeform 2"/>
            <p:cNvSpPr/>
            <p:nvPr/>
          </p:nvSpPr>
          <p:spPr>
            <a:xfrm rot="21600000">
              <a:off x="65580" y="1962019"/>
              <a:ext cx="1705652" cy="1910256"/>
            </a:xfrm>
            <a:custGeom>
              <a:avLst/>
              <a:gdLst>
                <a:gd name="connsiteX0" fmla="*/ 284332 w 1910256"/>
                <a:gd name="connsiteY0" fmla="*/ 0 h 1705652"/>
                <a:gd name="connsiteX1" fmla="*/ 1625924 w 1910256"/>
                <a:gd name="connsiteY1" fmla="*/ 0 h 1705652"/>
                <a:gd name="connsiteX2" fmla="*/ 1910256 w 1910256"/>
                <a:gd name="connsiteY2" fmla="*/ 284332 h 1705652"/>
                <a:gd name="connsiteX3" fmla="*/ 1910256 w 1910256"/>
                <a:gd name="connsiteY3" fmla="*/ 1705652 h 1705652"/>
                <a:gd name="connsiteX4" fmla="*/ 1910256 w 1910256"/>
                <a:gd name="connsiteY4" fmla="*/ 1705652 h 1705652"/>
                <a:gd name="connsiteX5" fmla="*/ 0 w 1910256"/>
                <a:gd name="connsiteY5" fmla="*/ 1705652 h 1705652"/>
                <a:gd name="connsiteX6" fmla="*/ 0 w 1910256"/>
                <a:gd name="connsiteY6" fmla="*/ 1705652 h 1705652"/>
                <a:gd name="connsiteX7" fmla="*/ 0 w 1910256"/>
                <a:gd name="connsiteY7" fmla="*/ 284332 h 1705652"/>
                <a:gd name="connsiteX8" fmla="*/ 284332 w 1910256"/>
                <a:gd name="connsiteY8" fmla="*/ 0 h 170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0256" h="1705652">
                  <a:moveTo>
                    <a:pt x="1" y="1451774"/>
                  </a:moveTo>
                  <a:lnTo>
                    <a:pt x="1" y="253878"/>
                  </a:lnTo>
                  <a:cubicBezTo>
                    <a:pt x="1" y="113665"/>
                    <a:pt x="142571" y="0"/>
                    <a:pt x="318440" y="0"/>
                  </a:cubicBezTo>
                  <a:lnTo>
                    <a:pt x="1910255" y="0"/>
                  </a:lnTo>
                  <a:lnTo>
                    <a:pt x="1910255" y="0"/>
                  </a:lnTo>
                  <a:lnTo>
                    <a:pt x="1910255" y="1705652"/>
                  </a:lnTo>
                  <a:lnTo>
                    <a:pt x="1910255" y="1705652"/>
                  </a:lnTo>
                  <a:lnTo>
                    <a:pt x="318440" y="1705652"/>
                  </a:lnTo>
                  <a:cubicBezTo>
                    <a:pt x="142571" y="1705652"/>
                    <a:pt x="1" y="1591987"/>
                    <a:pt x="1" y="14517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858" tIns="197578" rIns="102870" bIns="197578" numCol="1" spcCol="1270" anchor="ctr" anchorCtr="0">
              <a:noAutofit/>
            </a:bodyPr>
            <a:lstStyle/>
            <a:p>
              <a:pPr lvl="0" algn="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dirty="0" smtClean="0"/>
                <a:t>Pharmacologic </a:t>
              </a:r>
            </a:p>
            <a:p>
              <a:pPr lvl="0" algn="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dirty="0" smtClean="0"/>
                <a:t>Interventions</a:t>
              </a:r>
              <a:endParaRPr lang="en-US" sz="1800" kern="1200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60405" y="1997365"/>
              <a:ext cx="1727273" cy="1890201"/>
            </a:xfrm>
            <a:custGeom>
              <a:avLst/>
              <a:gdLst>
                <a:gd name="connsiteX0" fmla="*/ 287936 w 1890201"/>
                <a:gd name="connsiteY0" fmla="*/ 0 h 1727273"/>
                <a:gd name="connsiteX1" fmla="*/ 1602265 w 1890201"/>
                <a:gd name="connsiteY1" fmla="*/ 0 h 1727273"/>
                <a:gd name="connsiteX2" fmla="*/ 1890201 w 1890201"/>
                <a:gd name="connsiteY2" fmla="*/ 287936 h 1727273"/>
                <a:gd name="connsiteX3" fmla="*/ 1890201 w 1890201"/>
                <a:gd name="connsiteY3" fmla="*/ 1727273 h 1727273"/>
                <a:gd name="connsiteX4" fmla="*/ 1890201 w 1890201"/>
                <a:gd name="connsiteY4" fmla="*/ 1727273 h 1727273"/>
                <a:gd name="connsiteX5" fmla="*/ 0 w 1890201"/>
                <a:gd name="connsiteY5" fmla="*/ 1727273 h 1727273"/>
                <a:gd name="connsiteX6" fmla="*/ 0 w 1890201"/>
                <a:gd name="connsiteY6" fmla="*/ 1727273 h 1727273"/>
                <a:gd name="connsiteX7" fmla="*/ 0 w 1890201"/>
                <a:gd name="connsiteY7" fmla="*/ 287936 h 1727273"/>
                <a:gd name="connsiteX8" fmla="*/ 287936 w 1890201"/>
                <a:gd name="connsiteY8" fmla="*/ 0 h 17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0201" h="1727273">
                  <a:moveTo>
                    <a:pt x="1890201" y="263117"/>
                  </a:moveTo>
                  <a:lnTo>
                    <a:pt x="1890201" y="1464156"/>
                  </a:lnTo>
                  <a:cubicBezTo>
                    <a:pt x="1890201" y="1609472"/>
                    <a:pt x="1749128" y="1727273"/>
                    <a:pt x="1575105" y="1727273"/>
                  </a:cubicBezTo>
                  <a:lnTo>
                    <a:pt x="0" y="1727273"/>
                  </a:lnTo>
                  <a:lnTo>
                    <a:pt x="0" y="17272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75105" y="0"/>
                  </a:lnTo>
                  <a:cubicBezTo>
                    <a:pt x="1749128" y="0"/>
                    <a:pt x="1890201" y="117801"/>
                    <a:pt x="1890201" y="263117"/>
                  </a:cubicBez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98634" rIns="152914" bIns="198634" numCol="1" spcCol="1270" anchor="ctr" anchorCtr="0">
              <a:noAutofit/>
            </a:bodyPr>
            <a:lstStyle/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dirty="0" smtClean="0">
                  <a:solidFill>
                    <a:schemeClr val="bg1"/>
                  </a:solidFill>
                </a:rPr>
                <a:t>Non-Pharmacologic 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dirty="0" smtClean="0">
                  <a:solidFill>
                    <a:schemeClr val="bg1"/>
                  </a:solidFill>
                </a:rPr>
                <a:t>Interventions</a:t>
              </a:r>
              <a:endParaRPr lang="en-US" sz="1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153083" y="3190964"/>
            <a:ext cx="1373244" cy="15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Goal: </a:t>
            </a:r>
          </a:p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normal alertness</a:t>
            </a:r>
          </a:p>
          <a:p>
            <a:endParaRPr lang="en-US" dirty="0"/>
          </a:p>
        </p:txBody>
      </p:sp>
      <p:cxnSp>
        <p:nvCxnSpPr>
          <p:cNvPr id="55" name="Straight Arrow Connector 54"/>
          <p:cNvCxnSpPr>
            <a:stCxn id="19" idx="0"/>
          </p:cNvCxnSpPr>
          <p:nvPr/>
        </p:nvCxnSpPr>
        <p:spPr>
          <a:xfrm flipV="1">
            <a:off x="1926635" y="3842135"/>
            <a:ext cx="2768808" cy="960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0"/>
          </p:cNvCxnSpPr>
          <p:nvPr/>
        </p:nvCxnSpPr>
        <p:spPr>
          <a:xfrm flipV="1">
            <a:off x="3839891" y="4264772"/>
            <a:ext cx="1089250" cy="964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3" idx="0"/>
          </p:cNvCxnSpPr>
          <p:nvPr/>
        </p:nvCxnSpPr>
        <p:spPr>
          <a:xfrm flipH="1" flipV="1">
            <a:off x="5640106" y="4339460"/>
            <a:ext cx="1" cy="45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2" idx="0"/>
          </p:cNvCxnSpPr>
          <p:nvPr/>
        </p:nvCxnSpPr>
        <p:spPr>
          <a:xfrm flipH="1" flipV="1">
            <a:off x="6420626" y="4293096"/>
            <a:ext cx="1263282" cy="867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Bent-Up Arrow 67"/>
          <p:cNvSpPr/>
          <p:nvPr/>
        </p:nvSpPr>
        <p:spPr>
          <a:xfrm rot="5400000">
            <a:off x="419706" y="4133685"/>
            <a:ext cx="624061" cy="59317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57137" y="1718959"/>
            <a:ext cx="6898441" cy="2620501"/>
            <a:chOff x="1957137" y="1718959"/>
            <a:chExt cx="6898441" cy="2620501"/>
          </a:xfrm>
        </p:grpSpPr>
        <p:sp>
          <p:nvSpPr>
            <p:cNvPr id="48" name="Freeform 47"/>
            <p:cNvSpPr/>
            <p:nvPr/>
          </p:nvSpPr>
          <p:spPr>
            <a:xfrm>
              <a:off x="4604421" y="1718959"/>
              <a:ext cx="2470568" cy="2620501"/>
            </a:xfrm>
            <a:custGeom>
              <a:avLst/>
              <a:gdLst>
                <a:gd name="connsiteX0" fmla="*/ 0 w 4017485"/>
                <a:gd name="connsiteY0" fmla="*/ 2008743 h 4017485"/>
                <a:gd name="connsiteX1" fmla="*/ 2008743 w 4017485"/>
                <a:gd name="connsiteY1" fmla="*/ 0 h 4017485"/>
                <a:gd name="connsiteX2" fmla="*/ 4017486 w 4017485"/>
                <a:gd name="connsiteY2" fmla="*/ 2008743 h 4017485"/>
                <a:gd name="connsiteX3" fmla="*/ 2008743 w 4017485"/>
                <a:gd name="connsiteY3" fmla="*/ 4017486 h 4017485"/>
                <a:gd name="connsiteX4" fmla="*/ 0 w 4017485"/>
                <a:gd name="connsiteY4" fmla="*/ 2008743 h 401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485" h="4017485">
                  <a:moveTo>
                    <a:pt x="0" y="2008743"/>
                  </a:moveTo>
                  <a:cubicBezTo>
                    <a:pt x="0" y="899345"/>
                    <a:pt x="899345" y="0"/>
                    <a:pt x="2008743" y="0"/>
                  </a:cubicBezTo>
                  <a:cubicBezTo>
                    <a:pt x="3118141" y="0"/>
                    <a:pt x="4017486" y="899345"/>
                    <a:pt x="4017486" y="2008743"/>
                  </a:cubicBezTo>
                  <a:cubicBezTo>
                    <a:pt x="4017486" y="3118141"/>
                    <a:pt x="3118141" y="4017486"/>
                    <a:pt x="2008743" y="4017486"/>
                  </a:cubicBezTo>
                  <a:cubicBezTo>
                    <a:pt x="899345" y="4017486"/>
                    <a:pt x="0" y="3118141"/>
                    <a:pt x="0" y="20087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61000" tIns="473748" rIns="1140098" bIns="47374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385010" y="1718959"/>
              <a:ext cx="2470568" cy="2620501"/>
            </a:xfrm>
            <a:custGeom>
              <a:avLst/>
              <a:gdLst>
                <a:gd name="connsiteX0" fmla="*/ 0 w 4017485"/>
                <a:gd name="connsiteY0" fmla="*/ 2008743 h 4017485"/>
                <a:gd name="connsiteX1" fmla="*/ 2008743 w 4017485"/>
                <a:gd name="connsiteY1" fmla="*/ 0 h 4017485"/>
                <a:gd name="connsiteX2" fmla="*/ 4017486 w 4017485"/>
                <a:gd name="connsiteY2" fmla="*/ 2008743 h 4017485"/>
                <a:gd name="connsiteX3" fmla="*/ 2008743 w 4017485"/>
                <a:gd name="connsiteY3" fmla="*/ 4017486 h 4017485"/>
                <a:gd name="connsiteX4" fmla="*/ 0 w 4017485"/>
                <a:gd name="connsiteY4" fmla="*/ 2008743 h 401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485" h="4017485">
                  <a:moveTo>
                    <a:pt x="0" y="2008743"/>
                  </a:moveTo>
                  <a:cubicBezTo>
                    <a:pt x="0" y="899345"/>
                    <a:pt x="899345" y="0"/>
                    <a:pt x="2008743" y="0"/>
                  </a:cubicBezTo>
                  <a:cubicBezTo>
                    <a:pt x="3118141" y="0"/>
                    <a:pt x="4017486" y="899345"/>
                    <a:pt x="4017486" y="2008743"/>
                  </a:cubicBezTo>
                  <a:cubicBezTo>
                    <a:pt x="4017486" y="3118141"/>
                    <a:pt x="3118141" y="4017486"/>
                    <a:pt x="2008743" y="4017486"/>
                  </a:cubicBezTo>
                  <a:cubicBezTo>
                    <a:pt x="899345" y="4017486"/>
                    <a:pt x="0" y="3118141"/>
                    <a:pt x="0" y="20087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140097" tIns="473748" rIns="561001" bIns="47374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 dirty="0" smtClean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41328" y="2084555"/>
              <a:ext cx="1591295" cy="10895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 smtClean="0"/>
                <a:t>Excessive Daytime</a:t>
              </a:r>
              <a:r>
                <a:rPr lang="en-US" sz="2000" dirty="0" smtClean="0"/>
                <a:t> </a:t>
              </a:r>
              <a:r>
                <a:rPr lang="en-US" sz="2400" b="1" dirty="0"/>
                <a:t>Sleepiness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43799" y="2189387"/>
              <a:ext cx="1591295" cy="4247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/>
                <a:t>Cataplexy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20626" y="2839849"/>
              <a:ext cx="670487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 smtClean="0"/>
                <a:t>Both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65654" y="3176922"/>
              <a:ext cx="1424528" cy="111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dirty="0"/>
                <a:t>Goal: 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dirty="0"/>
                <a:t>improve sleep </a:t>
              </a:r>
              <a:r>
                <a:rPr lang="en-US" dirty="0" smtClean="0"/>
                <a:t>attacks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57137" y="1997365"/>
              <a:ext cx="2538259" cy="1890201"/>
              <a:chOff x="1957137" y="1997365"/>
              <a:chExt cx="2538259" cy="189020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060405" y="1997365"/>
                <a:ext cx="1727273" cy="1890201"/>
              </a:xfrm>
              <a:custGeom>
                <a:avLst/>
                <a:gdLst>
                  <a:gd name="connsiteX0" fmla="*/ 287936 w 1890201"/>
                  <a:gd name="connsiteY0" fmla="*/ 0 h 1727273"/>
                  <a:gd name="connsiteX1" fmla="*/ 1602265 w 1890201"/>
                  <a:gd name="connsiteY1" fmla="*/ 0 h 1727273"/>
                  <a:gd name="connsiteX2" fmla="*/ 1890201 w 1890201"/>
                  <a:gd name="connsiteY2" fmla="*/ 287936 h 1727273"/>
                  <a:gd name="connsiteX3" fmla="*/ 1890201 w 1890201"/>
                  <a:gd name="connsiteY3" fmla="*/ 1727273 h 1727273"/>
                  <a:gd name="connsiteX4" fmla="*/ 1890201 w 1890201"/>
                  <a:gd name="connsiteY4" fmla="*/ 1727273 h 1727273"/>
                  <a:gd name="connsiteX5" fmla="*/ 0 w 1890201"/>
                  <a:gd name="connsiteY5" fmla="*/ 1727273 h 1727273"/>
                  <a:gd name="connsiteX6" fmla="*/ 0 w 1890201"/>
                  <a:gd name="connsiteY6" fmla="*/ 1727273 h 1727273"/>
                  <a:gd name="connsiteX7" fmla="*/ 0 w 1890201"/>
                  <a:gd name="connsiteY7" fmla="*/ 287936 h 1727273"/>
                  <a:gd name="connsiteX8" fmla="*/ 287936 w 1890201"/>
                  <a:gd name="connsiteY8" fmla="*/ 0 h 172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0201" h="1727273">
                    <a:moveTo>
                      <a:pt x="1890201" y="263117"/>
                    </a:moveTo>
                    <a:lnTo>
                      <a:pt x="1890201" y="1464156"/>
                    </a:lnTo>
                    <a:cubicBezTo>
                      <a:pt x="1890201" y="1609472"/>
                      <a:pt x="1749128" y="1727273"/>
                      <a:pt x="1575105" y="1727273"/>
                    </a:cubicBezTo>
                    <a:lnTo>
                      <a:pt x="0" y="1727273"/>
                    </a:lnTo>
                    <a:lnTo>
                      <a:pt x="0" y="17272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75105" y="0"/>
                    </a:lnTo>
                    <a:cubicBezTo>
                      <a:pt x="1749128" y="0"/>
                      <a:pt x="1890201" y="117801"/>
                      <a:pt x="1890201" y="263117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0" tIns="198634" rIns="152914" bIns="198634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1800" kern="1200" dirty="0" smtClean="0">
                    <a:solidFill>
                      <a:schemeClr val="bg1"/>
                    </a:solidFill>
                  </a:rPr>
                  <a:t>Non-Pharmacologic </a:t>
                </a:r>
              </a:p>
              <a:p>
                <a:pPr lvl="0" algn="l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1800" kern="1200" dirty="0" smtClean="0">
                    <a:solidFill>
                      <a:schemeClr val="bg1"/>
                    </a:solidFill>
                  </a:rPr>
                  <a:t>Interventions</a:t>
                </a:r>
                <a:endParaRPr lang="en-US" sz="18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1957137" y="2708899"/>
                <a:ext cx="2538259" cy="413744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0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94963" y="77282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Narcolepsy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3357004" y="4465383"/>
            <a:ext cx="2502569" cy="946485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Sodium </a:t>
            </a:r>
            <a:r>
              <a:rPr lang="en-US" dirty="0" err="1" smtClean="0"/>
              <a:t>Oxybate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04421" y="1718959"/>
            <a:ext cx="4251157" cy="2620501"/>
            <a:chOff x="4604421" y="1718959"/>
            <a:chExt cx="4251157" cy="2620501"/>
          </a:xfrm>
        </p:grpSpPr>
        <p:grpSp>
          <p:nvGrpSpPr>
            <p:cNvPr id="45" name="Group 44"/>
            <p:cNvGrpSpPr/>
            <p:nvPr/>
          </p:nvGrpSpPr>
          <p:grpSpPr>
            <a:xfrm>
              <a:off x="4604421" y="1718959"/>
              <a:ext cx="4251157" cy="2620501"/>
              <a:chOff x="1191714" y="2125008"/>
              <a:chExt cx="6912970" cy="4017485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1191714" y="2125008"/>
                <a:ext cx="4017485" cy="4017485"/>
              </a:xfrm>
              <a:custGeom>
                <a:avLst/>
                <a:gdLst>
                  <a:gd name="connsiteX0" fmla="*/ 0 w 4017485"/>
                  <a:gd name="connsiteY0" fmla="*/ 2008743 h 4017485"/>
                  <a:gd name="connsiteX1" fmla="*/ 2008743 w 4017485"/>
                  <a:gd name="connsiteY1" fmla="*/ 0 h 4017485"/>
                  <a:gd name="connsiteX2" fmla="*/ 4017486 w 4017485"/>
                  <a:gd name="connsiteY2" fmla="*/ 2008743 h 4017485"/>
                  <a:gd name="connsiteX3" fmla="*/ 2008743 w 4017485"/>
                  <a:gd name="connsiteY3" fmla="*/ 4017486 h 4017485"/>
                  <a:gd name="connsiteX4" fmla="*/ 0 w 4017485"/>
                  <a:gd name="connsiteY4" fmla="*/ 2008743 h 401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7485" h="4017485">
                    <a:moveTo>
                      <a:pt x="0" y="2008743"/>
                    </a:moveTo>
                    <a:cubicBezTo>
                      <a:pt x="0" y="899345"/>
                      <a:pt x="899345" y="0"/>
                      <a:pt x="2008743" y="0"/>
                    </a:cubicBezTo>
                    <a:cubicBezTo>
                      <a:pt x="3118141" y="0"/>
                      <a:pt x="4017486" y="899345"/>
                      <a:pt x="4017486" y="2008743"/>
                    </a:cubicBezTo>
                    <a:cubicBezTo>
                      <a:pt x="4017486" y="3118141"/>
                      <a:pt x="3118141" y="4017486"/>
                      <a:pt x="2008743" y="4017486"/>
                    </a:cubicBezTo>
                    <a:cubicBezTo>
                      <a:pt x="899345" y="4017486"/>
                      <a:pt x="0" y="3118141"/>
                      <a:pt x="0" y="2008743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61000" tIns="473748" rIns="1140098" bIns="473748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 smtClean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 smtClean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 smtClean="0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4087199" y="2125008"/>
                <a:ext cx="4017485" cy="4017485"/>
              </a:xfrm>
              <a:custGeom>
                <a:avLst/>
                <a:gdLst>
                  <a:gd name="connsiteX0" fmla="*/ 0 w 4017485"/>
                  <a:gd name="connsiteY0" fmla="*/ 2008743 h 4017485"/>
                  <a:gd name="connsiteX1" fmla="*/ 2008743 w 4017485"/>
                  <a:gd name="connsiteY1" fmla="*/ 0 h 4017485"/>
                  <a:gd name="connsiteX2" fmla="*/ 4017486 w 4017485"/>
                  <a:gd name="connsiteY2" fmla="*/ 2008743 h 4017485"/>
                  <a:gd name="connsiteX3" fmla="*/ 2008743 w 4017485"/>
                  <a:gd name="connsiteY3" fmla="*/ 4017486 h 4017485"/>
                  <a:gd name="connsiteX4" fmla="*/ 0 w 4017485"/>
                  <a:gd name="connsiteY4" fmla="*/ 2008743 h 401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7485" h="4017485">
                    <a:moveTo>
                      <a:pt x="0" y="2008743"/>
                    </a:moveTo>
                    <a:cubicBezTo>
                      <a:pt x="0" y="899345"/>
                      <a:pt x="899345" y="0"/>
                      <a:pt x="2008743" y="0"/>
                    </a:cubicBezTo>
                    <a:cubicBezTo>
                      <a:pt x="3118141" y="0"/>
                      <a:pt x="4017486" y="899345"/>
                      <a:pt x="4017486" y="2008743"/>
                    </a:cubicBezTo>
                    <a:cubicBezTo>
                      <a:pt x="4017486" y="3118141"/>
                      <a:pt x="3118141" y="4017486"/>
                      <a:pt x="2008743" y="4017486"/>
                    </a:cubicBezTo>
                    <a:cubicBezTo>
                      <a:pt x="899345" y="4017486"/>
                      <a:pt x="0" y="3118141"/>
                      <a:pt x="0" y="2008743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140097" tIns="473748" rIns="561001" bIns="473748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 smtClean="0"/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 smtClean="0"/>
              </a:p>
              <a:p>
                <a:pPr lvl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sz="1600" kern="1200" dirty="0" smtClean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19494" y="2633547"/>
                <a:ext cx="2587666" cy="167035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400" b="1" dirty="0" smtClean="0"/>
                  <a:t>Excessive Daytime</a:t>
                </a:r>
                <a:r>
                  <a:rPr lang="en-US" sz="2000" dirty="0" smtClean="0"/>
                  <a:t> </a:t>
                </a:r>
                <a:r>
                  <a:rPr lang="en-US" sz="2400" b="1" dirty="0"/>
                  <a:t>Sleepiness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21094" y="2846220"/>
                <a:ext cx="2587666" cy="65115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lvl="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400" b="1" dirty="0"/>
                  <a:t>Cataplexy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45115" y="3843442"/>
                <a:ext cx="1090305" cy="56622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/>
                  <a:t>Both</a:t>
                </a:r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965654" y="3176922"/>
              <a:ext cx="1424528" cy="111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dirty="0"/>
                <a:t>Goal: 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dirty="0"/>
                <a:t>improve sleep </a:t>
              </a:r>
              <a:r>
                <a:rPr lang="en-US" dirty="0" smtClean="0"/>
                <a:t>attacks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153083" y="3190964"/>
            <a:ext cx="1373244" cy="15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Goal: </a:t>
            </a:r>
          </a:p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normal alertness</a:t>
            </a:r>
          </a:p>
          <a:p>
            <a:endParaRPr lang="en-US" dirty="0"/>
          </a:p>
        </p:txBody>
      </p:sp>
      <p:cxnSp>
        <p:nvCxnSpPr>
          <p:cNvPr id="65" name="Straight Arrow Connector 64"/>
          <p:cNvCxnSpPr>
            <a:stCxn id="13" idx="3"/>
          </p:cNvCxnSpPr>
          <p:nvPr/>
        </p:nvCxnSpPr>
        <p:spPr>
          <a:xfrm flipV="1">
            <a:off x="5859573" y="3335104"/>
            <a:ext cx="890423" cy="1603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65580" y="1962019"/>
            <a:ext cx="1705652" cy="1910256"/>
          </a:xfrm>
          <a:custGeom>
            <a:avLst/>
            <a:gdLst>
              <a:gd name="connsiteX0" fmla="*/ 284332 w 1910256"/>
              <a:gd name="connsiteY0" fmla="*/ 0 h 1705652"/>
              <a:gd name="connsiteX1" fmla="*/ 1625924 w 1910256"/>
              <a:gd name="connsiteY1" fmla="*/ 0 h 1705652"/>
              <a:gd name="connsiteX2" fmla="*/ 1910256 w 1910256"/>
              <a:gd name="connsiteY2" fmla="*/ 284332 h 1705652"/>
              <a:gd name="connsiteX3" fmla="*/ 1910256 w 1910256"/>
              <a:gd name="connsiteY3" fmla="*/ 1705652 h 1705652"/>
              <a:gd name="connsiteX4" fmla="*/ 1910256 w 1910256"/>
              <a:gd name="connsiteY4" fmla="*/ 1705652 h 1705652"/>
              <a:gd name="connsiteX5" fmla="*/ 0 w 1910256"/>
              <a:gd name="connsiteY5" fmla="*/ 1705652 h 1705652"/>
              <a:gd name="connsiteX6" fmla="*/ 0 w 1910256"/>
              <a:gd name="connsiteY6" fmla="*/ 1705652 h 1705652"/>
              <a:gd name="connsiteX7" fmla="*/ 0 w 1910256"/>
              <a:gd name="connsiteY7" fmla="*/ 284332 h 1705652"/>
              <a:gd name="connsiteX8" fmla="*/ 284332 w 1910256"/>
              <a:gd name="connsiteY8" fmla="*/ 0 h 17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0256" h="1705652">
                <a:moveTo>
                  <a:pt x="1" y="1451774"/>
                </a:moveTo>
                <a:lnTo>
                  <a:pt x="1" y="253878"/>
                </a:lnTo>
                <a:cubicBezTo>
                  <a:pt x="1" y="113665"/>
                  <a:pt x="142571" y="0"/>
                  <a:pt x="318440" y="0"/>
                </a:cubicBezTo>
                <a:lnTo>
                  <a:pt x="1910255" y="0"/>
                </a:lnTo>
                <a:lnTo>
                  <a:pt x="1910255" y="0"/>
                </a:lnTo>
                <a:lnTo>
                  <a:pt x="1910255" y="1705652"/>
                </a:lnTo>
                <a:lnTo>
                  <a:pt x="1910255" y="1705652"/>
                </a:lnTo>
                <a:lnTo>
                  <a:pt x="318440" y="1705652"/>
                </a:lnTo>
                <a:cubicBezTo>
                  <a:pt x="142571" y="1705652"/>
                  <a:pt x="1" y="1591987"/>
                  <a:pt x="1" y="14517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58" tIns="197578" rIns="102870" bIns="197578" numCol="1" spcCol="1270" anchor="ctr" anchorCtr="0">
            <a:noAutofit/>
          </a:bodyPr>
          <a:lstStyle/>
          <a:p>
            <a:pPr lvl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kern="1200" dirty="0" smtClean="0"/>
              <a:t>Pharmacologic </a:t>
            </a:r>
          </a:p>
          <a:p>
            <a:pPr lvl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kern="1200" dirty="0" smtClean="0"/>
              <a:t>Interventions</a:t>
            </a:r>
            <a:endParaRPr lang="en-US" sz="1800" kern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957137" y="1997365"/>
            <a:ext cx="2538259" cy="1890201"/>
            <a:chOff x="1957137" y="1997365"/>
            <a:chExt cx="2538259" cy="1890201"/>
          </a:xfrm>
        </p:grpSpPr>
        <p:sp>
          <p:nvSpPr>
            <p:cNvPr id="4" name="Freeform 3"/>
            <p:cNvSpPr/>
            <p:nvPr/>
          </p:nvSpPr>
          <p:spPr>
            <a:xfrm>
              <a:off x="2060405" y="1997365"/>
              <a:ext cx="1727273" cy="1890201"/>
            </a:xfrm>
            <a:custGeom>
              <a:avLst/>
              <a:gdLst>
                <a:gd name="connsiteX0" fmla="*/ 287936 w 1890201"/>
                <a:gd name="connsiteY0" fmla="*/ 0 h 1727273"/>
                <a:gd name="connsiteX1" fmla="*/ 1602265 w 1890201"/>
                <a:gd name="connsiteY1" fmla="*/ 0 h 1727273"/>
                <a:gd name="connsiteX2" fmla="*/ 1890201 w 1890201"/>
                <a:gd name="connsiteY2" fmla="*/ 287936 h 1727273"/>
                <a:gd name="connsiteX3" fmla="*/ 1890201 w 1890201"/>
                <a:gd name="connsiteY3" fmla="*/ 1727273 h 1727273"/>
                <a:gd name="connsiteX4" fmla="*/ 1890201 w 1890201"/>
                <a:gd name="connsiteY4" fmla="*/ 1727273 h 1727273"/>
                <a:gd name="connsiteX5" fmla="*/ 0 w 1890201"/>
                <a:gd name="connsiteY5" fmla="*/ 1727273 h 1727273"/>
                <a:gd name="connsiteX6" fmla="*/ 0 w 1890201"/>
                <a:gd name="connsiteY6" fmla="*/ 1727273 h 1727273"/>
                <a:gd name="connsiteX7" fmla="*/ 0 w 1890201"/>
                <a:gd name="connsiteY7" fmla="*/ 287936 h 1727273"/>
                <a:gd name="connsiteX8" fmla="*/ 287936 w 1890201"/>
                <a:gd name="connsiteY8" fmla="*/ 0 h 17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0201" h="1727273">
                  <a:moveTo>
                    <a:pt x="1890201" y="263117"/>
                  </a:moveTo>
                  <a:lnTo>
                    <a:pt x="1890201" y="1464156"/>
                  </a:lnTo>
                  <a:cubicBezTo>
                    <a:pt x="1890201" y="1609472"/>
                    <a:pt x="1749128" y="1727273"/>
                    <a:pt x="1575105" y="1727273"/>
                  </a:cubicBezTo>
                  <a:lnTo>
                    <a:pt x="0" y="1727273"/>
                  </a:lnTo>
                  <a:lnTo>
                    <a:pt x="0" y="17272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75105" y="0"/>
                  </a:lnTo>
                  <a:cubicBezTo>
                    <a:pt x="1749128" y="0"/>
                    <a:pt x="1890201" y="117801"/>
                    <a:pt x="1890201" y="263117"/>
                  </a:cubicBez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98634" rIns="152914" bIns="198634" numCol="1" spcCol="1270" anchor="ctr" anchorCtr="0">
              <a:noAutofit/>
            </a:bodyPr>
            <a:lstStyle/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dirty="0" smtClean="0">
                  <a:solidFill>
                    <a:schemeClr val="bg1"/>
                  </a:solidFill>
                </a:rPr>
                <a:t>Non-Pharmacologic 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dirty="0" smtClean="0">
                  <a:solidFill>
                    <a:schemeClr val="bg1"/>
                  </a:solidFill>
                </a:rPr>
                <a:t>Interventions</a:t>
              </a:r>
              <a:endParaRPr lang="en-US" sz="1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957137" y="2708899"/>
              <a:ext cx="2538259" cy="41374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Bent-Up Arrow 67"/>
          <p:cNvSpPr/>
          <p:nvPr/>
        </p:nvSpPr>
        <p:spPr>
          <a:xfrm rot="5400000">
            <a:off x="419706" y="4133685"/>
            <a:ext cx="624061" cy="59317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153083" y="4293096"/>
            <a:ext cx="3886227" cy="1847249"/>
            <a:chOff x="5153083" y="4293096"/>
            <a:chExt cx="3886227" cy="1847249"/>
          </a:xfrm>
        </p:grpSpPr>
        <p:cxnSp>
          <p:nvCxnSpPr>
            <p:cNvPr id="59" name="Straight Arrow Connector 58"/>
            <p:cNvCxnSpPr>
              <a:stCxn id="11" idx="0"/>
              <a:endCxn id="10" idx="2"/>
            </p:cNvCxnSpPr>
            <p:nvPr/>
          </p:nvCxnSpPr>
          <p:spPr>
            <a:xfrm flipV="1">
              <a:off x="6059369" y="5127864"/>
              <a:ext cx="1635589" cy="3409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749996" y="4441870"/>
              <a:ext cx="1889924" cy="6859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REM Sleep Suppressing Meds</a:t>
              </a:r>
              <a:endParaRPr lang="en-US" dirty="0"/>
            </a:p>
          </p:txBody>
        </p:sp>
        <p:sp>
          <p:nvSpPr>
            <p:cNvPr id="11" name="Round Single Corner Rectangle 10"/>
            <p:cNvSpPr/>
            <p:nvPr/>
          </p:nvSpPr>
          <p:spPr>
            <a:xfrm>
              <a:off x="5153083" y="5468833"/>
              <a:ext cx="1812572" cy="671512"/>
            </a:xfrm>
            <a:prstGeom prst="round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Antidepressants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 Single Corner Rectangle 34"/>
            <p:cNvSpPr/>
            <p:nvPr/>
          </p:nvSpPr>
          <p:spPr>
            <a:xfrm>
              <a:off x="7226738" y="5461667"/>
              <a:ext cx="1812572" cy="671512"/>
            </a:xfrm>
            <a:prstGeom prst="round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TCAs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5" idx="0"/>
              <a:endCxn id="10" idx="2"/>
            </p:cNvCxnSpPr>
            <p:nvPr/>
          </p:nvCxnSpPr>
          <p:spPr>
            <a:xfrm flipH="1" flipV="1">
              <a:off x="7694958" y="5127864"/>
              <a:ext cx="438066" cy="333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0"/>
              <a:endCxn id="46" idx="2"/>
            </p:cNvCxnSpPr>
            <p:nvPr/>
          </p:nvCxnSpPr>
          <p:spPr>
            <a:xfrm flipH="1" flipV="1">
              <a:off x="7677918" y="4293096"/>
              <a:ext cx="17040" cy="1487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89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ptodate narcolepsy meds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7" y="1028700"/>
            <a:ext cx="7551961" cy="54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49135" y="1133976"/>
            <a:ext cx="1571625" cy="4986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28087" y="1028700"/>
            <a:ext cx="2454441" cy="4986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&amp; Side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00463"/>
            <a:ext cx="8001000" cy="48527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700" b="1" dirty="0"/>
              <a:t>Modafinil: </a:t>
            </a:r>
            <a:endParaRPr lang="en-US" sz="3700" b="1" dirty="0" smtClean="0"/>
          </a:p>
          <a:p>
            <a:pPr lvl="1"/>
            <a:r>
              <a:rPr lang="en-US" sz="3400" dirty="0" smtClean="0"/>
              <a:t>good </a:t>
            </a:r>
            <a:r>
              <a:rPr lang="en-US" sz="3400" dirty="0"/>
              <a:t>choice for older patients; uncommon side effects</a:t>
            </a:r>
            <a:r>
              <a:rPr lang="en-US" sz="3400" dirty="0" smtClean="0"/>
              <a:t>,</a:t>
            </a:r>
          </a:p>
          <a:p>
            <a:pPr lvl="1"/>
            <a:r>
              <a:rPr lang="en-US" sz="3400" dirty="0" smtClean="0"/>
              <a:t>side </a:t>
            </a:r>
            <a:r>
              <a:rPr lang="en-US" sz="3400" dirty="0"/>
              <a:t>effects = headache, nausea, dry mouth, anorexia, diarrhea</a:t>
            </a:r>
          </a:p>
          <a:p>
            <a:pPr lvl="1"/>
            <a:r>
              <a:rPr lang="en-US" sz="3400" dirty="0"/>
              <a:t>May increase blood pressure—used cautiously in people with heart disease</a:t>
            </a:r>
          </a:p>
          <a:p>
            <a:pPr lvl="1"/>
            <a:r>
              <a:rPr lang="en-US" sz="3400" u="sng" dirty="0"/>
              <a:t>Decreases effectiveness of  oral </a:t>
            </a:r>
            <a:r>
              <a:rPr lang="en-US" sz="3400" u="sng" dirty="0" smtClean="0"/>
              <a:t>contraceptives</a:t>
            </a:r>
          </a:p>
          <a:p>
            <a:pPr marL="457200" lvl="1" indent="0">
              <a:buNone/>
            </a:pPr>
            <a:endParaRPr lang="en-US" sz="3400" dirty="0"/>
          </a:p>
          <a:p>
            <a:r>
              <a:rPr lang="en-US" sz="3700" b="1" dirty="0"/>
              <a:t>Methylphenidate</a:t>
            </a:r>
            <a:r>
              <a:rPr lang="en-US" sz="3700" dirty="0"/>
              <a:t>: </a:t>
            </a:r>
            <a:endParaRPr lang="en-US" sz="3700" dirty="0" smtClean="0"/>
          </a:p>
          <a:p>
            <a:pPr lvl="1"/>
            <a:r>
              <a:rPr lang="en-US" sz="3400" dirty="0" smtClean="0"/>
              <a:t>sympathomimetic </a:t>
            </a:r>
            <a:r>
              <a:rPr lang="en-US" sz="3400" dirty="0"/>
              <a:t>side effects can be problematic </a:t>
            </a:r>
          </a:p>
          <a:p>
            <a:pPr lvl="1"/>
            <a:r>
              <a:rPr lang="en-US" sz="3400" dirty="0"/>
              <a:t>May increase systolic blood pressure</a:t>
            </a:r>
          </a:p>
          <a:p>
            <a:pPr lvl="1"/>
            <a:r>
              <a:rPr lang="en-US" sz="3400" dirty="0"/>
              <a:t>High doses</a:t>
            </a:r>
            <a:r>
              <a:rPr lang="en-US" sz="3400" dirty="0">
                <a:sym typeface="Wingdings" panose="05000000000000000000" pitchFamily="2" charset="2"/>
              </a:rPr>
              <a:t> psychosis, anorexia, or require psych hospitalization</a:t>
            </a:r>
          </a:p>
          <a:p>
            <a:endParaRPr lang="en-US" sz="37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68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00225"/>
            <a:ext cx="7772400" cy="4114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Gain </a:t>
            </a:r>
            <a:r>
              <a:rPr lang="en-US" sz="2800" dirty="0" smtClean="0">
                <a:latin typeface="Arial Rounded MT Bold" panose="020F0704030504030204" pitchFamily="34" charset="0"/>
              </a:rPr>
              <a:t>an understanding for the typical treatment for narcolepsy as well as emerging effective </a:t>
            </a:r>
            <a:r>
              <a:rPr lang="en-US" sz="2800" dirty="0" smtClean="0">
                <a:latin typeface="Arial Rounded MT Bold" panose="020F0704030504030204" pitchFamily="34" charset="0"/>
              </a:rPr>
              <a:t>treatments</a:t>
            </a:r>
          </a:p>
          <a:p>
            <a:pPr marL="0" indent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800" dirty="0" smtClean="0">
                <a:latin typeface="Arial Rounded MT Bold" panose="020F0704030504030204" pitchFamily="34" charset="0"/>
              </a:rPr>
              <a:t>Develop </a:t>
            </a:r>
            <a:r>
              <a:rPr lang="en-US" sz="2800" dirty="0" smtClean="0">
                <a:latin typeface="Arial Rounded MT Bold" panose="020F0704030504030204" pitchFamily="34" charset="0"/>
              </a:rPr>
              <a:t>awareness of this disorder and its immune related </a:t>
            </a:r>
            <a:r>
              <a:rPr lang="en-US" sz="2800" dirty="0" smtClean="0">
                <a:latin typeface="Arial Rounded MT Bold" panose="020F0704030504030204" pitchFamily="34" charset="0"/>
              </a:rPr>
              <a:t>causes</a:t>
            </a:r>
          </a:p>
          <a:p>
            <a:pPr marL="0" indent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Arial Rounded MT Bold" panose="020F0704030504030204" pitchFamily="34" charset="0"/>
              </a:rPr>
              <a:t>Synthesize </a:t>
            </a:r>
            <a:r>
              <a:rPr lang="en-US" sz="2800" dirty="0" smtClean="0">
                <a:latin typeface="Arial Rounded MT Bold" panose="020F0704030504030204" pitchFamily="34" charset="0"/>
              </a:rPr>
              <a:t>information regarding the effect of this disorder on the patient 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&amp; Side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2310063"/>
            <a:ext cx="7804484" cy="4050633"/>
          </a:xfrm>
        </p:spPr>
        <p:txBody>
          <a:bodyPr>
            <a:normAutofit fontScale="77500" lnSpcReduction="20000"/>
          </a:bodyPr>
          <a:lstStyle/>
          <a:p>
            <a:r>
              <a:rPr lang="en-US" sz="3700" b="1" dirty="0" smtClean="0">
                <a:sym typeface="Wingdings" panose="05000000000000000000" pitchFamily="2" charset="2"/>
              </a:rPr>
              <a:t>Amphetamines: </a:t>
            </a:r>
            <a:endParaRPr lang="en-US" sz="3700" b="1" dirty="0">
              <a:sym typeface="Wingdings" panose="05000000000000000000" pitchFamily="2" charset="2"/>
            </a:endParaRPr>
          </a:p>
          <a:p>
            <a:pPr lvl="1"/>
            <a:r>
              <a:rPr lang="en-US" sz="2700" dirty="0">
                <a:sym typeface="Wingdings" panose="05000000000000000000" pitchFamily="2" charset="2"/>
              </a:rPr>
              <a:t>Cardiovascular events, psychiatric events</a:t>
            </a:r>
          </a:p>
          <a:p>
            <a:pPr lvl="1"/>
            <a:endParaRPr lang="en-US" sz="2100" dirty="0"/>
          </a:p>
          <a:p>
            <a:r>
              <a:rPr lang="en-US" sz="3700" b="1" dirty="0"/>
              <a:t>REM-Sleep-suppressing drugs</a:t>
            </a:r>
          </a:p>
          <a:p>
            <a:pPr lvl="1"/>
            <a:r>
              <a:rPr lang="en-US" sz="3000" dirty="0"/>
              <a:t>Abrupt withdrawal can trigger status epilepticus—severe rebound cataplexy that can last up to 72 </a:t>
            </a:r>
            <a:r>
              <a:rPr lang="en-US" sz="3000" dirty="0" smtClean="0"/>
              <a:t>hours</a:t>
            </a:r>
          </a:p>
          <a:p>
            <a:pPr marL="457200" lvl="1" indent="0">
              <a:buNone/>
            </a:pPr>
            <a:endParaRPr lang="en-US" sz="2100" dirty="0"/>
          </a:p>
          <a:p>
            <a:r>
              <a:rPr lang="en-US" sz="3700" b="1" dirty="0"/>
              <a:t>Sodium </a:t>
            </a:r>
            <a:r>
              <a:rPr lang="en-US" sz="3700" b="1" dirty="0" err="1"/>
              <a:t>oxybate</a:t>
            </a:r>
            <a:endParaRPr lang="en-US" sz="3700" b="1" dirty="0"/>
          </a:p>
          <a:p>
            <a:pPr lvl="1"/>
            <a:r>
              <a:rPr lang="en-US" sz="2700" dirty="0"/>
              <a:t>“date rape drug” and potential for abuse, nausea, dizziness, urinary incontinence, and worsening of sleep walking</a:t>
            </a:r>
          </a:p>
        </p:txBody>
      </p:sp>
    </p:spTree>
    <p:extLst>
      <p:ext uri="{BB962C8B-B14F-4D97-AF65-F5344CB8AC3E}">
        <p14:creationId xmlns:p14="http://schemas.microsoft.com/office/powerpoint/2010/main" val="29689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2590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&amp; 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799"/>
            <a:ext cx="7772400" cy="447574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Modafinil, methylphenidate, and amphetamines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are treatment of choice for daytime sleepiness</a:t>
            </a:r>
          </a:p>
          <a:p>
            <a:pPr lvl="2"/>
            <a:r>
              <a:rPr lang="en-US" dirty="0"/>
              <a:t>May choose </a:t>
            </a:r>
            <a:r>
              <a:rPr lang="en-US" dirty="0" err="1"/>
              <a:t>modafinil</a:t>
            </a:r>
            <a:r>
              <a:rPr lang="en-US" dirty="0"/>
              <a:t> due to:</a:t>
            </a:r>
          </a:p>
          <a:p>
            <a:pPr lvl="3"/>
            <a:r>
              <a:rPr lang="en-US" dirty="0"/>
              <a:t>Existence of RCTs and placebo-controlled studies with improved daytime sleepiness</a:t>
            </a:r>
          </a:p>
          <a:p>
            <a:pPr lvl="3"/>
            <a:r>
              <a:rPr lang="en-US" dirty="0"/>
              <a:t>Less adverse effects</a:t>
            </a:r>
          </a:p>
          <a:p>
            <a:pPr lvl="2"/>
            <a:endParaRPr lang="en-US" dirty="0"/>
          </a:p>
          <a:p>
            <a:r>
              <a:rPr lang="en-US" dirty="0"/>
              <a:t>REM sleep suppressing medication (e.g.,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venlafaxine, fluoxetine, atomoxetine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as first line </a:t>
            </a:r>
            <a:r>
              <a:rPr lang="en-US" dirty="0"/>
              <a:t>for cataplexy</a:t>
            </a:r>
          </a:p>
          <a:p>
            <a:pPr lvl="2"/>
            <a:r>
              <a:rPr lang="en-US" dirty="0"/>
              <a:t>May choose venlafaxine due to:</a:t>
            </a:r>
          </a:p>
          <a:p>
            <a:pPr lvl="3"/>
            <a:r>
              <a:rPr lang="en-US" dirty="0"/>
              <a:t>Data from clinical trials are lacking but extended release venlafaxine to be effective at a dose of 37.5 to 150mg every morning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27449" y="96315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Narcolepsy</a:t>
            </a:r>
          </a:p>
        </p:txBody>
      </p:sp>
      <p:sp>
        <p:nvSpPr>
          <p:cNvPr id="20" name="Freeform 19"/>
          <p:cNvSpPr/>
          <p:nvPr/>
        </p:nvSpPr>
        <p:spPr>
          <a:xfrm>
            <a:off x="87667" y="2166318"/>
            <a:ext cx="1705652" cy="1910256"/>
          </a:xfrm>
          <a:custGeom>
            <a:avLst/>
            <a:gdLst>
              <a:gd name="connsiteX0" fmla="*/ 284332 w 1910256"/>
              <a:gd name="connsiteY0" fmla="*/ 0 h 1705652"/>
              <a:gd name="connsiteX1" fmla="*/ 1625924 w 1910256"/>
              <a:gd name="connsiteY1" fmla="*/ 0 h 1705652"/>
              <a:gd name="connsiteX2" fmla="*/ 1910256 w 1910256"/>
              <a:gd name="connsiteY2" fmla="*/ 284332 h 1705652"/>
              <a:gd name="connsiteX3" fmla="*/ 1910256 w 1910256"/>
              <a:gd name="connsiteY3" fmla="*/ 1705652 h 1705652"/>
              <a:gd name="connsiteX4" fmla="*/ 1910256 w 1910256"/>
              <a:gd name="connsiteY4" fmla="*/ 1705652 h 1705652"/>
              <a:gd name="connsiteX5" fmla="*/ 0 w 1910256"/>
              <a:gd name="connsiteY5" fmla="*/ 1705652 h 1705652"/>
              <a:gd name="connsiteX6" fmla="*/ 0 w 1910256"/>
              <a:gd name="connsiteY6" fmla="*/ 1705652 h 1705652"/>
              <a:gd name="connsiteX7" fmla="*/ 0 w 1910256"/>
              <a:gd name="connsiteY7" fmla="*/ 284332 h 1705652"/>
              <a:gd name="connsiteX8" fmla="*/ 284332 w 1910256"/>
              <a:gd name="connsiteY8" fmla="*/ 0 h 17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0256" h="1705652">
                <a:moveTo>
                  <a:pt x="1" y="1451774"/>
                </a:moveTo>
                <a:lnTo>
                  <a:pt x="1" y="253878"/>
                </a:lnTo>
                <a:cubicBezTo>
                  <a:pt x="1" y="113665"/>
                  <a:pt x="142571" y="0"/>
                  <a:pt x="318440" y="0"/>
                </a:cubicBezTo>
                <a:lnTo>
                  <a:pt x="1910255" y="0"/>
                </a:lnTo>
                <a:lnTo>
                  <a:pt x="1910255" y="0"/>
                </a:lnTo>
                <a:lnTo>
                  <a:pt x="1910255" y="1705652"/>
                </a:lnTo>
                <a:lnTo>
                  <a:pt x="1910255" y="1705652"/>
                </a:lnTo>
                <a:lnTo>
                  <a:pt x="318440" y="1705652"/>
                </a:lnTo>
                <a:cubicBezTo>
                  <a:pt x="142571" y="1705652"/>
                  <a:pt x="1" y="1591987"/>
                  <a:pt x="1" y="145177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858" tIns="197578" rIns="102870" bIns="197578" numCol="1" spcCol="1270" anchor="ctr" anchorCtr="0">
            <a:noAutofit/>
          </a:bodyPr>
          <a:lstStyle/>
          <a:p>
            <a:pPr lvl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kern="1200" dirty="0" smtClean="0">
                <a:solidFill>
                  <a:schemeClr val="bg1"/>
                </a:solidFill>
              </a:rPr>
              <a:t>Pharmacologic </a:t>
            </a:r>
          </a:p>
          <a:p>
            <a:pPr lvl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kern="1200" dirty="0" smtClean="0">
                <a:solidFill>
                  <a:schemeClr val="bg1"/>
                </a:solidFill>
              </a:rPr>
              <a:t>Interventions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082492" y="2201664"/>
            <a:ext cx="1727273" cy="1890201"/>
          </a:xfrm>
          <a:custGeom>
            <a:avLst/>
            <a:gdLst>
              <a:gd name="connsiteX0" fmla="*/ 287936 w 1890201"/>
              <a:gd name="connsiteY0" fmla="*/ 0 h 1727273"/>
              <a:gd name="connsiteX1" fmla="*/ 1602265 w 1890201"/>
              <a:gd name="connsiteY1" fmla="*/ 0 h 1727273"/>
              <a:gd name="connsiteX2" fmla="*/ 1890201 w 1890201"/>
              <a:gd name="connsiteY2" fmla="*/ 287936 h 1727273"/>
              <a:gd name="connsiteX3" fmla="*/ 1890201 w 1890201"/>
              <a:gd name="connsiteY3" fmla="*/ 1727273 h 1727273"/>
              <a:gd name="connsiteX4" fmla="*/ 1890201 w 1890201"/>
              <a:gd name="connsiteY4" fmla="*/ 1727273 h 1727273"/>
              <a:gd name="connsiteX5" fmla="*/ 0 w 1890201"/>
              <a:gd name="connsiteY5" fmla="*/ 1727273 h 1727273"/>
              <a:gd name="connsiteX6" fmla="*/ 0 w 1890201"/>
              <a:gd name="connsiteY6" fmla="*/ 1727273 h 1727273"/>
              <a:gd name="connsiteX7" fmla="*/ 0 w 1890201"/>
              <a:gd name="connsiteY7" fmla="*/ 287936 h 1727273"/>
              <a:gd name="connsiteX8" fmla="*/ 287936 w 1890201"/>
              <a:gd name="connsiteY8" fmla="*/ 0 h 172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0201" h="1727273">
                <a:moveTo>
                  <a:pt x="1890201" y="263117"/>
                </a:moveTo>
                <a:lnTo>
                  <a:pt x="1890201" y="1464156"/>
                </a:lnTo>
                <a:cubicBezTo>
                  <a:pt x="1890201" y="1609472"/>
                  <a:pt x="1749128" y="1727273"/>
                  <a:pt x="1575105" y="1727273"/>
                </a:cubicBezTo>
                <a:lnTo>
                  <a:pt x="0" y="1727273"/>
                </a:lnTo>
                <a:lnTo>
                  <a:pt x="0" y="1727273"/>
                </a:lnTo>
                <a:lnTo>
                  <a:pt x="0" y="0"/>
                </a:lnTo>
                <a:lnTo>
                  <a:pt x="0" y="0"/>
                </a:lnTo>
                <a:lnTo>
                  <a:pt x="1575105" y="0"/>
                </a:lnTo>
                <a:cubicBezTo>
                  <a:pt x="1749128" y="0"/>
                  <a:pt x="1890201" y="117801"/>
                  <a:pt x="1890201" y="2631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98634" rIns="152914" bIns="198634" numCol="1" spcCol="1270" anchor="ctr" anchorCtr="0">
            <a:noAutofit/>
          </a:bodyPr>
          <a:lstStyle/>
          <a:p>
            <a:pPr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kern="1200" dirty="0" smtClean="0"/>
              <a:t>Non-Pharmacologic </a:t>
            </a:r>
          </a:p>
          <a:p>
            <a:pPr lvl="0" algn="l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800" kern="1200" dirty="0" smtClean="0"/>
              <a:t>Interventions</a:t>
            </a:r>
            <a:endParaRPr lang="en-US" sz="1800" kern="1200" dirty="0"/>
          </a:p>
        </p:txBody>
      </p:sp>
      <p:sp>
        <p:nvSpPr>
          <p:cNvPr id="2" name="Right Arrow 1"/>
          <p:cNvSpPr/>
          <p:nvPr/>
        </p:nvSpPr>
        <p:spPr>
          <a:xfrm>
            <a:off x="3910342" y="2913198"/>
            <a:ext cx="607141" cy="41374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626508" y="1923258"/>
            <a:ext cx="4251157" cy="2620501"/>
            <a:chOff x="1191714" y="2125008"/>
            <a:chExt cx="6912970" cy="4017485"/>
          </a:xfrm>
        </p:grpSpPr>
        <p:sp>
          <p:nvSpPr>
            <p:cNvPr id="5" name="Freeform 4"/>
            <p:cNvSpPr/>
            <p:nvPr/>
          </p:nvSpPr>
          <p:spPr>
            <a:xfrm>
              <a:off x="1191714" y="2125008"/>
              <a:ext cx="4017485" cy="4017485"/>
            </a:xfrm>
            <a:custGeom>
              <a:avLst/>
              <a:gdLst>
                <a:gd name="connsiteX0" fmla="*/ 0 w 4017485"/>
                <a:gd name="connsiteY0" fmla="*/ 2008743 h 4017485"/>
                <a:gd name="connsiteX1" fmla="*/ 2008743 w 4017485"/>
                <a:gd name="connsiteY1" fmla="*/ 0 h 4017485"/>
                <a:gd name="connsiteX2" fmla="*/ 4017486 w 4017485"/>
                <a:gd name="connsiteY2" fmla="*/ 2008743 h 4017485"/>
                <a:gd name="connsiteX3" fmla="*/ 2008743 w 4017485"/>
                <a:gd name="connsiteY3" fmla="*/ 4017486 h 4017485"/>
                <a:gd name="connsiteX4" fmla="*/ 0 w 4017485"/>
                <a:gd name="connsiteY4" fmla="*/ 2008743 h 401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485" h="4017485">
                  <a:moveTo>
                    <a:pt x="0" y="2008743"/>
                  </a:moveTo>
                  <a:cubicBezTo>
                    <a:pt x="0" y="899345"/>
                    <a:pt x="899345" y="0"/>
                    <a:pt x="2008743" y="0"/>
                  </a:cubicBezTo>
                  <a:cubicBezTo>
                    <a:pt x="3118141" y="0"/>
                    <a:pt x="4017486" y="899345"/>
                    <a:pt x="4017486" y="2008743"/>
                  </a:cubicBezTo>
                  <a:cubicBezTo>
                    <a:pt x="4017486" y="3118141"/>
                    <a:pt x="3118141" y="4017486"/>
                    <a:pt x="2008743" y="4017486"/>
                  </a:cubicBezTo>
                  <a:cubicBezTo>
                    <a:pt x="899345" y="4017486"/>
                    <a:pt x="0" y="3118141"/>
                    <a:pt x="0" y="20087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61000" tIns="473748" rIns="1140098" bIns="47374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087199" y="2125008"/>
              <a:ext cx="4017485" cy="4017485"/>
            </a:xfrm>
            <a:custGeom>
              <a:avLst/>
              <a:gdLst>
                <a:gd name="connsiteX0" fmla="*/ 0 w 4017485"/>
                <a:gd name="connsiteY0" fmla="*/ 2008743 h 4017485"/>
                <a:gd name="connsiteX1" fmla="*/ 2008743 w 4017485"/>
                <a:gd name="connsiteY1" fmla="*/ 0 h 4017485"/>
                <a:gd name="connsiteX2" fmla="*/ 4017486 w 4017485"/>
                <a:gd name="connsiteY2" fmla="*/ 2008743 h 4017485"/>
                <a:gd name="connsiteX3" fmla="*/ 2008743 w 4017485"/>
                <a:gd name="connsiteY3" fmla="*/ 4017486 h 4017485"/>
                <a:gd name="connsiteX4" fmla="*/ 0 w 4017485"/>
                <a:gd name="connsiteY4" fmla="*/ 2008743 h 401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485" h="4017485">
                  <a:moveTo>
                    <a:pt x="0" y="2008743"/>
                  </a:moveTo>
                  <a:cubicBezTo>
                    <a:pt x="0" y="899345"/>
                    <a:pt x="899345" y="0"/>
                    <a:pt x="2008743" y="0"/>
                  </a:cubicBezTo>
                  <a:cubicBezTo>
                    <a:pt x="3118141" y="0"/>
                    <a:pt x="4017486" y="899345"/>
                    <a:pt x="4017486" y="2008743"/>
                  </a:cubicBezTo>
                  <a:cubicBezTo>
                    <a:pt x="4017486" y="3118141"/>
                    <a:pt x="3118141" y="4017486"/>
                    <a:pt x="2008743" y="4017486"/>
                  </a:cubicBezTo>
                  <a:cubicBezTo>
                    <a:pt x="899345" y="4017486"/>
                    <a:pt x="0" y="3118141"/>
                    <a:pt x="0" y="20087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140097" tIns="473748" rIns="561001" bIns="47374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600" kern="12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19494" y="2742604"/>
              <a:ext cx="2587666" cy="116075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/>
                <a:t>Daytime</a:t>
              </a:r>
              <a:r>
                <a:rPr lang="en-US" sz="2000" dirty="0"/>
                <a:t> </a:t>
              </a:r>
              <a:r>
                <a:rPr lang="en-US" sz="2400" b="1" dirty="0"/>
                <a:t>Sleepiness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1094" y="2846220"/>
              <a:ext cx="2587666" cy="65115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/>
                <a:t>Cataplexy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5115" y="3843442"/>
              <a:ext cx="1090305" cy="5662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 smtClean="0"/>
                <a:t>Both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87741" y="3381221"/>
            <a:ext cx="1424528" cy="111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Goal: </a:t>
            </a:r>
          </a:p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improve sleep </a:t>
            </a:r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75170" y="3395263"/>
            <a:ext cx="1373244" cy="155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Goal: </a:t>
            </a:r>
          </a:p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normal alertness</a:t>
            </a:r>
          </a:p>
          <a:p>
            <a:endParaRPr lang="en-US" dirty="0"/>
          </a:p>
        </p:txBody>
      </p:sp>
      <p:sp>
        <p:nvSpPr>
          <p:cNvPr id="12" name="Hexagon 11"/>
          <p:cNvSpPr/>
          <p:nvPr/>
        </p:nvSpPr>
        <p:spPr>
          <a:xfrm>
            <a:off x="4725889" y="5014186"/>
            <a:ext cx="1918662" cy="1149399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Psychosocial Support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38519" y="5014187"/>
            <a:ext cx="1918662" cy="1149399"/>
            <a:chOff x="6860819" y="5214612"/>
            <a:chExt cx="1918662" cy="1149399"/>
          </a:xfrm>
          <a:solidFill>
            <a:schemeClr val="accent4">
              <a:lumMod val="75000"/>
            </a:schemeClr>
          </a:solidFill>
        </p:grpSpPr>
        <p:sp>
          <p:nvSpPr>
            <p:cNvPr id="16" name="Hexagon 15"/>
            <p:cNvSpPr/>
            <p:nvPr/>
          </p:nvSpPr>
          <p:spPr>
            <a:xfrm>
              <a:off x="6860819" y="5214612"/>
              <a:ext cx="1918662" cy="1149399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4502" y="5629213"/>
              <a:ext cx="15912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Psychotherapy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Bent-Up Arrow 18"/>
          <p:cNvSpPr/>
          <p:nvPr/>
        </p:nvSpPr>
        <p:spPr>
          <a:xfrm rot="5400000">
            <a:off x="3018527" y="4650014"/>
            <a:ext cx="624061" cy="593174"/>
          </a:xfrm>
          <a:prstGeom prst="bent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346108" y="3600984"/>
            <a:ext cx="312404" cy="141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4"/>
          </p:cNvCxnSpPr>
          <p:nvPr/>
        </p:nvCxnSpPr>
        <p:spPr>
          <a:xfrm flipH="1" flipV="1">
            <a:off x="6824558" y="3600984"/>
            <a:ext cx="301311" cy="141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6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Meds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820569"/>
              </p:ext>
            </p:extLst>
          </p:nvPr>
        </p:nvGraphicFramePr>
        <p:xfrm>
          <a:off x="958516" y="2149642"/>
          <a:ext cx="7379368" cy="376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69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Meds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3389"/>
            <a:ext cx="77724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Behavioral Interventions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u="sng" dirty="0"/>
              <a:t>Avoid</a:t>
            </a:r>
            <a:r>
              <a:rPr lang="en-US" sz="2400" b="1" dirty="0"/>
              <a:t> </a:t>
            </a:r>
            <a:r>
              <a:rPr lang="en-US" sz="2400" dirty="0"/>
              <a:t>certain drugs</a:t>
            </a:r>
          </a:p>
          <a:p>
            <a:pPr lvl="2"/>
            <a:r>
              <a:rPr lang="en-US" sz="2000" dirty="0"/>
              <a:t>Benzos, opiates, antipsychotics, and </a:t>
            </a:r>
            <a:r>
              <a:rPr lang="en-US" sz="2000" dirty="0" smtClean="0"/>
              <a:t>ETOH </a:t>
            </a: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Theophylline </a:t>
            </a:r>
            <a:r>
              <a:rPr lang="en-US" sz="2000" dirty="0">
                <a:sym typeface="Wingdings" panose="05000000000000000000" pitchFamily="2" charset="2"/>
              </a:rPr>
              <a:t>or </a:t>
            </a:r>
            <a:r>
              <a:rPr lang="en-US" sz="2000" dirty="0" smtClean="0">
                <a:sym typeface="Wingdings" panose="05000000000000000000" pitchFamily="2" charset="2"/>
              </a:rPr>
              <a:t>excessive caffeine </a:t>
            </a:r>
          </a:p>
          <a:p>
            <a:pPr lvl="2"/>
            <a:r>
              <a:rPr lang="en-US" sz="2000" dirty="0" err="1" smtClean="0">
                <a:sym typeface="Wingdings" panose="05000000000000000000" pitchFamily="2" charset="2"/>
              </a:rPr>
              <a:t>Prazosin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2"/>
            <a:endParaRPr lang="en-US" sz="20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ym typeface="Wingdings" panose="05000000000000000000" pitchFamily="2" charset="2"/>
              </a:rPr>
              <a:t>Sleep Hygiene</a:t>
            </a:r>
            <a:endParaRPr lang="en-US" sz="2400" b="1" u="sng" dirty="0">
              <a:sym typeface="Wingdings" panose="05000000000000000000" pitchFamily="2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15087" y="3204223"/>
            <a:ext cx="442913" cy="2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14988" y="3429000"/>
            <a:ext cx="1401365" cy="100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xplosion 1 15"/>
          <p:cNvSpPr/>
          <p:nvPr/>
        </p:nvSpPr>
        <p:spPr>
          <a:xfrm>
            <a:off x="7016353" y="2454818"/>
            <a:ext cx="1943100" cy="168316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Increased EDS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4860727" y="3661613"/>
            <a:ext cx="2155626" cy="168316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Can worsen cataplexy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1313" y="3924302"/>
            <a:ext cx="1979414" cy="186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11" y="1309437"/>
            <a:ext cx="8550442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Cognitive-Behavioral Therapy for Narcolepsy (CBT-N)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1" y="2367988"/>
            <a:ext cx="8229601" cy="349717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Target</a:t>
            </a:r>
            <a:r>
              <a:rPr lang="en-US" sz="2400" dirty="0"/>
              <a:t>: Distress/Disability </a:t>
            </a:r>
            <a:endParaRPr lang="en-US" sz="2400" dirty="0" smtClean="0"/>
          </a:p>
          <a:p>
            <a:endParaRPr lang="en-US" sz="900" dirty="0"/>
          </a:p>
          <a:p>
            <a:r>
              <a:rPr lang="en-US" sz="2400" dirty="0"/>
              <a:t>Goal: symptom modification through </a:t>
            </a:r>
            <a:r>
              <a:rPr lang="en-US" sz="2400" dirty="0" smtClean="0"/>
              <a:t>learning</a:t>
            </a:r>
          </a:p>
          <a:p>
            <a:pPr marL="0" indent="0">
              <a:buNone/>
            </a:pPr>
            <a:endParaRPr lang="en-US" sz="900" strike="sngStrike" dirty="0"/>
          </a:p>
          <a:p>
            <a:r>
              <a:rPr lang="en-US" sz="2400" dirty="0" smtClean="0"/>
              <a:t>Empirical evidence: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uidelines from several countries recommend use of cognitive and behavioral strategies as adjunctive treatment to lessen patient dysfunction &amp; obtain best response w/ lowest possible med dose</a:t>
            </a:r>
          </a:p>
          <a:p>
            <a:pPr lvl="1"/>
            <a:r>
              <a:rPr lang="en-US" sz="2000" dirty="0" smtClean="0"/>
              <a:t>CBT-N vs Control= sig improvement in quality of life and EDS in CBT-N group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390" y="5865167"/>
            <a:ext cx="887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Agudelo</a:t>
            </a:r>
            <a:r>
              <a:rPr lang="en-US" sz="1200" dirty="0" smtClean="0"/>
              <a:t>, H. A., Correa, U. J., Sierra, J. C., </a:t>
            </a:r>
            <a:r>
              <a:rPr lang="en-US" sz="1200" dirty="0" err="1" smtClean="0"/>
              <a:t>Pandi-Perumal</a:t>
            </a:r>
            <a:r>
              <a:rPr lang="en-US" sz="1200" dirty="0" smtClean="0"/>
              <a:t>, S.R., &amp; </a:t>
            </a:r>
            <a:r>
              <a:rPr lang="en-US" sz="1200" dirty="0" err="1" smtClean="0"/>
              <a:t>Schenck</a:t>
            </a:r>
            <a:r>
              <a:rPr lang="en-US" sz="1200" dirty="0" smtClean="0"/>
              <a:t>, C.H. (2014). Cognitive behavioral treatment for narcolepsy: Can it complement pharmacotherapy? </a:t>
            </a:r>
            <a:r>
              <a:rPr lang="en-US" sz="1200" i="1" dirty="0" smtClean="0"/>
              <a:t>Sleep Science, 7, </a:t>
            </a:r>
            <a:r>
              <a:rPr lang="en-US" sz="1200" dirty="0" smtClean="0"/>
              <a:t>30-42.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52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bt-n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1" y="3428545"/>
            <a:ext cx="3116180" cy="21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485" y="896126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CBT-N Components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5087" y="1383554"/>
            <a:ext cx="8197518" cy="415490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Cognitive</a:t>
            </a:r>
          </a:p>
          <a:p>
            <a:pPr lvl="1"/>
            <a:r>
              <a:rPr lang="en-US" sz="2200" dirty="0" smtClean="0"/>
              <a:t>Modification of beliefs, motivations, and emotions that may maintain narcolepsy</a:t>
            </a:r>
          </a:p>
          <a:p>
            <a:pPr lvl="1"/>
            <a:endParaRPr lang="en-US" sz="1300" dirty="0"/>
          </a:p>
          <a:p>
            <a:r>
              <a:rPr lang="en-US" sz="2600" dirty="0" smtClean="0"/>
              <a:t>Behavioral</a:t>
            </a:r>
          </a:p>
          <a:p>
            <a:pPr lvl="1"/>
            <a:r>
              <a:rPr lang="en-US" sz="2200" dirty="0"/>
              <a:t>Techniques aimed </a:t>
            </a:r>
            <a:r>
              <a:rPr lang="en-US" sz="2200" dirty="0" smtClean="0"/>
              <a:t>at changing </a:t>
            </a:r>
            <a:r>
              <a:rPr lang="en-US" sz="2200" dirty="0"/>
              <a:t>sleep-disordered </a:t>
            </a:r>
            <a:r>
              <a:rPr lang="en-US" sz="2200" dirty="0" smtClean="0"/>
              <a:t>behavior or </a:t>
            </a:r>
            <a:r>
              <a:rPr lang="en-US" sz="2200" dirty="0"/>
              <a:t>sleep related disorder variables that are not compatible </a:t>
            </a:r>
            <a:endParaRPr lang="en-US" sz="2200" dirty="0" smtClean="0"/>
          </a:p>
          <a:p>
            <a:pPr lvl="1"/>
            <a:endParaRPr lang="en-US" sz="1300" dirty="0" smtClean="0"/>
          </a:p>
          <a:p>
            <a:r>
              <a:rPr lang="en-US" sz="2600" dirty="0" smtClean="0"/>
              <a:t>Educational</a:t>
            </a:r>
          </a:p>
          <a:p>
            <a:pPr lvl="1"/>
            <a:r>
              <a:rPr lang="en-US" sz="2200" dirty="0" smtClean="0"/>
              <a:t>Nature of disease</a:t>
            </a:r>
          </a:p>
          <a:p>
            <a:pPr lvl="1"/>
            <a:r>
              <a:rPr lang="en-US" sz="2200" dirty="0" smtClean="0"/>
              <a:t>Mechanism of drug action</a:t>
            </a:r>
          </a:p>
          <a:p>
            <a:pPr lvl="1"/>
            <a:r>
              <a:rPr lang="en-US" sz="2200" dirty="0" smtClean="0"/>
              <a:t>Medication precautions</a:t>
            </a:r>
          </a:p>
          <a:p>
            <a:pPr lvl="1"/>
            <a:r>
              <a:rPr lang="en-US" sz="2200" dirty="0" smtClean="0"/>
              <a:t>Therapeutic relationship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041" y="5736830"/>
            <a:ext cx="899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Agudelo</a:t>
            </a:r>
            <a:r>
              <a:rPr lang="en-US" sz="1200" dirty="0" smtClean="0"/>
              <a:t>, H. A., Correa, U. J., Sierra, J. C., </a:t>
            </a:r>
            <a:r>
              <a:rPr lang="en-US" sz="1200" dirty="0" err="1" smtClean="0"/>
              <a:t>Pandi-Perumal</a:t>
            </a:r>
            <a:r>
              <a:rPr lang="en-US" sz="1200" dirty="0" smtClean="0"/>
              <a:t>, S.R., &amp; </a:t>
            </a:r>
            <a:r>
              <a:rPr lang="en-US" sz="1200" dirty="0" err="1" smtClean="0"/>
              <a:t>Schenck</a:t>
            </a:r>
            <a:r>
              <a:rPr lang="en-US" sz="1200" dirty="0" smtClean="0"/>
              <a:t>, C.H. (2014). Cognitive behavioral treatment for narcolepsy: Can it complement pharmacotherapy? </a:t>
            </a:r>
            <a:r>
              <a:rPr lang="en-US" sz="1200" i="1" dirty="0" smtClean="0"/>
              <a:t>Sleep Science, 7, </a:t>
            </a:r>
            <a:r>
              <a:rPr lang="en-US" sz="1200" dirty="0" smtClean="0"/>
              <a:t>30-42.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41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patient voice--Meds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“All the meds I tried, they didn’t work well.  They make me anxious.”</a:t>
            </a:r>
          </a:p>
          <a:p>
            <a:r>
              <a:rPr lang="en-US" dirty="0" smtClean="0"/>
              <a:t>“My wife doesn’t want me to take the meds.  She says I have changed.  I have no patience anymore, and am more aggressive.”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Examples</a:t>
            </a:r>
            <a:endParaRPr lang="en-US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814512"/>
            <a:ext cx="29527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hispanic ministe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hispanic ministe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chaplain carto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28858"/>
            <a:ext cx="3133725" cy="3204305"/>
          </a:xfrm>
        </p:spPr>
      </p:pic>
    </p:spTree>
    <p:extLst>
      <p:ext uri="{BB962C8B-B14F-4D97-AF65-F5344CB8AC3E}">
        <p14:creationId xmlns:p14="http://schemas.microsoft.com/office/powerpoint/2010/main" val="18382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23 year old European American woman presents to PCP to establish care.</a:t>
            </a:r>
          </a:p>
          <a:p>
            <a:r>
              <a:rPr lang="en-US" dirty="0"/>
              <a:t>Diagnosed with Narcolepsy approximately 5 months </a:t>
            </a:r>
            <a:r>
              <a:rPr lang="en-US" dirty="0" smtClean="0"/>
              <a:t>ago but looking back, believes that symptoms began as a teenager</a:t>
            </a:r>
          </a:p>
          <a:p>
            <a:pPr lvl="1"/>
            <a:r>
              <a:rPr lang="en-US" dirty="0" smtClean="0"/>
              <a:t>“I slept all summer at the age of 16”</a:t>
            </a:r>
            <a:endParaRPr lang="en-US" dirty="0"/>
          </a:p>
          <a:p>
            <a:r>
              <a:rPr lang="en-US" dirty="0"/>
              <a:t>CC:  “the narcolepsy medications make me really anxious and I can’t sleep”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Examples</a:t>
            </a:r>
            <a:endParaRPr lang="en-US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814512"/>
            <a:ext cx="29527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hispanic ministe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hispanic ministe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chaplain carto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28858"/>
            <a:ext cx="3133725" cy="3204305"/>
          </a:xfrm>
        </p:spPr>
      </p:pic>
    </p:spTree>
    <p:extLst>
      <p:ext uri="{BB962C8B-B14F-4D97-AF65-F5344CB8AC3E}">
        <p14:creationId xmlns:p14="http://schemas.microsoft.com/office/powerpoint/2010/main" val="11506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</a:t>
            </a:r>
            <a:r>
              <a:rPr lang="en-US" dirty="0" smtClean="0"/>
              <a:t>Example--June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HPI: </a:t>
            </a:r>
            <a:r>
              <a:rPr lang="en-US" dirty="0"/>
              <a:t>increased sleepiness-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increased </a:t>
            </a:r>
            <a:r>
              <a:rPr lang="en-US" dirty="0"/>
              <a:t>day time sleepiness- takes many naps throughout the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+</a:t>
            </a:r>
            <a:r>
              <a:rPr lang="en-US" dirty="0"/>
              <a:t>cataplexy- 2 years ago, noticed knees give way/</a:t>
            </a:r>
            <a:r>
              <a:rPr lang="en-US" dirty="0" err="1"/>
              <a:t>pt</a:t>
            </a:r>
            <a:r>
              <a:rPr lang="en-US" dirty="0"/>
              <a:t> collapses while laughing which is limiting social interactions. </a:t>
            </a:r>
            <a:endParaRPr lang="en-US" dirty="0" smtClean="0"/>
          </a:p>
          <a:p>
            <a:r>
              <a:rPr lang="en-US" dirty="0" smtClean="0"/>
              <a:t>Pt </a:t>
            </a:r>
            <a:r>
              <a:rPr lang="en-US" dirty="0"/>
              <a:t>admits to sleep paralysis- describes this as waking up and being aware of surroundings but can't move because it feels as though someone is putting pressure on chest.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44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</a:t>
            </a:r>
            <a:r>
              <a:rPr lang="en-US" dirty="0" smtClean="0"/>
              <a:t>Example--June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HPI: </a:t>
            </a:r>
            <a:r>
              <a:rPr lang="en-US" dirty="0"/>
              <a:t>increased sleepiness-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Pt states she has always had increased day time sleepiness- takes many naps throughout the day, over past 2 years has had frequent sleep attacks- increased sleepiness, can't keep eyes open, needs to "nod off" for a few minutes, wakes up and improved for a few hours. </a:t>
            </a:r>
            <a:endParaRPr dirty="0"/>
          </a:p>
          <a:p>
            <a:r>
              <a:rPr lang="en-US" dirty="0"/>
              <a:t>If </a:t>
            </a:r>
            <a:r>
              <a:rPr lang="en-US" dirty="0" err="1"/>
              <a:t>pt</a:t>
            </a:r>
            <a:r>
              <a:rPr lang="en-US" dirty="0"/>
              <a:t> does not sleep, starts getting shaky. Sleep attacks occur about twice a day. Most amount of time </a:t>
            </a:r>
            <a:r>
              <a:rPr lang="en-US" dirty="0" err="1"/>
              <a:t>pt</a:t>
            </a:r>
            <a:r>
              <a:rPr lang="en-US" dirty="0"/>
              <a:t> can be up w/o sleep attack is 4 hours. </a:t>
            </a:r>
            <a:endParaRPr dirty="0"/>
          </a:p>
          <a:p>
            <a:r>
              <a:rPr lang="en-US" dirty="0"/>
              <a:t>Sleep attacks occur whiles driving as well- is able to predict when it is going to happen as sleepiness develops over several minutes- </a:t>
            </a:r>
            <a:r>
              <a:rPr lang="en-US" dirty="0" err="1"/>
              <a:t>pt</a:t>
            </a:r>
            <a:r>
              <a:rPr lang="en-US" dirty="0"/>
              <a:t> has never fallen asleep while driving. </a:t>
            </a:r>
            <a:endParaRPr dirty="0"/>
          </a:p>
          <a:p>
            <a:r>
              <a:rPr lang="en-US" dirty="0"/>
              <a:t>Pt has never been formally worked up for this before-was taking un-prescribed </a:t>
            </a:r>
            <a:r>
              <a:rPr lang="en-US" dirty="0" err="1"/>
              <a:t>adderall</a:t>
            </a:r>
            <a:r>
              <a:rPr lang="en-US" dirty="0"/>
              <a:t> last year 10mg daily-made her feel "high" which she did not like. Pt started then taking un-prescribed </a:t>
            </a:r>
            <a:r>
              <a:rPr lang="en-US" dirty="0" err="1"/>
              <a:t>ritalin</a:t>
            </a:r>
            <a:r>
              <a:rPr lang="en-US" dirty="0"/>
              <a:t> 10mg daily, better response than </a:t>
            </a:r>
            <a:r>
              <a:rPr lang="en-US" dirty="0" err="1"/>
              <a:t>adderall</a:t>
            </a:r>
            <a:r>
              <a:rPr lang="en-US" dirty="0"/>
              <a:t>. </a:t>
            </a:r>
            <a:endParaRPr dirty="0"/>
          </a:p>
          <a:p>
            <a:r>
              <a:rPr lang="en-US" dirty="0"/>
              <a:t>+cataplexy- 2 years ago, noticed knees give way/</a:t>
            </a:r>
            <a:r>
              <a:rPr lang="en-US" dirty="0" err="1"/>
              <a:t>pt</a:t>
            </a:r>
            <a:r>
              <a:rPr lang="en-US" dirty="0"/>
              <a:t> collapses while laughing which is limiting social interactions. Some association w/anxiety as well. Pt admits to sleep paralysis- describes this as waking up and being aware of surroundings but can't move because it feels as though someone is putting pressure on chest. </a:t>
            </a:r>
            <a:endParaRPr dirty="0"/>
          </a:p>
          <a:p>
            <a:r>
              <a:rPr lang="en-US" dirty="0"/>
              <a:t>Pt reports some snoring at night, has never been told that she stops breathing while sleeping; was supposed to have sleep study but never completed this. </a:t>
            </a:r>
            <a:endParaRPr dirty="0"/>
          </a:p>
          <a:p>
            <a:r>
              <a:rPr lang="en-US" dirty="0"/>
              <a:t>Pt currently smoking 1 pack per week x 7 years- Denies HA, changes in vision, N/T, weakness, slurred speech, seizure-like activity, loss of bowel or bladder control, tongue trauma.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9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ROS normal except for sleepiness/fatigue</a:t>
            </a:r>
          </a:p>
          <a:p>
            <a:r>
              <a:rPr lang="en-US"/>
              <a:t>PE all within normal limits</a:t>
            </a:r>
          </a:p>
          <a:p>
            <a:endParaRPr lang="en-US"/>
          </a:p>
          <a:p>
            <a:r>
              <a:rPr lang="en-US" b="1"/>
              <a:t>Past Medical History</a:t>
            </a:r>
            <a:endParaRPr lang="en-US"/>
          </a:p>
          <a:p>
            <a:r>
              <a:rPr lang="en-US"/>
              <a:t> · History of Anxiety</a:t>
            </a:r>
          </a:p>
          <a:p>
            <a:r>
              <a:rPr lang="en-US"/>
              <a:t> · History of Chronic lower back pain</a:t>
            </a:r>
          </a:p>
          <a:p>
            <a:endParaRPr lang="en-US"/>
          </a:p>
          <a:p>
            <a:r>
              <a:rPr lang="en-US" b="1"/>
              <a:t>Social History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	Medical marijuana daily</a:t>
            </a:r>
          </a:p>
          <a:p>
            <a:pPr marL="0" indent="0">
              <a:buNone/>
            </a:pPr>
            <a:r>
              <a:rPr lang="en-US"/>
              <a:t>	Current every day smoker (305.1) (F17.200)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Vital Signs [Data Includes: Current Encounter]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Temperature: 97.6 F</a:t>
            </a:r>
          </a:p>
          <a:p>
            <a:r>
              <a:rPr lang="en-US"/>
              <a:t>Heart Rate: 72</a:t>
            </a:r>
          </a:p>
          <a:p>
            <a:r>
              <a:rPr lang="en-US"/>
              <a:t>Respiration: 16</a:t>
            </a:r>
          </a:p>
          <a:p>
            <a:r>
              <a:rPr lang="en-US"/>
              <a:t>Systolic: 120, LUE, Sitting</a:t>
            </a:r>
          </a:p>
          <a:p>
            <a:r>
              <a:rPr lang="en-US"/>
              <a:t>Diastolic: 62, LUE, Sitting</a:t>
            </a:r>
          </a:p>
          <a:p>
            <a:r>
              <a:rPr lang="en-US"/>
              <a:t>Height: 5 </a:t>
            </a:r>
            <a:r>
              <a:rPr lang="en-US" err="1"/>
              <a:t>ft</a:t>
            </a:r>
            <a:r>
              <a:rPr lang="en-US"/>
              <a:t> 3 in</a:t>
            </a:r>
          </a:p>
          <a:p>
            <a:r>
              <a:rPr lang="en-US"/>
              <a:t>Weight: 147 </a:t>
            </a:r>
            <a:r>
              <a:rPr lang="en-US" err="1"/>
              <a:t>lb</a:t>
            </a:r>
            <a:r>
              <a:rPr lang="en-US"/>
              <a:t> 4 </a:t>
            </a:r>
            <a:r>
              <a:rPr lang="en-US" err="1"/>
              <a:t>oz</a:t>
            </a:r>
            <a:endParaRPr lang="en-US"/>
          </a:p>
          <a:p>
            <a:r>
              <a:rPr lang="en-US"/>
              <a:t>BMI Calculated: 26.08</a:t>
            </a:r>
          </a:p>
          <a:p>
            <a:r>
              <a:rPr lang="en-US"/>
              <a:t>BSA Calculated: 1.7</a:t>
            </a:r>
          </a:p>
          <a:p>
            <a:r>
              <a:rPr lang="en-US"/>
              <a:t>LMP: 10Mar2016</a:t>
            </a:r>
          </a:p>
          <a:p>
            <a:r>
              <a:rPr lang="en-US"/>
              <a:t>Pain Scale (0-Least, 10-Worst): 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Case—PCP Initial </a:t>
            </a:r>
            <a:r>
              <a:rPr lang="en-US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Increased </a:t>
            </a:r>
            <a:r>
              <a:rPr lang="en-US" dirty="0"/>
              <a:t>day time sleepiness-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 seizures </a:t>
            </a:r>
            <a:r>
              <a:rPr lang="en-US" dirty="0"/>
              <a:t>vs OSA vs anemia vs metabolic vs psychiatric </a:t>
            </a:r>
            <a:r>
              <a:rPr lang="en-US" dirty="0" err="1"/>
              <a:t>sx</a:t>
            </a:r>
            <a:r>
              <a:rPr lang="en-US" dirty="0"/>
              <a:t>, r/o narcolepsy.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2.  Order </a:t>
            </a:r>
            <a:r>
              <a:rPr lang="en-US" dirty="0"/>
              <a:t>EEG, sleep study, CBC, B12, folate, TSH, psychology referral. </a:t>
            </a:r>
            <a:endParaRPr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2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Pulmonology/Sleep Medicine Consult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Suspects Narcolepsy</a:t>
            </a:r>
          </a:p>
          <a:p>
            <a:r>
              <a:rPr lang="en-US" dirty="0" smtClean="0"/>
              <a:t>Orders polysomnography</a:t>
            </a:r>
          </a:p>
          <a:p>
            <a:r>
              <a:rPr lang="en-US" dirty="0" smtClean="0"/>
              <a:t>Multiple Sleep Latency test</a:t>
            </a:r>
          </a:p>
          <a:p>
            <a:r>
              <a:rPr lang="en-US" dirty="0" smtClean="0"/>
              <a:t>Confirmed diagnosis of Narcolepsy</a:t>
            </a:r>
          </a:p>
          <a:p>
            <a:pPr lvl="1"/>
            <a:r>
              <a:rPr lang="en-US" dirty="0" smtClean="0"/>
              <a:t>(age 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1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Pulmonology/Sleep Medicine consult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1.  Narcolepsy (suspected dx)</a:t>
            </a:r>
          </a:p>
          <a:p>
            <a:r>
              <a:rPr lang="en-US"/>
              <a:t>2.  Cataplexy</a:t>
            </a:r>
          </a:p>
          <a:p>
            <a:r>
              <a:rPr lang="en-US"/>
              <a:t>3.  Hypnagogic Hallucinations</a:t>
            </a:r>
          </a:p>
          <a:p>
            <a:r>
              <a:rPr lang="en-US"/>
              <a:t>4.  Excessive daytime sleepiness, signs and symptoms consistent with possible narcolepsy</a:t>
            </a:r>
          </a:p>
          <a:p>
            <a:r>
              <a:rPr lang="en-US"/>
              <a:t>5.  GERD</a:t>
            </a:r>
          </a:p>
          <a:p>
            <a:r>
              <a:rPr lang="en-US"/>
              <a:t>6.  Dyspnea</a:t>
            </a:r>
          </a:p>
          <a:p>
            <a:r>
              <a:rPr lang="en-US"/>
              <a:t>7.  </a:t>
            </a:r>
            <a:r>
              <a:rPr lang="en-US" err="1"/>
              <a:t>Nocturia</a:t>
            </a:r>
            <a:endParaRPr lang="en-US"/>
          </a:p>
          <a:p>
            <a:r>
              <a:rPr lang="en-US"/>
              <a:t>8.  Snoring</a:t>
            </a:r>
          </a:p>
          <a:p>
            <a:r>
              <a:rPr lang="en-US"/>
              <a:t>9.  Uncompensated short-term memory deficit</a:t>
            </a:r>
          </a:p>
          <a:p>
            <a:r>
              <a:rPr lang="en-US"/>
              <a:t>10.  Sleep drunkenness</a:t>
            </a:r>
          </a:p>
          <a:p>
            <a:r>
              <a:rPr lang="en-US"/>
              <a:t>11.  Unable to concentrate</a:t>
            </a:r>
          </a:p>
          <a:p>
            <a:r>
              <a:rPr lang="en-US"/>
              <a:t>12.  Nicotine Dependence</a:t>
            </a:r>
          </a:p>
        </p:txBody>
      </p:sp>
    </p:spTree>
    <p:extLst>
      <p:ext uri="{BB962C8B-B14F-4D97-AF65-F5344CB8AC3E}">
        <p14:creationId xmlns:p14="http://schemas.microsoft.com/office/powerpoint/2010/main" val="5716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Pulmonary/Sleep Medicine workup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Polysomnography rules out apnea</a:t>
            </a:r>
          </a:p>
          <a:p>
            <a:r>
              <a:rPr lang="en-US"/>
              <a:t>Multiple Sleep Latency Test reports “excessive daytime sleepiness with REM onset multiple naps”</a:t>
            </a:r>
          </a:p>
          <a:p>
            <a:r>
              <a:rPr lang="en-US"/>
              <a:t>Confirms diagnosis of Narcolepsy</a:t>
            </a:r>
          </a:p>
        </p:txBody>
      </p:sp>
    </p:spTree>
    <p:extLst>
      <p:ext uri="{BB962C8B-B14F-4D97-AF65-F5344CB8AC3E}">
        <p14:creationId xmlns:p14="http://schemas.microsoft.com/office/powerpoint/2010/main" val="993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Neurology workup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Abnormal EEG</a:t>
            </a:r>
          </a:p>
          <a:p>
            <a:pPr lvl="1"/>
            <a:r>
              <a:rPr lang="en-US"/>
              <a:t>“rare, focal sharp waves are consistent with a hemispheric dysrhythmia best seen in the right frontal, temporal and </a:t>
            </a:r>
            <a:r>
              <a:rPr lang="en-US" err="1"/>
              <a:t>parasaggital</a:t>
            </a:r>
            <a:r>
              <a:rPr lang="en-US"/>
              <a:t> areas.  The record is consistent with a lowered seizure </a:t>
            </a:r>
            <a:r>
              <a:rPr lang="en-US" err="1"/>
              <a:t>threshhold</a:t>
            </a:r>
            <a:r>
              <a:rPr lang="en-US"/>
              <a:t>.”</a:t>
            </a:r>
          </a:p>
          <a:p>
            <a:pPr lvl="1"/>
            <a:r>
              <a:rPr lang="en-US"/>
              <a:t>Recs MRI of brain to r/o hypothalamic lesion</a:t>
            </a:r>
          </a:p>
          <a:p>
            <a:pPr lvl="1"/>
            <a:r>
              <a:rPr lang="en-US"/>
              <a:t>Recs repeat EEG with sleep deprivation </a:t>
            </a:r>
          </a:p>
        </p:txBody>
      </p:sp>
    </p:spTree>
    <p:extLst>
      <p:ext uri="{BB962C8B-B14F-4D97-AF65-F5344CB8AC3E}">
        <p14:creationId xmlns:p14="http://schemas.microsoft.com/office/powerpoint/2010/main" val="335932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838200"/>
          </a:xfrm>
        </p:spPr>
        <p:txBody>
          <a:bodyPr>
            <a:normAutofit/>
          </a:bodyPr>
          <a:lstStyle/>
          <a:p>
            <a:r>
              <a:rPr lang="en-US" sz="3600"/>
              <a:t>Okay, so we have narcolepsy with cataplexy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77573"/>
              </p:ext>
            </p:extLst>
          </p:nvPr>
        </p:nvGraphicFramePr>
        <p:xfrm>
          <a:off x="228600" y="12954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2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E0ED9E-7790-4E07-A317-25432061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patient </a:t>
            </a:r>
            <a:r>
              <a:rPr lang="en-US" dirty="0" smtClean="0"/>
              <a:t>voice—Narcoleptic symptoms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B22363-C624-4992-BC48-8CBA60584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“It’s hard to plan my day, because sometimes I get sleep attacks.  It won’t go away unless I close my eyes for 5-10 minutes and kind of sleep</a:t>
            </a:r>
            <a:r>
              <a:rPr lang="en-US" sz="2800" dirty="0" smtClean="0"/>
              <a:t>.”</a:t>
            </a:r>
          </a:p>
          <a:p>
            <a:endParaRPr lang="en-US" sz="2800" dirty="0" smtClean="0"/>
          </a:p>
          <a:p>
            <a:r>
              <a:rPr lang="en-US" sz="2800" dirty="0" smtClean="0"/>
              <a:t>“People in my field don’t understand that you need to take a nap.  I always have to be on call.”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8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838200"/>
          </a:xfrm>
        </p:spPr>
        <p:txBody>
          <a:bodyPr>
            <a:normAutofit/>
          </a:bodyPr>
          <a:lstStyle/>
          <a:p>
            <a:r>
              <a:rPr lang="en-US" sz="3600"/>
              <a:t>Okay, so we have narcolepsy with cataplexy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163278"/>
              </p:ext>
            </p:extLst>
          </p:nvPr>
        </p:nvGraphicFramePr>
        <p:xfrm>
          <a:off x="228600" y="12954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1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0042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Kratom</a:t>
            </a:r>
            <a:r>
              <a:rPr lang="en-US" dirty="0" smtClean="0"/>
              <a:t>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934075" cy="4114800"/>
          </a:xfrm>
        </p:spPr>
        <p:txBody>
          <a:bodyPr>
            <a:noAutofit/>
          </a:bodyPr>
          <a:lstStyle/>
          <a:p>
            <a:r>
              <a:rPr lang="en-US" sz="2000" dirty="0" err="1"/>
              <a:t>Kratom</a:t>
            </a:r>
            <a:r>
              <a:rPr lang="en-US" sz="2000" dirty="0"/>
              <a:t> </a:t>
            </a:r>
            <a:r>
              <a:rPr lang="en-US" sz="2000" dirty="0" smtClean="0"/>
              <a:t>is a tree-like </a:t>
            </a:r>
            <a:r>
              <a:rPr lang="en-US" sz="2000" dirty="0"/>
              <a:t>plant in the same botanical family as the coffee tree and gardenia (</a:t>
            </a:r>
            <a:r>
              <a:rPr lang="en-US" sz="2000" dirty="0" err="1"/>
              <a:t>Rubiaceae</a:t>
            </a:r>
            <a:r>
              <a:rPr lang="en-US" sz="2000" dirty="0"/>
              <a:t>), </a:t>
            </a:r>
            <a:r>
              <a:rPr lang="en-US" sz="2000" dirty="0" smtClean="0"/>
              <a:t>native </a:t>
            </a:r>
            <a:r>
              <a:rPr lang="en-US" sz="2000" dirty="0"/>
              <a:t>to Southeast Asia. </a:t>
            </a:r>
          </a:p>
          <a:p>
            <a:r>
              <a:rPr lang="en-US" sz="2000" dirty="0" err="1"/>
              <a:t>Kratom</a:t>
            </a:r>
            <a:r>
              <a:rPr lang="en-US" sz="2000" dirty="0"/>
              <a:t> has been used for centuries in Thailand, Malaysia, and Indonesia to combat fatigue and, empirically, to treat pain and opioid withdrawal symptoms</a:t>
            </a:r>
            <a:r>
              <a:rPr lang="en-US" sz="2000" dirty="0" smtClean="0"/>
              <a:t>.</a:t>
            </a:r>
            <a:endParaRPr lang="en-US" sz="2000" baseline="30000" dirty="0" smtClean="0"/>
          </a:p>
          <a:p>
            <a:r>
              <a:rPr lang="en-US" sz="2000" dirty="0" smtClean="0"/>
              <a:t>Effects </a:t>
            </a:r>
            <a:r>
              <a:rPr lang="en-US" sz="2000" dirty="0"/>
              <a:t>are reported to be dose-dependent. Doses of 1-5 g have a stimulant effect and increase energy. Moderate to high doses (5-15 g) have opioid-like effects, including euphoria. Doses &gt; 15 g can cause extreme sedation and stupor, similar to opioids.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0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504950"/>
            <a:ext cx="7820025" cy="44386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Kratom</a:t>
            </a:r>
            <a:r>
              <a:rPr lang="en-US" dirty="0" smtClean="0"/>
              <a:t> </a:t>
            </a:r>
            <a:r>
              <a:rPr lang="en-US" dirty="0"/>
              <a:t>is currently legal in most states. </a:t>
            </a:r>
          </a:p>
          <a:p>
            <a:r>
              <a:rPr lang="en-US" dirty="0"/>
              <a:t>Acute adverse effects </a:t>
            </a:r>
            <a:r>
              <a:rPr lang="en-US" dirty="0" smtClean="0"/>
              <a:t>include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nxiety		- sedation	-itching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rritability	-  nausea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ggression	-  constipation</a:t>
            </a:r>
          </a:p>
          <a:p>
            <a:r>
              <a:rPr lang="en-US" dirty="0" smtClean="0"/>
              <a:t>Common </a:t>
            </a:r>
            <a:r>
              <a:rPr lang="en-US" dirty="0"/>
              <a:t>presentations of overdose include palpitations and seizures. </a:t>
            </a:r>
            <a:endParaRPr lang="en-US" dirty="0" smtClean="0"/>
          </a:p>
          <a:p>
            <a:r>
              <a:rPr lang="en-US" dirty="0" smtClean="0"/>
              <a:t>Withdrawal </a:t>
            </a:r>
            <a:r>
              <a:rPr lang="en-US" dirty="0"/>
              <a:t>symptoms include myalgia, insomnia, fatigue, and chest discomfort. </a:t>
            </a:r>
          </a:p>
        </p:txBody>
      </p:sp>
    </p:spTree>
    <p:extLst>
      <p:ext uri="{BB962C8B-B14F-4D97-AF65-F5344CB8AC3E}">
        <p14:creationId xmlns:p14="http://schemas.microsoft.com/office/powerpoint/2010/main" val="39833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CBT-N June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967741"/>
              </p:ext>
            </p:extLst>
          </p:nvPr>
        </p:nvGraphicFramePr>
        <p:xfrm>
          <a:off x="762000" y="1828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0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Example--Felix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 year old Latino man</a:t>
            </a:r>
          </a:p>
          <a:p>
            <a:r>
              <a:rPr lang="en-US" dirty="0" smtClean="0"/>
              <a:t>Diagnosed with narcolepsy approximately 15 years ago</a:t>
            </a:r>
          </a:p>
          <a:p>
            <a:r>
              <a:rPr lang="en-US" dirty="0" smtClean="0"/>
              <a:t>Managing by self until recently—5 hour energy drinks</a:t>
            </a:r>
          </a:p>
          <a:p>
            <a:r>
              <a:rPr lang="en-US" dirty="0" smtClean="0"/>
              <a:t>Trial of stimulants—Adderall, </a:t>
            </a:r>
            <a:r>
              <a:rPr lang="en-US" dirty="0" err="1" smtClean="0"/>
              <a:t>Modafinil</a:t>
            </a:r>
            <a:r>
              <a:rPr lang="en-US" dirty="0" smtClean="0"/>
              <a:t>, </a:t>
            </a:r>
            <a:r>
              <a:rPr lang="en-US" dirty="0" err="1" smtClean="0"/>
              <a:t>armodafinil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CBT-N Felix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80296"/>
              </p:ext>
            </p:extLst>
          </p:nvPr>
        </p:nvGraphicFramePr>
        <p:xfrm>
          <a:off x="762000" y="1828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4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Therapy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individuals were very unhappy with the medication side effects of </a:t>
            </a:r>
            <a:r>
              <a:rPr lang="en-US" dirty="0" smtClean="0"/>
              <a:t>stimulants</a:t>
            </a:r>
            <a:endParaRPr lang="en-US" dirty="0" smtClean="0"/>
          </a:p>
          <a:p>
            <a:r>
              <a:rPr lang="en-US" dirty="0" smtClean="0"/>
              <a:t>Both responded well to counseling designed to aid their adjustment to living with a chronic disorder</a:t>
            </a:r>
          </a:p>
          <a:p>
            <a:r>
              <a:rPr lang="en-US" dirty="0" smtClean="0"/>
              <a:t>Both came to the conclusion that this was a disease they would need to “manage” and that currently a “cure” was not available.</a:t>
            </a:r>
          </a:p>
        </p:txBody>
      </p:sp>
    </p:spTree>
    <p:extLst>
      <p:ext uri="{BB962C8B-B14F-4D97-AF65-F5344CB8AC3E}">
        <p14:creationId xmlns:p14="http://schemas.microsoft.com/office/powerpoint/2010/main" val="34718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Therapy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were eager to explore behavioral strategies to help manage their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Questions</a:t>
            </a:r>
          </a:p>
        </p:txBody>
      </p:sp>
      <p:pic>
        <p:nvPicPr>
          <p:cNvPr id="2050" name="Picture 2" descr="C:\Users\HHK01938\AppData\Local\Microsoft\Windows\Temporary Internet Files\Content.IE5\LT67T3IN\Twitter_question_mark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862" y="3295650"/>
            <a:ext cx="1381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2050" y="1838325"/>
            <a:ext cx="56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has surprised you?</a:t>
            </a:r>
          </a:p>
          <a:p>
            <a:endParaRPr lang="en-US" sz="3200" dirty="0"/>
          </a:p>
          <a:p>
            <a:r>
              <a:rPr lang="en-US" sz="3200" dirty="0" smtClean="0"/>
              <a:t>Where are your growing edges?</a:t>
            </a:r>
          </a:p>
          <a:p>
            <a:endParaRPr lang="en-US" sz="3200" dirty="0"/>
          </a:p>
          <a:p>
            <a:r>
              <a:rPr lang="en-US" sz="3200" dirty="0" smtClean="0"/>
              <a:t>What can you take home?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8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narcolepsy?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Narcolepsy is a neurologically based, chronic, </a:t>
            </a:r>
            <a:r>
              <a:rPr lang="en-US" sz="2800" dirty="0" err="1"/>
              <a:t>hypersomnic</a:t>
            </a:r>
            <a:r>
              <a:rPr lang="en-US" sz="2800" dirty="0"/>
              <a:t> sleep disorder that </a:t>
            </a:r>
            <a:r>
              <a:rPr lang="en-US" sz="2800" dirty="0" smtClean="0"/>
              <a:t>is </a:t>
            </a:r>
            <a:r>
              <a:rPr lang="en-US" sz="2800" dirty="0"/>
              <a:t>associated with REM sleep disturbances and </a:t>
            </a:r>
            <a:r>
              <a:rPr lang="en-US" sz="2800" dirty="0" smtClean="0"/>
              <a:t>includes:</a:t>
            </a:r>
          </a:p>
          <a:p>
            <a:pPr lvl="1"/>
            <a:r>
              <a:rPr lang="en-US" sz="2400" dirty="0" smtClean="0"/>
              <a:t>Poor </a:t>
            </a:r>
            <a:r>
              <a:rPr lang="en-US" sz="2400" dirty="0"/>
              <a:t>sleep-wake cycles</a:t>
            </a:r>
          </a:p>
          <a:p>
            <a:pPr lvl="1"/>
            <a:r>
              <a:rPr lang="en-US" sz="2400" dirty="0"/>
              <a:t>Poor overnight sleep and periods of extreme daytime sleepiness</a:t>
            </a:r>
          </a:p>
          <a:p>
            <a:pPr lvl="1"/>
            <a:r>
              <a:rPr lang="en-US" sz="2400" dirty="0"/>
              <a:t>Sudden irresistible bouts of sleep that can strike at any time lasting a few seconds to several minutes</a:t>
            </a:r>
          </a:p>
        </p:txBody>
      </p:sp>
    </p:spTree>
    <p:extLst>
      <p:ext uri="{BB962C8B-B14F-4D97-AF65-F5344CB8AC3E}">
        <p14:creationId xmlns:p14="http://schemas.microsoft.com/office/powerpoint/2010/main" val="31585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Who gets narcolepsy?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Males and females equally throughout the world</a:t>
            </a:r>
          </a:p>
          <a:p>
            <a:r>
              <a:rPr lang="en-US" dirty="0"/>
              <a:t>Narcolepsy typically appears in childhood, adolescence or young adulthood (between ages of 7-25)</a:t>
            </a:r>
          </a:p>
          <a:p>
            <a:r>
              <a:rPr lang="en-US" dirty="0"/>
              <a:t>Symptoms can sometimes present later in life and are lifelong</a:t>
            </a:r>
          </a:p>
          <a:p>
            <a:r>
              <a:rPr lang="en-US" dirty="0" smtClean="0"/>
              <a:t>1:3000  Americans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819970"/>
              </p:ext>
            </p:extLst>
          </p:nvPr>
        </p:nvGraphicFramePr>
        <p:xfrm>
          <a:off x="762000" y="1828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5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3036</Words>
  <Application>Microsoft Office PowerPoint</Application>
  <PresentationFormat>On-screen Show (4:3)</PresentationFormat>
  <Paragraphs>504</Paragraphs>
  <Slides>68</Slides>
  <Notes>16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forum2014</vt:lpstr>
      <vt:lpstr>PowerPoint Presentation</vt:lpstr>
      <vt:lpstr>Narcolepsy:  Theory and Treatment Update</vt:lpstr>
      <vt:lpstr>Disclosures</vt:lpstr>
      <vt:lpstr>Goals and Objectives</vt:lpstr>
      <vt:lpstr>Case Examples</vt:lpstr>
      <vt:lpstr>The patient voice—Narcoleptic symptoms</vt:lpstr>
      <vt:lpstr>What is narcolepsy? </vt:lpstr>
      <vt:lpstr>Who gets narcolepsy?</vt:lpstr>
      <vt:lpstr>PowerPoint Presentation</vt:lpstr>
      <vt:lpstr>PowerPoint Presentation</vt:lpstr>
      <vt:lpstr>1) Excessive daytime sleepiness (EDS)</vt:lpstr>
      <vt:lpstr>2) Cataplexy</vt:lpstr>
      <vt:lpstr>Cataplexy</vt:lpstr>
      <vt:lpstr>3) Sleep paralysis</vt:lpstr>
      <vt:lpstr>4) Hallucinations</vt:lpstr>
      <vt:lpstr>Symptoms of narcolepsy </vt:lpstr>
      <vt:lpstr>Symptoms of narcolepsy</vt:lpstr>
      <vt:lpstr>Symptoms of narcolepsy</vt:lpstr>
      <vt:lpstr>Differential Diagnoses</vt:lpstr>
      <vt:lpstr>Etiology of narcolepsy</vt:lpstr>
      <vt:lpstr>Hypocretin, aka Orexin</vt:lpstr>
      <vt:lpstr>Hypocretin, aka Orexin</vt:lpstr>
      <vt:lpstr>Hypocretin, aka Orexin</vt:lpstr>
      <vt:lpstr>Genetic factors</vt:lpstr>
      <vt:lpstr>Genetic factors</vt:lpstr>
      <vt:lpstr>Genetic factors</vt:lpstr>
      <vt:lpstr>AUTOIMMUNE HYPOTHESIS</vt:lpstr>
      <vt:lpstr>AUTOIMMUNE HYPOTHESIS and Environmental Factors</vt:lpstr>
      <vt:lpstr>AUTOIMMUNIE HYPOTHESIS and Environmental Factors</vt:lpstr>
      <vt:lpstr>Other Environmental factors</vt:lpstr>
      <vt:lpstr>How is narcolepsy diagnosed?</vt:lpstr>
      <vt:lpstr>How is narcolepsy diagnosed?</vt:lpstr>
      <vt:lpstr>How is narcolepsy diagnosed?</vt:lpstr>
      <vt:lpstr>Treatment Review</vt:lpstr>
      <vt:lpstr>Treatment of Narcolepsy</vt:lpstr>
      <vt:lpstr>Treatment of Narcolepsy</vt:lpstr>
      <vt:lpstr>Treatment of Narcolepsy</vt:lpstr>
      <vt:lpstr>PowerPoint Presentation</vt:lpstr>
      <vt:lpstr>Medications:  Adverse &amp; Side Effects</vt:lpstr>
      <vt:lpstr>Medications:  Adverse &amp; Side Effects</vt:lpstr>
      <vt:lpstr>Medications:  Efficacy &amp; Summary</vt:lpstr>
      <vt:lpstr>Treatment of Narcolepsy</vt:lpstr>
      <vt:lpstr>Beyond Meds</vt:lpstr>
      <vt:lpstr>Beyond Meds</vt:lpstr>
      <vt:lpstr>Cognitive-Behavioral Therapy for Narcolepsy (CBT-N) </vt:lpstr>
      <vt:lpstr>CBT-N Components </vt:lpstr>
      <vt:lpstr>The patient voice--Meds</vt:lpstr>
      <vt:lpstr>Case Examples</vt:lpstr>
      <vt:lpstr>Case Examples</vt:lpstr>
      <vt:lpstr>Case Example--June  </vt:lpstr>
      <vt:lpstr>Case Example--June  </vt:lpstr>
      <vt:lpstr>PowerPoint Presentation</vt:lpstr>
      <vt:lpstr>Vital Signs [Data Includes: Current Encounter]</vt:lpstr>
      <vt:lpstr>Case—PCP Initial Plan</vt:lpstr>
      <vt:lpstr>Pulmonology/Sleep Medicine Consult</vt:lpstr>
      <vt:lpstr>Pulmonology/Sleep Medicine consult</vt:lpstr>
      <vt:lpstr>Pulmonary/Sleep Medicine workup</vt:lpstr>
      <vt:lpstr>Neurology workup</vt:lpstr>
      <vt:lpstr>Okay, so we have narcolepsy with cataplexy</vt:lpstr>
      <vt:lpstr>Okay, so we have narcolepsy with cataplexy</vt:lpstr>
      <vt:lpstr>Kratom Oil</vt:lpstr>
      <vt:lpstr>Kratom</vt:lpstr>
      <vt:lpstr>CBT-N June</vt:lpstr>
      <vt:lpstr>Case Example--Felix</vt:lpstr>
      <vt:lpstr>CBT-N Felix</vt:lpstr>
      <vt:lpstr>Therapy Notes</vt:lpstr>
      <vt:lpstr>Therapy Notes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Heather</dc:creator>
  <cp:lastModifiedBy>Kirkpatrick, Heather</cp:lastModifiedBy>
  <cp:revision>19</cp:revision>
  <dcterms:modified xsi:type="dcterms:W3CDTF">2017-09-16T12:28:45Z</dcterms:modified>
</cp:coreProperties>
</file>