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5"/>
  </p:notesMasterIdLst>
  <p:sldIdLst>
    <p:sldId id="256" r:id="rId2"/>
    <p:sldId id="257" r:id="rId3"/>
    <p:sldId id="282" r:id="rId4"/>
    <p:sldId id="258" r:id="rId5"/>
    <p:sldId id="259" r:id="rId6"/>
    <p:sldId id="260" r:id="rId7"/>
    <p:sldId id="261" r:id="rId8"/>
    <p:sldId id="280" r:id="rId9"/>
    <p:sldId id="262" r:id="rId10"/>
    <p:sldId id="263" r:id="rId11"/>
    <p:sldId id="264" r:id="rId12"/>
    <p:sldId id="265" r:id="rId13"/>
    <p:sldId id="266" r:id="rId14"/>
    <p:sldId id="267" r:id="rId15"/>
    <p:sldId id="281" r:id="rId16"/>
    <p:sldId id="268" r:id="rId17"/>
    <p:sldId id="269" r:id="rId18"/>
    <p:sldId id="283" r:id="rId19"/>
    <p:sldId id="271" r:id="rId20"/>
    <p:sldId id="274" r:id="rId21"/>
    <p:sldId id="273" r:id="rId22"/>
    <p:sldId id="278" r:id="rId23"/>
    <p:sldId id="279" r:id="rId24"/>
  </p:sldIdLst>
  <p:sldSz cx="14630400" cy="8229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83" autoAdjust="0"/>
  </p:normalViewPr>
  <p:slideViewPr>
    <p:cSldViewPr snapToGrid="0">
      <p:cViewPr varScale="1">
        <p:scale>
          <a:sx n="59" d="100"/>
          <a:sy n="59" d="100"/>
        </p:scale>
        <p:origin x="1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AA71A-C5AB-4482-9F81-5AE2073250CF}" type="doc">
      <dgm:prSet loTypeId="urn:microsoft.com/office/officeart/2005/8/layout/hProcess11" loCatId="process" qsTypeId="urn:microsoft.com/office/officeart/2005/8/quickstyle/simple1" qsCatId="simple" csTypeId="urn:microsoft.com/office/officeart/2005/8/colors/accent1_2" csCatId="accent1" phldr="1"/>
      <dgm:spPr/>
    </dgm:pt>
    <dgm:pt modelId="{A53CFC2A-7A9D-46F4-882D-C912A98AAD06}">
      <dgm:prSet phldrT="[Text]" custT="1"/>
      <dgm:spPr/>
      <dgm:t>
        <a:bodyPr/>
        <a:lstStyle/>
        <a:p>
          <a:r>
            <a:rPr lang="en-US" sz="2400" dirty="0"/>
            <a:t>Jan - Mar</a:t>
          </a:r>
        </a:p>
        <a:p>
          <a:r>
            <a:rPr lang="en-US" sz="2400" dirty="0"/>
            <a:t>2017:</a:t>
          </a:r>
        </a:p>
        <a:p>
          <a:r>
            <a:rPr lang="en-US" sz="2400" dirty="0"/>
            <a:t>Gather Data/Relationship Building</a:t>
          </a:r>
        </a:p>
      </dgm:t>
    </dgm:pt>
    <dgm:pt modelId="{7AAAC862-246D-40F0-98C2-9FBD67000C74}" type="parTrans" cxnId="{47FA4417-11F6-4559-9A6C-32F8AD2EFD7C}">
      <dgm:prSet/>
      <dgm:spPr/>
      <dgm:t>
        <a:bodyPr/>
        <a:lstStyle/>
        <a:p>
          <a:endParaRPr lang="en-US"/>
        </a:p>
      </dgm:t>
    </dgm:pt>
    <dgm:pt modelId="{72F72273-0975-4C4E-85BF-572909D428BA}" type="sibTrans" cxnId="{47FA4417-11F6-4559-9A6C-32F8AD2EFD7C}">
      <dgm:prSet/>
      <dgm:spPr/>
      <dgm:t>
        <a:bodyPr/>
        <a:lstStyle/>
        <a:p>
          <a:endParaRPr lang="en-US"/>
        </a:p>
      </dgm:t>
    </dgm:pt>
    <dgm:pt modelId="{B1575585-7865-43E4-8EC1-DC3FB7BAB13E}">
      <dgm:prSet phldrT="[Text]" custT="1"/>
      <dgm:spPr/>
      <dgm:t>
        <a:bodyPr/>
        <a:lstStyle/>
        <a:p>
          <a:r>
            <a:rPr lang="en-US" sz="2400" dirty="0"/>
            <a:t>Aug – Nov</a:t>
          </a:r>
        </a:p>
        <a:p>
          <a:r>
            <a:rPr lang="en-US" sz="2400" dirty="0"/>
            <a:t>2017:</a:t>
          </a:r>
        </a:p>
        <a:p>
          <a:r>
            <a:rPr lang="en-US" sz="2400" dirty="0"/>
            <a:t>Implement</a:t>
          </a:r>
        </a:p>
      </dgm:t>
    </dgm:pt>
    <dgm:pt modelId="{F5261A9B-B0F6-49A2-8869-CEFC3206CE98}" type="parTrans" cxnId="{4DA73BFF-37FA-4D17-BF33-EA39A0B5740F}">
      <dgm:prSet/>
      <dgm:spPr/>
      <dgm:t>
        <a:bodyPr/>
        <a:lstStyle/>
        <a:p>
          <a:endParaRPr lang="en-US"/>
        </a:p>
      </dgm:t>
    </dgm:pt>
    <dgm:pt modelId="{3C5F3EA2-F5C8-47C4-B34B-8B00BAE66E5F}" type="sibTrans" cxnId="{4DA73BFF-37FA-4D17-BF33-EA39A0B5740F}">
      <dgm:prSet/>
      <dgm:spPr/>
      <dgm:t>
        <a:bodyPr/>
        <a:lstStyle/>
        <a:p>
          <a:endParaRPr lang="en-US"/>
        </a:p>
      </dgm:t>
    </dgm:pt>
    <dgm:pt modelId="{76DB9572-94A3-4A75-9276-7C4B75EC00AB}">
      <dgm:prSet phldrT="[Text]" custT="1"/>
      <dgm:spPr/>
      <dgm:t>
        <a:bodyPr/>
        <a:lstStyle/>
        <a:p>
          <a:r>
            <a:rPr lang="en-US" sz="2400" dirty="0"/>
            <a:t>Feb 2018:</a:t>
          </a:r>
        </a:p>
        <a:p>
          <a:r>
            <a:rPr lang="en-US" sz="2400" dirty="0"/>
            <a:t>Evaluate</a:t>
          </a:r>
        </a:p>
      </dgm:t>
    </dgm:pt>
    <dgm:pt modelId="{D4D0B7AC-5BDE-4A0F-BF94-BA7377739544}" type="parTrans" cxnId="{987DDDEA-0B3C-474D-8588-81C355488682}">
      <dgm:prSet/>
      <dgm:spPr/>
      <dgm:t>
        <a:bodyPr/>
        <a:lstStyle/>
        <a:p>
          <a:endParaRPr lang="en-US"/>
        </a:p>
      </dgm:t>
    </dgm:pt>
    <dgm:pt modelId="{370E7F3E-FC01-4DF5-8D81-B0A502F1EE1B}" type="sibTrans" cxnId="{987DDDEA-0B3C-474D-8588-81C355488682}">
      <dgm:prSet/>
      <dgm:spPr/>
      <dgm:t>
        <a:bodyPr/>
        <a:lstStyle/>
        <a:p>
          <a:endParaRPr lang="en-US"/>
        </a:p>
      </dgm:t>
    </dgm:pt>
    <dgm:pt modelId="{C1C1EBCD-5887-48BB-ABA1-6876F6DE44CA}">
      <dgm:prSet phldrT="[Text]" custT="1"/>
      <dgm:spPr/>
      <dgm:t>
        <a:bodyPr/>
        <a:lstStyle/>
        <a:p>
          <a:r>
            <a:rPr lang="en-US" sz="2400" dirty="0"/>
            <a:t>Aug </a:t>
          </a:r>
        </a:p>
        <a:p>
          <a:r>
            <a:rPr lang="en-US" sz="2400" dirty="0"/>
            <a:t>2016:</a:t>
          </a:r>
        </a:p>
        <a:p>
          <a:r>
            <a:rPr lang="en-US" sz="2400" dirty="0"/>
            <a:t>Establish/Scope</a:t>
          </a:r>
        </a:p>
      </dgm:t>
    </dgm:pt>
    <dgm:pt modelId="{8AF928CF-1390-4B9C-AF9F-C69133B6E65F}" type="parTrans" cxnId="{2F2284B2-EAAF-4D1D-8BCD-0411FC56A2F1}">
      <dgm:prSet/>
      <dgm:spPr/>
      <dgm:t>
        <a:bodyPr/>
        <a:lstStyle/>
        <a:p>
          <a:endParaRPr lang="en-US"/>
        </a:p>
      </dgm:t>
    </dgm:pt>
    <dgm:pt modelId="{14CA2874-B1E4-4881-ADC0-6B8497549075}" type="sibTrans" cxnId="{2F2284B2-EAAF-4D1D-8BCD-0411FC56A2F1}">
      <dgm:prSet/>
      <dgm:spPr/>
      <dgm:t>
        <a:bodyPr/>
        <a:lstStyle/>
        <a:p>
          <a:endParaRPr lang="en-US"/>
        </a:p>
      </dgm:t>
    </dgm:pt>
    <dgm:pt modelId="{B76838A2-D226-4DE1-BC38-5DDF468DB965}" type="pres">
      <dgm:prSet presAssocID="{B68AA71A-C5AB-4482-9F81-5AE2073250CF}" presName="Name0" presStyleCnt="0">
        <dgm:presLayoutVars>
          <dgm:dir/>
          <dgm:resizeHandles val="exact"/>
        </dgm:presLayoutVars>
      </dgm:prSet>
      <dgm:spPr/>
    </dgm:pt>
    <dgm:pt modelId="{6E6ACA65-0B26-4B6D-ABE7-A946DE2DDA57}" type="pres">
      <dgm:prSet presAssocID="{B68AA71A-C5AB-4482-9F81-5AE2073250CF}" presName="arrow" presStyleLbl="bgShp" presStyleIdx="0" presStyleCnt="1" custLinFactNeighborX="-898"/>
      <dgm:spPr/>
    </dgm:pt>
    <dgm:pt modelId="{294C96AF-56DC-48C0-BCE0-E1E60622725F}" type="pres">
      <dgm:prSet presAssocID="{B68AA71A-C5AB-4482-9F81-5AE2073250CF}" presName="points" presStyleCnt="0"/>
      <dgm:spPr/>
    </dgm:pt>
    <dgm:pt modelId="{067A63E9-B83E-4FB3-A286-B756281EA2DA}" type="pres">
      <dgm:prSet presAssocID="{C1C1EBCD-5887-48BB-ABA1-6876F6DE44CA}" presName="compositeA" presStyleCnt="0"/>
      <dgm:spPr/>
    </dgm:pt>
    <dgm:pt modelId="{78BDF225-78BE-4657-B8D7-D4D45D9BF104}" type="pres">
      <dgm:prSet presAssocID="{C1C1EBCD-5887-48BB-ABA1-6876F6DE44CA}" presName="textA" presStyleLbl="revTx" presStyleIdx="0" presStyleCnt="4" custScaleX="134394">
        <dgm:presLayoutVars>
          <dgm:bulletEnabled val="1"/>
        </dgm:presLayoutVars>
      </dgm:prSet>
      <dgm:spPr/>
    </dgm:pt>
    <dgm:pt modelId="{854BD968-B17A-4F28-942D-5D4C17FB5838}" type="pres">
      <dgm:prSet presAssocID="{C1C1EBCD-5887-48BB-ABA1-6876F6DE44CA}" presName="circleA" presStyleLbl="node1" presStyleIdx="0" presStyleCnt="4"/>
      <dgm:spPr/>
    </dgm:pt>
    <dgm:pt modelId="{F4BC7F18-2B49-4DB3-8531-F672B0F07144}" type="pres">
      <dgm:prSet presAssocID="{C1C1EBCD-5887-48BB-ABA1-6876F6DE44CA}" presName="spaceA" presStyleCnt="0"/>
      <dgm:spPr/>
    </dgm:pt>
    <dgm:pt modelId="{F01B3649-92F3-4EBD-B78E-C122CC087F41}" type="pres">
      <dgm:prSet presAssocID="{14CA2874-B1E4-4881-ADC0-6B8497549075}" presName="space" presStyleCnt="0"/>
      <dgm:spPr/>
    </dgm:pt>
    <dgm:pt modelId="{531286C8-E204-40BD-9667-B94B252A9617}" type="pres">
      <dgm:prSet presAssocID="{A53CFC2A-7A9D-46F4-882D-C912A98AAD06}" presName="compositeB" presStyleCnt="0"/>
      <dgm:spPr/>
    </dgm:pt>
    <dgm:pt modelId="{B9DCA298-46F4-459E-AFC5-B7B44FDA1583}" type="pres">
      <dgm:prSet presAssocID="{A53CFC2A-7A9D-46F4-882D-C912A98AAD06}" presName="textB" presStyleLbl="revTx" presStyleIdx="1" presStyleCnt="4" custScaleX="184869">
        <dgm:presLayoutVars>
          <dgm:bulletEnabled val="1"/>
        </dgm:presLayoutVars>
      </dgm:prSet>
      <dgm:spPr/>
    </dgm:pt>
    <dgm:pt modelId="{47A14256-C261-4925-8BAD-694EDCBA21DF}" type="pres">
      <dgm:prSet presAssocID="{A53CFC2A-7A9D-46F4-882D-C912A98AAD06}" presName="circleB" presStyleLbl="node1" presStyleIdx="1" presStyleCnt="4"/>
      <dgm:spPr/>
    </dgm:pt>
    <dgm:pt modelId="{BA1E8D41-2FAA-46DE-B1C4-7A1CEBA1475F}" type="pres">
      <dgm:prSet presAssocID="{A53CFC2A-7A9D-46F4-882D-C912A98AAD06}" presName="spaceB" presStyleCnt="0"/>
      <dgm:spPr/>
    </dgm:pt>
    <dgm:pt modelId="{4D4F3B7B-9C28-45BA-B3BD-D82CAF7D12E9}" type="pres">
      <dgm:prSet presAssocID="{72F72273-0975-4C4E-85BF-572909D428BA}" presName="space" presStyleCnt="0"/>
      <dgm:spPr/>
    </dgm:pt>
    <dgm:pt modelId="{A943DD62-919D-45C2-B56E-C571979CE5B0}" type="pres">
      <dgm:prSet presAssocID="{B1575585-7865-43E4-8EC1-DC3FB7BAB13E}" presName="compositeA" presStyleCnt="0"/>
      <dgm:spPr/>
    </dgm:pt>
    <dgm:pt modelId="{DCB6D9F0-691C-432B-9094-F3B75779CE2F}" type="pres">
      <dgm:prSet presAssocID="{B1575585-7865-43E4-8EC1-DC3FB7BAB13E}" presName="textA" presStyleLbl="revTx" presStyleIdx="2" presStyleCnt="4">
        <dgm:presLayoutVars>
          <dgm:bulletEnabled val="1"/>
        </dgm:presLayoutVars>
      </dgm:prSet>
      <dgm:spPr/>
    </dgm:pt>
    <dgm:pt modelId="{32BEA58E-2EC8-487C-8456-694941743ABC}" type="pres">
      <dgm:prSet presAssocID="{B1575585-7865-43E4-8EC1-DC3FB7BAB13E}" presName="circleA" presStyleLbl="node1" presStyleIdx="2" presStyleCnt="4"/>
      <dgm:spPr/>
    </dgm:pt>
    <dgm:pt modelId="{513AE232-44E0-45AA-80D3-0864D6A7BFA9}" type="pres">
      <dgm:prSet presAssocID="{B1575585-7865-43E4-8EC1-DC3FB7BAB13E}" presName="spaceA" presStyleCnt="0"/>
      <dgm:spPr/>
    </dgm:pt>
    <dgm:pt modelId="{D334CC5B-F79D-4C27-9A44-7F63A6C5D78F}" type="pres">
      <dgm:prSet presAssocID="{3C5F3EA2-F5C8-47C4-B34B-8B00BAE66E5F}" presName="space" presStyleCnt="0"/>
      <dgm:spPr/>
    </dgm:pt>
    <dgm:pt modelId="{8EE2C4B0-1C8E-4DC5-BBA3-82A5F22E561A}" type="pres">
      <dgm:prSet presAssocID="{76DB9572-94A3-4A75-9276-7C4B75EC00AB}" presName="compositeB" presStyleCnt="0"/>
      <dgm:spPr/>
    </dgm:pt>
    <dgm:pt modelId="{B0F237F4-A1DD-4CD1-8AFF-AD77B3F52AA7}" type="pres">
      <dgm:prSet presAssocID="{76DB9572-94A3-4A75-9276-7C4B75EC00AB}" presName="textB" presStyleLbl="revTx" presStyleIdx="3" presStyleCnt="4">
        <dgm:presLayoutVars>
          <dgm:bulletEnabled val="1"/>
        </dgm:presLayoutVars>
      </dgm:prSet>
      <dgm:spPr/>
    </dgm:pt>
    <dgm:pt modelId="{595F75D2-7DD8-4855-978F-F0606D0D17AF}" type="pres">
      <dgm:prSet presAssocID="{76DB9572-94A3-4A75-9276-7C4B75EC00AB}" presName="circleB" presStyleLbl="node1" presStyleIdx="3" presStyleCnt="4"/>
      <dgm:spPr/>
    </dgm:pt>
    <dgm:pt modelId="{C727F73B-0855-4E3A-9ACA-16FC4B7EF7CD}" type="pres">
      <dgm:prSet presAssocID="{76DB9572-94A3-4A75-9276-7C4B75EC00AB}" presName="spaceB" presStyleCnt="0"/>
      <dgm:spPr/>
    </dgm:pt>
  </dgm:ptLst>
  <dgm:cxnLst>
    <dgm:cxn modelId="{C2547E0F-A462-4AE6-B2F9-62BEB94E7961}" type="presOf" srcId="{A53CFC2A-7A9D-46F4-882D-C912A98AAD06}" destId="{B9DCA298-46F4-459E-AFC5-B7B44FDA1583}" srcOrd="0" destOrd="0" presId="urn:microsoft.com/office/officeart/2005/8/layout/hProcess11"/>
    <dgm:cxn modelId="{47FA4417-11F6-4559-9A6C-32F8AD2EFD7C}" srcId="{B68AA71A-C5AB-4482-9F81-5AE2073250CF}" destId="{A53CFC2A-7A9D-46F4-882D-C912A98AAD06}" srcOrd="1" destOrd="0" parTransId="{7AAAC862-246D-40F0-98C2-9FBD67000C74}" sibTransId="{72F72273-0975-4C4E-85BF-572909D428BA}"/>
    <dgm:cxn modelId="{55CBAB62-445B-4880-8453-43B669E3AA77}" type="presOf" srcId="{B1575585-7865-43E4-8EC1-DC3FB7BAB13E}" destId="{DCB6D9F0-691C-432B-9094-F3B75779CE2F}" srcOrd="0" destOrd="0" presId="urn:microsoft.com/office/officeart/2005/8/layout/hProcess11"/>
    <dgm:cxn modelId="{FB94AF81-BE29-4930-A23A-5A296BA989B4}" type="presOf" srcId="{76DB9572-94A3-4A75-9276-7C4B75EC00AB}" destId="{B0F237F4-A1DD-4CD1-8AFF-AD77B3F52AA7}" srcOrd="0" destOrd="0" presId="urn:microsoft.com/office/officeart/2005/8/layout/hProcess11"/>
    <dgm:cxn modelId="{2F2284B2-EAAF-4D1D-8BCD-0411FC56A2F1}" srcId="{B68AA71A-C5AB-4482-9F81-5AE2073250CF}" destId="{C1C1EBCD-5887-48BB-ABA1-6876F6DE44CA}" srcOrd="0" destOrd="0" parTransId="{8AF928CF-1390-4B9C-AF9F-C69133B6E65F}" sibTransId="{14CA2874-B1E4-4881-ADC0-6B8497549075}"/>
    <dgm:cxn modelId="{4B952FD1-7249-4B4E-899E-5E895B7A9690}" type="presOf" srcId="{C1C1EBCD-5887-48BB-ABA1-6876F6DE44CA}" destId="{78BDF225-78BE-4657-B8D7-D4D45D9BF104}" srcOrd="0" destOrd="0" presId="urn:microsoft.com/office/officeart/2005/8/layout/hProcess11"/>
    <dgm:cxn modelId="{CFDC94D4-E4E3-4EBF-8DCD-BA5353DC4948}" type="presOf" srcId="{B68AA71A-C5AB-4482-9F81-5AE2073250CF}" destId="{B76838A2-D226-4DE1-BC38-5DDF468DB965}" srcOrd="0" destOrd="0" presId="urn:microsoft.com/office/officeart/2005/8/layout/hProcess11"/>
    <dgm:cxn modelId="{987DDDEA-0B3C-474D-8588-81C355488682}" srcId="{B68AA71A-C5AB-4482-9F81-5AE2073250CF}" destId="{76DB9572-94A3-4A75-9276-7C4B75EC00AB}" srcOrd="3" destOrd="0" parTransId="{D4D0B7AC-5BDE-4A0F-BF94-BA7377739544}" sibTransId="{370E7F3E-FC01-4DF5-8D81-B0A502F1EE1B}"/>
    <dgm:cxn modelId="{4DA73BFF-37FA-4D17-BF33-EA39A0B5740F}" srcId="{B68AA71A-C5AB-4482-9F81-5AE2073250CF}" destId="{B1575585-7865-43E4-8EC1-DC3FB7BAB13E}" srcOrd="2" destOrd="0" parTransId="{F5261A9B-B0F6-49A2-8869-CEFC3206CE98}" sibTransId="{3C5F3EA2-F5C8-47C4-B34B-8B00BAE66E5F}"/>
    <dgm:cxn modelId="{4B7E2FC9-DDA4-44CA-B487-B0E9B8C04E1A}" type="presParOf" srcId="{B76838A2-D226-4DE1-BC38-5DDF468DB965}" destId="{6E6ACA65-0B26-4B6D-ABE7-A946DE2DDA57}" srcOrd="0" destOrd="0" presId="urn:microsoft.com/office/officeart/2005/8/layout/hProcess11"/>
    <dgm:cxn modelId="{090CF8AD-2CFD-4DFF-8CB1-A97A7F52EADB}" type="presParOf" srcId="{B76838A2-D226-4DE1-BC38-5DDF468DB965}" destId="{294C96AF-56DC-48C0-BCE0-E1E60622725F}" srcOrd="1" destOrd="0" presId="urn:microsoft.com/office/officeart/2005/8/layout/hProcess11"/>
    <dgm:cxn modelId="{C6C78F82-17AE-46DE-8F26-BE4532054DFD}" type="presParOf" srcId="{294C96AF-56DC-48C0-BCE0-E1E60622725F}" destId="{067A63E9-B83E-4FB3-A286-B756281EA2DA}" srcOrd="0" destOrd="0" presId="urn:microsoft.com/office/officeart/2005/8/layout/hProcess11"/>
    <dgm:cxn modelId="{1545F7D9-FE42-4BBF-B542-709CBA8EF9D8}" type="presParOf" srcId="{067A63E9-B83E-4FB3-A286-B756281EA2DA}" destId="{78BDF225-78BE-4657-B8D7-D4D45D9BF104}" srcOrd="0" destOrd="0" presId="urn:microsoft.com/office/officeart/2005/8/layout/hProcess11"/>
    <dgm:cxn modelId="{91F25304-76C1-4D0D-BCED-9237271E6CED}" type="presParOf" srcId="{067A63E9-B83E-4FB3-A286-B756281EA2DA}" destId="{854BD968-B17A-4F28-942D-5D4C17FB5838}" srcOrd="1" destOrd="0" presId="urn:microsoft.com/office/officeart/2005/8/layout/hProcess11"/>
    <dgm:cxn modelId="{8D0924E5-43C7-4955-BFB4-E77B23D3A687}" type="presParOf" srcId="{067A63E9-B83E-4FB3-A286-B756281EA2DA}" destId="{F4BC7F18-2B49-4DB3-8531-F672B0F07144}" srcOrd="2" destOrd="0" presId="urn:microsoft.com/office/officeart/2005/8/layout/hProcess11"/>
    <dgm:cxn modelId="{EAD731E0-818F-4D5A-98C6-4ACC66D3F6F8}" type="presParOf" srcId="{294C96AF-56DC-48C0-BCE0-E1E60622725F}" destId="{F01B3649-92F3-4EBD-B78E-C122CC087F41}" srcOrd="1" destOrd="0" presId="urn:microsoft.com/office/officeart/2005/8/layout/hProcess11"/>
    <dgm:cxn modelId="{1301F63F-F05A-4118-9A9C-A1F97B00C9DD}" type="presParOf" srcId="{294C96AF-56DC-48C0-BCE0-E1E60622725F}" destId="{531286C8-E204-40BD-9667-B94B252A9617}" srcOrd="2" destOrd="0" presId="urn:microsoft.com/office/officeart/2005/8/layout/hProcess11"/>
    <dgm:cxn modelId="{C2F2DC99-DAC0-44DB-8A9C-86D450495326}" type="presParOf" srcId="{531286C8-E204-40BD-9667-B94B252A9617}" destId="{B9DCA298-46F4-459E-AFC5-B7B44FDA1583}" srcOrd="0" destOrd="0" presId="urn:microsoft.com/office/officeart/2005/8/layout/hProcess11"/>
    <dgm:cxn modelId="{D4CC9D73-19AD-4170-A27D-98B5F77C669D}" type="presParOf" srcId="{531286C8-E204-40BD-9667-B94B252A9617}" destId="{47A14256-C261-4925-8BAD-694EDCBA21DF}" srcOrd="1" destOrd="0" presId="urn:microsoft.com/office/officeart/2005/8/layout/hProcess11"/>
    <dgm:cxn modelId="{5E04BCE3-A4C7-4F94-B06B-36265FE7E96F}" type="presParOf" srcId="{531286C8-E204-40BD-9667-B94B252A9617}" destId="{BA1E8D41-2FAA-46DE-B1C4-7A1CEBA1475F}" srcOrd="2" destOrd="0" presId="urn:microsoft.com/office/officeart/2005/8/layout/hProcess11"/>
    <dgm:cxn modelId="{84599F04-5131-4ECE-8904-9004F8EA7E66}" type="presParOf" srcId="{294C96AF-56DC-48C0-BCE0-E1E60622725F}" destId="{4D4F3B7B-9C28-45BA-B3BD-D82CAF7D12E9}" srcOrd="3" destOrd="0" presId="urn:microsoft.com/office/officeart/2005/8/layout/hProcess11"/>
    <dgm:cxn modelId="{8CFD55AE-86DA-4293-A198-0DBACCD57E38}" type="presParOf" srcId="{294C96AF-56DC-48C0-BCE0-E1E60622725F}" destId="{A943DD62-919D-45C2-B56E-C571979CE5B0}" srcOrd="4" destOrd="0" presId="urn:microsoft.com/office/officeart/2005/8/layout/hProcess11"/>
    <dgm:cxn modelId="{16C2A52C-837B-4D98-8A95-8E7DAE411F32}" type="presParOf" srcId="{A943DD62-919D-45C2-B56E-C571979CE5B0}" destId="{DCB6D9F0-691C-432B-9094-F3B75779CE2F}" srcOrd="0" destOrd="0" presId="urn:microsoft.com/office/officeart/2005/8/layout/hProcess11"/>
    <dgm:cxn modelId="{81C3A24E-6430-498B-B491-D3FABFBFEE04}" type="presParOf" srcId="{A943DD62-919D-45C2-B56E-C571979CE5B0}" destId="{32BEA58E-2EC8-487C-8456-694941743ABC}" srcOrd="1" destOrd="0" presId="urn:microsoft.com/office/officeart/2005/8/layout/hProcess11"/>
    <dgm:cxn modelId="{AE5B78C8-B651-4DD9-82E7-551CA8B45A55}" type="presParOf" srcId="{A943DD62-919D-45C2-B56E-C571979CE5B0}" destId="{513AE232-44E0-45AA-80D3-0864D6A7BFA9}" srcOrd="2" destOrd="0" presId="urn:microsoft.com/office/officeart/2005/8/layout/hProcess11"/>
    <dgm:cxn modelId="{7C44AFBA-F41F-4985-BF3E-061701339173}" type="presParOf" srcId="{294C96AF-56DC-48C0-BCE0-E1E60622725F}" destId="{D334CC5B-F79D-4C27-9A44-7F63A6C5D78F}" srcOrd="5" destOrd="0" presId="urn:microsoft.com/office/officeart/2005/8/layout/hProcess11"/>
    <dgm:cxn modelId="{0D960A6D-C7FA-4529-A6B4-672CFC44CA36}" type="presParOf" srcId="{294C96AF-56DC-48C0-BCE0-E1E60622725F}" destId="{8EE2C4B0-1C8E-4DC5-BBA3-82A5F22E561A}" srcOrd="6" destOrd="0" presId="urn:microsoft.com/office/officeart/2005/8/layout/hProcess11"/>
    <dgm:cxn modelId="{833371A9-2D07-4900-AE4B-05DAE79F885E}" type="presParOf" srcId="{8EE2C4B0-1C8E-4DC5-BBA3-82A5F22E561A}" destId="{B0F237F4-A1DD-4CD1-8AFF-AD77B3F52AA7}" srcOrd="0" destOrd="0" presId="urn:microsoft.com/office/officeart/2005/8/layout/hProcess11"/>
    <dgm:cxn modelId="{F354C7FD-CE1A-4445-9C1B-5B8083595E90}" type="presParOf" srcId="{8EE2C4B0-1C8E-4DC5-BBA3-82A5F22E561A}" destId="{595F75D2-7DD8-4855-978F-F0606D0D17AF}" srcOrd="1" destOrd="0" presId="urn:microsoft.com/office/officeart/2005/8/layout/hProcess11"/>
    <dgm:cxn modelId="{C457671A-3890-4348-B38D-39C4C30869AA}" type="presParOf" srcId="{8EE2C4B0-1C8E-4DC5-BBA3-82A5F22E561A}" destId="{C727F73B-0855-4E3A-9ACA-16FC4B7EF7C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AA71A-C5AB-4482-9F81-5AE2073250CF}" type="doc">
      <dgm:prSet loTypeId="urn:microsoft.com/office/officeart/2005/8/layout/hProcess11" loCatId="process" qsTypeId="urn:microsoft.com/office/officeart/2005/8/quickstyle/simple1" qsCatId="simple" csTypeId="urn:microsoft.com/office/officeart/2005/8/colors/accent1_2" csCatId="accent1" phldr="1"/>
      <dgm:spPr/>
    </dgm:pt>
    <dgm:pt modelId="{A53CFC2A-7A9D-46F4-882D-C912A98AAD06}">
      <dgm:prSet phldrT="[Text]" custT="1"/>
      <dgm:spPr/>
      <dgm:t>
        <a:bodyPr/>
        <a:lstStyle/>
        <a:p>
          <a:r>
            <a:rPr lang="en-US" sz="2400"/>
            <a:t>Jan - Mar</a:t>
          </a:r>
        </a:p>
        <a:p>
          <a:r>
            <a:rPr lang="en-US" sz="2400"/>
            <a:t>2017:</a:t>
          </a:r>
        </a:p>
        <a:p>
          <a:r>
            <a:rPr lang="en-US" sz="2400"/>
            <a:t>Gather Data/Relationship Building</a:t>
          </a:r>
        </a:p>
      </dgm:t>
    </dgm:pt>
    <dgm:pt modelId="{7AAAC862-246D-40F0-98C2-9FBD67000C74}" type="parTrans" cxnId="{47FA4417-11F6-4559-9A6C-32F8AD2EFD7C}">
      <dgm:prSet/>
      <dgm:spPr/>
      <dgm:t>
        <a:bodyPr/>
        <a:lstStyle/>
        <a:p>
          <a:endParaRPr lang="en-US"/>
        </a:p>
      </dgm:t>
    </dgm:pt>
    <dgm:pt modelId="{72F72273-0975-4C4E-85BF-572909D428BA}" type="sibTrans" cxnId="{47FA4417-11F6-4559-9A6C-32F8AD2EFD7C}">
      <dgm:prSet/>
      <dgm:spPr/>
      <dgm:t>
        <a:bodyPr/>
        <a:lstStyle/>
        <a:p>
          <a:endParaRPr lang="en-US"/>
        </a:p>
      </dgm:t>
    </dgm:pt>
    <dgm:pt modelId="{B1575585-7865-43E4-8EC1-DC3FB7BAB13E}">
      <dgm:prSet phldrT="[Text]" custT="1"/>
      <dgm:spPr/>
      <dgm:t>
        <a:bodyPr/>
        <a:lstStyle/>
        <a:p>
          <a:r>
            <a:rPr lang="en-US" sz="2400"/>
            <a:t>Aug – Nov</a:t>
          </a:r>
        </a:p>
        <a:p>
          <a:r>
            <a:rPr lang="en-US" sz="2400"/>
            <a:t>2017:</a:t>
          </a:r>
        </a:p>
        <a:p>
          <a:r>
            <a:rPr lang="en-US" sz="2400"/>
            <a:t>Implement</a:t>
          </a:r>
        </a:p>
      </dgm:t>
    </dgm:pt>
    <dgm:pt modelId="{F5261A9B-B0F6-49A2-8869-CEFC3206CE98}" type="parTrans" cxnId="{4DA73BFF-37FA-4D17-BF33-EA39A0B5740F}">
      <dgm:prSet/>
      <dgm:spPr/>
      <dgm:t>
        <a:bodyPr/>
        <a:lstStyle/>
        <a:p>
          <a:endParaRPr lang="en-US"/>
        </a:p>
      </dgm:t>
    </dgm:pt>
    <dgm:pt modelId="{3C5F3EA2-F5C8-47C4-B34B-8B00BAE66E5F}" type="sibTrans" cxnId="{4DA73BFF-37FA-4D17-BF33-EA39A0B5740F}">
      <dgm:prSet/>
      <dgm:spPr/>
      <dgm:t>
        <a:bodyPr/>
        <a:lstStyle/>
        <a:p>
          <a:endParaRPr lang="en-US"/>
        </a:p>
      </dgm:t>
    </dgm:pt>
    <dgm:pt modelId="{76DB9572-94A3-4A75-9276-7C4B75EC00AB}">
      <dgm:prSet phldrT="[Text]" custT="1"/>
      <dgm:spPr/>
      <dgm:t>
        <a:bodyPr/>
        <a:lstStyle/>
        <a:p>
          <a:r>
            <a:rPr lang="en-US" sz="2400"/>
            <a:t>Feb 2018:</a:t>
          </a:r>
        </a:p>
        <a:p>
          <a:r>
            <a:rPr lang="en-US" sz="2400"/>
            <a:t>Evaluate</a:t>
          </a:r>
        </a:p>
      </dgm:t>
    </dgm:pt>
    <dgm:pt modelId="{D4D0B7AC-5BDE-4A0F-BF94-BA7377739544}" type="parTrans" cxnId="{987DDDEA-0B3C-474D-8588-81C355488682}">
      <dgm:prSet/>
      <dgm:spPr/>
      <dgm:t>
        <a:bodyPr/>
        <a:lstStyle/>
        <a:p>
          <a:endParaRPr lang="en-US"/>
        </a:p>
      </dgm:t>
    </dgm:pt>
    <dgm:pt modelId="{370E7F3E-FC01-4DF5-8D81-B0A502F1EE1B}" type="sibTrans" cxnId="{987DDDEA-0B3C-474D-8588-81C355488682}">
      <dgm:prSet/>
      <dgm:spPr/>
      <dgm:t>
        <a:bodyPr/>
        <a:lstStyle/>
        <a:p>
          <a:endParaRPr lang="en-US"/>
        </a:p>
      </dgm:t>
    </dgm:pt>
    <dgm:pt modelId="{C1C1EBCD-5887-48BB-ABA1-6876F6DE44CA}">
      <dgm:prSet phldrT="[Text]" custT="1"/>
      <dgm:spPr/>
      <dgm:t>
        <a:bodyPr/>
        <a:lstStyle/>
        <a:p>
          <a:r>
            <a:rPr lang="en-US" sz="2400"/>
            <a:t>Aug </a:t>
          </a:r>
        </a:p>
        <a:p>
          <a:r>
            <a:rPr lang="en-US" sz="2400"/>
            <a:t>2016:</a:t>
          </a:r>
        </a:p>
        <a:p>
          <a:r>
            <a:rPr lang="en-US" sz="2400"/>
            <a:t>Establish/Scope</a:t>
          </a:r>
        </a:p>
      </dgm:t>
    </dgm:pt>
    <dgm:pt modelId="{8AF928CF-1390-4B9C-AF9F-C69133B6E65F}" type="parTrans" cxnId="{2F2284B2-EAAF-4D1D-8BCD-0411FC56A2F1}">
      <dgm:prSet/>
      <dgm:spPr/>
      <dgm:t>
        <a:bodyPr/>
        <a:lstStyle/>
        <a:p>
          <a:endParaRPr lang="en-US"/>
        </a:p>
      </dgm:t>
    </dgm:pt>
    <dgm:pt modelId="{14CA2874-B1E4-4881-ADC0-6B8497549075}" type="sibTrans" cxnId="{2F2284B2-EAAF-4D1D-8BCD-0411FC56A2F1}">
      <dgm:prSet/>
      <dgm:spPr/>
      <dgm:t>
        <a:bodyPr/>
        <a:lstStyle/>
        <a:p>
          <a:endParaRPr lang="en-US"/>
        </a:p>
      </dgm:t>
    </dgm:pt>
    <dgm:pt modelId="{B76838A2-D226-4DE1-BC38-5DDF468DB965}" type="pres">
      <dgm:prSet presAssocID="{B68AA71A-C5AB-4482-9F81-5AE2073250CF}" presName="Name0" presStyleCnt="0">
        <dgm:presLayoutVars>
          <dgm:dir/>
          <dgm:resizeHandles val="exact"/>
        </dgm:presLayoutVars>
      </dgm:prSet>
      <dgm:spPr/>
    </dgm:pt>
    <dgm:pt modelId="{6E6ACA65-0B26-4B6D-ABE7-A946DE2DDA57}" type="pres">
      <dgm:prSet presAssocID="{B68AA71A-C5AB-4482-9F81-5AE2073250CF}" presName="arrow" presStyleLbl="bgShp" presStyleIdx="0" presStyleCnt="1"/>
      <dgm:spPr/>
    </dgm:pt>
    <dgm:pt modelId="{294C96AF-56DC-48C0-BCE0-E1E60622725F}" type="pres">
      <dgm:prSet presAssocID="{B68AA71A-C5AB-4482-9F81-5AE2073250CF}" presName="points" presStyleCnt="0"/>
      <dgm:spPr/>
    </dgm:pt>
    <dgm:pt modelId="{067A63E9-B83E-4FB3-A286-B756281EA2DA}" type="pres">
      <dgm:prSet presAssocID="{C1C1EBCD-5887-48BB-ABA1-6876F6DE44CA}" presName="compositeA" presStyleCnt="0"/>
      <dgm:spPr/>
    </dgm:pt>
    <dgm:pt modelId="{78BDF225-78BE-4657-B8D7-D4D45D9BF104}" type="pres">
      <dgm:prSet presAssocID="{C1C1EBCD-5887-48BB-ABA1-6876F6DE44CA}" presName="textA" presStyleLbl="revTx" presStyleIdx="0" presStyleCnt="4" custScaleX="134394">
        <dgm:presLayoutVars>
          <dgm:bulletEnabled val="1"/>
        </dgm:presLayoutVars>
      </dgm:prSet>
      <dgm:spPr/>
    </dgm:pt>
    <dgm:pt modelId="{854BD968-B17A-4F28-942D-5D4C17FB5838}" type="pres">
      <dgm:prSet presAssocID="{C1C1EBCD-5887-48BB-ABA1-6876F6DE44CA}" presName="circleA" presStyleLbl="node1" presStyleIdx="0" presStyleCnt="4"/>
      <dgm:spPr/>
    </dgm:pt>
    <dgm:pt modelId="{F4BC7F18-2B49-4DB3-8531-F672B0F07144}" type="pres">
      <dgm:prSet presAssocID="{C1C1EBCD-5887-48BB-ABA1-6876F6DE44CA}" presName="spaceA" presStyleCnt="0"/>
      <dgm:spPr/>
    </dgm:pt>
    <dgm:pt modelId="{F01B3649-92F3-4EBD-B78E-C122CC087F41}" type="pres">
      <dgm:prSet presAssocID="{14CA2874-B1E4-4881-ADC0-6B8497549075}" presName="space" presStyleCnt="0"/>
      <dgm:spPr/>
    </dgm:pt>
    <dgm:pt modelId="{531286C8-E204-40BD-9667-B94B252A9617}" type="pres">
      <dgm:prSet presAssocID="{A53CFC2A-7A9D-46F4-882D-C912A98AAD06}" presName="compositeB" presStyleCnt="0"/>
      <dgm:spPr/>
    </dgm:pt>
    <dgm:pt modelId="{B9DCA298-46F4-459E-AFC5-B7B44FDA1583}" type="pres">
      <dgm:prSet presAssocID="{A53CFC2A-7A9D-46F4-882D-C912A98AAD06}" presName="textB" presStyleLbl="revTx" presStyleIdx="1" presStyleCnt="4" custScaleX="184869">
        <dgm:presLayoutVars>
          <dgm:bulletEnabled val="1"/>
        </dgm:presLayoutVars>
      </dgm:prSet>
      <dgm:spPr/>
    </dgm:pt>
    <dgm:pt modelId="{47A14256-C261-4925-8BAD-694EDCBA21DF}" type="pres">
      <dgm:prSet presAssocID="{A53CFC2A-7A9D-46F4-882D-C912A98AAD06}" presName="circleB" presStyleLbl="node1" presStyleIdx="1" presStyleCnt="4"/>
      <dgm:spPr/>
    </dgm:pt>
    <dgm:pt modelId="{BA1E8D41-2FAA-46DE-B1C4-7A1CEBA1475F}" type="pres">
      <dgm:prSet presAssocID="{A53CFC2A-7A9D-46F4-882D-C912A98AAD06}" presName="spaceB" presStyleCnt="0"/>
      <dgm:spPr/>
    </dgm:pt>
    <dgm:pt modelId="{4D4F3B7B-9C28-45BA-B3BD-D82CAF7D12E9}" type="pres">
      <dgm:prSet presAssocID="{72F72273-0975-4C4E-85BF-572909D428BA}" presName="space" presStyleCnt="0"/>
      <dgm:spPr/>
    </dgm:pt>
    <dgm:pt modelId="{A943DD62-919D-45C2-B56E-C571979CE5B0}" type="pres">
      <dgm:prSet presAssocID="{B1575585-7865-43E4-8EC1-DC3FB7BAB13E}" presName="compositeA" presStyleCnt="0"/>
      <dgm:spPr/>
    </dgm:pt>
    <dgm:pt modelId="{DCB6D9F0-691C-432B-9094-F3B75779CE2F}" type="pres">
      <dgm:prSet presAssocID="{B1575585-7865-43E4-8EC1-DC3FB7BAB13E}" presName="textA" presStyleLbl="revTx" presStyleIdx="2" presStyleCnt="4">
        <dgm:presLayoutVars>
          <dgm:bulletEnabled val="1"/>
        </dgm:presLayoutVars>
      </dgm:prSet>
      <dgm:spPr/>
    </dgm:pt>
    <dgm:pt modelId="{32BEA58E-2EC8-487C-8456-694941743ABC}" type="pres">
      <dgm:prSet presAssocID="{B1575585-7865-43E4-8EC1-DC3FB7BAB13E}" presName="circleA" presStyleLbl="node1" presStyleIdx="2" presStyleCnt="4"/>
      <dgm:spPr/>
    </dgm:pt>
    <dgm:pt modelId="{513AE232-44E0-45AA-80D3-0864D6A7BFA9}" type="pres">
      <dgm:prSet presAssocID="{B1575585-7865-43E4-8EC1-DC3FB7BAB13E}" presName="spaceA" presStyleCnt="0"/>
      <dgm:spPr/>
    </dgm:pt>
    <dgm:pt modelId="{D334CC5B-F79D-4C27-9A44-7F63A6C5D78F}" type="pres">
      <dgm:prSet presAssocID="{3C5F3EA2-F5C8-47C4-B34B-8B00BAE66E5F}" presName="space" presStyleCnt="0"/>
      <dgm:spPr/>
    </dgm:pt>
    <dgm:pt modelId="{8EE2C4B0-1C8E-4DC5-BBA3-82A5F22E561A}" type="pres">
      <dgm:prSet presAssocID="{76DB9572-94A3-4A75-9276-7C4B75EC00AB}" presName="compositeB" presStyleCnt="0"/>
      <dgm:spPr/>
    </dgm:pt>
    <dgm:pt modelId="{B0F237F4-A1DD-4CD1-8AFF-AD77B3F52AA7}" type="pres">
      <dgm:prSet presAssocID="{76DB9572-94A3-4A75-9276-7C4B75EC00AB}" presName="textB" presStyleLbl="revTx" presStyleIdx="3" presStyleCnt="4">
        <dgm:presLayoutVars>
          <dgm:bulletEnabled val="1"/>
        </dgm:presLayoutVars>
      </dgm:prSet>
      <dgm:spPr/>
    </dgm:pt>
    <dgm:pt modelId="{595F75D2-7DD8-4855-978F-F0606D0D17AF}" type="pres">
      <dgm:prSet presAssocID="{76DB9572-94A3-4A75-9276-7C4B75EC00AB}" presName="circleB" presStyleLbl="node1" presStyleIdx="3" presStyleCnt="4"/>
      <dgm:spPr/>
    </dgm:pt>
    <dgm:pt modelId="{C727F73B-0855-4E3A-9ACA-16FC4B7EF7CD}" type="pres">
      <dgm:prSet presAssocID="{76DB9572-94A3-4A75-9276-7C4B75EC00AB}" presName="spaceB" presStyleCnt="0"/>
      <dgm:spPr/>
    </dgm:pt>
  </dgm:ptLst>
  <dgm:cxnLst>
    <dgm:cxn modelId="{47FA4417-11F6-4559-9A6C-32F8AD2EFD7C}" srcId="{B68AA71A-C5AB-4482-9F81-5AE2073250CF}" destId="{A53CFC2A-7A9D-46F4-882D-C912A98AAD06}" srcOrd="1" destOrd="0" parTransId="{7AAAC862-246D-40F0-98C2-9FBD67000C74}" sibTransId="{72F72273-0975-4C4E-85BF-572909D428BA}"/>
    <dgm:cxn modelId="{800D495C-EA65-4E08-A63D-A8B052AEA0AE}" type="presOf" srcId="{C1C1EBCD-5887-48BB-ABA1-6876F6DE44CA}" destId="{78BDF225-78BE-4657-B8D7-D4D45D9BF104}" srcOrd="0" destOrd="0" presId="urn:microsoft.com/office/officeart/2005/8/layout/hProcess11"/>
    <dgm:cxn modelId="{8B053779-085A-4610-BBA8-4C54FEF0CB69}" type="presOf" srcId="{A53CFC2A-7A9D-46F4-882D-C912A98AAD06}" destId="{B9DCA298-46F4-459E-AFC5-B7B44FDA1583}" srcOrd="0" destOrd="0" presId="urn:microsoft.com/office/officeart/2005/8/layout/hProcess11"/>
    <dgm:cxn modelId="{2F2284B2-EAAF-4D1D-8BCD-0411FC56A2F1}" srcId="{B68AA71A-C5AB-4482-9F81-5AE2073250CF}" destId="{C1C1EBCD-5887-48BB-ABA1-6876F6DE44CA}" srcOrd="0" destOrd="0" parTransId="{8AF928CF-1390-4B9C-AF9F-C69133B6E65F}" sibTransId="{14CA2874-B1E4-4881-ADC0-6B8497549075}"/>
    <dgm:cxn modelId="{46529FB7-429F-4269-B76B-99F592ED044D}" type="presOf" srcId="{B1575585-7865-43E4-8EC1-DC3FB7BAB13E}" destId="{DCB6D9F0-691C-432B-9094-F3B75779CE2F}" srcOrd="0" destOrd="0" presId="urn:microsoft.com/office/officeart/2005/8/layout/hProcess11"/>
    <dgm:cxn modelId="{056C0DD7-B82F-4478-9574-7E7A5CB86C07}" type="presOf" srcId="{B68AA71A-C5AB-4482-9F81-5AE2073250CF}" destId="{B76838A2-D226-4DE1-BC38-5DDF468DB965}" srcOrd="0" destOrd="0" presId="urn:microsoft.com/office/officeart/2005/8/layout/hProcess11"/>
    <dgm:cxn modelId="{987DDDEA-0B3C-474D-8588-81C355488682}" srcId="{B68AA71A-C5AB-4482-9F81-5AE2073250CF}" destId="{76DB9572-94A3-4A75-9276-7C4B75EC00AB}" srcOrd="3" destOrd="0" parTransId="{D4D0B7AC-5BDE-4A0F-BF94-BA7377739544}" sibTransId="{370E7F3E-FC01-4DF5-8D81-B0A502F1EE1B}"/>
    <dgm:cxn modelId="{27E139F6-493C-4192-8044-B77E10DDAA5E}" type="presOf" srcId="{76DB9572-94A3-4A75-9276-7C4B75EC00AB}" destId="{B0F237F4-A1DD-4CD1-8AFF-AD77B3F52AA7}" srcOrd="0" destOrd="0" presId="urn:microsoft.com/office/officeart/2005/8/layout/hProcess11"/>
    <dgm:cxn modelId="{4DA73BFF-37FA-4D17-BF33-EA39A0B5740F}" srcId="{B68AA71A-C5AB-4482-9F81-5AE2073250CF}" destId="{B1575585-7865-43E4-8EC1-DC3FB7BAB13E}" srcOrd="2" destOrd="0" parTransId="{F5261A9B-B0F6-49A2-8869-CEFC3206CE98}" sibTransId="{3C5F3EA2-F5C8-47C4-B34B-8B00BAE66E5F}"/>
    <dgm:cxn modelId="{D8A9DB84-7041-466C-A02A-98E5F1B2A64D}" type="presParOf" srcId="{B76838A2-D226-4DE1-BC38-5DDF468DB965}" destId="{6E6ACA65-0B26-4B6D-ABE7-A946DE2DDA57}" srcOrd="0" destOrd="0" presId="urn:microsoft.com/office/officeart/2005/8/layout/hProcess11"/>
    <dgm:cxn modelId="{90008D0F-49A2-4B77-B77D-F98C28681ACA}" type="presParOf" srcId="{B76838A2-D226-4DE1-BC38-5DDF468DB965}" destId="{294C96AF-56DC-48C0-BCE0-E1E60622725F}" srcOrd="1" destOrd="0" presId="urn:microsoft.com/office/officeart/2005/8/layout/hProcess11"/>
    <dgm:cxn modelId="{CFC06DC9-5EBE-4D37-B27E-E8CE22B4886B}" type="presParOf" srcId="{294C96AF-56DC-48C0-BCE0-E1E60622725F}" destId="{067A63E9-B83E-4FB3-A286-B756281EA2DA}" srcOrd="0" destOrd="0" presId="urn:microsoft.com/office/officeart/2005/8/layout/hProcess11"/>
    <dgm:cxn modelId="{4D2FC6ED-46FF-474D-AC18-4FB42F2BF243}" type="presParOf" srcId="{067A63E9-B83E-4FB3-A286-B756281EA2DA}" destId="{78BDF225-78BE-4657-B8D7-D4D45D9BF104}" srcOrd="0" destOrd="0" presId="urn:microsoft.com/office/officeart/2005/8/layout/hProcess11"/>
    <dgm:cxn modelId="{3D7AD3BE-89CF-4B83-8B96-FCCB1BDDDB74}" type="presParOf" srcId="{067A63E9-B83E-4FB3-A286-B756281EA2DA}" destId="{854BD968-B17A-4F28-942D-5D4C17FB5838}" srcOrd="1" destOrd="0" presId="urn:microsoft.com/office/officeart/2005/8/layout/hProcess11"/>
    <dgm:cxn modelId="{CC48EC9B-4864-4DBB-9578-B7F18682AF29}" type="presParOf" srcId="{067A63E9-B83E-4FB3-A286-B756281EA2DA}" destId="{F4BC7F18-2B49-4DB3-8531-F672B0F07144}" srcOrd="2" destOrd="0" presId="urn:microsoft.com/office/officeart/2005/8/layout/hProcess11"/>
    <dgm:cxn modelId="{6748C6E7-41FF-4C60-861B-4490D85F30FD}" type="presParOf" srcId="{294C96AF-56DC-48C0-BCE0-E1E60622725F}" destId="{F01B3649-92F3-4EBD-B78E-C122CC087F41}" srcOrd="1" destOrd="0" presId="urn:microsoft.com/office/officeart/2005/8/layout/hProcess11"/>
    <dgm:cxn modelId="{D6D5D9C2-6CF8-41A8-B30F-348A07D87BC6}" type="presParOf" srcId="{294C96AF-56DC-48C0-BCE0-E1E60622725F}" destId="{531286C8-E204-40BD-9667-B94B252A9617}" srcOrd="2" destOrd="0" presId="urn:microsoft.com/office/officeart/2005/8/layout/hProcess11"/>
    <dgm:cxn modelId="{317130ED-5B2F-4097-905F-295ED4EAFA65}" type="presParOf" srcId="{531286C8-E204-40BD-9667-B94B252A9617}" destId="{B9DCA298-46F4-459E-AFC5-B7B44FDA1583}" srcOrd="0" destOrd="0" presId="urn:microsoft.com/office/officeart/2005/8/layout/hProcess11"/>
    <dgm:cxn modelId="{2C8C39F4-7A68-4F18-8572-9A21EC714B54}" type="presParOf" srcId="{531286C8-E204-40BD-9667-B94B252A9617}" destId="{47A14256-C261-4925-8BAD-694EDCBA21DF}" srcOrd="1" destOrd="0" presId="urn:microsoft.com/office/officeart/2005/8/layout/hProcess11"/>
    <dgm:cxn modelId="{46ED6F6B-A810-464D-A1B4-D8A983CA954A}" type="presParOf" srcId="{531286C8-E204-40BD-9667-B94B252A9617}" destId="{BA1E8D41-2FAA-46DE-B1C4-7A1CEBA1475F}" srcOrd="2" destOrd="0" presId="urn:microsoft.com/office/officeart/2005/8/layout/hProcess11"/>
    <dgm:cxn modelId="{53150539-A223-45AB-8A1B-F399F2FADFB8}" type="presParOf" srcId="{294C96AF-56DC-48C0-BCE0-E1E60622725F}" destId="{4D4F3B7B-9C28-45BA-B3BD-D82CAF7D12E9}" srcOrd="3" destOrd="0" presId="urn:microsoft.com/office/officeart/2005/8/layout/hProcess11"/>
    <dgm:cxn modelId="{FB120996-38C6-4A5B-94C1-84AFA8E93319}" type="presParOf" srcId="{294C96AF-56DC-48C0-BCE0-E1E60622725F}" destId="{A943DD62-919D-45C2-B56E-C571979CE5B0}" srcOrd="4" destOrd="0" presId="urn:microsoft.com/office/officeart/2005/8/layout/hProcess11"/>
    <dgm:cxn modelId="{59AD1A1E-9552-4889-B980-26D9B296854C}" type="presParOf" srcId="{A943DD62-919D-45C2-B56E-C571979CE5B0}" destId="{DCB6D9F0-691C-432B-9094-F3B75779CE2F}" srcOrd="0" destOrd="0" presId="urn:microsoft.com/office/officeart/2005/8/layout/hProcess11"/>
    <dgm:cxn modelId="{55AC2C48-5843-4879-8ACD-6F12C51FB4E2}" type="presParOf" srcId="{A943DD62-919D-45C2-B56E-C571979CE5B0}" destId="{32BEA58E-2EC8-487C-8456-694941743ABC}" srcOrd="1" destOrd="0" presId="urn:microsoft.com/office/officeart/2005/8/layout/hProcess11"/>
    <dgm:cxn modelId="{BB9E89B1-67F3-4523-9AF9-4489D1480CD8}" type="presParOf" srcId="{A943DD62-919D-45C2-B56E-C571979CE5B0}" destId="{513AE232-44E0-45AA-80D3-0864D6A7BFA9}" srcOrd="2" destOrd="0" presId="urn:microsoft.com/office/officeart/2005/8/layout/hProcess11"/>
    <dgm:cxn modelId="{9845F5BC-3720-4137-B3CE-BACD372C65DB}" type="presParOf" srcId="{294C96AF-56DC-48C0-BCE0-E1E60622725F}" destId="{D334CC5B-F79D-4C27-9A44-7F63A6C5D78F}" srcOrd="5" destOrd="0" presId="urn:microsoft.com/office/officeart/2005/8/layout/hProcess11"/>
    <dgm:cxn modelId="{0C75933F-CCFF-4F22-BA09-283F893A3DEE}" type="presParOf" srcId="{294C96AF-56DC-48C0-BCE0-E1E60622725F}" destId="{8EE2C4B0-1C8E-4DC5-BBA3-82A5F22E561A}" srcOrd="6" destOrd="0" presId="urn:microsoft.com/office/officeart/2005/8/layout/hProcess11"/>
    <dgm:cxn modelId="{7DDCD7E7-C1CC-4764-B66F-E8F65867C7CA}" type="presParOf" srcId="{8EE2C4B0-1C8E-4DC5-BBA3-82A5F22E561A}" destId="{B0F237F4-A1DD-4CD1-8AFF-AD77B3F52AA7}" srcOrd="0" destOrd="0" presId="urn:microsoft.com/office/officeart/2005/8/layout/hProcess11"/>
    <dgm:cxn modelId="{6447DDB6-C28C-4DF3-AAAD-0DE577E59032}" type="presParOf" srcId="{8EE2C4B0-1C8E-4DC5-BBA3-82A5F22E561A}" destId="{595F75D2-7DD8-4855-978F-F0606D0D17AF}" srcOrd="1" destOrd="0" presId="urn:microsoft.com/office/officeart/2005/8/layout/hProcess11"/>
    <dgm:cxn modelId="{3C8188A7-E4E6-4721-BCBD-ED57E35BB73E}" type="presParOf" srcId="{8EE2C4B0-1C8E-4DC5-BBA3-82A5F22E561A}" destId="{C727F73B-0855-4E3A-9ACA-16FC4B7EF7C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8AA71A-C5AB-4482-9F81-5AE2073250CF}" type="doc">
      <dgm:prSet loTypeId="urn:microsoft.com/office/officeart/2005/8/layout/hProcess11" loCatId="process" qsTypeId="urn:microsoft.com/office/officeart/2005/8/quickstyle/simple1" qsCatId="simple" csTypeId="urn:microsoft.com/office/officeart/2005/8/colors/accent1_2" csCatId="accent1" phldr="1"/>
      <dgm:spPr/>
    </dgm:pt>
    <dgm:pt modelId="{A53CFC2A-7A9D-46F4-882D-C912A98AAD06}">
      <dgm:prSet phldrT="[Text]" custT="1"/>
      <dgm:spPr/>
      <dgm:t>
        <a:bodyPr/>
        <a:lstStyle/>
        <a:p>
          <a:r>
            <a:rPr lang="en-US" sz="2400"/>
            <a:t>Jan - Mar</a:t>
          </a:r>
        </a:p>
        <a:p>
          <a:r>
            <a:rPr lang="en-US" sz="2400"/>
            <a:t>2017:</a:t>
          </a:r>
        </a:p>
        <a:p>
          <a:r>
            <a:rPr lang="en-US" sz="2400"/>
            <a:t>Gather Data/Relationship Building</a:t>
          </a:r>
        </a:p>
      </dgm:t>
    </dgm:pt>
    <dgm:pt modelId="{7AAAC862-246D-40F0-98C2-9FBD67000C74}" type="parTrans" cxnId="{47FA4417-11F6-4559-9A6C-32F8AD2EFD7C}">
      <dgm:prSet/>
      <dgm:spPr/>
      <dgm:t>
        <a:bodyPr/>
        <a:lstStyle/>
        <a:p>
          <a:endParaRPr lang="en-US"/>
        </a:p>
      </dgm:t>
    </dgm:pt>
    <dgm:pt modelId="{72F72273-0975-4C4E-85BF-572909D428BA}" type="sibTrans" cxnId="{47FA4417-11F6-4559-9A6C-32F8AD2EFD7C}">
      <dgm:prSet/>
      <dgm:spPr/>
      <dgm:t>
        <a:bodyPr/>
        <a:lstStyle/>
        <a:p>
          <a:endParaRPr lang="en-US"/>
        </a:p>
      </dgm:t>
    </dgm:pt>
    <dgm:pt modelId="{B1575585-7865-43E4-8EC1-DC3FB7BAB13E}">
      <dgm:prSet phldrT="[Text]" custT="1"/>
      <dgm:spPr/>
      <dgm:t>
        <a:bodyPr/>
        <a:lstStyle/>
        <a:p>
          <a:r>
            <a:rPr lang="en-US" sz="2400"/>
            <a:t>Aug – Nov</a:t>
          </a:r>
        </a:p>
        <a:p>
          <a:r>
            <a:rPr lang="en-US" sz="2400"/>
            <a:t>2017:</a:t>
          </a:r>
        </a:p>
        <a:p>
          <a:r>
            <a:rPr lang="en-US" sz="2400"/>
            <a:t>Implement</a:t>
          </a:r>
        </a:p>
      </dgm:t>
    </dgm:pt>
    <dgm:pt modelId="{F5261A9B-B0F6-49A2-8869-CEFC3206CE98}" type="parTrans" cxnId="{4DA73BFF-37FA-4D17-BF33-EA39A0B5740F}">
      <dgm:prSet/>
      <dgm:spPr/>
      <dgm:t>
        <a:bodyPr/>
        <a:lstStyle/>
        <a:p>
          <a:endParaRPr lang="en-US"/>
        </a:p>
      </dgm:t>
    </dgm:pt>
    <dgm:pt modelId="{3C5F3EA2-F5C8-47C4-B34B-8B00BAE66E5F}" type="sibTrans" cxnId="{4DA73BFF-37FA-4D17-BF33-EA39A0B5740F}">
      <dgm:prSet/>
      <dgm:spPr/>
      <dgm:t>
        <a:bodyPr/>
        <a:lstStyle/>
        <a:p>
          <a:endParaRPr lang="en-US"/>
        </a:p>
      </dgm:t>
    </dgm:pt>
    <dgm:pt modelId="{76DB9572-94A3-4A75-9276-7C4B75EC00AB}">
      <dgm:prSet phldrT="[Text]" custT="1"/>
      <dgm:spPr/>
      <dgm:t>
        <a:bodyPr/>
        <a:lstStyle/>
        <a:p>
          <a:r>
            <a:rPr lang="en-US" sz="2400"/>
            <a:t>Feb 2018:</a:t>
          </a:r>
        </a:p>
        <a:p>
          <a:r>
            <a:rPr lang="en-US" sz="2400"/>
            <a:t>Evaluate</a:t>
          </a:r>
        </a:p>
      </dgm:t>
    </dgm:pt>
    <dgm:pt modelId="{D4D0B7AC-5BDE-4A0F-BF94-BA7377739544}" type="parTrans" cxnId="{987DDDEA-0B3C-474D-8588-81C355488682}">
      <dgm:prSet/>
      <dgm:spPr/>
      <dgm:t>
        <a:bodyPr/>
        <a:lstStyle/>
        <a:p>
          <a:endParaRPr lang="en-US"/>
        </a:p>
      </dgm:t>
    </dgm:pt>
    <dgm:pt modelId="{370E7F3E-FC01-4DF5-8D81-B0A502F1EE1B}" type="sibTrans" cxnId="{987DDDEA-0B3C-474D-8588-81C355488682}">
      <dgm:prSet/>
      <dgm:spPr/>
      <dgm:t>
        <a:bodyPr/>
        <a:lstStyle/>
        <a:p>
          <a:endParaRPr lang="en-US"/>
        </a:p>
      </dgm:t>
    </dgm:pt>
    <dgm:pt modelId="{C1C1EBCD-5887-48BB-ABA1-6876F6DE44CA}">
      <dgm:prSet phldrT="[Text]" custT="1"/>
      <dgm:spPr/>
      <dgm:t>
        <a:bodyPr/>
        <a:lstStyle/>
        <a:p>
          <a:r>
            <a:rPr lang="en-US" sz="2400"/>
            <a:t>Aug </a:t>
          </a:r>
        </a:p>
        <a:p>
          <a:r>
            <a:rPr lang="en-US" sz="2400"/>
            <a:t>2016:</a:t>
          </a:r>
        </a:p>
        <a:p>
          <a:r>
            <a:rPr lang="en-US" sz="2400"/>
            <a:t>Establish/Scope</a:t>
          </a:r>
        </a:p>
      </dgm:t>
    </dgm:pt>
    <dgm:pt modelId="{8AF928CF-1390-4B9C-AF9F-C69133B6E65F}" type="parTrans" cxnId="{2F2284B2-EAAF-4D1D-8BCD-0411FC56A2F1}">
      <dgm:prSet/>
      <dgm:spPr/>
      <dgm:t>
        <a:bodyPr/>
        <a:lstStyle/>
        <a:p>
          <a:endParaRPr lang="en-US"/>
        </a:p>
      </dgm:t>
    </dgm:pt>
    <dgm:pt modelId="{14CA2874-B1E4-4881-ADC0-6B8497549075}" type="sibTrans" cxnId="{2F2284B2-EAAF-4D1D-8BCD-0411FC56A2F1}">
      <dgm:prSet/>
      <dgm:spPr/>
      <dgm:t>
        <a:bodyPr/>
        <a:lstStyle/>
        <a:p>
          <a:endParaRPr lang="en-US"/>
        </a:p>
      </dgm:t>
    </dgm:pt>
    <dgm:pt modelId="{B76838A2-D226-4DE1-BC38-5DDF468DB965}" type="pres">
      <dgm:prSet presAssocID="{B68AA71A-C5AB-4482-9F81-5AE2073250CF}" presName="Name0" presStyleCnt="0">
        <dgm:presLayoutVars>
          <dgm:dir/>
          <dgm:resizeHandles val="exact"/>
        </dgm:presLayoutVars>
      </dgm:prSet>
      <dgm:spPr/>
    </dgm:pt>
    <dgm:pt modelId="{6E6ACA65-0B26-4B6D-ABE7-A946DE2DDA57}" type="pres">
      <dgm:prSet presAssocID="{B68AA71A-C5AB-4482-9F81-5AE2073250CF}" presName="arrow" presStyleLbl="bgShp" presStyleIdx="0" presStyleCnt="1" custLinFactNeighborX="-898"/>
      <dgm:spPr/>
    </dgm:pt>
    <dgm:pt modelId="{294C96AF-56DC-48C0-BCE0-E1E60622725F}" type="pres">
      <dgm:prSet presAssocID="{B68AA71A-C5AB-4482-9F81-5AE2073250CF}" presName="points" presStyleCnt="0"/>
      <dgm:spPr/>
    </dgm:pt>
    <dgm:pt modelId="{067A63E9-B83E-4FB3-A286-B756281EA2DA}" type="pres">
      <dgm:prSet presAssocID="{C1C1EBCD-5887-48BB-ABA1-6876F6DE44CA}" presName="compositeA" presStyleCnt="0"/>
      <dgm:spPr/>
    </dgm:pt>
    <dgm:pt modelId="{78BDF225-78BE-4657-B8D7-D4D45D9BF104}" type="pres">
      <dgm:prSet presAssocID="{C1C1EBCD-5887-48BB-ABA1-6876F6DE44CA}" presName="textA" presStyleLbl="revTx" presStyleIdx="0" presStyleCnt="4" custScaleX="134394">
        <dgm:presLayoutVars>
          <dgm:bulletEnabled val="1"/>
        </dgm:presLayoutVars>
      </dgm:prSet>
      <dgm:spPr/>
    </dgm:pt>
    <dgm:pt modelId="{854BD968-B17A-4F28-942D-5D4C17FB5838}" type="pres">
      <dgm:prSet presAssocID="{C1C1EBCD-5887-48BB-ABA1-6876F6DE44CA}" presName="circleA" presStyleLbl="node1" presStyleIdx="0" presStyleCnt="4"/>
      <dgm:spPr/>
    </dgm:pt>
    <dgm:pt modelId="{F4BC7F18-2B49-4DB3-8531-F672B0F07144}" type="pres">
      <dgm:prSet presAssocID="{C1C1EBCD-5887-48BB-ABA1-6876F6DE44CA}" presName="spaceA" presStyleCnt="0"/>
      <dgm:spPr/>
    </dgm:pt>
    <dgm:pt modelId="{F01B3649-92F3-4EBD-B78E-C122CC087F41}" type="pres">
      <dgm:prSet presAssocID="{14CA2874-B1E4-4881-ADC0-6B8497549075}" presName="space" presStyleCnt="0"/>
      <dgm:spPr/>
    </dgm:pt>
    <dgm:pt modelId="{531286C8-E204-40BD-9667-B94B252A9617}" type="pres">
      <dgm:prSet presAssocID="{A53CFC2A-7A9D-46F4-882D-C912A98AAD06}" presName="compositeB" presStyleCnt="0"/>
      <dgm:spPr/>
    </dgm:pt>
    <dgm:pt modelId="{B9DCA298-46F4-459E-AFC5-B7B44FDA1583}" type="pres">
      <dgm:prSet presAssocID="{A53CFC2A-7A9D-46F4-882D-C912A98AAD06}" presName="textB" presStyleLbl="revTx" presStyleIdx="1" presStyleCnt="4" custScaleX="184869">
        <dgm:presLayoutVars>
          <dgm:bulletEnabled val="1"/>
        </dgm:presLayoutVars>
      </dgm:prSet>
      <dgm:spPr/>
    </dgm:pt>
    <dgm:pt modelId="{47A14256-C261-4925-8BAD-694EDCBA21DF}" type="pres">
      <dgm:prSet presAssocID="{A53CFC2A-7A9D-46F4-882D-C912A98AAD06}" presName="circleB" presStyleLbl="node1" presStyleIdx="1" presStyleCnt="4"/>
      <dgm:spPr/>
    </dgm:pt>
    <dgm:pt modelId="{BA1E8D41-2FAA-46DE-B1C4-7A1CEBA1475F}" type="pres">
      <dgm:prSet presAssocID="{A53CFC2A-7A9D-46F4-882D-C912A98AAD06}" presName="spaceB" presStyleCnt="0"/>
      <dgm:spPr/>
    </dgm:pt>
    <dgm:pt modelId="{4D4F3B7B-9C28-45BA-B3BD-D82CAF7D12E9}" type="pres">
      <dgm:prSet presAssocID="{72F72273-0975-4C4E-85BF-572909D428BA}" presName="space" presStyleCnt="0"/>
      <dgm:spPr/>
    </dgm:pt>
    <dgm:pt modelId="{A943DD62-919D-45C2-B56E-C571979CE5B0}" type="pres">
      <dgm:prSet presAssocID="{B1575585-7865-43E4-8EC1-DC3FB7BAB13E}" presName="compositeA" presStyleCnt="0"/>
      <dgm:spPr/>
    </dgm:pt>
    <dgm:pt modelId="{DCB6D9F0-691C-432B-9094-F3B75779CE2F}" type="pres">
      <dgm:prSet presAssocID="{B1575585-7865-43E4-8EC1-DC3FB7BAB13E}" presName="textA" presStyleLbl="revTx" presStyleIdx="2" presStyleCnt="4">
        <dgm:presLayoutVars>
          <dgm:bulletEnabled val="1"/>
        </dgm:presLayoutVars>
      </dgm:prSet>
      <dgm:spPr/>
    </dgm:pt>
    <dgm:pt modelId="{32BEA58E-2EC8-487C-8456-694941743ABC}" type="pres">
      <dgm:prSet presAssocID="{B1575585-7865-43E4-8EC1-DC3FB7BAB13E}" presName="circleA" presStyleLbl="node1" presStyleIdx="2" presStyleCnt="4"/>
      <dgm:spPr/>
    </dgm:pt>
    <dgm:pt modelId="{513AE232-44E0-45AA-80D3-0864D6A7BFA9}" type="pres">
      <dgm:prSet presAssocID="{B1575585-7865-43E4-8EC1-DC3FB7BAB13E}" presName="spaceA" presStyleCnt="0"/>
      <dgm:spPr/>
    </dgm:pt>
    <dgm:pt modelId="{D334CC5B-F79D-4C27-9A44-7F63A6C5D78F}" type="pres">
      <dgm:prSet presAssocID="{3C5F3EA2-F5C8-47C4-B34B-8B00BAE66E5F}" presName="space" presStyleCnt="0"/>
      <dgm:spPr/>
    </dgm:pt>
    <dgm:pt modelId="{8EE2C4B0-1C8E-4DC5-BBA3-82A5F22E561A}" type="pres">
      <dgm:prSet presAssocID="{76DB9572-94A3-4A75-9276-7C4B75EC00AB}" presName="compositeB" presStyleCnt="0"/>
      <dgm:spPr/>
    </dgm:pt>
    <dgm:pt modelId="{B0F237F4-A1DD-4CD1-8AFF-AD77B3F52AA7}" type="pres">
      <dgm:prSet presAssocID="{76DB9572-94A3-4A75-9276-7C4B75EC00AB}" presName="textB" presStyleLbl="revTx" presStyleIdx="3" presStyleCnt="4">
        <dgm:presLayoutVars>
          <dgm:bulletEnabled val="1"/>
        </dgm:presLayoutVars>
      </dgm:prSet>
      <dgm:spPr/>
    </dgm:pt>
    <dgm:pt modelId="{595F75D2-7DD8-4855-978F-F0606D0D17AF}" type="pres">
      <dgm:prSet presAssocID="{76DB9572-94A3-4A75-9276-7C4B75EC00AB}" presName="circleB" presStyleLbl="node1" presStyleIdx="3" presStyleCnt="4"/>
      <dgm:spPr/>
    </dgm:pt>
    <dgm:pt modelId="{C727F73B-0855-4E3A-9ACA-16FC4B7EF7CD}" type="pres">
      <dgm:prSet presAssocID="{76DB9572-94A3-4A75-9276-7C4B75EC00AB}" presName="spaceB" presStyleCnt="0"/>
      <dgm:spPr/>
    </dgm:pt>
  </dgm:ptLst>
  <dgm:cxnLst>
    <dgm:cxn modelId="{47FA4417-11F6-4559-9A6C-32F8AD2EFD7C}" srcId="{B68AA71A-C5AB-4482-9F81-5AE2073250CF}" destId="{A53CFC2A-7A9D-46F4-882D-C912A98AAD06}" srcOrd="1" destOrd="0" parTransId="{7AAAC862-246D-40F0-98C2-9FBD67000C74}" sibTransId="{72F72273-0975-4C4E-85BF-572909D428BA}"/>
    <dgm:cxn modelId="{4492CB3B-428C-414F-A9BD-E6E77C7B6301}" type="presOf" srcId="{76DB9572-94A3-4A75-9276-7C4B75EC00AB}" destId="{B0F237F4-A1DD-4CD1-8AFF-AD77B3F52AA7}" srcOrd="0" destOrd="0" presId="urn:microsoft.com/office/officeart/2005/8/layout/hProcess11"/>
    <dgm:cxn modelId="{28F90B5D-FFED-4CA8-B1CB-424B25E083A9}" type="presOf" srcId="{C1C1EBCD-5887-48BB-ABA1-6876F6DE44CA}" destId="{78BDF225-78BE-4657-B8D7-D4D45D9BF104}" srcOrd="0" destOrd="0" presId="urn:microsoft.com/office/officeart/2005/8/layout/hProcess11"/>
    <dgm:cxn modelId="{2F2284B2-EAAF-4D1D-8BCD-0411FC56A2F1}" srcId="{B68AA71A-C5AB-4482-9F81-5AE2073250CF}" destId="{C1C1EBCD-5887-48BB-ABA1-6876F6DE44CA}" srcOrd="0" destOrd="0" parTransId="{8AF928CF-1390-4B9C-AF9F-C69133B6E65F}" sibTransId="{14CA2874-B1E4-4881-ADC0-6B8497549075}"/>
    <dgm:cxn modelId="{63BDA9DD-861C-4D9C-B513-50E9F53F3421}" type="presOf" srcId="{B1575585-7865-43E4-8EC1-DC3FB7BAB13E}" destId="{DCB6D9F0-691C-432B-9094-F3B75779CE2F}" srcOrd="0" destOrd="0" presId="urn:microsoft.com/office/officeart/2005/8/layout/hProcess11"/>
    <dgm:cxn modelId="{270922E1-34C2-417C-9D0A-B53D535279B9}" type="presOf" srcId="{A53CFC2A-7A9D-46F4-882D-C912A98AAD06}" destId="{B9DCA298-46F4-459E-AFC5-B7B44FDA1583}" srcOrd="0" destOrd="0" presId="urn:microsoft.com/office/officeart/2005/8/layout/hProcess11"/>
    <dgm:cxn modelId="{987DDDEA-0B3C-474D-8588-81C355488682}" srcId="{B68AA71A-C5AB-4482-9F81-5AE2073250CF}" destId="{76DB9572-94A3-4A75-9276-7C4B75EC00AB}" srcOrd="3" destOrd="0" parTransId="{D4D0B7AC-5BDE-4A0F-BF94-BA7377739544}" sibTransId="{370E7F3E-FC01-4DF5-8D81-B0A502F1EE1B}"/>
    <dgm:cxn modelId="{8583D3F7-2D7B-4D24-9231-FC01E92ED32B}" type="presOf" srcId="{B68AA71A-C5AB-4482-9F81-5AE2073250CF}" destId="{B76838A2-D226-4DE1-BC38-5DDF468DB965}" srcOrd="0" destOrd="0" presId="urn:microsoft.com/office/officeart/2005/8/layout/hProcess11"/>
    <dgm:cxn modelId="{4DA73BFF-37FA-4D17-BF33-EA39A0B5740F}" srcId="{B68AA71A-C5AB-4482-9F81-5AE2073250CF}" destId="{B1575585-7865-43E4-8EC1-DC3FB7BAB13E}" srcOrd="2" destOrd="0" parTransId="{F5261A9B-B0F6-49A2-8869-CEFC3206CE98}" sibTransId="{3C5F3EA2-F5C8-47C4-B34B-8B00BAE66E5F}"/>
    <dgm:cxn modelId="{DF131779-E442-4FFB-A369-A158C5BFF9A5}" type="presParOf" srcId="{B76838A2-D226-4DE1-BC38-5DDF468DB965}" destId="{6E6ACA65-0B26-4B6D-ABE7-A946DE2DDA57}" srcOrd="0" destOrd="0" presId="urn:microsoft.com/office/officeart/2005/8/layout/hProcess11"/>
    <dgm:cxn modelId="{04F55966-C636-4B3A-AB21-558F1F44D2F9}" type="presParOf" srcId="{B76838A2-D226-4DE1-BC38-5DDF468DB965}" destId="{294C96AF-56DC-48C0-BCE0-E1E60622725F}" srcOrd="1" destOrd="0" presId="urn:microsoft.com/office/officeart/2005/8/layout/hProcess11"/>
    <dgm:cxn modelId="{C8589581-8E5D-4F32-A48F-236B35A4B394}" type="presParOf" srcId="{294C96AF-56DC-48C0-BCE0-E1E60622725F}" destId="{067A63E9-B83E-4FB3-A286-B756281EA2DA}" srcOrd="0" destOrd="0" presId="urn:microsoft.com/office/officeart/2005/8/layout/hProcess11"/>
    <dgm:cxn modelId="{4E0A3AC5-F893-4D49-90B0-8282FC0D16EA}" type="presParOf" srcId="{067A63E9-B83E-4FB3-A286-B756281EA2DA}" destId="{78BDF225-78BE-4657-B8D7-D4D45D9BF104}" srcOrd="0" destOrd="0" presId="urn:microsoft.com/office/officeart/2005/8/layout/hProcess11"/>
    <dgm:cxn modelId="{CEB5CF90-5DC0-4FED-9752-8D5F67E213E9}" type="presParOf" srcId="{067A63E9-B83E-4FB3-A286-B756281EA2DA}" destId="{854BD968-B17A-4F28-942D-5D4C17FB5838}" srcOrd="1" destOrd="0" presId="urn:microsoft.com/office/officeart/2005/8/layout/hProcess11"/>
    <dgm:cxn modelId="{00C24E74-47DC-48A9-803A-7AC807746B6B}" type="presParOf" srcId="{067A63E9-B83E-4FB3-A286-B756281EA2DA}" destId="{F4BC7F18-2B49-4DB3-8531-F672B0F07144}" srcOrd="2" destOrd="0" presId="urn:microsoft.com/office/officeart/2005/8/layout/hProcess11"/>
    <dgm:cxn modelId="{60AB929A-0BEC-48E1-A452-DFE526B3A32F}" type="presParOf" srcId="{294C96AF-56DC-48C0-BCE0-E1E60622725F}" destId="{F01B3649-92F3-4EBD-B78E-C122CC087F41}" srcOrd="1" destOrd="0" presId="urn:microsoft.com/office/officeart/2005/8/layout/hProcess11"/>
    <dgm:cxn modelId="{77048903-A456-4859-B1C1-49D18671CF10}" type="presParOf" srcId="{294C96AF-56DC-48C0-BCE0-E1E60622725F}" destId="{531286C8-E204-40BD-9667-B94B252A9617}" srcOrd="2" destOrd="0" presId="urn:microsoft.com/office/officeart/2005/8/layout/hProcess11"/>
    <dgm:cxn modelId="{676F16E5-0F36-4818-88FA-BCE24F798AE0}" type="presParOf" srcId="{531286C8-E204-40BD-9667-B94B252A9617}" destId="{B9DCA298-46F4-459E-AFC5-B7B44FDA1583}" srcOrd="0" destOrd="0" presId="urn:microsoft.com/office/officeart/2005/8/layout/hProcess11"/>
    <dgm:cxn modelId="{B997A3CC-0DC7-40E1-B683-6F2DC0DDA919}" type="presParOf" srcId="{531286C8-E204-40BD-9667-B94B252A9617}" destId="{47A14256-C261-4925-8BAD-694EDCBA21DF}" srcOrd="1" destOrd="0" presId="urn:microsoft.com/office/officeart/2005/8/layout/hProcess11"/>
    <dgm:cxn modelId="{7FF80CFE-2EA6-4AAF-94BB-AC2443F67EE8}" type="presParOf" srcId="{531286C8-E204-40BD-9667-B94B252A9617}" destId="{BA1E8D41-2FAA-46DE-B1C4-7A1CEBA1475F}" srcOrd="2" destOrd="0" presId="urn:microsoft.com/office/officeart/2005/8/layout/hProcess11"/>
    <dgm:cxn modelId="{C2BCB5C8-E9AC-4783-8457-64402EE51CC2}" type="presParOf" srcId="{294C96AF-56DC-48C0-BCE0-E1E60622725F}" destId="{4D4F3B7B-9C28-45BA-B3BD-D82CAF7D12E9}" srcOrd="3" destOrd="0" presId="urn:microsoft.com/office/officeart/2005/8/layout/hProcess11"/>
    <dgm:cxn modelId="{FC763F8F-6FFF-4BEB-AFAD-36A6774053E9}" type="presParOf" srcId="{294C96AF-56DC-48C0-BCE0-E1E60622725F}" destId="{A943DD62-919D-45C2-B56E-C571979CE5B0}" srcOrd="4" destOrd="0" presId="urn:microsoft.com/office/officeart/2005/8/layout/hProcess11"/>
    <dgm:cxn modelId="{9C424F4F-6882-4E23-ACE2-E308BE3F2471}" type="presParOf" srcId="{A943DD62-919D-45C2-B56E-C571979CE5B0}" destId="{DCB6D9F0-691C-432B-9094-F3B75779CE2F}" srcOrd="0" destOrd="0" presId="urn:microsoft.com/office/officeart/2005/8/layout/hProcess11"/>
    <dgm:cxn modelId="{B023FD87-32A4-45FD-A403-1B373C7DCA30}" type="presParOf" srcId="{A943DD62-919D-45C2-B56E-C571979CE5B0}" destId="{32BEA58E-2EC8-487C-8456-694941743ABC}" srcOrd="1" destOrd="0" presId="urn:microsoft.com/office/officeart/2005/8/layout/hProcess11"/>
    <dgm:cxn modelId="{2E592EB4-3BEA-4665-B0FB-85D5B4104DD0}" type="presParOf" srcId="{A943DD62-919D-45C2-B56E-C571979CE5B0}" destId="{513AE232-44E0-45AA-80D3-0864D6A7BFA9}" srcOrd="2" destOrd="0" presId="urn:microsoft.com/office/officeart/2005/8/layout/hProcess11"/>
    <dgm:cxn modelId="{B0D5C083-CB0A-4995-8F70-CA59B4D1FF57}" type="presParOf" srcId="{294C96AF-56DC-48C0-BCE0-E1E60622725F}" destId="{D334CC5B-F79D-4C27-9A44-7F63A6C5D78F}" srcOrd="5" destOrd="0" presId="urn:microsoft.com/office/officeart/2005/8/layout/hProcess11"/>
    <dgm:cxn modelId="{BD3170CE-21DF-46B2-8AC8-2FCD210CA4FD}" type="presParOf" srcId="{294C96AF-56DC-48C0-BCE0-E1E60622725F}" destId="{8EE2C4B0-1C8E-4DC5-BBA3-82A5F22E561A}" srcOrd="6" destOrd="0" presId="urn:microsoft.com/office/officeart/2005/8/layout/hProcess11"/>
    <dgm:cxn modelId="{24632A53-9856-4A7D-908F-C583AF591EFA}" type="presParOf" srcId="{8EE2C4B0-1C8E-4DC5-BBA3-82A5F22E561A}" destId="{B0F237F4-A1DD-4CD1-8AFF-AD77B3F52AA7}" srcOrd="0" destOrd="0" presId="urn:microsoft.com/office/officeart/2005/8/layout/hProcess11"/>
    <dgm:cxn modelId="{C1763721-241E-4092-A945-1E6F2FA9594A}" type="presParOf" srcId="{8EE2C4B0-1C8E-4DC5-BBA3-82A5F22E561A}" destId="{595F75D2-7DD8-4855-978F-F0606D0D17AF}" srcOrd="1" destOrd="0" presId="urn:microsoft.com/office/officeart/2005/8/layout/hProcess11"/>
    <dgm:cxn modelId="{1BE6DF74-E29A-43FD-8812-1287DB13EDFE}" type="presParOf" srcId="{8EE2C4B0-1C8E-4DC5-BBA3-82A5F22E561A}" destId="{C727F73B-0855-4E3A-9ACA-16FC4B7EF7C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ACA65-0B26-4B6D-ABE7-A946DE2DDA57}">
      <dsp:nvSpPr>
        <dsp:cNvPr id="0" name=""/>
        <dsp:cNvSpPr/>
      </dsp:nvSpPr>
      <dsp:spPr>
        <a:xfrm>
          <a:off x="0" y="1807130"/>
          <a:ext cx="12098215" cy="24095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DF225-78BE-4657-B8D7-D4D45D9BF104}">
      <dsp:nvSpPr>
        <dsp:cNvPr id="0" name=""/>
        <dsp:cNvSpPr/>
      </dsp:nvSpPr>
      <dsp:spPr>
        <a:xfrm>
          <a:off x="4712" y="0"/>
          <a:ext cx="273660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Aug </a:t>
          </a:r>
        </a:p>
        <a:p>
          <a:pPr marL="0" lvl="0" indent="0" algn="ctr" defTabSz="1066800">
            <a:lnSpc>
              <a:spcPct val="90000"/>
            </a:lnSpc>
            <a:spcBef>
              <a:spcPct val="0"/>
            </a:spcBef>
            <a:spcAft>
              <a:spcPct val="35000"/>
            </a:spcAft>
            <a:buNone/>
          </a:pPr>
          <a:r>
            <a:rPr lang="en-US" sz="2400" kern="1200" dirty="0"/>
            <a:t>2016:</a:t>
          </a:r>
        </a:p>
        <a:p>
          <a:pPr marL="0" lvl="0" indent="0" algn="ctr" defTabSz="1066800">
            <a:lnSpc>
              <a:spcPct val="90000"/>
            </a:lnSpc>
            <a:spcBef>
              <a:spcPct val="0"/>
            </a:spcBef>
            <a:spcAft>
              <a:spcPct val="35000"/>
            </a:spcAft>
            <a:buNone/>
          </a:pPr>
          <a:r>
            <a:rPr lang="en-US" sz="2400" kern="1200" dirty="0"/>
            <a:t>Establish/Scope</a:t>
          </a:r>
        </a:p>
      </dsp:txBody>
      <dsp:txXfrm>
        <a:off x="4712" y="0"/>
        <a:ext cx="2736607" cy="2409507"/>
      </dsp:txXfrm>
    </dsp:sp>
    <dsp:sp modelId="{854BD968-B17A-4F28-942D-5D4C17FB5838}">
      <dsp:nvSpPr>
        <dsp:cNvPr id="0" name=""/>
        <dsp:cNvSpPr/>
      </dsp:nvSpPr>
      <dsp:spPr>
        <a:xfrm>
          <a:off x="1071827"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CA298-46F4-459E-AFC5-B7B44FDA1583}">
      <dsp:nvSpPr>
        <dsp:cNvPr id="0" name=""/>
        <dsp:cNvSpPr/>
      </dsp:nvSpPr>
      <dsp:spPr>
        <a:xfrm>
          <a:off x="2843132" y="3614261"/>
          <a:ext cx="3764408"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Jan - Mar</a:t>
          </a:r>
        </a:p>
        <a:p>
          <a:pPr marL="0" lvl="0" indent="0" algn="ctr" defTabSz="1066800">
            <a:lnSpc>
              <a:spcPct val="90000"/>
            </a:lnSpc>
            <a:spcBef>
              <a:spcPct val="0"/>
            </a:spcBef>
            <a:spcAft>
              <a:spcPct val="35000"/>
            </a:spcAft>
            <a:buNone/>
          </a:pPr>
          <a:r>
            <a:rPr lang="en-US" sz="2400" kern="1200" dirty="0"/>
            <a:t>2017:</a:t>
          </a:r>
        </a:p>
        <a:p>
          <a:pPr marL="0" lvl="0" indent="0" algn="ctr" defTabSz="1066800">
            <a:lnSpc>
              <a:spcPct val="90000"/>
            </a:lnSpc>
            <a:spcBef>
              <a:spcPct val="0"/>
            </a:spcBef>
            <a:spcAft>
              <a:spcPct val="35000"/>
            </a:spcAft>
            <a:buNone/>
          </a:pPr>
          <a:r>
            <a:rPr lang="en-US" sz="2400" kern="1200" dirty="0"/>
            <a:t>Gather Data/Relationship Building</a:t>
          </a:r>
        </a:p>
      </dsp:txBody>
      <dsp:txXfrm>
        <a:off x="2843132" y="3614261"/>
        <a:ext cx="3764408" cy="2409507"/>
      </dsp:txXfrm>
    </dsp:sp>
    <dsp:sp modelId="{47A14256-C261-4925-8BAD-694EDCBA21DF}">
      <dsp:nvSpPr>
        <dsp:cNvPr id="0" name=""/>
        <dsp:cNvSpPr/>
      </dsp:nvSpPr>
      <dsp:spPr>
        <a:xfrm>
          <a:off x="4424148"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6D9F0-691C-432B-9094-F3B75779CE2F}">
      <dsp:nvSpPr>
        <dsp:cNvPr id="0" name=""/>
        <dsp:cNvSpPr/>
      </dsp:nvSpPr>
      <dsp:spPr>
        <a:xfrm>
          <a:off x="6709353" y="0"/>
          <a:ext cx="203625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a:t>Aug – Nov</a:t>
          </a:r>
        </a:p>
        <a:p>
          <a:pPr marL="0" lvl="0" indent="0" algn="ctr" defTabSz="1066800">
            <a:lnSpc>
              <a:spcPct val="90000"/>
            </a:lnSpc>
            <a:spcBef>
              <a:spcPct val="0"/>
            </a:spcBef>
            <a:spcAft>
              <a:spcPct val="35000"/>
            </a:spcAft>
            <a:buNone/>
          </a:pPr>
          <a:r>
            <a:rPr lang="en-US" sz="2400" kern="1200" dirty="0"/>
            <a:t>2017:</a:t>
          </a:r>
        </a:p>
        <a:p>
          <a:pPr marL="0" lvl="0" indent="0" algn="ctr" defTabSz="1066800">
            <a:lnSpc>
              <a:spcPct val="90000"/>
            </a:lnSpc>
            <a:spcBef>
              <a:spcPct val="0"/>
            </a:spcBef>
            <a:spcAft>
              <a:spcPct val="35000"/>
            </a:spcAft>
            <a:buNone/>
          </a:pPr>
          <a:r>
            <a:rPr lang="en-US" sz="2400" kern="1200" dirty="0"/>
            <a:t>Implement</a:t>
          </a:r>
        </a:p>
      </dsp:txBody>
      <dsp:txXfrm>
        <a:off x="6709353" y="0"/>
        <a:ext cx="2036257" cy="2409507"/>
      </dsp:txXfrm>
    </dsp:sp>
    <dsp:sp modelId="{32BEA58E-2EC8-487C-8456-694941743ABC}">
      <dsp:nvSpPr>
        <dsp:cNvPr id="0" name=""/>
        <dsp:cNvSpPr/>
      </dsp:nvSpPr>
      <dsp:spPr>
        <a:xfrm>
          <a:off x="7426294"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237F4-A1DD-4CD1-8AFF-AD77B3F52AA7}">
      <dsp:nvSpPr>
        <dsp:cNvPr id="0" name=""/>
        <dsp:cNvSpPr/>
      </dsp:nvSpPr>
      <dsp:spPr>
        <a:xfrm>
          <a:off x="8847423" y="3614261"/>
          <a:ext cx="203625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a:t>Feb 2018:</a:t>
          </a:r>
        </a:p>
        <a:p>
          <a:pPr marL="0" lvl="0" indent="0" algn="ctr" defTabSz="1066800">
            <a:lnSpc>
              <a:spcPct val="90000"/>
            </a:lnSpc>
            <a:spcBef>
              <a:spcPct val="0"/>
            </a:spcBef>
            <a:spcAft>
              <a:spcPct val="35000"/>
            </a:spcAft>
            <a:buNone/>
          </a:pPr>
          <a:r>
            <a:rPr lang="en-US" sz="2400" kern="1200" dirty="0"/>
            <a:t>Evaluate</a:t>
          </a:r>
        </a:p>
      </dsp:txBody>
      <dsp:txXfrm>
        <a:off x="8847423" y="3614261"/>
        <a:ext cx="2036257" cy="2409507"/>
      </dsp:txXfrm>
    </dsp:sp>
    <dsp:sp modelId="{595F75D2-7DD8-4855-978F-F0606D0D17AF}">
      <dsp:nvSpPr>
        <dsp:cNvPr id="0" name=""/>
        <dsp:cNvSpPr/>
      </dsp:nvSpPr>
      <dsp:spPr>
        <a:xfrm>
          <a:off x="9564364"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ACA65-0B26-4B6D-ABE7-A946DE2DDA57}">
      <dsp:nvSpPr>
        <dsp:cNvPr id="0" name=""/>
        <dsp:cNvSpPr/>
      </dsp:nvSpPr>
      <dsp:spPr>
        <a:xfrm>
          <a:off x="0" y="1807130"/>
          <a:ext cx="12098215" cy="24095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DF225-78BE-4657-B8D7-D4D45D9BF104}">
      <dsp:nvSpPr>
        <dsp:cNvPr id="0" name=""/>
        <dsp:cNvSpPr/>
      </dsp:nvSpPr>
      <dsp:spPr>
        <a:xfrm>
          <a:off x="4712" y="0"/>
          <a:ext cx="273660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a:t>Aug </a:t>
          </a:r>
        </a:p>
        <a:p>
          <a:pPr marL="0" lvl="0" indent="0" algn="ctr" defTabSz="1066800">
            <a:lnSpc>
              <a:spcPct val="90000"/>
            </a:lnSpc>
            <a:spcBef>
              <a:spcPct val="0"/>
            </a:spcBef>
            <a:spcAft>
              <a:spcPct val="35000"/>
            </a:spcAft>
            <a:buNone/>
          </a:pPr>
          <a:r>
            <a:rPr lang="en-US" sz="2400" kern="1200"/>
            <a:t>2016:</a:t>
          </a:r>
        </a:p>
        <a:p>
          <a:pPr marL="0" lvl="0" indent="0" algn="ctr" defTabSz="1066800">
            <a:lnSpc>
              <a:spcPct val="90000"/>
            </a:lnSpc>
            <a:spcBef>
              <a:spcPct val="0"/>
            </a:spcBef>
            <a:spcAft>
              <a:spcPct val="35000"/>
            </a:spcAft>
            <a:buNone/>
          </a:pPr>
          <a:r>
            <a:rPr lang="en-US" sz="2400" kern="1200"/>
            <a:t>Establish/Scope</a:t>
          </a:r>
        </a:p>
      </dsp:txBody>
      <dsp:txXfrm>
        <a:off x="4712" y="0"/>
        <a:ext cx="2736607" cy="2409507"/>
      </dsp:txXfrm>
    </dsp:sp>
    <dsp:sp modelId="{854BD968-B17A-4F28-942D-5D4C17FB5838}">
      <dsp:nvSpPr>
        <dsp:cNvPr id="0" name=""/>
        <dsp:cNvSpPr/>
      </dsp:nvSpPr>
      <dsp:spPr>
        <a:xfrm>
          <a:off x="1071827"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CA298-46F4-459E-AFC5-B7B44FDA1583}">
      <dsp:nvSpPr>
        <dsp:cNvPr id="0" name=""/>
        <dsp:cNvSpPr/>
      </dsp:nvSpPr>
      <dsp:spPr>
        <a:xfrm>
          <a:off x="2843132" y="3614261"/>
          <a:ext cx="3764408"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a:t>Jan - Mar</a:t>
          </a:r>
        </a:p>
        <a:p>
          <a:pPr marL="0" lvl="0" indent="0" algn="ctr" defTabSz="1066800">
            <a:lnSpc>
              <a:spcPct val="90000"/>
            </a:lnSpc>
            <a:spcBef>
              <a:spcPct val="0"/>
            </a:spcBef>
            <a:spcAft>
              <a:spcPct val="35000"/>
            </a:spcAft>
            <a:buNone/>
          </a:pPr>
          <a:r>
            <a:rPr lang="en-US" sz="2400" kern="1200"/>
            <a:t>2017:</a:t>
          </a:r>
        </a:p>
        <a:p>
          <a:pPr marL="0" lvl="0" indent="0" algn="ctr" defTabSz="1066800">
            <a:lnSpc>
              <a:spcPct val="90000"/>
            </a:lnSpc>
            <a:spcBef>
              <a:spcPct val="0"/>
            </a:spcBef>
            <a:spcAft>
              <a:spcPct val="35000"/>
            </a:spcAft>
            <a:buNone/>
          </a:pPr>
          <a:r>
            <a:rPr lang="en-US" sz="2400" kern="1200"/>
            <a:t>Gather Data/Relationship Building</a:t>
          </a:r>
        </a:p>
      </dsp:txBody>
      <dsp:txXfrm>
        <a:off x="2843132" y="3614261"/>
        <a:ext cx="3764408" cy="2409507"/>
      </dsp:txXfrm>
    </dsp:sp>
    <dsp:sp modelId="{47A14256-C261-4925-8BAD-694EDCBA21DF}">
      <dsp:nvSpPr>
        <dsp:cNvPr id="0" name=""/>
        <dsp:cNvSpPr/>
      </dsp:nvSpPr>
      <dsp:spPr>
        <a:xfrm>
          <a:off x="4424148"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6D9F0-691C-432B-9094-F3B75779CE2F}">
      <dsp:nvSpPr>
        <dsp:cNvPr id="0" name=""/>
        <dsp:cNvSpPr/>
      </dsp:nvSpPr>
      <dsp:spPr>
        <a:xfrm>
          <a:off x="6709353" y="0"/>
          <a:ext cx="203625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a:t>Aug – Nov</a:t>
          </a:r>
        </a:p>
        <a:p>
          <a:pPr marL="0" lvl="0" indent="0" algn="ctr" defTabSz="1066800">
            <a:lnSpc>
              <a:spcPct val="90000"/>
            </a:lnSpc>
            <a:spcBef>
              <a:spcPct val="0"/>
            </a:spcBef>
            <a:spcAft>
              <a:spcPct val="35000"/>
            </a:spcAft>
            <a:buNone/>
          </a:pPr>
          <a:r>
            <a:rPr lang="en-US" sz="2400" kern="1200"/>
            <a:t>2017:</a:t>
          </a:r>
        </a:p>
        <a:p>
          <a:pPr marL="0" lvl="0" indent="0" algn="ctr" defTabSz="1066800">
            <a:lnSpc>
              <a:spcPct val="90000"/>
            </a:lnSpc>
            <a:spcBef>
              <a:spcPct val="0"/>
            </a:spcBef>
            <a:spcAft>
              <a:spcPct val="35000"/>
            </a:spcAft>
            <a:buNone/>
          </a:pPr>
          <a:r>
            <a:rPr lang="en-US" sz="2400" kern="1200"/>
            <a:t>Implement</a:t>
          </a:r>
        </a:p>
      </dsp:txBody>
      <dsp:txXfrm>
        <a:off x="6709353" y="0"/>
        <a:ext cx="2036257" cy="2409507"/>
      </dsp:txXfrm>
    </dsp:sp>
    <dsp:sp modelId="{32BEA58E-2EC8-487C-8456-694941743ABC}">
      <dsp:nvSpPr>
        <dsp:cNvPr id="0" name=""/>
        <dsp:cNvSpPr/>
      </dsp:nvSpPr>
      <dsp:spPr>
        <a:xfrm>
          <a:off x="7426294"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237F4-A1DD-4CD1-8AFF-AD77B3F52AA7}">
      <dsp:nvSpPr>
        <dsp:cNvPr id="0" name=""/>
        <dsp:cNvSpPr/>
      </dsp:nvSpPr>
      <dsp:spPr>
        <a:xfrm>
          <a:off x="8847423" y="3614261"/>
          <a:ext cx="203625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a:t>Feb 2018:</a:t>
          </a:r>
        </a:p>
        <a:p>
          <a:pPr marL="0" lvl="0" indent="0" algn="ctr" defTabSz="1066800">
            <a:lnSpc>
              <a:spcPct val="90000"/>
            </a:lnSpc>
            <a:spcBef>
              <a:spcPct val="0"/>
            </a:spcBef>
            <a:spcAft>
              <a:spcPct val="35000"/>
            </a:spcAft>
            <a:buNone/>
          </a:pPr>
          <a:r>
            <a:rPr lang="en-US" sz="2400" kern="1200"/>
            <a:t>Evaluate</a:t>
          </a:r>
        </a:p>
      </dsp:txBody>
      <dsp:txXfrm>
        <a:off x="8847423" y="3614261"/>
        <a:ext cx="2036257" cy="2409507"/>
      </dsp:txXfrm>
    </dsp:sp>
    <dsp:sp modelId="{595F75D2-7DD8-4855-978F-F0606D0D17AF}">
      <dsp:nvSpPr>
        <dsp:cNvPr id="0" name=""/>
        <dsp:cNvSpPr/>
      </dsp:nvSpPr>
      <dsp:spPr>
        <a:xfrm>
          <a:off x="9564364"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ACA65-0B26-4B6D-ABE7-A946DE2DDA57}">
      <dsp:nvSpPr>
        <dsp:cNvPr id="0" name=""/>
        <dsp:cNvSpPr/>
      </dsp:nvSpPr>
      <dsp:spPr>
        <a:xfrm>
          <a:off x="0" y="1807130"/>
          <a:ext cx="12098215" cy="240950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DF225-78BE-4657-B8D7-D4D45D9BF104}">
      <dsp:nvSpPr>
        <dsp:cNvPr id="0" name=""/>
        <dsp:cNvSpPr/>
      </dsp:nvSpPr>
      <dsp:spPr>
        <a:xfrm>
          <a:off x="4712" y="0"/>
          <a:ext cx="273660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a:t>Aug </a:t>
          </a:r>
        </a:p>
        <a:p>
          <a:pPr marL="0" lvl="0" indent="0" algn="ctr" defTabSz="1066800">
            <a:lnSpc>
              <a:spcPct val="90000"/>
            </a:lnSpc>
            <a:spcBef>
              <a:spcPct val="0"/>
            </a:spcBef>
            <a:spcAft>
              <a:spcPct val="35000"/>
            </a:spcAft>
            <a:buNone/>
          </a:pPr>
          <a:r>
            <a:rPr lang="en-US" sz="2400" kern="1200"/>
            <a:t>2016:</a:t>
          </a:r>
        </a:p>
        <a:p>
          <a:pPr marL="0" lvl="0" indent="0" algn="ctr" defTabSz="1066800">
            <a:lnSpc>
              <a:spcPct val="90000"/>
            </a:lnSpc>
            <a:spcBef>
              <a:spcPct val="0"/>
            </a:spcBef>
            <a:spcAft>
              <a:spcPct val="35000"/>
            </a:spcAft>
            <a:buNone/>
          </a:pPr>
          <a:r>
            <a:rPr lang="en-US" sz="2400" kern="1200"/>
            <a:t>Establish/Scope</a:t>
          </a:r>
        </a:p>
      </dsp:txBody>
      <dsp:txXfrm>
        <a:off x="4712" y="0"/>
        <a:ext cx="2736607" cy="2409507"/>
      </dsp:txXfrm>
    </dsp:sp>
    <dsp:sp modelId="{854BD968-B17A-4F28-942D-5D4C17FB5838}">
      <dsp:nvSpPr>
        <dsp:cNvPr id="0" name=""/>
        <dsp:cNvSpPr/>
      </dsp:nvSpPr>
      <dsp:spPr>
        <a:xfrm>
          <a:off x="1071827"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CA298-46F4-459E-AFC5-B7B44FDA1583}">
      <dsp:nvSpPr>
        <dsp:cNvPr id="0" name=""/>
        <dsp:cNvSpPr/>
      </dsp:nvSpPr>
      <dsp:spPr>
        <a:xfrm>
          <a:off x="2843132" y="3614261"/>
          <a:ext cx="3764408"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a:t>Jan - Mar</a:t>
          </a:r>
        </a:p>
        <a:p>
          <a:pPr marL="0" lvl="0" indent="0" algn="ctr" defTabSz="1066800">
            <a:lnSpc>
              <a:spcPct val="90000"/>
            </a:lnSpc>
            <a:spcBef>
              <a:spcPct val="0"/>
            </a:spcBef>
            <a:spcAft>
              <a:spcPct val="35000"/>
            </a:spcAft>
            <a:buNone/>
          </a:pPr>
          <a:r>
            <a:rPr lang="en-US" sz="2400" kern="1200"/>
            <a:t>2017:</a:t>
          </a:r>
        </a:p>
        <a:p>
          <a:pPr marL="0" lvl="0" indent="0" algn="ctr" defTabSz="1066800">
            <a:lnSpc>
              <a:spcPct val="90000"/>
            </a:lnSpc>
            <a:spcBef>
              <a:spcPct val="0"/>
            </a:spcBef>
            <a:spcAft>
              <a:spcPct val="35000"/>
            </a:spcAft>
            <a:buNone/>
          </a:pPr>
          <a:r>
            <a:rPr lang="en-US" sz="2400" kern="1200"/>
            <a:t>Gather Data/Relationship Building</a:t>
          </a:r>
        </a:p>
      </dsp:txBody>
      <dsp:txXfrm>
        <a:off x="2843132" y="3614261"/>
        <a:ext cx="3764408" cy="2409507"/>
      </dsp:txXfrm>
    </dsp:sp>
    <dsp:sp modelId="{47A14256-C261-4925-8BAD-694EDCBA21DF}">
      <dsp:nvSpPr>
        <dsp:cNvPr id="0" name=""/>
        <dsp:cNvSpPr/>
      </dsp:nvSpPr>
      <dsp:spPr>
        <a:xfrm>
          <a:off x="4424148"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6D9F0-691C-432B-9094-F3B75779CE2F}">
      <dsp:nvSpPr>
        <dsp:cNvPr id="0" name=""/>
        <dsp:cNvSpPr/>
      </dsp:nvSpPr>
      <dsp:spPr>
        <a:xfrm>
          <a:off x="6709353" y="0"/>
          <a:ext cx="203625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a:t>Aug – Nov</a:t>
          </a:r>
        </a:p>
        <a:p>
          <a:pPr marL="0" lvl="0" indent="0" algn="ctr" defTabSz="1066800">
            <a:lnSpc>
              <a:spcPct val="90000"/>
            </a:lnSpc>
            <a:spcBef>
              <a:spcPct val="0"/>
            </a:spcBef>
            <a:spcAft>
              <a:spcPct val="35000"/>
            </a:spcAft>
            <a:buNone/>
          </a:pPr>
          <a:r>
            <a:rPr lang="en-US" sz="2400" kern="1200"/>
            <a:t>2017:</a:t>
          </a:r>
        </a:p>
        <a:p>
          <a:pPr marL="0" lvl="0" indent="0" algn="ctr" defTabSz="1066800">
            <a:lnSpc>
              <a:spcPct val="90000"/>
            </a:lnSpc>
            <a:spcBef>
              <a:spcPct val="0"/>
            </a:spcBef>
            <a:spcAft>
              <a:spcPct val="35000"/>
            </a:spcAft>
            <a:buNone/>
          </a:pPr>
          <a:r>
            <a:rPr lang="en-US" sz="2400" kern="1200"/>
            <a:t>Implement</a:t>
          </a:r>
        </a:p>
      </dsp:txBody>
      <dsp:txXfrm>
        <a:off x="6709353" y="0"/>
        <a:ext cx="2036257" cy="2409507"/>
      </dsp:txXfrm>
    </dsp:sp>
    <dsp:sp modelId="{32BEA58E-2EC8-487C-8456-694941743ABC}">
      <dsp:nvSpPr>
        <dsp:cNvPr id="0" name=""/>
        <dsp:cNvSpPr/>
      </dsp:nvSpPr>
      <dsp:spPr>
        <a:xfrm>
          <a:off x="7426294"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237F4-A1DD-4CD1-8AFF-AD77B3F52AA7}">
      <dsp:nvSpPr>
        <dsp:cNvPr id="0" name=""/>
        <dsp:cNvSpPr/>
      </dsp:nvSpPr>
      <dsp:spPr>
        <a:xfrm>
          <a:off x="8847423" y="3614261"/>
          <a:ext cx="2036257" cy="240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a:t>Feb 2018:</a:t>
          </a:r>
        </a:p>
        <a:p>
          <a:pPr marL="0" lvl="0" indent="0" algn="ctr" defTabSz="1066800">
            <a:lnSpc>
              <a:spcPct val="90000"/>
            </a:lnSpc>
            <a:spcBef>
              <a:spcPct val="0"/>
            </a:spcBef>
            <a:spcAft>
              <a:spcPct val="35000"/>
            </a:spcAft>
            <a:buNone/>
          </a:pPr>
          <a:r>
            <a:rPr lang="en-US" sz="2400" kern="1200"/>
            <a:t>Evaluate</a:t>
          </a:r>
        </a:p>
      </dsp:txBody>
      <dsp:txXfrm>
        <a:off x="8847423" y="3614261"/>
        <a:ext cx="2036257" cy="2409507"/>
      </dsp:txXfrm>
    </dsp:sp>
    <dsp:sp modelId="{595F75D2-7DD8-4855-978F-F0606D0D17AF}">
      <dsp:nvSpPr>
        <dsp:cNvPr id="0" name=""/>
        <dsp:cNvSpPr/>
      </dsp:nvSpPr>
      <dsp:spPr>
        <a:xfrm>
          <a:off x="9564364" y="2710696"/>
          <a:ext cx="602376" cy="6023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9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4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7942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52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065600794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065600794_1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When thinking about program planning, it helps to remember the big picture of how the individual functions within society.  This is an illustration of the social ecological model, which I think is a great place to start when thinking about how your program in going to create change.  Where do you want the emphasis of your</a:t>
            </a:r>
            <a:r>
              <a:rPr lang="en-US" baseline="0" dirty="0"/>
              <a:t> program to be?</a:t>
            </a:r>
            <a:endParaRPr dirty="0"/>
          </a:p>
        </p:txBody>
      </p:sp>
      <p:sp>
        <p:nvSpPr>
          <p:cNvPr id="129" name="Google Shape;129;g4065600794_1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45685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065600794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065600794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Since I did not know about these frameworks when I first began the Hypertension Program, I made my outcomes based upon what the CDC said should occur if we followed their recommendations and what the goals of OWH were, which is that hypertension would be better controlled and people would continue to stay in the program and receive higher quality healthcare.   Also, not only did I want behavior to change, I also wanted to have data that I could collect.  </a:t>
            </a:r>
            <a:endParaRPr/>
          </a:p>
        </p:txBody>
      </p:sp>
      <p:sp>
        <p:nvSpPr>
          <p:cNvPr id="149" name="Google Shape;149;g4065600794_1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400584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065600794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065600794_1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In Nicaragua, I identified key informants (a clinic nurse, the regional director) and administered surveys.  The organization let me know what problems they were having.  I gathered information from as many different “levels” as I could.  </a:t>
            </a:r>
            <a:endParaRPr/>
          </a:p>
          <a:p>
            <a:pPr marL="0" lvl="0" indent="0" rtl="0">
              <a:spcBef>
                <a:spcPts val="0"/>
              </a:spcBef>
              <a:spcAft>
                <a:spcPts val="0"/>
              </a:spcAft>
              <a:buNone/>
            </a:pPr>
            <a:r>
              <a:rPr lang="en-US"/>
              <a:t>I asked questions like “Why are we always short on hypertension medications?  What guidelines are the physicians following to diagnose hypertension?  What are the beliefs of the patients about hypertension?  How are we keeping records of who has hypertension?”</a:t>
            </a:r>
            <a:endParaRPr/>
          </a:p>
          <a:p>
            <a:pPr marL="0" lvl="0" indent="0">
              <a:spcBef>
                <a:spcPts val="0"/>
              </a:spcBef>
              <a:spcAft>
                <a:spcPts val="0"/>
              </a:spcAft>
              <a:buNone/>
            </a:pPr>
            <a:r>
              <a:rPr lang="en-US"/>
              <a:t>These can all become individual steps within themselves.  My goal here is to help you get a roadmap in front of you and start aiming in that direction.  </a:t>
            </a:r>
            <a:endParaRPr/>
          </a:p>
        </p:txBody>
      </p:sp>
      <p:sp>
        <p:nvSpPr>
          <p:cNvPr id="157" name="Google Shape;157;g4065600794_1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399299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065600794_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065600794_1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5" name="Google Shape;165;g4065600794_1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422069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065600794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065600794_1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rtl="0">
              <a:spcBef>
                <a:spcPts val="0"/>
              </a:spcBef>
              <a:spcAft>
                <a:spcPts val="0"/>
              </a:spcAft>
              <a:buClr>
                <a:schemeClr val="dk1"/>
              </a:buClr>
              <a:buSzPts val="1400"/>
              <a:buAutoNum type="arabicPeriod"/>
            </a:pPr>
            <a:r>
              <a:rPr lang="en-US"/>
              <a:t>Resistance to change - ex: physician was reluctant to give input</a:t>
            </a:r>
            <a:endParaRPr/>
          </a:p>
          <a:p>
            <a:pPr marL="457200" lvl="0" indent="-317500" rtl="0">
              <a:spcBef>
                <a:spcPts val="0"/>
              </a:spcBef>
              <a:spcAft>
                <a:spcPts val="0"/>
              </a:spcAft>
              <a:buClr>
                <a:schemeClr val="dk1"/>
              </a:buClr>
              <a:buSzPts val="1400"/>
              <a:buAutoNum type="arabicPeriod"/>
            </a:pPr>
            <a:r>
              <a:rPr lang="en-US"/>
              <a:t>Limited resources - printer was down the street and around the corner</a:t>
            </a:r>
            <a:endParaRPr/>
          </a:p>
          <a:p>
            <a:pPr marL="457200" lvl="0" indent="-317500" rtl="0">
              <a:spcBef>
                <a:spcPts val="0"/>
              </a:spcBef>
              <a:spcAft>
                <a:spcPts val="0"/>
              </a:spcAft>
              <a:buClr>
                <a:schemeClr val="dk1"/>
              </a:buClr>
              <a:buSzPts val="1400"/>
              <a:buAutoNum type="arabicPeriod"/>
            </a:pPr>
            <a:r>
              <a:rPr lang="en-US"/>
              <a:t>Lost in Translation</a:t>
            </a:r>
            <a:endParaRPr/>
          </a:p>
        </p:txBody>
      </p:sp>
      <p:sp>
        <p:nvSpPr>
          <p:cNvPr id="173" name="Google Shape;173;g4065600794_1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421490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1205a494d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1205a494d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82" name="Google Shape;182;g41205a494d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8597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1205a494d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1205a494d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8" name="Google Shape;198;g41205a494d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22702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065600794_1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065600794_1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2" name="Google Shape;222;g4065600794_1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1801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065600794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065600794_1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4" name="Google Shape;214;g4065600794_1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72676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3" name="Google Shape;2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0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39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53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01482c3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01482c31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I spent 6 months in Nicaragua as a part of my global health fellowship at UofSC where we already had a partnership with OneWorld Health which is a non-profit organization with the mission of creating medical facilities that will be operated by locals.  </a:t>
            </a:r>
            <a:endParaRPr/>
          </a:p>
        </p:txBody>
      </p:sp>
      <p:sp>
        <p:nvSpPr>
          <p:cNvPr id="76" name="Google Shape;76;g401482c31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61464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06560079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06560079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 name="Google Shape;84;g4065600794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84692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065600794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065600794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Determine your support at home and abroad.  How much time will you have to travel?  Do you have residents or medical students who would be willing to travel and work with you?  The distance component of global health research and interventions can’t be understated!  In-country resources are necessary in order to be effective and also to avoid potentially insurmountable barriers when it comes to governmental regulations.  You want to maintain good relationships and not hurt any ties. </a:t>
            </a:r>
            <a:endParaRPr/>
          </a:p>
        </p:txBody>
      </p:sp>
      <p:sp>
        <p:nvSpPr>
          <p:cNvPr id="92" name="Google Shape;92;g4065600794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69147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065600794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065600794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dirty="0"/>
              <a:t>The mission statement of OWH is: “Our</a:t>
            </a:r>
            <a:r>
              <a:rPr lang="en-US" baseline="0" dirty="0"/>
              <a:t> vision is to empower communities to achieve long-term improvements in health and quality of life through sustainable healthcare.</a:t>
            </a:r>
            <a:endParaRPr lang="en-US" dirty="0"/>
          </a:p>
          <a:p>
            <a:pPr marL="0" lvl="0" indent="0" rtl="0">
              <a:spcBef>
                <a:spcPts val="0"/>
              </a:spcBef>
              <a:spcAft>
                <a:spcPts val="0"/>
              </a:spcAft>
              <a:buNone/>
            </a:pPr>
            <a:r>
              <a:rPr lang="en-US" dirty="0"/>
              <a:t>It was important for OWH to be known as providing high-quality healthcare.  Their reputation for having high-quality laboratory services was a large portion of their business.</a:t>
            </a:r>
            <a:endParaRPr dirty="0"/>
          </a:p>
          <a:p>
            <a:pPr marL="0" lvl="0" indent="0" rtl="0">
              <a:spcBef>
                <a:spcPts val="0"/>
              </a:spcBef>
              <a:spcAft>
                <a:spcPts val="0"/>
              </a:spcAft>
              <a:buNone/>
            </a:pPr>
            <a:r>
              <a:rPr lang="en-US" dirty="0"/>
              <a:t>On the other hand, their in-office pharmacy had a reputation of running out of medications.  Could we correct this with our program?</a:t>
            </a:r>
            <a:endParaRPr dirty="0"/>
          </a:p>
          <a:p>
            <a:pPr marL="0" lvl="0" indent="0" rtl="0">
              <a:spcBef>
                <a:spcPts val="0"/>
              </a:spcBef>
              <a:spcAft>
                <a:spcPts val="0"/>
              </a:spcAft>
              <a:buNone/>
            </a:pPr>
            <a:r>
              <a:rPr lang="en-US" dirty="0"/>
              <a:t>Education is a key component for health behavior change. </a:t>
            </a:r>
            <a:endParaRPr dirty="0"/>
          </a:p>
          <a:p>
            <a:pPr marL="0" lvl="0" indent="0">
              <a:spcBef>
                <a:spcPts val="0"/>
              </a:spcBef>
              <a:spcAft>
                <a:spcPts val="0"/>
              </a:spcAft>
              <a:buNone/>
            </a:pPr>
            <a:endParaRPr dirty="0"/>
          </a:p>
        </p:txBody>
      </p:sp>
      <p:sp>
        <p:nvSpPr>
          <p:cNvPr id="100" name="Google Shape;100;g4065600794_1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18721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actual</a:t>
            </a:r>
            <a:r>
              <a:rPr lang="en-US" baseline="0" dirty="0"/>
              <a:t> planning phase occurred between March and August after looking at the data that we had collected (basically a needs assessment).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673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065600794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065600794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Antibiotic Resistance Initiative: https://www.cdc.gov/drugresistance/solutions-initiative/antibiotic-stewardship.html</a:t>
            </a:r>
            <a:endParaRPr/>
          </a:p>
        </p:txBody>
      </p:sp>
      <p:sp>
        <p:nvSpPr>
          <p:cNvPr id="111" name="Google Shape;111;g4065600794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09261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065600794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065600794_1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9" name="Google Shape;119;g4065600794_1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5981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828800" y="1346835"/>
            <a:ext cx="10972800" cy="2865120"/>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chemeClr val="dk1"/>
              </a:buClr>
              <a:buSzPts val="6480"/>
              <a:buFont typeface="Arial"/>
              <a:buNone/>
              <a:defRPr sz="648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828800" y="4322445"/>
            <a:ext cx="10972800" cy="1986915"/>
          </a:xfrm>
          <a:prstGeom prst="rect">
            <a:avLst/>
          </a:prstGeom>
          <a:noFill/>
          <a:ln>
            <a:noFill/>
          </a:ln>
        </p:spPr>
        <p:txBody>
          <a:bodyPr spcFirstLastPara="1" wrap="square" lIns="91425" tIns="45700" rIns="91425" bIns="45700" anchor="t" anchorCtr="0"/>
          <a:lstStyle>
            <a:lvl1pPr marR="0" lvl="0" algn="ctr" rtl="0">
              <a:lnSpc>
                <a:spcPct val="90000"/>
              </a:lnSpc>
              <a:spcBef>
                <a:spcPts val="811"/>
              </a:spcBef>
              <a:spcAft>
                <a:spcPts val="0"/>
              </a:spcAft>
              <a:buClr>
                <a:schemeClr val="dk1"/>
              </a:buClr>
              <a:buSzPts val="2592"/>
              <a:buFont typeface="Arial"/>
              <a:buNone/>
              <a:defRPr sz="2592"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2160"/>
              <a:buFont typeface="Arial"/>
              <a:buNone/>
              <a:defRPr sz="2160" b="0" i="0" u="none" strike="noStrike" cap="none">
                <a:solidFill>
                  <a:schemeClr val="dk1"/>
                </a:solidFill>
                <a:latin typeface="Arial"/>
                <a:ea typeface="Arial"/>
                <a:cs typeface="Arial"/>
                <a:sym typeface="Arial"/>
              </a:defRPr>
            </a:lvl2pPr>
            <a:lvl3pPr marR="0" lvl="2" algn="ctr" rtl="0">
              <a:lnSpc>
                <a:spcPct val="90000"/>
              </a:lnSpc>
              <a:spcBef>
                <a:spcPts val="541"/>
              </a:spcBef>
              <a:spcAft>
                <a:spcPts val="0"/>
              </a:spcAft>
              <a:buClr>
                <a:schemeClr val="dk1"/>
              </a:buClr>
              <a:buSzPts val="1944"/>
              <a:buFont typeface="Arial"/>
              <a:buNone/>
              <a:defRPr sz="1944" b="0" i="0" u="none" strike="noStrike" cap="none">
                <a:solidFill>
                  <a:schemeClr val="dk1"/>
                </a:solidFill>
                <a:latin typeface="Arial"/>
                <a:ea typeface="Arial"/>
                <a:cs typeface="Arial"/>
                <a:sym typeface="Arial"/>
              </a:defRPr>
            </a:lvl3pPr>
            <a:lvl4pPr marR="0" lvl="3" algn="ctr" rtl="0">
              <a:lnSpc>
                <a:spcPct val="90000"/>
              </a:lnSpc>
              <a:spcBef>
                <a:spcPts val="54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4pPr>
            <a:lvl5pPr marR="0" lvl="4" algn="ctr" rtl="0">
              <a:lnSpc>
                <a:spcPct val="90000"/>
              </a:lnSpc>
              <a:spcBef>
                <a:spcPts val="54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5pPr>
            <a:lvl6pPr marR="0" lvl="5" algn="ctr" rtl="0">
              <a:lnSpc>
                <a:spcPct val="90000"/>
              </a:lnSpc>
              <a:spcBef>
                <a:spcPts val="54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6pPr>
            <a:lvl7pPr marR="0" lvl="6" algn="ctr" rtl="0">
              <a:lnSpc>
                <a:spcPct val="90000"/>
              </a:lnSpc>
              <a:spcBef>
                <a:spcPts val="54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7pPr>
            <a:lvl8pPr marR="0" lvl="7" algn="ctr" rtl="0">
              <a:lnSpc>
                <a:spcPct val="90000"/>
              </a:lnSpc>
              <a:spcBef>
                <a:spcPts val="54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8pPr>
            <a:lvl9pPr marR="0" lvl="8" algn="ctr" rtl="0">
              <a:lnSpc>
                <a:spcPct val="90000"/>
              </a:lnSpc>
              <a:spcBef>
                <a:spcPts val="54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005840" y="438151"/>
            <a:ext cx="12618721" cy="159067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1"/>
          <p:cNvSpPr txBox="1">
            <a:spLocks noGrp="1"/>
          </p:cNvSpPr>
          <p:nvPr>
            <p:ph type="body" idx="1"/>
          </p:nvPr>
        </p:nvSpPr>
        <p:spPr>
          <a:xfrm rot="5400000">
            <a:off x="4704396" y="-1507806"/>
            <a:ext cx="5221606" cy="12618721"/>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81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55" name="Google Shape;55;p11"/>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rot="5400000">
            <a:off x="8560120" y="2347912"/>
            <a:ext cx="6974205" cy="315468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2"/>
          <p:cNvSpPr txBox="1">
            <a:spLocks noGrp="1"/>
          </p:cNvSpPr>
          <p:nvPr>
            <p:ph type="body" idx="1"/>
          </p:nvPr>
        </p:nvSpPr>
        <p:spPr>
          <a:xfrm rot="5400000">
            <a:off x="2159320" y="-715328"/>
            <a:ext cx="6974205" cy="9281160"/>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81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59" name="Google Shape;59;p12"/>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005840" y="438151"/>
            <a:ext cx="12618721" cy="159067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1005840" y="2173869"/>
            <a:ext cx="12618721" cy="5221606"/>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372681" algn="l" rtl="0">
              <a:lnSpc>
                <a:spcPct val="90000"/>
              </a:lnSpc>
              <a:spcBef>
                <a:spcPts val="405"/>
              </a:spcBef>
              <a:spcAft>
                <a:spcPts val="0"/>
              </a:spcAft>
              <a:buClr>
                <a:schemeClr val="dk1"/>
              </a:buClr>
              <a:buSzPts val="2269"/>
              <a:buFont typeface="Arial"/>
              <a:buChar char="−"/>
              <a:defRPr sz="2269"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998221" y="2051687"/>
            <a:ext cx="12618721" cy="3423285"/>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chemeClr val="dk1"/>
              </a:buClr>
              <a:buSzPts val="6480"/>
              <a:buFont typeface="Arial"/>
              <a:buNone/>
              <a:defRPr sz="648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body" idx="1"/>
          </p:nvPr>
        </p:nvSpPr>
        <p:spPr>
          <a:xfrm>
            <a:off x="998221" y="5507357"/>
            <a:ext cx="12618721" cy="180022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11"/>
              </a:spcBef>
              <a:spcAft>
                <a:spcPts val="0"/>
              </a:spcAft>
              <a:buClr>
                <a:srgbClr val="888888"/>
              </a:buClr>
              <a:buSzPts val="2592"/>
              <a:buFont typeface="Arial"/>
              <a:buNone/>
              <a:defRPr sz="2592" b="0" i="0" u="none" strike="noStrike" cap="none">
                <a:solidFill>
                  <a:srgbClr val="888888"/>
                </a:solidFill>
                <a:latin typeface="Arial"/>
                <a:ea typeface="Arial"/>
                <a:cs typeface="Arial"/>
                <a:sym typeface="Arial"/>
              </a:defRPr>
            </a:lvl1pPr>
            <a:lvl2pPr marL="914400" marR="0" lvl="1" indent="-228600" algn="l" rtl="0">
              <a:lnSpc>
                <a:spcPct val="100000"/>
              </a:lnSpc>
              <a:spcBef>
                <a:spcPts val="0"/>
              </a:spcBef>
              <a:spcAft>
                <a:spcPts val="0"/>
              </a:spcAft>
              <a:buClr>
                <a:srgbClr val="888888"/>
              </a:buClr>
              <a:buSzPts val="2160"/>
              <a:buFont typeface="Arial"/>
              <a:buNone/>
              <a:defRPr sz="2160" b="0" i="0" u="none" strike="noStrike" cap="none">
                <a:solidFill>
                  <a:srgbClr val="888888"/>
                </a:solidFill>
                <a:latin typeface="Arial"/>
                <a:ea typeface="Arial"/>
                <a:cs typeface="Arial"/>
                <a:sym typeface="Arial"/>
              </a:defRPr>
            </a:lvl2pPr>
            <a:lvl3pPr marL="1371600" marR="0" lvl="2" indent="-228600" algn="l" rtl="0">
              <a:lnSpc>
                <a:spcPct val="90000"/>
              </a:lnSpc>
              <a:spcBef>
                <a:spcPts val="541"/>
              </a:spcBef>
              <a:spcAft>
                <a:spcPts val="0"/>
              </a:spcAft>
              <a:buClr>
                <a:srgbClr val="888888"/>
              </a:buClr>
              <a:buSzPts val="1944"/>
              <a:buFont typeface="Arial"/>
              <a:buNone/>
              <a:defRPr sz="1944" b="0" i="0" u="none" strike="noStrike" cap="none">
                <a:solidFill>
                  <a:srgbClr val="888888"/>
                </a:solidFill>
                <a:latin typeface="Arial"/>
                <a:ea typeface="Arial"/>
                <a:cs typeface="Arial"/>
                <a:sym typeface="Arial"/>
              </a:defRPr>
            </a:lvl3pPr>
            <a:lvl4pPr marL="1828800" marR="0" lvl="3" indent="-228600" algn="l" rtl="0">
              <a:lnSpc>
                <a:spcPct val="90000"/>
              </a:lnSpc>
              <a:spcBef>
                <a:spcPts val="541"/>
              </a:spcBef>
              <a:spcAft>
                <a:spcPts val="0"/>
              </a:spcAft>
              <a:buClr>
                <a:srgbClr val="888888"/>
              </a:buClr>
              <a:buSzPts val="1728"/>
              <a:buFont typeface="Arial"/>
              <a:buNone/>
              <a:defRPr sz="1728" b="0" i="0" u="none" strike="noStrike" cap="none">
                <a:solidFill>
                  <a:srgbClr val="888888"/>
                </a:solidFill>
                <a:latin typeface="Arial"/>
                <a:ea typeface="Arial"/>
                <a:cs typeface="Arial"/>
                <a:sym typeface="Arial"/>
              </a:defRPr>
            </a:lvl4pPr>
            <a:lvl5pPr marL="2286000" marR="0" lvl="4" indent="-228600" algn="l" rtl="0">
              <a:lnSpc>
                <a:spcPct val="90000"/>
              </a:lnSpc>
              <a:spcBef>
                <a:spcPts val="541"/>
              </a:spcBef>
              <a:spcAft>
                <a:spcPts val="0"/>
              </a:spcAft>
              <a:buClr>
                <a:srgbClr val="888888"/>
              </a:buClr>
              <a:buSzPts val="1728"/>
              <a:buFont typeface="Arial"/>
              <a:buNone/>
              <a:defRPr sz="1728" b="0" i="0" u="none" strike="noStrike" cap="none">
                <a:solidFill>
                  <a:srgbClr val="888888"/>
                </a:solidFill>
                <a:latin typeface="Arial"/>
                <a:ea typeface="Arial"/>
                <a:cs typeface="Arial"/>
                <a:sym typeface="Arial"/>
              </a:defRPr>
            </a:lvl5pPr>
            <a:lvl6pPr marL="2743200" marR="0" lvl="5" indent="-228600" algn="l" rtl="0">
              <a:lnSpc>
                <a:spcPct val="90000"/>
              </a:lnSpc>
              <a:spcBef>
                <a:spcPts val="541"/>
              </a:spcBef>
              <a:spcAft>
                <a:spcPts val="0"/>
              </a:spcAft>
              <a:buClr>
                <a:srgbClr val="888888"/>
              </a:buClr>
              <a:buSzPts val="1728"/>
              <a:buFont typeface="Arial"/>
              <a:buNone/>
              <a:defRPr sz="1728" b="0" i="0" u="none" strike="noStrike" cap="none">
                <a:solidFill>
                  <a:srgbClr val="888888"/>
                </a:solidFill>
                <a:latin typeface="Arial"/>
                <a:ea typeface="Arial"/>
                <a:cs typeface="Arial"/>
                <a:sym typeface="Arial"/>
              </a:defRPr>
            </a:lvl6pPr>
            <a:lvl7pPr marL="3200400" marR="0" lvl="6" indent="-228600" algn="l" rtl="0">
              <a:lnSpc>
                <a:spcPct val="90000"/>
              </a:lnSpc>
              <a:spcBef>
                <a:spcPts val="541"/>
              </a:spcBef>
              <a:spcAft>
                <a:spcPts val="0"/>
              </a:spcAft>
              <a:buClr>
                <a:srgbClr val="888888"/>
              </a:buClr>
              <a:buSzPts val="1728"/>
              <a:buFont typeface="Arial"/>
              <a:buNone/>
              <a:defRPr sz="1728" b="0" i="0" u="none" strike="noStrike" cap="none">
                <a:solidFill>
                  <a:srgbClr val="888888"/>
                </a:solidFill>
                <a:latin typeface="Arial"/>
                <a:ea typeface="Arial"/>
                <a:cs typeface="Arial"/>
                <a:sym typeface="Arial"/>
              </a:defRPr>
            </a:lvl7pPr>
            <a:lvl8pPr marL="3657600" marR="0" lvl="7" indent="-228600" algn="l" rtl="0">
              <a:lnSpc>
                <a:spcPct val="90000"/>
              </a:lnSpc>
              <a:spcBef>
                <a:spcPts val="541"/>
              </a:spcBef>
              <a:spcAft>
                <a:spcPts val="0"/>
              </a:spcAft>
              <a:buClr>
                <a:srgbClr val="888888"/>
              </a:buClr>
              <a:buSzPts val="1728"/>
              <a:buFont typeface="Arial"/>
              <a:buNone/>
              <a:defRPr sz="1728" b="0" i="0" u="none" strike="noStrike" cap="none">
                <a:solidFill>
                  <a:srgbClr val="888888"/>
                </a:solidFill>
                <a:latin typeface="Arial"/>
                <a:ea typeface="Arial"/>
                <a:cs typeface="Arial"/>
                <a:sym typeface="Arial"/>
              </a:defRPr>
            </a:lvl8pPr>
            <a:lvl9pPr marL="4114800" marR="0" lvl="8" indent="-228600" algn="l" rtl="0">
              <a:lnSpc>
                <a:spcPct val="90000"/>
              </a:lnSpc>
              <a:spcBef>
                <a:spcPts val="541"/>
              </a:spcBef>
              <a:spcAft>
                <a:spcPts val="0"/>
              </a:spcAft>
              <a:buClr>
                <a:srgbClr val="888888"/>
              </a:buClr>
              <a:buSzPts val="1728"/>
              <a:buFont typeface="Arial"/>
              <a:buNone/>
              <a:defRPr sz="1728" b="0" i="0" u="none" strike="noStrike" cap="none">
                <a:solidFill>
                  <a:srgbClr val="888888"/>
                </a:solidFill>
                <a:latin typeface="Arial"/>
                <a:ea typeface="Arial"/>
                <a:cs typeface="Arial"/>
                <a:sym typeface="Arial"/>
              </a:defRPr>
            </a:lvl9pPr>
          </a:lstStyle>
          <a:p>
            <a:endParaRPr/>
          </a:p>
        </p:txBody>
      </p:sp>
      <p:sp>
        <p:nvSpPr>
          <p:cNvPr id="26" name="Google Shape;26;p5"/>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05840" y="438151"/>
            <a:ext cx="12618721" cy="159067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6"/>
          <p:cNvSpPr txBox="1">
            <a:spLocks noGrp="1"/>
          </p:cNvSpPr>
          <p:nvPr>
            <p:ph type="body" idx="1"/>
          </p:nvPr>
        </p:nvSpPr>
        <p:spPr>
          <a:xfrm>
            <a:off x="1005840" y="2190751"/>
            <a:ext cx="6217920" cy="5221606"/>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81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body" idx="2"/>
          </p:nvPr>
        </p:nvSpPr>
        <p:spPr>
          <a:xfrm>
            <a:off x="7406640" y="2190751"/>
            <a:ext cx="6217920" cy="5221606"/>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81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007746" y="438151"/>
            <a:ext cx="12618721" cy="159067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7"/>
          <p:cNvSpPr txBox="1">
            <a:spLocks noGrp="1"/>
          </p:cNvSpPr>
          <p:nvPr>
            <p:ph type="body" idx="1"/>
          </p:nvPr>
        </p:nvSpPr>
        <p:spPr>
          <a:xfrm>
            <a:off x="1007747" y="2017395"/>
            <a:ext cx="6189344" cy="98869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811"/>
              </a:spcBef>
              <a:spcAft>
                <a:spcPts val="0"/>
              </a:spcAft>
              <a:buClr>
                <a:schemeClr val="dk1"/>
              </a:buClr>
              <a:buSzPts val="2592"/>
              <a:buFont typeface="Arial"/>
              <a:buNone/>
              <a:defRPr sz="2592"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160"/>
              <a:buFont typeface="Arial"/>
              <a:buNone/>
              <a:defRPr sz="2160" b="1" i="0" u="none" strike="noStrike" cap="none">
                <a:solidFill>
                  <a:schemeClr val="dk1"/>
                </a:solidFill>
                <a:latin typeface="Arial"/>
                <a:ea typeface="Arial"/>
                <a:cs typeface="Arial"/>
                <a:sym typeface="Arial"/>
              </a:defRPr>
            </a:lvl2pPr>
            <a:lvl3pPr marL="1371600" marR="0" lvl="2" indent="-228600" algn="l" rtl="0">
              <a:lnSpc>
                <a:spcPct val="90000"/>
              </a:lnSpc>
              <a:spcBef>
                <a:spcPts val="541"/>
              </a:spcBef>
              <a:spcAft>
                <a:spcPts val="0"/>
              </a:spcAft>
              <a:buClr>
                <a:schemeClr val="dk1"/>
              </a:buClr>
              <a:buSzPts val="1944"/>
              <a:buFont typeface="Arial"/>
              <a:buNone/>
              <a:defRPr sz="1944" b="1" i="0" u="none" strike="noStrike" cap="none">
                <a:solidFill>
                  <a:schemeClr val="dk1"/>
                </a:solidFill>
                <a:latin typeface="Arial"/>
                <a:ea typeface="Arial"/>
                <a:cs typeface="Arial"/>
                <a:sym typeface="Arial"/>
              </a:defRPr>
            </a:lvl3pPr>
            <a:lvl4pPr marL="1828800" marR="0" lvl="3"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4pPr>
            <a:lvl5pPr marL="2286000" marR="0" lvl="4"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5pPr>
            <a:lvl6pPr marL="2743200" marR="0" lvl="5"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6pPr>
            <a:lvl7pPr marL="3200400" marR="0" lvl="6"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7pPr>
            <a:lvl8pPr marL="3657600" marR="0" lvl="7"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8pPr>
            <a:lvl9pPr marL="4114800" marR="0" lvl="8"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1007747" y="3006092"/>
            <a:ext cx="6189344" cy="4421506"/>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81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3"/>
          </p:nvPr>
        </p:nvSpPr>
        <p:spPr>
          <a:xfrm>
            <a:off x="7406642" y="2017395"/>
            <a:ext cx="6219826" cy="98869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811"/>
              </a:spcBef>
              <a:spcAft>
                <a:spcPts val="0"/>
              </a:spcAft>
              <a:buClr>
                <a:schemeClr val="dk1"/>
              </a:buClr>
              <a:buSzPts val="2592"/>
              <a:buFont typeface="Arial"/>
              <a:buNone/>
              <a:defRPr sz="2592"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160"/>
              <a:buFont typeface="Arial"/>
              <a:buNone/>
              <a:defRPr sz="2160" b="1" i="0" u="none" strike="noStrike" cap="none">
                <a:solidFill>
                  <a:schemeClr val="dk1"/>
                </a:solidFill>
                <a:latin typeface="Arial"/>
                <a:ea typeface="Arial"/>
                <a:cs typeface="Arial"/>
                <a:sym typeface="Arial"/>
              </a:defRPr>
            </a:lvl2pPr>
            <a:lvl3pPr marL="1371600" marR="0" lvl="2" indent="-228600" algn="l" rtl="0">
              <a:lnSpc>
                <a:spcPct val="90000"/>
              </a:lnSpc>
              <a:spcBef>
                <a:spcPts val="541"/>
              </a:spcBef>
              <a:spcAft>
                <a:spcPts val="0"/>
              </a:spcAft>
              <a:buClr>
                <a:schemeClr val="dk1"/>
              </a:buClr>
              <a:buSzPts val="1944"/>
              <a:buFont typeface="Arial"/>
              <a:buNone/>
              <a:defRPr sz="1944" b="1" i="0" u="none" strike="noStrike" cap="none">
                <a:solidFill>
                  <a:schemeClr val="dk1"/>
                </a:solidFill>
                <a:latin typeface="Arial"/>
                <a:ea typeface="Arial"/>
                <a:cs typeface="Arial"/>
                <a:sym typeface="Arial"/>
              </a:defRPr>
            </a:lvl3pPr>
            <a:lvl4pPr marL="1828800" marR="0" lvl="3"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4pPr>
            <a:lvl5pPr marL="2286000" marR="0" lvl="4"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5pPr>
            <a:lvl6pPr marL="2743200" marR="0" lvl="5"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6pPr>
            <a:lvl7pPr marL="3200400" marR="0" lvl="6"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7pPr>
            <a:lvl8pPr marL="3657600" marR="0" lvl="7"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8pPr>
            <a:lvl9pPr marL="4114800" marR="0" lvl="8" indent="-228600" algn="l" rtl="0">
              <a:lnSpc>
                <a:spcPct val="90000"/>
              </a:lnSpc>
              <a:spcBef>
                <a:spcPts val="541"/>
              </a:spcBef>
              <a:spcAft>
                <a:spcPts val="0"/>
              </a:spcAft>
              <a:buClr>
                <a:schemeClr val="dk1"/>
              </a:buClr>
              <a:buSzPts val="1728"/>
              <a:buFont typeface="Arial"/>
              <a:buNone/>
              <a:defRPr sz="1728"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4"/>
          </p:nvPr>
        </p:nvSpPr>
        <p:spPr>
          <a:xfrm>
            <a:off x="7406642" y="3006092"/>
            <a:ext cx="6219826" cy="4421506"/>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81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1005840" y="438151"/>
            <a:ext cx="12618721" cy="159067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8"/>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1007746" y="548640"/>
            <a:ext cx="4718685" cy="1920240"/>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chemeClr val="dk1"/>
              </a:buClr>
              <a:buSzPts val="3456"/>
              <a:buFont typeface="Arial"/>
              <a:buNone/>
              <a:defRPr sz="345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6219826" y="1184911"/>
            <a:ext cx="7406640" cy="5848350"/>
          </a:xfrm>
          <a:prstGeom prst="rect">
            <a:avLst/>
          </a:prstGeom>
          <a:noFill/>
          <a:ln>
            <a:noFill/>
          </a:ln>
        </p:spPr>
        <p:txBody>
          <a:bodyPr spcFirstLastPara="1" wrap="square" lIns="91425" tIns="45700" rIns="91425" bIns="45700" anchor="t" anchorCtr="0"/>
          <a:lstStyle>
            <a:lvl1pPr marL="457200" marR="0" lvl="0" indent="-448056" algn="l" rtl="0">
              <a:lnSpc>
                <a:spcPct val="90000"/>
              </a:lnSpc>
              <a:spcBef>
                <a:spcPts val="811"/>
              </a:spcBef>
              <a:spcAft>
                <a:spcPts val="0"/>
              </a:spcAft>
              <a:buClr>
                <a:schemeClr val="dk1"/>
              </a:buClr>
              <a:buSzPts val="3456"/>
              <a:buFont typeface="Arial"/>
              <a:buChar char="•"/>
              <a:defRPr sz="3456"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024"/>
              <a:buFont typeface="Arial"/>
              <a:buNone/>
              <a:defRPr sz="3024" b="0" i="0" u="none" strike="noStrike" cap="none">
                <a:solidFill>
                  <a:schemeClr val="dk1"/>
                </a:solidFill>
                <a:latin typeface="Arial"/>
                <a:ea typeface="Arial"/>
                <a:cs typeface="Arial"/>
                <a:sym typeface="Arial"/>
              </a:defRPr>
            </a:lvl2pPr>
            <a:lvl3pPr marL="1371600" marR="0" lvl="2" indent="-393192" algn="l" rtl="0">
              <a:lnSpc>
                <a:spcPct val="90000"/>
              </a:lnSpc>
              <a:spcBef>
                <a:spcPts val="541"/>
              </a:spcBef>
              <a:spcAft>
                <a:spcPts val="0"/>
              </a:spcAft>
              <a:buClr>
                <a:schemeClr val="dk1"/>
              </a:buClr>
              <a:buSzPts val="2592"/>
              <a:buFont typeface="Arial"/>
              <a:buChar char="•"/>
              <a:defRPr sz="2592" b="0" i="0" u="none" strike="noStrike" cap="none">
                <a:solidFill>
                  <a:schemeClr val="dk1"/>
                </a:solidFill>
                <a:latin typeface="Arial"/>
                <a:ea typeface="Arial"/>
                <a:cs typeface="Arial"/>
                <a:sym typeface="Arial"/>
              </a:defRPr>
            </a:lvl3pPr>
            <a:lvl4pPr marL="1828800" marR="0" lvl="3"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4pPr>
            <a:lvl5pPr marL="2286000" marR="0" lvl="4"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5pPr>
            <a:lvl6pPr marL="2743200" marR="0" lvl="5"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6pPr>
            <a:lvl7pPr marL="3200400" marR="0" lvl="6"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7pPr>
            <a:lvl8pPr marL="3657600" marR="0" lvl="7" indent="-365759"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8pPr>
            <a:lvl9pPr marL="4114800" marR="0" lvl="8" indent="-365759"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body" idx="2"/>
          </p:nvPr>
        </p:nvSpPr>
        <p:spPr>
          <a:xfrm>
            <a:off x="1007746" y="2468881"/>
            <a:ext cx="4718685" cy="4573906"/>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1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512"/>
              <a:buFont typeface="Arial"/>
              <a:buNone/>
              <a:defRPr sz="1512" b="0" i="0" u="none" strike="noStrike" cap="none">
                <a:solidFill>
                  <a:schemeClr val="dk1"/>
                </a:solidFill>
                <a:latin typeface="Arial"/>
                <a:ea typeface="Arial"/>
                <a:cs typeface="Arial"/>
                <a:sym typeface="Arial"/>
              </a:defRPr>
            </a:lvl2pPr>
            <a:lvl3pPr marL="1371600" marR="0" lvl="2" indent="-228600" algn="l" rtl="0">
              <a:lnSpc>
                <a:spcPct val="90000"/>
              </a:lnSpc>
              <a:spcBef>
                <a:spcPts val="541"/>
              </a:spcBef>
              <a:spcAft>
                <a:spcPts val="0"/>
              </a:spcAft>
              <a:buClr>
                <a:schemeClr val="dk1"/>
              </a:buClr>
              <a:buSzPts val="1296"/>
              <a:buFont typeface="Arial"/>
              <a:buNone/>
              <a:defRPr sz="1296" b="0" i="0" u="none" strike="noStrike" cap="none">
                <a:solidFill>
                  <a:schemeClr val="dk1"/>
                </a:solidFill>
                <a:latin typeface="Arial"/>
                <a:ea typeface="Arial"/>
                <a:cs typeface="Arial"/>
                <a:sym typeface="Arial"/>
              </a:defRPr>
            </a:lvl3pPr>
            <a:lvl4pPr marL="1828800" marR="0" lvl="3"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4pPr>
            <a:lvl5pPr marL="2286000" marR="0" lvl="4"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5pPr>
            <a:lvl6pPr marL="2743200" marR="0" lvl="5"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6pPr>
            <a:lvl7pPr marL="3200400" marR="0" lvl="6"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7pPr>
            <a:lvl8pPr marL="3657600" marR="0" lvl="7"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8pPr>
            <a:lvl9pPr marL="4114800" marR="0" lvl="8"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007746" y="548640"/>
            <a:ext cx="4718685" cy="1920240"/>
          </a:xfrm>
          <a:prstGeom prst="rect">
            <a:avLst/>
          </a:prstGeom>
          <a:noFill/>
          <a:ln>
            <a:noFill/>
          </a:ln>
        </p:spPr>
        <p:txBody>
          <a:bodyPr spcFirstLastPara="1" wrap="square" lIns="91425" tIns="45700" rIns="91425" bIns="45700" anchor="b" anchorCtr="0"/>
          <a:lstStyle>
            <a:lvl1pPr marR="0" lvl="0" algn="ctr" rtl="0">
              <a:lnSpc>
                <a:spcPct val="100000"/>
              </a:lnSpc>
              <a:spcBef>
                <a:spcPts val="0"/>
              </a:spcBef>
              <a:spcAft>
                <a:spcPts val="0"/>
              </a:spcAft>
              <a:buClr>
                <a:schemeClr val="dk1"/>
              </a:buClr>
              <a:buSzPts val="3456"/>
              <a:buFont typeface="Arial"/>
              <a:buNone/>
              <a:defRPr sz="345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0"/>
          <p:cNvSpPr>
            <a:spLocks noGrp="1"/>
          </p:cNvSpPr>
          <p:nvPr>
            <p:ph type="pic" idx="2"/>
          </p:nvPr>
        </p:nvSpPr>
        <p:spPr>
          <a:xfrm>
            <a:off x="6219826" y="1184911"/>
            <a:ext cx="7406640" cy="5848350"/>
          </a:xfrm>
          <a:prstGeom prst="rect">
            <a:avLst/>
          </a:prstGeom>
          <a:noFill/>
          <a:ln>
            <a:noFill/>
          </a:ln>
        </p:spPr>
        <p:txBody>
          <a:bodyPr spcFirstLastPara="1" wrap="square" lIns="91425" tIns="45700" rIns="91425" bIns="45700" anchor="t" anchorCtr="0"/>
          <a:lstStyle>
            <a:lvl1pPr marR="0" lvl="0" algn="l" rtl="0">
              <a:lnSpc>
                <a:spcPct val="90000"/>
              </a:lnSpc>
              <a:spcBef>
                <a:spcPts val="811"/>
              </a:spcBef>
              <a:spcAft>
                <a:spcPts val="0"/>
              </a:spcAft>
              <a:buClr>
                <a:schemeClr val="dk1"/>
              </a:buClr>
              <a:buSzPts val="3456"/>
              <a:buFont typeface="Arial"/>
              <a:buNone/>
              <a:defRPr sz="3456"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024"/>
              <a:buFont typeface="Arial"/>
              <a:buNone/>
              <a:defRPr sz="3024" b="0" i="0" u="none" strike="noStrike" cap="none">
                <a:solidFill>
                  <a:schemeClr val="dk1"/>
                </a:solidFill>
                <a:latin typeface="Arial"/>
                <a:ea typeface="Arial"/>
                <a:cs typeface="Arial"/>
                <a:sym typeface="Arial"/>
              </a:defRPr>
            </a:lvl2pPr>
            <a:lvl3pPr marR="0" lvl="2" algn="l" rtl="0">
              <a:lnSpc>
                <a:spcPct val="90000"/>
              </a:lnSpc>
              <a:spcBef>
                <a:spcPts val="541"/>
              </a:spcBef>
              <a:spcAft>
                <a:spcPts val="0"/>
              </a:spcAft>
              <a:buClr>
                <a:schemeClr val="dk1"/>
              </a:buClr>
              <a:buSzPts val="2592"/>
              <a:buFont typeface="Arial"/>
              <a:buNone/>
              <a:defRPr sz="2592" b="0" i="0" u="none" strike="noStrike" cap="none">
                <a:solidFill>
                  <a:schemeClr val="dk1"/>
                </a:solidFill>
                <a:latin typeface="Arial"/>
                <a:ea typeface="Arial"/>
                <a:cs typeface="Arial"/>
                <a:sym typeface="Arial"/>
              </a:defRPr>
            </a:lvl3pPr>
            <a:lvl4pPr marR="0" lvl="3" algn="l" rtl="0">
              <a:lnSpc>
                <a:spcPct val="90000"/>
              </a:lnSpc>
              <a:spcBef>
                <a:spcPts val="541"/>
              </a:spcBef>
              <a:spcAft>
                <a:spcPts val="0"/>
              </a:spcAft>
              <a:buClr>
                <a:schemeClr val="dk1"/>
              </a:buClr>
              <a:buSzPts val="2160"/>
              <a:buFont typeface="Arial"/>
              <a:buNone/>
              <a:defRPr sz="2160" b="0" i="0" u="none" strike="noStrike" cap="none">
                <a:solidFill>
                  <a:schemeClr val="dk1"/>
                </a:solidFill>
                <a:latin typeface="Arial"/>
                <a:ea typeface="Arial"/>
                <a:cs typeface="Arial"/>
                <a:sym typeface="Arial"/>
              </a:defRPr>
            </a:lvl4pPr>
            <a:lvl5pPr marR="0" lvl="4" algn="l" rtl="0">
              <a:lnSpc>
                <a:spcPct val="90000"/>
              </a:lnSpc>
              <a:spcBef>
                <a:spcPts val="541"/>
              </a:spcBef>
              <a:spcAft>
                <a:spcPts val="0"/>
              </a:spcAft>
              <a:buClr>
                <a:schemeClr val="dk1"/>
              </a:buClr>
              <a:buSzPts val="2160"/>
              <a:buFont typeface="Arial"/>
              <a:buNone/>
              <a:defRPr sz="2160" b="0" i="0" u="none" strike="noStrike" cap="none">
                <a:solidFill>
                  <a:schemeClr val="dk1"/>
                </a:solidFill>
                <a:latin typeface="Arial"/>
                <a:ea typeface="Arial"/>
                <a:cs typeface="Arial"/>
                <a:sym typeface="Arial"/>
              </a:defRPr>
            </a:lvl5pPr>
            <a:lvl6pPr marR="0" lvl="5" algn="l" rtl="0">
              <a:lnSpc>
                <a:spcPct val="90000"/>
              </a:lnSpc>
              <a:spcBef>
                <a:spcPts val="541"/>
              </a:spcBef>
              <a:spcAft>
                <a:spcPts val="0"/>
              </a:spcAft>
              <a:buClr>
                <a:schemeClr val="dk1"/>
              </a:buClr>
              <a:buSzPts val="2160"/>
              <a:buFont typeface="Arial"/>
              <a:buNone/>
              <a:defRPr sz="2160" b="0" i="0" u="none" strike="noStrike" cap="none">
                <a:solidFill>
                  <a:schemeClr val="dk1"/>
                </a:solidFill>
                <a:latin typeface="Arial"/>
                <a:ea typeface="Arial"/>
                <a:cs typeface="Arial"/>
                <a:sym typeface="Arial"/>
              </a:defRPr>
            </a:lvl6pPr>
            <a:lvl7pPr marR="0" lvl="6" algn="l" rtl="0">
              <a:lnSpc>
                <a:spcPct val="90000"/>
              </a:lnSpc>
              <a:spcBef>
                <a:spcPts val="541"/>
              </a:spcBef>
              <a:spcAft>
                <a:spcPts val="0"/>
              </a:spcAft>
              <a:buClr>
                <a:schemeClr val="dk1"/>
              </a:buClr>
              <a:buSzPts val="2160"/>
              <a:buFont typeface="Arial"/>
              <a:buNone/>
              <a:defRPr sz="2160" b="0" i="0" u="none" strike="noStrike" cap="none">
                <a:solidFill>
                  <a:schemeClr val="dk1"/>
                </a:solidFill>
                <a:latin typeface="Arial"/>
                <a:ea typeface="Arial"/>
                <a:cs typeface="Arial"/>
                <a:sym typeface="Arial"/>
              </a:defRPr>
            </a:lvl7pPr>
            <a:lvl8pPr marR="0" lvl="7" algn="l" rtl="0">
              <a:lnSpc>
                <a:spcPct val="90000"/>
              </a:lnSpc>
              <a:spcBef>
                <a:spcPts val="541"/>
              </a:spcBef>
              <a:spcAft>
                <a:spcPts val="0"/>
              </a:spcAft>
              <a:buClr>
                <a:schemeClr val="dk1"/>
              </a:buClr>
              <a:buSzPts val="2160"/>
              <a:buFont typeface="Arial"/>
              <a:buNone/>
              <a:defRPr sz="2160" b="0" i="0" u="none" strike="noStrike" cap="none">
                <a:solidFill>
                  <a:schemeClr val="dk1"/>
                </a:solidFill>
                <a:latin typeface="Arial"/>
                <a:ea typeface="Arial"/>
                <a:cs typeface="Arial"/>
                <a:sym typeface="Arial"/>
              </a:defRPr>
            </a:lvl8pPr>
            <a:lvl9pPr marR="0" lvl="8" algn="l" rtl="0">
              <a:lnSpc>
                <a:spcPct val="90000"/>
              </a:lnSpc>
              <a:spcBef>
                <a:spcPts val="541"/>
              </a:spcBef>
              <a:spcAft>
                <a:spcPts val="0"/>
              </a:spcAft>
              <a:buClr>
                <a:schemeClr val="dk1"/>
              </a:buClr>
              <a:buSzPts val="2160"/>
              <a:buFont typeface="Arial"/>
              <a:buNone/>
              <a:defRPr sz="216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1"/>
          </p:nvPr>
        </p:nvSpPr>
        <p:spPr>
          <a:xfrm>
            <a:off x="1007746" y="2468881"/>
            <a:ext cx="4718685" cy="4573906"/>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11"/>
              </a:spcBef>
              <a:spcAft>
                <a:spcPts val="0"/>
              </a:spcAft>
              <a:buClr>
                <a:schemeClr val="dk1"/>
              </a:buClr>
              <a:buSzPts val="1728"/>
              <a:buFont typeface="Arial"/>
              <a:buNone/>
              <a:defRPr sz="1728"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512"/>
              <a:buFont typeface="Arial"/>
              <a:buNone/>
              <a:defRPr sz="1512" b="0" i="0" u="none" strike="noStrike" cap="none">
                <a:solidFill>
                  <a:schemeClr val="dk1"/>
                </a:solidFill>
                <a:latin typeface="Arial"/>
                <a:ea typeface="Arial"/>
                <a:cs typeface="Arial"/>
                <a:sym typeface="Arial"/>
              </a:defRPr>
            </a:lvl2pPr>
            <a:lvl3pPr marL="1371600" marR="0" lvl="2" indent="-228600" algn="l" rtl="0">
              <a:lnSpc>
                <a:spcPct val="90000"/>
              </a:lnSpc>
              <a:spcBef>
                <a:spcPts val="541"/>
              </a:spcBef>
              <a:spcAft>
                <a:spcPts val="0"/>
              </a:spcAft>
              <a:buClr>
                <a:schemeClr val="dk1"/>
              </a:buClr>
              <a:buSzPts val="1296"/>
              <a:buFont typeface="Arial"/>
              <a:buNone/>
              <a:defRPr sz="1296" b="0" i="0" u="none" strike="noStrike" cap="none">
                <a:solidFill>
                  <a:schemeClr val="dk1"/>
                </a:solidFill>
                <a:latin typeface="Arial"/>
                <a:ea typeface="Arial"/>
                <a:cs typeface="Arial"/>
                <a:sym typeface="Arial"/>
              </a:defRPr>
            </a:lvl3pPr>
            <a:lvl4pPr marL="1828800" marR="0" lvl="3"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4pPr>
            <a:lvl5pPr marL="2286000" marR="0" lvl="4"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5pPr>
            <a:lvl6pPr marL="2743200" marR="0" lvl="5"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6pPr>
            <a:lvl7pPr marL="3200400" marR="0" lvl="6"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7pPr>
            <a:lvl8pPr marL="3657600" marR="0" lvl="7"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8pPr>
            <a:lvl9pPr marL="4114800" marR="0" lvl="8" indent="-228600" algn="l" rtl="0">
              <a:lnSpc>
                <a:spcPct val="90000"/>
              </a:lnSpc>
              <a:spcBef>
                <a:spcPts val="541"/>
              </a:spcBef>
              <a:spcAft>
                <a:spcPts val="0"/>
              </a:spcAft>
              <a:buClr>
                <a:schemeClr val="dk1"/>
              </a:buClr>
              <a:buSzPts val="1080"/>
              <a:buFont typeface="Arial"/>
              <a:buNone/>
              <a:defRPr sz="108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05840" y="438151"/>
            <a:ext cx="12618721" cy="1590675"/>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05840" y="2190751"/>
            <a:ext cx="12618721" cy="5221606"/>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811"/>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2pPr>
            <a:lvl3pPr marL="1371600" marR="0" lvl="2" indent="-365760" algn="l" rtl="0">
              <a:lnSpc>
                <a:spcPct val="90000"/>
              </a:lnSpc>
              <a:spcBef>
                <a:spcPts val="541"/>
              </a:spcBef>
              <a:spcAft>
                <a:spcPts val="0"/>
              </a:spcAft>
              <a:buClr>
                <a:schemeClr val="dk1"/>
              </a:buClr>
              <a:buSzPts val="2160"/>
              <a:buFont typeface="Arial"/>
              <a:buChar char="•"/>
              <a:defRPr sz="2160" b="0" i="0" u="none" strike="noStrike" cap="none">
                <a:solidFill>
                  <a:schemeClr val="dk1"/>
                </a:solidFill>
                <a:latin typeface="Arial"/>
                <a:ea typeface="Arial"/>
                <a:cs typeface="Arial"/>
                <a:sym typeface="Arial"/>
              </a:defRPr>
            </a:lvl3pPr>
            <a:lvl4pPr marL="1828800" marR="0" lvl="3"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4pPr>
            <a:lvl5pPr marL="2286000" marR="0" lvl="4"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5pPr>
            <a:lvl6pPr marL="2743200" marR="0" lvl="5"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6pPr>
            <a:lvl7pPr marL="3200400" marR="0" lvl="6"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7pPr>
            <a:lvl8pPr marL="3657600" marR="0" lvl="7"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8pPr>
            <a:lvl9pPr marL="4114800" marR="0" lvl="8" indent="-352044" algn="l" rtl="0">
              <a:lnSpc>
                <a:spcPct val="90000"/>
              </a:lnSpc>
              <a:spcBef>
                <a:spcPts val="541"/>
              </a:spcBef>
              <a:spcAft>
                <a:spcPts val="0"/>
              </a:spcAft>
              <a:buClr>
                <a:schemeClr val="dk1"/>
              </a:buClr>
              <a:buSzPts val="1944"/>
              <a:buFont typeface="Arial"/>
              <a:buChar char="•"/>
              <a:defRPr sz="1944"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05840" y="7574282"/>
            <a:ext cx="573725"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lt1"/>
                </a:solidFill>
                <a:latin typeface="Arial"/>
                <a:ea typeface="Arial"/>
                <a:cs typeface="Arial"/>
                <a:sym typeface="Arial"/>
              </a:defRPr>
            </a:lvl1pPr>
            <a:lvl2pPr marL="0" marR="0" lvl="1" indent="0" algn="r" rtl="0">
              <a:spcBef>
                <a:spcPts val="0"/>
              </a:spcBef>
              <a:buNone/>
              <a:defRPr sz="1600" b="0" i="0" u="none" strike="noStrike" cap="none">
                <a:solidFill>
                  <a:schemeClr val="lt1"/>
                </a:solidFill>
                <a:latin typeface="Arial"/>
                <a:ea typeface="Arial"/>
                <a:cs typeface="Arial"/>
                <a:sym typeface="Arial"/>
              </a:defRPr>
            </a:lvl2pPr>
            <a:lvl3pPr marL="0" marR="0" lvl="2" indent="0" algn="r" rtl="0">
              <a:spcBef>
                <a:spcPts val="0"/>
              </a:spcBef>
              <a:buNone/>
              <a:defRPr sz="1600" b="0" i="0" u="none" strike="noStrike" cap="none">
                <a:solidFill>
                  <a:schemeClr val="lt1"/>
                </a:solidFill>
                <a:latin typeface="Arial"/>
                <a:ea typeface="Arial"/>
                <a:cs typeface="Arial"/>
                <a:sym typeface="Arial"/>
              </a:defRPr>
            </a:lvl3pPr>
            <a:lvl4pPr marL="0" marR="0" lvl="3" indent="0" algn="r" rtl="0">
              <a:spcBef>
                <a:spcPts val="0"/>
              </a:spcBef>
              <a:buNone/>
              <a:defRPr sz="1600" b="0" i="0" u="none" strike="noStrike" cap="none">
                <a:solidFill>
                  <a:schemeClr val="lt1"/>
                </a:solidFill>
                <a:latin typeface="Arial"/>
                <a:ea typeface="Arial"/>
                <a:cs typeface="Arial"/>
                <a:sym typeface="Arial"/>
              </a:defRPr>
            </a:lvl4pPr>
            <a:lvl5pPr marL="0" marR="0" lvl="4" indent="0" algn="r" rtl="0">
              <a:spcBef>
                <a:spcPts val="0"/>
              </a:spcBef>
              <a:buNone/>
              <a:defRPr sz="1600" b="0" i="0" u="none" strike="noStrike" cap="none">
                <a:solidFill>
                  <a:schemeClr val="lt1"/>
                </a:solidFill>
                <a:latin typeface="Arial"/>
                <a:ea typeface="Arial"/>
                <a:cs typeface="Arial"/>
                <a:sym typeface="Arial"/>
              </a:defRPr>
            </a:lvl5pPr>
            <a:lvl6pPr marL="0" marR="0" lvl="5" indent="0" algn="r" rtl="0">
              <a:spcBef>
                <a:spcPts val="0"/>
              </a:spcBef>
              <a:buNone/>
              <a:defRPr sz="1600" b="0" i="0" u="none" strike="noStrike" cap="none">
                <a:solidFill>
                  <a:schemeClr val="lt1"/>
                </a:solidFill>
                <a:latin typeface="Arial"/>
                <a:ea typeface="Arial"/>
                <a:cs typeface="Arial"/>
                <a:sym typeface="Arial"/>
              </a:defRPr>
            </a:lvl6pPr>
            <a:lvl7pPr marL="0" marR="0" lvl="6" indent="0" algn="r" rtl="0">
              <a:spcBef>
                <a:spcPts val="0"/>
              </a:spcBef>
              <a:buNone/>
              <a:defRPr sz="1600" b="0" i="0" u="none" strike="noStrike" cap="none">
                <a:solidFill>
                  <a:schemeClr val="lt1"/>
                </a:solidFill>
                <a:latin typeface="Arial"/>
                <a:ea typeface="Arial"/>
                <a:cs typeface="Arial"/>
                <a:sym typeface="Arial"/>
              </a:defRPr>
            </a:lvl7pPr>
            <a:lvl8pPr marL="0" marR="0" lvl="7" indent="0" algn="r" rtl="0">
              <a:spcBef>
                <a:spcPts val="0"/>
              </a:spcBef>
              <a:buNone/>
              <a:defRPr sz="1600" b="0" i="0" u="none" strike="noStrike" cap="none">
                <a:solidFill>
                  <a:schemeClr val="lt1"/>
                </a:solidFill>
                <a:latin typeface="Arial"/>
                <a:ea typeface="Arial"/>
                <a:cs typeface="Arial"/>
                <a:sym typeface="Arial"/>
              </a:defRPr>
            </a:lvl8pPr>
            <a:lvl9pPr marL="0" marR="0" lvl="8" indent="0" algn="r" rtl="0">
              <a:spcBef>
                <a:spcPts val="0"/>
              </a:spcBef>
              <a:buNone/>
              <a:defRPr sz="16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3">
            <a:alphaModFix/>
          </a:blip>
          <a:srcRect/>
          <a:stretch/>
        </p:blipFill>
        <p:spPr>
          <a:xfrm>
            <a:off x="840149" y="468206"/>
            <a:ext cx="12890793" cy="3383280"/>
          </a:xfrm>
          <a:prstGeom prst="rect">
            <a:avLst/>
          </a:prstGeom>
          <a:noFill/>
          <a:ln>
            <a:noFill/>
          </a:ln>
        </p:spPr>
      </p:pic>
      <p:sp>
        <p:nvSpPr>
          <p:cNvPr id="65" name="Google Shape;65;p13"/>
          <p:cNvSpPr txBox="1"/>
          <p:nvPr/>
        </p:nvSpPr>
        <p:spPr>
          <a:xfrm>
            <a:off x="3500945" y="4436533"/>
            <a:ext cx="7569200" cy="7835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46" b="1">
                <a:solidFill>
                  <a:schemeClr val="dk1"/>
                </a:solidFill>
              </a:rPr>
              <a:t>Development and Implementation of a Hypertension Program: Outcomes and Lessons Learned in Rural Nicaragua</a:t>
            </a:r>
            <a:endParaRPr/>
          </a:p>
          <a:p>
            <a:pPr marL="0" marR="0" lvl="0" indent="0" algn="ctr" rtl="0">
              <a:spcBef>
                <a:spcPts val="0"/>
              </a:spcBef>
              <a:spcAft>
                <a:spcPts val="0"/>
              </a:spcAft>
              <a:buNone/>
            </a:pPr>
            <a:r>
              <a:rPr lang="en-US" sz="2246">
                <a:solidFill>
                  <a:schemeClr val="dk1"/>
                </a:solidFill>
              </a:rPr>
              <a:t>Jennifer Lee, DO, MPH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lvl="0"/>
            <a:r>
              <a:rPr lang="en-US" dirty="0"/>
              <a:t>Program Planning can get COMPLICATED.</a:t>
            </a:r>
          </a:p>
        </p:txBody>
      </p:sp>
      <p:sp>
        <p:nvSpPr>
          <p:cNvPr id="123" name="Google Shape;123;p20"/>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pic>
        <p:nvPicPr>
          <p:cNvPr id="124" name="Google Shape;124;p20"/>
          <p:cNvPicPr preferRelativeResize="0"/>
          <p:nvPr/>
        </p:nvPicPr>
        <p:blipFill>
          <a:blip r:embed="rId3">
            <a:alphaModFix/>
          </a:blip>
          <a:stretch>
            <a:fillRect/>
          </a:stretch>
        </p:blipFill>
        <p:spPr>
          <a:xfrm>
            <a:off x="3048000" y="1219200"/>
            <a:ext cx="9334500" cy="5950725"/>
          </a:xfrm>
          <a:prstGeom prst="rect">
            <a:avLst/>
          </a:prstGeom>
          <a:noFill/>
          <a:ln>
            <a:noFill/>
          </a:ln>
        </p:spPr>
      </p:pic>
      <p:sp>
        <p:nvSpPr>
          <p:cNvPr id="125" name="Google Shape;125;p20"/>
          <p:cNvSpPr txBox="1"/>
          <p:nvPr/>
        </p:nvSpPr>
        <p:spPr>
          <a:xfrm>
            <a:off x="4502421" y="3033519"/>
            <a:ext cx="2205000" cy="1751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Program Planning</a:t>
            </a:r>
            <a:endParaRPr/>
          </a:p>
        </p:txBody>
      </p:sp>
      <p:sp>
        <p:nvSpPr>
          <p:cNvPr id="132" name="Google Shape;132;p21"/>
          <p:cNvSpPr txBox="1">
            <a:spLocks noGrp="1"/>
          </p:cNvSpPr>
          <p:nvPr>
            <p:ph type="body" idx="1"/>
          </p:nvPr>
        </p:nvSpPr>
        <p:spPr>
          <a:xfrm>
            <a:off x="1005890" y="2112719"/>
            <a:ext cx="12618600" cy="5221500"/>
          </a:xfrm>
          <a:prstGeom prst="rect">
            <a:avLst/>
          </a:prstGeom>
        </p:spPr>
        <p:txBody>
          <a:bodyPr spcFirstLastPara="1" wrap="square" lIns="91425" tIns="45700" rIns="91425" bIns="45700" anchor="t" anchorCtr="0">
            <a:noAutofit/>
          </a:bodyPr>
          <a:lstStyle/>
          <a:p>
            <a:pPr marL="457200" lvl="0" indent="-431800" rtl="0">
              <a:spcBef>
                <a:spcPts val="0"/>
              </a:spcBef>
              <a:spcAft>
                <a:spcPts val="0"/>
              </a:spcAft>
              <a:buSzPts val="3200"/>
              <a:buAutoNum type="arabicPeriod"/>
            </a:pPr>
            <a:r>
              <a:rPr lang="en-US" b="1"/>
              <a:t>Big picture first.</a:t>
            </a:r>
            <a:endParaRPr b="1"/>
          </a:p>
          <a:p>
            <a:pPr marL="0" lvl="0" indent="457200">
              <a:spcBef>
                <a:spcPts val="0"/>
              </a:spcBef>
              <a:spcAft>
                <a:spcPts val="0"/>
              </a:spcAft>
              <a:buNone/>
            </a:pPr>
            <a:r>
              <a:rPr lang="en-US"/>
              <a:t> </a:t>
            </a:r>
            <a:endParaRPr/>
          </a:p>
        </p:txBody>
      </p:sp>
      <p:sp>
        <p:nvSpPr>
          <p:cNvPr id="133" name="Google Shape;133;p21"/>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
        <p:nvSpPr>
          <p:cNvPr id="134" name="Google Shape;134;p21"/>
          <p:cNvSpPr/>
          <p:nvPr/>
        </p:nvSpPr>
        <p:spPr>
          <a:xfrm>
            <a:off x="6400800" y="1416200"/>
            <a:ext cx="6902700" cy="56760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Google Shape;135;p21"/>
          <p:cNvSpPr/>
          <p:nvPr/>
        </p:nvSpPr>
        <p:spPr>
          <a:xfrm>
            <a:off x="7326350" y="2229800"/>
            <a:ext cx="5218800" cy="4862400"/>
          </a:xfrm>
          <a:prstGeom prst="ellipse">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p21"/>
          <p:cNvSpPr/>
          <p:nvPr/>
        </p:nvSpPr>
        <p:spPr>
          <a:xfrm>
            <a:off x="7967600" y="3033200"/>
            <a:ext cx="3936300" cy="4059000"/>
          </a:xfrm>
          <a:prstGeom prst="ellipse">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7" name="Google Shape;137;p21"/>
          <p:cNvSpPr/>
          <p:nvPr/>
        </p:nvSpPr>
        <p:spPr>
          <a:xfrm>
            <a:off x="8410850" y="3958700"/>
            <a:ext cx="3049800" cy="313350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Google Shape;138;p21"/>
          <p:cNvSpPr/>
          <p:nvPr/>
        </p:nvSpPr>
        <p:spPr>
          <a:xfrm>
            <a:off x="8798300" y="4784000"/>
            <a:ext cx="2274900" cy="23082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Google Shape;139;p21"/>
          <p:cNvSpPr txBox="1"/>
          <p:nvPr/>
        </p:nvSpPr>
        <p:spPr>
          <a:xfrm>
            <a:off x="7844900" y="5887825"/>
            <a:ext cx="4181700" cy="2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INDIVIDUAL</a:t>
            </a:r>
            <a:endParaRPr/>
          </a:p>
          <a:p>
            <a:pPr marL="0" lvl="0" indent="0" algn="ctr">
              <a:spcBef>
                <a:spcPts val="0"/>
              </a:spcBef>
              <a:spcAft>
                <a:spcPts val="0"/>
              </a:spcAft>
              <a:buNone/>
            </a:pPr>
            <a:r>
              <a:rPr lang="en-US"/>
              <a:t>knowledge, attitude, skills</a:t>
            </a:r>
            <a:endParaRPr/>
          </a:p>
        </p:txBody>
      </p:sp>
      <p:sp>
        <p:nvSpPr>
          <p:cNvPr id="140" name="Google Shape;140;p21"/>
          <p:cNvSpPr txBox="1"/>
          <p:nvPr/>
        </p:nvSpPr>
        <p:spPr>
          <a:xfrm>
            <a:off x="7844900" y="4256025"/>
            <a:ext cx="4181700" cy="2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INTERPERSONAL</a:t>
            </a:r>
            <a:endParaRPr/>
          </a:p>
          <a:p>
            <a:pPr marL="0" lvl="0" indent="0" algn="ctr" rtl="0">
              <a:spcBef>
                <a:spcPts val="0"/>
              </a:spcBef>
              <a:spcAft>
                <a:spcPts val="0"/>
              </a:spcAft>
              <a:buNone/>
            </a:pPr>
            <a:r>
              <a:rPr lang="en-US"/>
              <a:t>family, friends, social networks</a:t>
            </a:r>
            <a:endParaRPr/>
          </a:p>
        </p:txBody>
      </p:sp>
      <p:sp>
        <p:nvSpPr>
          <p:cNvPr id="141" name="Google Shape;141;p21"/>
          <p:cNvSpPr txBox="1"/>
          <p:nvPr/>
        </p:nvSpPr>
        <p:spPr>
          <a:xfrm>
            <a:off x="7844900" y="3294925"/>
            <a:ext cx="4181700" cy="2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ORGANIZATIONAL</a:t>
            </a:r>
            <a:endParaRPr/>
          </a:p>
          <a:p>
            <a:pPr marL="0" lvl="0" indent="0" algn="ctr" rtl="0">
              <a:spcBef>
                <a:spcPts val="0"/>
              </a:spcBef>
              <a:spcAft>
                <a:spcPts val="0"/>
              </a:spcAft>
              <a:buNone/>
            </a:pPr>
            <a:r>
              <a:rPr lang="en-US"/>
              <a:t>organizations, social institutions</a:t>
            </a:r>
            <a:endParaRPr/>
          </a:p>
        </p:txBody>
      </p:sp>
      <p:sp>
        <p:nvSpPr>
          <p:cNvPr id="142" name="Google Shape;142;p21"/>
          <p:cNvSpPr txBox="1"/>
          <p:nvPr/>
        </p:nvSpPr>
        <p:spPr>
          <a:xfrm>
            <a:off x="7844900" y="2472338"/>
            <a:ext cx="4181700" cy="2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COMMUNITY</a:t>
            </a:r>
            <a:endParaRPr/>
          </a:p>
          <a:p>
            <a:pPr marL="0" lvl="0" indent="0" algn="ctr" rtl="0">
              <a:spcBef>
                <a:spcPts val="0"/>
              </a:spcBef>
              <a:spcAft>
                <a:spcPts val="0"/>
              </a:spcAft>
              <a:buNone/>
            </a:pPr>
            <a:r>
              <a:rPr lang="en-US"/>
              <a:t>relationships among organizations</a:t>
            </a:r>
            <a:endParaRPr/>
          </a:p>
        </p:txBody>
      </p:sp>
      <p:sp>
        <p:nvSpPr>
          <p:cNvPr id="143" name="Google Shape;143;p21"/>
          <p:cNvSpPr txBox="1"/>
          <p:nvPr/>
        </p:nvSpPr>
        <p:spPr>
          <a:xfrm>
            <a:off x="7844900" y="1649775"/>
            <a:ext cx="4181700" cy="22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PUBLIC POLICY</a:t>
            </a:r>
            <a:endParaRPr/>
          </a:p>
          <a:p>
            <a:pPr marL="0" lvl="0" indent="0" algn="ctr" rtl="0">
              <a:spcBef>
                <a:spcPts val="0"/>
              </a:spcBef>
              <a:spcAft>
                <a:spcPts val="0"/>
              </a:spcAft>
              <a:buNone/>
            </a:pPr>
            <a:r>
              <a:rPr lang="en-US"/>
              <a:t>national, state, local laws</a:t>
            </a:r>
            <a:endParaRPr/>
          </a:p>
          <a:p>
            <a:pPr marL="0" lvl="0" indent="0" algn="ctr" rtl="0">
              <a:spcBef>
                <a:spcPts val="0"/>
              </a:spcBef>
              <a:spcAft>
                <a:spcPts val="0"/>
              </a:spcAft>
              <a:buNone/>
            </a:pPr>
            <a:endParaRPr/>
          </a:p>
        </p:txBody>
      </p:sp>
      <p:sp>
        <p:nvSpPr>
          <p:cNvPr id="144" name="Google Shape;144;p21"/>
          <p:cNvSpPr/>
          <p:nvPr/>
        </p:nvSpPr>
        <p:spPr>
          <a:xfrm>
            <a:off x="868850" y="2985925"/>
            <a:ext cx="4267800" cy="3816000"/>
          </a:xfrm>
          <a:prstGeom prst="hear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sz="1800" b="1"/>
              <a:t>My Favorites:</a:t>
            </a:r>
            <a:endParaRPr sz="1800" b="1"/>
          </a:p>
          <a:p>
            <a:pPr marL="0" lvl="0" indent="0" algn="ctr">
              <a:spcBef>
                <a:spcPts val="0"/>
              </a:spcBef>
              <a:spcAft>
                <a:spcPts val="0"/>
              </a:spcAft>
              <a:buNone/>
            </a:pPr>
            <a:endParaRPr sz="1800"/>
          </a:p>
          <a:p>
            <a:pPr marL="0" lvl="0" indent="0" algn="ctr">
              <a:spcBef>
                <a:spcPts val="0"/>
              </a:spcBef>
              <a:spcAft>
                <a:spcPts val="0"/>
              </a:spcAft>
              <a:buNone/>
            </a:pPr>
            <a:r>
              <a:rPr lang="en-US" sz="1800"/>
              <a:t>Health Belief Model</a:t>
            </a:r>
            <a:endParaRPr sz="1800"/>
          </a:p>
          <a:p>
            <a:pPr marL="0" lvl="0" indent="0" algn="ctr">
              <a:spcBef>
                <a:spcPts val="0"/>
              </a:spcBef>
              <a:spcAft>
                <a:spcPts val="0"/>
              </a:spcAft>
              <a:buNone/>
            </a:pPr>
            <a:r>
              <a:rPr lang="en-US" sz="1800"/>
              <a:t>*Social Ecological Model</a:t>
            </a:r>
            <a:endParaRPr sz="1800"/>
          </a:p>
          <a:p>
            <a:pPr marL="0" lvl="0" indent="0" algn="ctr">
              <a:spcBef>
                <a:spcPts val="0"/>
              </a:spcBef>
              <a:spcAft>
                <a:spcPts val="0"/>
              </a:spcAft>
              <a:buNone/>
            </a:pPr>
            <a:r>
              <a:rPr lang="en-US" sz="1800"/>
              <a:t>Social Cognitive Theory</a:t>
            </a:r>
            <a:endParaRPr sz="1800"/>
          </a:p>
        </p:txBody>
      </p:sp>
      <p:sp>
        <p:nvSpPr>
          <p:cNvPr id="145" name="Google Shape;145;p21"/>
          <p:cNvSpPr txBox="1"/>
          <p:nvPr/>
        </p:nvSpPr>
        <p:spPr>
          <a:xfrm>
            <a:off x="6434250" y="1650375"/>
            <a:ext cx="6423000" cy="749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Program Planning</a:t>
            </a:r>
            <a:endParaRPr/>
          </a:p>
        </p:txBody>
      </p:sp>
      <p:sp>
        <p:nvSpPr>
          <p:cNvPr id="152" name="Google Shape;152;p22"/>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dirty="0"/>
              <a:t>2. Get your bearings by utilizing a framework. Or, create objectives and deliverables based upon your goal.</a:t>
            </a:r>
            <a:endParaRPr b="1" dirty="0"/>
          </a:p>
          <a:p>
            <a:pPr marL="0" lvl="0" indent="0" rtl="0">
              <a:spcBef>
                <a:spcPts val="0"/>
              </a:spcBef>
              <a:spcAft>
                <a:spcPts val="0"/>
              </a:spcAft>
              <a:buNone/>
            </a:pPr>
            <a:endParaRPr lang="en-US" dirty="0"/>
          </a:p>
          <a:p>
            <a:pPr marL="0" lvl="0" indent="0" rtl="0">
              <a:spcBef>
                <a:spcPts val="0"/>
              </a:spcBef>
              <a:spcAft>
                <a:spcPts val="0"/>
              </a:spcAft>
              <a:buNone/>
            </a:pPr>
            <a:endParaRPr dirty="0"/>
          </a:p>
        </p:txBody>
      </p:sp>
      <p:sp>
        <p:nvSpPr>
          <p:cNvPr id="153" name="Google Shape;153;p22"/>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Program Planning</a:t>
            </a:r>
            <a:endParaRPr/>
          </a:p>
        </p:txBody>
      </p:sp>
      <p:sp>
        <p:nvSpPr>
          <p:cNvPr id="160" name="Google Shape;160;p23"/>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dirty="0"/>
              <a:t>3. Barriers to target</a:t>
            </a:r>
            <a:endParaRPr b="1" dirty="0"/>
          </a:p>
          <a:p>
            <a:pPr marL="457200" lvl="0" indent="-431800" rtl="0">
              <a:spcBef>
                <a:spcPts val="0"/>
              </a:spcBef>
              <a:spcAft>
                <a:spcPts val="0"/>
              </a:spcAft>
              <a:buSzPts val="3200"/>
              <a:buChar char="-"/>
            </a:pPr>
            <a:r>
              <a:rPr lang="en-US" dirty="0"/>
              <a:t>Key informants</a:t>
            </a:r>
            <a:endParaRPr dirty="0"/>
          </a:p>
          <a:p>
            <a:pPr marL="457200" lvl="0" indent="-431800" rtl="0">
              <a:spcBef>
                <a:spcPts val="0"/>
              </a:spcBef>
              <a:spcAft>
                <a:spcPts val="0"/>
              </a:spcAft>
              <a:buSzPts val="3200"/>
              <a:buChar char="-"/>
            </a:pPr>
            <a:r>
              <a:rPr lang="en-US" dirty="0"/>
              <a:t>Organizational concerns</a:t>
            </a:r>
            <a:endParaRPr dirty="0"/>
          </a:p>
          <a:p>
            <a:pPr marL="457200" lvl="0" indent="-431800" rtl="0">
              <a:spcBef>
                <a:spcPts val="0"/>
              </a:spcBef>
              <a:spcAft>
                <a:spcPts val="0"/>
              </a:spcAft>
              <a:buSzPts val="3200"/>
              <a:buChar char="-"/>
            </a:pPr>
            <a:r>
              <a:rPr lang="en-US" dirty="0"/>
              <a:t>Surveys </a:t>
            </a:r>
            <a:endParaRPr dirty="0"/>
          </a:p>
          <a:p>
            <a:pPr marL="457200" lvl="0" indent="-431800" rtl="0">
              <a:spcBef>
                <a:spcPts val="0"/>
              </a:spcBef>
              <a:spcAft>
                <a:spcPts val="0"/>
              </a:spcAft>
              <a:buSzPts val="3200"/>
              <a:buChar char="-"/>
            </a:pPr>
            <a:r>
              <a:rPr lang="en-US" dirty="0"/>
              <a:t>Gathering data</a:t>
            </a:r>
            <a:endParaRPr dirty="0"/>
          </a:p>
          <a:p>
            <a:pPr marL="0" lvl="0" indent="0" rtl="0">
              <a:spcBef>
                <a:spcPts val="0"/>
              </a:spcBef>
              <a:spcAft>
                <a:spcPts val="0"/>
              </a:spcAft>
              <a:buNone/>
            </a:pPr>
            <a:endParaRPr dirty="0"/>
          </a:p>
        </p:txBody>
      </p:sp>
      <p:sp>
        <p:nvSpPr>
          <p:cNvPr id="161" name="Google Shape;161;p23"/>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pic>
        <p:nvPicPr>
          <p:cNvPr id="5" name="Picture 4" descr="IMG_66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290" y="1417560"/>
            <a:ext cx="7399260" cy="55494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Program Planning: Highlights Between Here and Away</a:t>
            </a:r>
            <a:endParaRPr/>
          </a:p>
        </p:txBody>
      </p:sp>
      <p:sp>
        <p:nvSpPr>
          <p:cNvPr id="168" name="Google Shape;168;p24"/>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457200" lvl="0" indent="-431800" rtl="0">
              <a:spcBef>
                <a:spcPts val="0"/>
              </a:spcBef>
              <a:spcAft>
                <a:spcPts val="0"/>
              </a:spcAft>
              <a:buSzPts val="3200"/>
              <a:buChar char="-"/>
            </a:pPr>
            <a:r>
              <a:rPr lang="en-US"/>
              <a:t>Many miles to cover = lots of time = potentially costly mistakes</a:t>
            </a:r>
            <a:endParaRPr/>
          </a:p>
          <a:p>
            <a:pPr marL="457200" lvl="0" indent="0" rtl="0">
              <a:spcBef>
                <a:spcPts val="0"/>
              </a:spcBef>
              <a:spcAft>
                <a:spcPts val="0"/>
              </a:spcAft>
              <a:buNone/>
            </a:pPr>
            <a:endParaRPr/>
          </a:p>
          <a:p>
            <a:pPr marL="457200" lvl="0" indent="-431800" rtl="0">
              <a:spcBef>
                <a:spcPts val="0"/>
              </a:spcBef>
              <a:spcAft>
                <a:spcPts val="0"/>
              </a:spcAft>
              <a:buSzPts val="3200"/>
              <a:buChar char="-"/>
            </a:pPr>
            <a:r>
              <a:rPr lang="en-US"/>
              <a:t>Even more limited resources</a:t>
            </a:r>
            <a:endParaRPr/>
          </a:p>
          <a:p>
            <a:pPr marL="457200" lvl="0" indent="0" rtl="0">
              <a:spcBef>
                <a:spcPts val="0"/>
              </a:spcBef>
              <a:spcAft>
                <a:spcPts val="0"/>
              </a:spcAft>
              <a:buNone/>
            </a:pPr>
            <a:endParaRPr/>
          </a:p>
          <a:p>
            <a:pPr marL="457200" lvl="0" indent="-431800" rtl="0">
              <a:spcBef>
                <a:spcPts val="0"/>
              </a:spcBef>
              <a:spcAft>
                <a:spcPts val="0"/>
              </a:spcAft>
              <a:buSzPts val="3200"/>
              <a:buChar char="-"/>
            </a:pPr>
            <a:r>
              <a:rPr lang="en-US"/>
              <a:t>Distance is difficult</a:t>
            </a:r>
            <a:endParaRPr/>
          </a:p>
          <a:p>
            <a:pPr marL="457200" lvl="0" indent="0" rtl="0">
              <a:spcBef>
                <a:spcPts val="0"/>
              </a:spcBef>
              <a:spcAft>
                <a:spcPts val="0"/>
              </a:spcAft>
              <a:buNone/>
            </a:pPr>
            <a:endParaRPr/>
          </a:p>
          <a:p>
            <a:pPr marL="457200" lvl="0" indent="-431800" rtl="0">
              <a:spcBef>
                <a:spcPts val="0"/>
              </a:spcBef>
              <a:spcAft>
                <a:spcPts val="0"/>
              </a:spcAft>
              <a:buSzPts val="3200"/>
              <a:buChar char="-"/>
            </a:pPr>
            <a:r>
              <a:rPr lang="en-US"/>
              <a:t>Cultural differences</a:t>
            </a:r>
            <a:endParaRPr/>
          </a:p>
          <a:p>
            <a:pPr marL="457200" lvl="0" indent="0" rtl="0">
              <a:spcBef>
                <a:spcPts val="0"/>
              </a:spcBef>
              <a:spcAft>
                <a:spcPts val="0"/>
              </a:spcAft>
              <a:buNone/>
            </a:pPr>
            <a:endParaRPr/>
          </a:p>
          <a:p>
            <a:pPr marL="457200" lvl="0" indent="-431800">
              <a:spcBef>
                <a:spcPts val="0"/>
              </a:spcBef>
              <a:spcAft>
                <a:spcPts val="0"/>
              </a:spcAft>
              <a:buSzPts val="3200"/>
              <a:buChar char="-"/>
            </a:pPr>
            <a:r>
              <a:rPr lang="en-US"/>
              <a:t>Extra effort toward preparation/explanation when others join your team</a:t>
            </a:r>
            <a:endParaRPr/>
          </a:p>
        </p:txBody>
      </p:sp>
      <p:sp>
        <p:nvSpPr>
          <p:cNvPr id="169" name="Google Shape;169;p24"/>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a:p>
        </p:txBody>
      </p:sp>
      <p:graphicFrame>
        <p:nvGraphicFramePr>
          <p:cNvPr id="5" name="Diagram 4"/>
          <p:cNvGraphicFramePr/>
          <p:nvPr>
            <p:extLst>
              <p:ext uri="{D42A27DB-BD31-4B8C-83A1-F6EECF244321}">
                <p14:modId xmlns:p14="http://schemas.microsoft.com/office/powerpoint/2010/main" val="1394581939"/>
              </p:ext>
            </p:extLst>
          </p:nvPr>
        </p:nvGraphicFramePr>
        <p:xfrm>
          <a:off x="1688123" y="1302328"/>
          <a:ext cx="12098215" cy="602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886700" y="1454248"/>
            <a:ext cx="5051180" cy="5137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93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1007746"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100"/>
              <a:buFont typeface="Arial"/>
              <a:buNone/>
            </a:pPr>
            <a:r>
              <a:rPr lang="en-US"/>
              <a:t>Challenges You Might Face</a:t>
            </a:r>
            <a:endParaRPr/>
          </a:p>
          <a:p>
            <a:pPr marL="0" lvl="0" indent="0">
              <a:spcBef>
                <a:spcPts val="0"/>
              </a:spcBef>
              <a:spcAft>
                <a:spcPts val="0"/>
              </a:spcAft>
              <a:buNone/>
            </a:pPr>
            <a:endParaRPr/>
          </a:p>
        </p:txBody>
      </p:sp>
      <p:sp>
        <p:nvSpPr>
          <p:cNvPr id="176" name="Google Shape;176;p25"/>
          <p:cNvSpPr txBox="1">
            <a:spLocks noGrp="1"/>
          </p:cNvSpPr>
          <p:nvPr>
            <p:ph type="body" idx="2"/>
          </p:nvPr>
        </p:nvSpPr>
        <p:spPr>
          <a:xfrm>
            <a:off x="1007750" y="1958275"/>
            <a:ext cx="6189300" cy="5469300"/>
          </a:xfrm>
          <a:prstGeom prst="rect">
            <a:avLst/>
          </a:prstGeom>
        </p:spPr>
        <p:txBody>
          <a:bodyPr spcFirstLastPara="1" wrap="square" lIns="91425" tIns="45700" rIns="91425" bIns="45700" anchor="t" anchorCtr="0">
            <a:noAutofit/>
          </a:bodyPr>
          <a:lstStyle/>
          <a:p>
            <a:pPr marL="457200" lvl="0" indent="-431800" rtl="0">
              <a:lnSpc>
                <a:spcPct val="100000"/>
              </a:lnSpc>
              <a:spcBef>
                <a:spcPts val="0"/>
              </a:spcBef>
              <a:spcAft>
                <a:spcPts val="0"/>
              </a:spcAft>
              <a:buSzPts val="3200"/>
              <a:buChar char="-"/>
            </a:pPr>
            <a:r>
              <a:rPr lang="en-US"/>
              <a:t>Resistance to change</a:t>
            </a:r>
            <a:endParaRPr sz="2269"/>
          </a:p>
          <a:p>
            <a:pPr marL="914400" lvl="0" indent="-372681" rtl="0">
              <a:lnSpc>
                <a:spcPct val="90000"/>
              </a:lnSpc>
              <a:spcBef>
                <a:spcPts val="0"/>
              </a:spcBef>
              <a:spcAft>
                <a:spcPts val="0"/>
              </a:spcAft>
              <a:buSzPts val="2269"/>
              <a:buChar char="-"/>
            </a:pPr>
            <a:r>
              <a:rPr lang="en-US" sz="2269"/>
              <a:t>Develop relationships with gatekeepers to the community</a:t>
            </a:r>
            <a:endParaRPr sz="2269"/>
          </a:p>
          <a:p>
            <a:pPr marL="914400" lvl="0" indent="-372681" rtl="0">
              <a:lnSpc>
                <a:spcPct val="90000"/>
              </a:lnSpc>
              <a:spcBef>
                <a:spcPts val="0"/>
              </a:spcBef>
              <a:spcAft>
                <a:spcPts val="0"/>
              </a:spcAft>
              <a:buSzPts val="2269"/>
              <a:buChar char="-"/>
            </a:pPr>
            <a:r>
              <a:rPr lang="en-US" sz="2269"/>
              <a:t>Be genuine and listen - figure out why</a:t>
            </a:r>
            <a:endParaRPr sz="2269"/>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US"/>
              <a:t>- Limited resources</a:t>
            </a:r>
            <a:endParaRPr/>
          </a:p>
          <a:p>
            <a:pPr marL="0" lvl="0" indent="0" rtl="0">
              <a:lnSpc>
                <a:spcPct val="100000"/>
              </a:lnSpc>
              <a:spcBef>
                <a:spcPts val="0"/>
              </a:spcBef>
              <a:spcAft>
                <a:spcPts val="0"/>
              </a:spcAft>
              <a:buClr>
                <a:schemeClr val="dk1"/>
              </a:buClr>
              <a:buSzPts val="1100"/>
              <a:buFont typeface="Arial"/>
              <a:buNone/>
            </a:pPr>
            <a:r>
              <a:rPr lang="en-US" sz="2400"/>
              <a:t>	- Be creative and resourceful</a:t>
            </a:r>
            <a:endParaRPr sz="2400"/>
          </a:p>
          <a:p>
            <a:pPr marL="0" lvl="0" indent="0" rtl="0">
              <a:lnSpc>
                <a:spcPct val="100000"/>
              </a:lnSpc>
              <a:spcBef>
                <a:spcPts val="0"/>
              </a:spcBef>
              <a:spcAft>
                <a:spcPts val="0"/>
              </a:spcAft>
              <a:buClr>
                <a:schemeClr val="dk1"/>
              </a:buClr>
              <a:buSzPts val="1100"/>
              <a:buFont typeface="Arial"/>
              <a:buNone/>
            </a:pPr>
            <a:r>
              <a:rPr lang="en-US" sz="2400"/>
              <a:t>	- Try to plan for problems in advance: proofread! </a:t>
            </a:r>
            <a:endParaRPr/>
          </a:p>
        </p:txBody>
      </p:sp>
      <p:sp>
        <p:nvSpPr>
          <p:cNvPr id="177" name="Google Shape;177;p25"/>
          <p:cNvSpPr txBox="1">
            <a:spLocks noGrp="1"/>
          </p:cNvSpPr>
          <p:nvPr>
            <p:ph type="body" idx="4"/>
          </p:nvPr>
        </p:nvSpPr>
        <p:spPr>
          <a:xfrm>
            <a:off x="7406650" y="2028752"/>
            <a:ext cx="6219900" cy="53988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en-US"/>
              <a:t>- Lost in Translation</a:t>
            </a:r>
            <a:endParaRPr/>
          </a:p>
          <a:p>
            <a:pPr marL="0" lvl="0" indent="0" rtl="0">
              <a:lnSpc>
                <a:spcPct val="100000"/>
              </a:lnSpc>
              <a:spcBef>
                <a:spcPts val="0"/>
              </a:spcBef>
              <a:spcAft>
                <a:spcPts val="0"/>
              </a:spcAft>
              <a:buClr>
                <a:schemeClr val="dk1"/>
              </a:buClr>
              <a:buSzPts val="1100"/>
              <a:buFont typeface="Arial"/>
              <a:buNone/>
            </a:pPr>
            <a:r>
              <a:rPr lang="en-US" sz="2400"/>
              <a:t>	- PROOFREAD.  Run it by as many eyes as you can at home and abroad.</a:t>
            </a:r>
            <a:endParaRPr sz="2400"/>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US"/>
              <a:t>- Delayed feedback</a:t>
            </a:r>
            <a:endParaRPr/>
          </a:p>
          <a:p>
            <a:pPr marL="0" lvl="0" indent="0" rtl="0">
              <a:lnSpc>
                <a:spcPct val="100000"/>
              </a:lnSpc>
              <a:spcBef>
                <a:spcPts val="0"/>
              </a:spcBef>
              <a:spcAft>
                <a:spcPts val="0"/>
              </a:spcAft>
              <a:buClr>
                <a:schemeClr val="dk1"/>
              </a:buClr>
              <a:buSzPts val="1100"/>
              <a:buFont typeface="Arial"/>
              <a:buNone/>
            </a:pPr>
            <a:r>
              <a:rPr lang="en-US" sz="2400"/>
              <a:t>	- Find a communication champion</a:t>
            </a:r>
            <a:endParaRPr sz="2400"/>
          </a:p>
          <a:p>
            <a:pPr marL="0" lvl="0" indent="0" rtl="0">
              <a:lnSpc>
                <a:spcPct val="100000"/>
              </a:lnSpc>
              <a:spcBef>
                <a:spcPts val="0"/>
              </a:spcBef>
              <a:spcAft>
                <a:spcPts val="0"/>
              </a:spcAft>
              <a:buNone/>
            </a:pPr>
            <a:endParaRPr/>
          </a:p>
          <a:p>
            <a:pPr marL="0" lvl="0" indent="0" rtl="0">
              <a:lnSpc>
                <a:spcPct val="100000"/>
              </a:lnSpc>
              <a:spcBef>
                <a:spcPts val="0"/>
              </a:spcBef>
              <a:spcAft>
                <a:spcPts val="0"/>
              </a:spcAft>
              <a:buClr>
                <a:schemeClr val="dk1"/>
              </a:buClr>
              <a:buSzPts val="1100"/>
              <a:buFont typeface="Arial"/>
              <a:buNone/>
            </a:pPr>
            <a:r>
              <a:rPr lang="en-US"/>
              <a:t>- Developing useful materials</a:t>
            </a:r>
            <a:endParaRPr/>
          </a:p>
        </p:txBody>
      </p:sp>
      <p:sp>
        <p:nvSpPr>
          <p:cNvPr id="178" name="Google Shape;178;p25"/>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Program Evaluation</a:t>
            </a:r>
            <a:endParaRPr dirty="0"/>
          </a:p>
        </p:txBody>
      </p:sp>
      <p:sp>
        <p:nvSpPr>
          <p:cNvPr id="185" name="Google Shape;185;p26"/>
          <p:cNvSpPr txBox="1">
            <a:spLocks noGrp="1"/>
          </p:cNvSpPr>
          <p:nvPr>
            <p:ph type="body" idx="1"/>
          </p:nvPr>
        </p:nvSpPr>
        <p:spPr>
          <a:xfrm>
            <a:off x="1005840" y="1233451"/>
            <a:ext cx="12618600" cy="5221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lang="en-US" dirty="0"/>
          </a:p>
          <a:p>
            <a:pPr indent="-457200"/>
            <a:r>
              <a:rPr lang="en-US" dirty="0"/>
              <a:t>By data collection in February, 52 patients were enrolled.</a:t>
            </a:r>
          </a:p>
          <a:p>
            <a:pPr indent="-457200"/>
            <a:endParaRPr lang="en-US" dirty="0"/>
          </a:p>
          <a:p>
            <a:pPr indent="-457200"/>
            <a:r>
              <a:rPr lang="en-US" dirty="0"/>
              <a:t>Upon enrollment, 39% of patients were not at their goal for hypertension.  </a:t>
            </a:r>
            <a:endParaRPr dirty="0"/>
          </a:p>
          <a:p>
            <a:pPr marL="0" lvl="0" indent="0" rtl="0">
              <a:spcBef>
                <a:spcPts val="0"/>
              </a:spcBef>
              <a:spcAft>
                <a:spcPts val="0"/>
              </a:spcAft>
              <a:buNone/>
            </a:pPr>
            <a:endParaRPr lang="en-US" dirty="0"/>
          </a:p>
          <a:p>
            <a:pPr indent="-457200"/>
            <a:r>
              <a:rPr lang="en-US" dirty="0"/>
              <a:t>Initial follow up was good.</a:t>
            </a:r>
            <a:endParaRPr dirty="0"/>
          </a:p>
          <a:p>
            <a:pPr marL="0" lvl="0" indent="0">
              <a:spcBef>
                <a:spcPts val="0"/>
              </a:spcBef>
              <a:spcAft>
                <a:spcPts val="0"/>
              </a:spcAft>
              <a:buNone/>
            </a:pPr>
            <a:r>
              <a:rPr lang="en-US" dirty="0"/>
              <a:t>	87% of patients who were initially enrolled in the program 	followed up for their first follow-up appointment with the 	pharmacist.</a:t>
            </a:r>
          </a:p>
          <a:p>
            <a:pPr marL="0" lvl="0" indent="0">
              <a:spcBef>
                <a:spcPts val="0"/>
              </a:spcBef>
              <a:spcAft>
                <a:spcPts val="0"/>
              </a:spcAft>
              <a:buNone/>
            </a:pPr>
            <a:endParaRPr lang="en-US" dirty="0"/>
          </a:p>
          <a:p>
            <a:pPr indent="-457200"/>
            <a:r>
              <a:rPr lang="en-US" dirty="0"/>
              <a:t>15.6% of patients dropped out of the program.</a:t>
            </a:r>
            <a:endParaRPr dirty="0"/>
          </a:p>
        </p:txBody>
      </p:sp>
      <p:sp>
        <p:nvSpPr>
          <p:cNvPr id="186" name="Google Shape;186;p26"/>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Evaluation</a:t>
            </a:r>
          </a:p>
        </p:txBody>
      </p:sp>
      <p:sp>
        <p:nvSpPr>
          <p:cNvPr id="3" name="Text Placeholder 2"/>
          <p:cNvSpPr>
            <a:spLocks noGrp="1"/>
          </p:cNvSpPr>
          <p:nvPr>
            <p:ph type="body" idx="1"/>
          </p:nvPr>
        </p:nvSpPr>
        <p:spPr/>
        <p:txBody>
          <a:bodyPr/>
          <a:lstStyle/>
          <a:p>
            <a:r>
              <a:rPr lang="en-US" dirty="0"/>
              <a:t>Questions to ask </a:t>
            </a:r>
            <a:r>
              <a:rPr lang="en-US"/>
              <a:t>in Evaluation:</a:t>
            </a:r>
            <a:endParaRPr lang="en-US" dirty="0"/>
          </a:p>
          <a:p>
            <a:pPr lvl="1"/>
            <a:r>
              <a:rPr lang="en-US" dirty="0"/>
              <a:t>How does/do the community/individual patients feel about the program?</a:t>
            </a:r>
          </a:p>
          <a:p>
            <a:pPr lvl="1"/>
            <a:r>
              <a:rPr lang="en-US" dirty="0"/>
              <a:t>What feedback can you get about the successes/challenges and next steps?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704642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Program Outcomes</a:t>
            </a:r>
            <a:endParaRPr dirty="0"/>
          </a:p>
        </p:txBody>
      </p:sp>
      <p:sp>
        <p:nvSpPr>
          <p:cNvPr id="201" name="Google Shape;201;p28"/>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dirty="0"/>
              <a:t>Over 5 months…</a:t>
            </a:r>
            <a:endParaRPr dirty="0"/>
          </a:p>
          <a:p>
            <a:pPr marL="0" lvl="0" indent="0" rtl="0">
              <a:spcBef>
                <a:spcPts val="0"/>
              </a:spcBef>
              <a:spcAft>
                <a:spcPts val="0"/>
              </a:spcAft>
              <a:buNone/>
            </a:pPr>
            <a:endParaRPr dirty="0"/>
          </a:p>
          <a:p>
            <a:pPr indent="-457200"/>
            <a:r>
              <a:rPr lang="en-US" dirty="0"/>
              <a:t>The average number of follow up visits was 4.6.</a:t>
            </a:r>
            <a:endParaRPr dirty="0"/>
          </a:p>
          <a:p>
            <a:pPr marL="0" lvl="0" indent="0" rtl="0">
              <a:spcBef>
                <a:spcPts val="0"/>
              </a:spcBef>
              <a:spcAft>
                <a:spcPts val="0"/>
              </a:spcAft>
              <a:buNone/>
            </a:pPr>
            <a:endParaRPr dirty="0"/>
          </a:p>
          <a:p>
            <a:pPr indent="-457200"/>
            <a:r>
              <a:rPr lang="en-US" dirty="0"/>
              <a:t>85% (n=44) of patients who were enrolled attended 2 or more visits</a:t>
            </a:r>
          </a:p>
          <a:p>
            <a:pPr marL="0" indent="0">
              <a:buNone/>
            </a:pPr>
            <a:endParaRPr lang="en-US" dirty="0"/>
          </a:p>
        </p:txBody>
      </p:sp>
      <p:sp>
        <p:nvSpPr>
          <p:cNvPr id="202" name="Google Shape;202;p28"/>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1005840" y="438151"/>
            <a:ext cx="12618721" cy="15906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Arial"/>
              <a:buNone/>
            </a:pPr>
            <a:r>
              <a:rPr lang="en-US" dirty="0"/>
              <a:t>Objectives</a:t>
            </a:r>
            <a:endParaRPr dirty="0"/>
          </a:p>
        </p:txBody>
      </p:sp>
      <p:sp>
        <p:nvSpPr>
          <p:cNvPr id="71" name="Google Shape;71;p14"/>
          <p:cNvSpPr txBox="1">
            <a:spLocks noGrp="1"/>
          </p:cNvSpPr>
          <p:nvPr>
            <p:ph type="body" idx="1"/>
          </p:nvPr>
        </p:nvSpPr>
        <p:spPr>
          <a:xfrm>
            <a:off x="1005840" y="2173869"/>
            <a:ext cx="12618721" cy="5221606"/>
          </a:xfrm>
          <a:prstGeom prst="rect">
            <a:avLst/>
          </a:prstGeom>
          <a:noFill/>
          <a:ln>
            <a:noFill/>
          </a:ln>
        </p:spPr>
        <p:txBody>
          <a:bodyPr spcFirstLastPara="1" wrap="square" lIns="91425" tIns="45700" rIns="91425" bIns="45700" anchor="t" anchorCtr="0">
            <a:noAutofit/>
          </a:bodyPr>
          <a:lstStyle/>
          <a:p>
            <a:pPr marL="185166" marR="0" lvl="0" indent="-203200" algn="l" rtl="0">
              <a:lnSpc>
                <a:spcPct val="100000"/>
              </a:lnSpc>
              <a:spcBef>
                <a:spcPts val="0"/>
              </a:spcBef>
              <a:spcAft>
                <a:spcPts val="0"/>
              </a:spcAft>
              <a:buClr>
                <a:schemeClr val="dk1"/>
              </a:buClr>
              <a:buSzPts val="3200"/>
              <a:buFont typeface="Arial"/>
              <a:buChar char="•"/>
            </a:pPr>
            <a:r>
              <a:rPr lang="en-US" dirty="0"/>
              <a:t>Learn strategies for program planning and development in LMICs.</a:t>
            </a:r>
            <a:endParaRPr dirty="0"/>
          </a:p>
          <a:p>
            <a:pPr marL="185166" marR="0" lvl="0" indent="0" algn="l" rtl="0">
              <a:lnSpc>
                <a:spcPct val="100000"/>
              </a:lnSpc>
              <a:spcBef>
                <a:spcPts val="0"/>
              </a:spcBef>
              <a:spcAft>
                <a:spcPts val="0"/>
              </a:spcAft>
              <a:buNone/>
            </a:pPr>
            <a:endParaRPr dirty="0"/>
          </a:p>
          <a:p>
            <a:pPr marL="185166" marR="0" lvl="0" indent="-203200" algn="l" rtl="0">
              <a:lnSpc>
                <a:spcPct val="100000"/>
              </a:lnSpc>
              <a:spcBef>
                <a:spcPts val="0"/>
              </a:spcBef>
              <a:spcAft>
                <a:spcPts val="0"/>
              </a:spcAft>
              <a:buClr>
                <a:schemeClr val="dk1"/>
              </a:buClr>
              <a:buSzPts val="3200"/>
              <a:buFont typeface="Arial"/>
              <a:buChar char="•"/>
            </a:pPr>
            <a:r>
              <a:rPr lang="en-US" dirty="0"/>
              <a:t>Learn about the challenges of program implementation in Nicaragua</a:t>
            </a:r>
            <a:endParaRPr dirty="0"/>
          </a:p>
          <a:p>
            <a:pPr marL="185166" marR="0" lvl="0" indent="0" algn="l" rtl="0">
              <a:lnSpc>
                <a:spcPct val="100000"/>
              </a:lnSpc>
              <a:spcBef>
                <a:spcPts val="0"/>
              </a:spcBef>
              <a:spcAft>
                <a:spcPts val="0"/>
              </a:spcAft>
              <a:buNone/>
            </a:pPr>
            <a:endParaRPr dirty="0"/>
          </a:p>
          <a:p>
            <a:pPr marL="185166" marR="0" lvl="0" indent="-203200" algn="l" rtl="0">
              <a:lnSpc>
                <a:spcPct val="100000"/>
              </a:lnSpc>
              <a:spcBef>
                <a:spcPts val="0"/>
              </a:spcBef>
              <a:spcAft>
                <a:spcPts val="0"/>
              </a:spcAft>
              <a:buClr>
                <a:schemeClr val="dk1"/>
              </a:buClr>
              <a:buSzPts val="3200"/>
              <a:buFont typeface="Arial"/>
              <a:buChar char="•"/>
            </a:pPr>
            <a:r>
              <a:rPr lang="en-US" dirty="0"/>
              <a:t>Learn about program outcomes and process evaluation that will guide future program improvements. </a:t>
            </a:r>
          </a:p>
          <a:p>
            <a:pPr marL="185166" marR="0" lvl="0" indent="-203200" algn="l" rtl="0">
              <a:lnSpc>
                <a:spcPct val="100000"/>
              </a:lnSpc>
              <a:spcBef>
                <a:spcPts val="0"/>
              </a:spcBef>
              <a:spcAft>
                <a:spcPts val="0"/>
              </a:spcAft>
              <a:buClr>
                <a:schemeClr val="dk1"/>
              </a:buClr>
              <a:buSzPts val="3200"/>
              <a:buFont typeface="Arial"/>
              <a:buChar char="•"/>
            </a:pPr>
            <a:endParaRPr lang="en-US" dirty="0"/>
          </a:p>
          <a:p>
            <a:pPr marL="185166" marR="0" lvl="0" indent="-203200" algn="l" rtl="0">
              <a:lnSpc>
                <a:spcPct val="100000"/>
              </a:lnSpc>
              <a:spcBef>
                <a:spcPts val="0"/>
              </a:spcBef>
              <a:spcAft>
                <a:spcPts val="0"/>
              </a:spcAft>
              <a:buClr>
                <a:schemeClr val="dk1"/>
              </a:buClr>
              <a:buSzPts val="3200"/>
              <a:buFont typeface="Arial"/>
              <a:buChar char="•"/>
            </a:pPr>
            <a:r>
              <a:rPr lang="en-US" dirty="0"/>
              <a:t>Discuss outcomes of the Hypertension program</a:t>
            </a:r>
            <a:endParaRPr dirty="0"/>
          </a:p>
          <a:p>
            <a:pPr marL="555499" marR="0" lvl="1" indent="-41084" algn="l" rtl="0">
              <a:lnSpc>
                <a:spcPct val="100000"/>
              </a:lnSpc>
              <a:spcBef>
                <a:spcPts val="0"/>
              </a:spcBef>
              <a:spcAft>
                <a:spcPts val="0"/>
              </a:spcAft>
              <a:buClr>
                <a:schemeClr val="dk1"/>
              </a:buClr>
              <a:buSzPts val="2269"/>
              <a:buFont typeface="Arial"/>
              <a:buNone/>
            </a:pPr>
            <a:endParaRPr sz="2269" b="0" i="0" u="none" strike="noStrike" cap="none" dirty="0">
              <a:solidFill>
                <a:srgbClr val="444444"/>
              </a:solidFill>
              <a:latin typeface="Arial"/>
              <a:ea typeface="Arial"/>
              <a:cs typeface="Arial"/>
              <a:sym typeface="Arial"/>
            </a:endParaRPr>
          </a:p>
        </p:txBody>
      </p:sp>
      <p:sp>
        <p:nvSpPr>
          <p:cNvPr id="72" name="Google Shape;72;p14"/>
          <p:cNvSpPr txBox="1">
            <a:spLocks noGrp="1"/>
          </p:cNvSpPr>
          <p:nvPr>
            <p:ph type="sldNum" idx="12"/>
          </p:nvPr>
        </p:nvSpPr>
        <p:spPr>
          <a:xfrm>
            <a:off x="1636778" y="7540517"/>
            <a:ext cx="457059" cy="50459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2</a:t>
            </a:fld>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Hypertension Policy Recommendations</a:t>
            </a:r>
            <a:endParaRPr/>
          </a:p>
        </p:txBody>
      </p:sp>
      <p:sp>
        <p:nvSpPr>
          <p:cNvPr id="225" name="Google Shape;225;p31"/>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lvl="0" indent="0" rtl="0">
              <a:lnSpc>
                <a:spcPct val="115000"/>
              </a:lnSpc>
              <a:spcBef>
                <a:spcPts val="800"/>
              </a:spcBef>
              <a:spcAft>
                <a:spcPts val="0"/>
              </a:spcAft>
              <a:buClr>
                <a:schemeClr val="dk1"/>
              </a:buClr>
              <a:buSzPts val="1100"/>
              <a:buNone/>
            </a:pPr>
            <a:r>
              <a:rPr lang="en-US" dirty="0">
                <a:latin typeface="Calibri"/>
                <a:ea typeface="Calibri"/>
                <a:cs typeface="Calibri"/>
                <a:sym typeface="Calibri"/>
              </a:rPr>
              <a:t>(1) Incorporate Hypertension Registry training with new physician hires during orientation, including a simulated encounter.</a:t>
            </a:r>
          </a:p>
          <a:p>
            <a:pPr marL="0" indent="0">
              <a:lnSpc>
                <a:spcPct val="115000"/>
              </a:lnSpc>
              <a:spcBef>
                <a:spcPts val="800"/>
              </a:spcBef>
              <a:buSzPts val="1100"/>
              <a:buNone/>
            </a:pPr>
            <a:r>
              <a:rPr lang="en-US" dirty="0">
                <a:latin typeface="Calibri"/>
                <a:ea typeface="Calibri"/>
                <a:cs typeface="Calibri"/>
                <a:sym typeface="Calibri"/>
              </a:rPr>
              <a:t>(2) Reconcile differences between Hypertension Registry hypertension goals with MINSA guidelines that the physician may have previously used.</a:t>
            </a:r>
          </a:p>
          <a:p>
            <a:pPr marL="0" indent="0">
              <a:lnSpc>
                <a:spcPct val="115000"/>
              </a:lnSpc>
              <a:spcBef>
                <a:spcPts val="800"/>
              </a:spcBef>
              <a:buSzPts val="1100"/>
              <a:buNone/>
            </a:pPr>
            <a:r>
              <a:rPr lang="en-US" dirty="0">
                <a:latin typeface="Calibri"/>
                <a:ea typeface="Calibri"/>
                <a:cs typeface="Calibri"/>
                <a:sym typeface="Calibri"/>
              </a:rPr>
              <a:t>(3) Quarterly inquiry about the Hypertension Registry by the Medical Director of the Physician and Pharmacist for official reports of any problems.</a:t>
            </a:r>
          </a:p>
          <a:p>
            <a:pPr marL="514350" indent="-514350">
              <a:lnSpc>
                <a:spcPct val="115000"/>
              </a:lnSpc>
              <a:spcBef>
                <a:spcPts val="800"/>
              </a:spcBef>
              <a:buSzPts val="1100"/>
              <a:buFont typeface="Arial"/>
              <a:buAutoNum type="arabicParenBoth"/>
            </a:pPr>
            <a:endParaRPr lang="en-US" dirty="0">
              <a:latin typeface="Calibri"/>
              <a:ea typeface="Calibri"/>
              <a:cs typeface="Calibri"/>
              <a:sym typeface="Calibri"/>
            </a:endParaRPr>
          </a:p>
          <a:p>
            <a:pPr marL="514350" lvl="0" indent="-514350" rtl="0">
              <a:lnSpc>
                <a:spcPct val="115000"/>
              </a:lnSpc>
              <a:spcBef>
                <a:spcPts val="800"/>
              </a:spcBef>
              <a:spcAft>
                <a:spcPts val="0"/>
              </a:spcAft>
              <a:buClr>
                <a:schemeClr val="dk1"/>
              </a:buClr>
              <a:buSzPts val="1100"/>
              <a:buFont typeface="Arial"/>
              <a:buAutoNum type="arabicParenBoth"/>
            </a:pPr>
            <a:endParaRPr lang="en-US" dirty="0">
              <a:latin typeface="Calibri"/>
              <a:ea typeface="Calibri"/>
              <a:cs typeface="Calibri"/>
              <a:sym typeface="Calibri"/>
            </a:endParaRPr>
          </a:p>
          <a:p>
            <a:pPr marL="514350" lvl="0" indent="-514350" rtl="0">
              <a:lnSpc>
                <a:spcPct val="115000"/>
              </a:lnSpc>
              <a:spcBef>
                <a:spcPts val="800"/>
              </a:spcBef>
              <a:spcAft>
                <a:spcPts val="0"/>
              </a:spcAft>
              <a:buClr>
                <a:schemeClr val="dk1"/>
              </a:buClr>
              <a:buSzPts val="1100"/>
              <a:buFont typeface="Arial"/>
              <a:buAutoNum type="arabicParenBoth"/>
            </a:pPr>
            <a:endParaRPr lang="en-US" dirty="0">
              <a:latin typeface="Calibri"/>
              <a:ea typeface="Calibri"/>
              <a:cs typeface="Calibri"/>
              <a:sym typeface="Calibri"/>
            </a:endParaRPr>
          </a:p>
          <a:p>
            <a:pPr marL="514350" lvl="0" indent="-514350" rtl="0">
              <a:lnSpc>
                <a:spcPct val="115000"/>
              </a:lnSpc>
              <a:spcBef>
                <a:spcPts val="800"/>
              </a:spcBef>
              <a:spcAft>
                <a:spcPts val="0"/>
              </a:spcAft>
              <a:buClr>
                <a:schemeClr val="dk1"/>
              </a:buClr>
              <a:buSzPts val="1100"/>
              <a:buFont typeface="Arial"/>
              <a:buAutoNum type="arabicParenBoth"/>
            </a:pPr>
            <a:endParaRPr dirty="0">
              <a:latin typeface="Calibri"/>
              <a:ea typeface="Calibri"/>
              <a:cs typeface="Calibri"/>
              <a:sym typeface="Calibri"/>
            </a:endParaRPr>
          </a:p>
          <a:p>
            <a:pPr marL="0" lvl="0" indent="0">
              <a:spcBef>
                <a:spcPts val="0"/>
              </a:spcBef>
              <a:spcAft>
                <a:spcPts val="0"/>
              </a:spcAft>
              <a:buNone/>
            </a:pPr>
            <a:endParaRPr dirty="0"/>
          </a:p>
        </p:txBody>
      </p:sp>
      <p:sp>
        <p:nvSpPr>
          <p:cNvPr id="226" name="Google Shape;226;p31"/>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Main Points</a:t>
            </a:r>
            <a:endParaRPr dirty="0"/>
          </a:p>
        </p:txBody>
      </p:sp>
      <p:sp>
        <p:nvSpPr>
          <p:cNvPr id="217" name="Google Shape;217;p30"/>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indent="0">
              <a:buNone/>
            </a:pPr>
            <a:r>
              <a:rPr lang="en-US" dirty="0"/>
              <a:t>-Don’t do extra work – see what has been done before</a:t>
            </a:r>
          </a:p>
          <a:p>
            <a:pPr marL="0" indent="0">
              <a:buNone/>
            </a:pPr>
            <a:endParaRPr lang="en-US" dirty="0"/>
          </a:p>
          <a:p>
            <a:pPr marL="0" indent="0">
              <a:buNone/>
            </a:pPr>
            <a:r>
              <a:rPr lang="en-US" dirty="0"/>
              <a:t>-Do as much as you can to understand your target population’s needs and barriers.</a:t>
            </a:r>
          </a:p>
          <a:p>
            <a:pPr marL="0" indent="0">
              <a:buNone/>
            </a:pPr>
            <a:endParaRPr lang="en-US" dirty="0"/>
          </a:p>
          <a:p>
            <a:pPr marL="0" indent="0">
              <a:buNone/>
            </a:pPr>
            <a:r>
              <a:rPr lang="en-US" dirty="0"/>
              <a:t>-Relationships are everything.</a:t>
            </a:r>
          </a:p>
          <a:p>
            <a:pPr marL="0" indent="0">
              <a:buNone/>
            </a:pPr>
            <a:endParaRPr lang="en-US" dirty="0"/>
          </a:p>
          <a:p>
            <a:pPr marL="0" indent="0">
              <a:buNone/>
            </a:pPr>
            <a:r>
              <a:rPr lang="en-US" dirty="0"/>
              <a:t>-Be open to suggestions and change.  Evaluate and revise your materials.</a:t>
            </a:r>
            <a:endParaRPr dirty="0"/>
          </a:p>
        </p:txBody>
      </p:sp>
      <p:sp>
        <p:nvSpPr>
          <p:cNvPr id="218" name="Google Shape;218;p30"/>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sldNum" idx="12"/>
          </p:nvPr>
        </p:nvSpPr>
        <p:spPr>
          <a:xfrm>
            <a:off x="1636776" y="7574282"/>
            <a:ext cx="457059" cy="4381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600" b="0" i="0" u="none" strike="noStrike" cap="none">
                <a:solidFill>
                  <a:schemeClr val="lt1"/>
                </a:solidFill>
                <a:latin typeface="Arial"/>
                <a:ea typeface="Arial"/>
                <a:cs typeface="Arial"/>
                <a:sym typeface="Arial"/>
              </a:rPr>
              <a:t>22</a:t>
            </a:fld>
            <a:endParaRPr sz="1600" b="0" i="0" u="none" strike="noStrike" cap="none">
              <a:solidFill>
                <a:schemeClr val="lt1"/>
              </a:solidFill>
              <a:latin typeface="Arial"/>
              <a:ea typeface="Arial"/>
              <a:cs typeface="Arial"/>
              <a:sym typeface="Arial"/>
            </a:endParaRPr>
          </a:p>
        </p:txBody>
      </p:sp>
      <p:sp>
        <p:nvSpPr>
          <p:cNvPr id="256" name="Google Shape;256;p35"/>
          <p:cNvSpPr txBox="1">
            <a:spLocks noGrp="1"/>
          </p:cNvSpPr>
          <p:nvPr>
            <p:ph type="body" idx="4294967295"/>
          </p:nvPr>
        </p:nvSpPr>
        <p:spPr>
          <a:xfrm>
            <a:off x="1636776" y="2186724"/>
            <a:ext cx="11356848" cy="379737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920"/>
              <a:buFont typeface="Arial"/>
              <a:buNone/>
            </a:pPr>
            <a:r>
              <a:rPr lang="en-US" sz="1920" b="1" i="0" u="none" strike="noStrike" cap="none">
                <a:solidFill>
                  <a:schemeClr val="dk1"/>
                </a:solidFill>
                <a:latin typeface="Arial"/>
                <a:ea typeface="Arial"/>
                <a:cs typeface="Arial"/>
                <a:sym typeface="Arial"/>
              </a:rPr>
              <a:t>© 2018 American Academy of Family Physicians. All rights reserved.  </a:t>
            </a:r>
            <a:endParaRPr/>
          </a:p>
          <a:p>
            <a:pPr marL="0" marR="0" lvl="0" indent="0" algn="ctr" rtl="0">
              <a:lnSpc>
                <a:spcPct val="150000"/>
              </a:lnSpc>
              <a:spcBef>
                <a:spcPts val="811"/>
              </a:spcBef>
              <a:spcAft>
                <a:spcPts val="0"/>
              </a:spcAft>
              <a:buClr>
                <a:schemeClr val="dk1"/>
              </a:buClr>
              <a:buSzPts val="1920"/>
              <a:buFont typeface="Arial"/>
              <a:buNone/>
            </a:pPr>
            <a:r>
              <a:rPr lang="en-US" sz="1920" b="0" i="0" u="none" strike="noStrike" cap="none">
                <a:solidFill>
                  <a:schemeClr val="dk1"/>
                </a:solidFill>
                <a:latin typeface="Arial"/>
                <a:ea typeface="Arial"/>
                <a:cs typeface="Arial"/>
                <a:sym typeface="Arial"/>
              </a:rPr>
              <a:t>All materials/content herein are protected by copyright and are for the sole, personal use of the user.  </a:t>
            </a:r>
            <a:endParaRPr/>
          </a:p>
          <a:p>
            <a:pPr marL="0" marR="0" lvl="0" indent="0" algn="ctr" rtl="0">
              <a:lnSpc>
                <a:spcPct val="150000"/>
              </a:lnSpc>
              <a:spcBef>
                <a:spcPts val="811"/>
              </a:spcBef>
              <a:spcAft>
                <a:spcPts val="0"/>
              </a:spcAft>
              <a:buClr>
                <a:schemeClr val="dk1"/>
              </a:buClr>
              <a:buSzPts val="1920"/>
              <a:buFont typeface="Arial"/>
              <a:buNone/>
            </a:pPr>
            <a:r>
              <a:rPr lang="en-US" sz="1920" b="0" i="0" u="none" strike="noStrike" cap="none">
                <a:solidFill>
                  <a:schemeClr val="dk1"/>
                </a:solidFill>
                <a:latin typeface="Arial"/>
                <a:ea typeface="Arial"/>
                <a:cs typeface="Arial"/>
                <a:sym typeface="Arial"/>
              </a:rPr>
              <a:t>No part of the materials/content may be copied, duplicated, distributed or retransmitted </a:t>
            </a:r>
            <a:endParaRPr/>
          </a:p>
          <a:p>
            <a:pPr marL="0" marR="0" lvl="0" indent="0" algn="ctr" rtl="0">
              <a:lnSpc>
                <a:spcPct val="150000"/>
              </a:lnSpc>
              <a:spcBef>
                <a:spcPts val="811"/>
              </a:spcBef>
              <a:spcAft>
                <a:spcPts val="0"/>
              </a:spcAft>
              <a:buClr>
                <a:schemeClr val="dk1"/>
              </a:buClr>
              <a:buSzPts val="1920"/>
              <a:buFont typeface="Arial"/>
              <a:buNone/>
            </a:pPr>
            <a:r>
              <a:rPr lang="en-US" sz="1920" b="0" i="0" u="none" strike="noStrike" cap="none">
                <a:solidFill>
                  <a:schemeClr val="dk1"/>
                </a:solidFill>
                <a:latin typeface="Arial"/>
                <a:ea typeface="Arial"/>
                <a:cs typeface="Arial"/>
                <a:sym typeface="Arial"/>
              </a:rPr>
              <a:t>in any form or medium without the prior permission of the applicable copyright owner.</a:t>
            </a:r>
            <a:endParaRPr/>
          </a:p>
          <a:p>
            <a:pPr marL="0" marR="0" lvl="0" indent="0" algn="l" rtl="0">
              <a:lnSpc>
                <a:spcPct val="90000"/>
              </a:lnSpc>
              <a:spcBef>
                <a:spcPts val="811"/>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99" y="2340645"/>
            <a:ext cx="3657099" cy="29256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784" y="4126833"/>
            <a:ext cx="6471986" cy="2588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1" y="1552075"/>
            <a:ext cx="6210861" cy="15771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6077" y="2237875"/>
            <a:ext cx="3768657" cy="2964280"/>
          </a:xfrm>
          <a:prstGeom prst="rect">
            <a:avLst/>
          </a:prstGeom>
        </p:spPr>
      </p:pic>
      <p:sp>
        <p:nvSpPr>
          <p:cNvPr id="9" name="TextBox 8"/>
          <p:cNvSpPr txBox="1"/>
          <p:nvPr/>
        </p:nvSpPr>
        <p:spPr>
          <a:xfrm>
            <a:off x="4198295" y="3427969"/>
            <a:ext cx="6274475" cy="400110"/>
          </a:xfrm>
          <a:prstGeom prst="rect">
            <a:avLst/>
          </a:prstGeom>
          <a:noFill/>
        </p:spPr>
        <p:txBody>
          <a:bodyPr wrap="none" rtlCol="0">
            <a:spAutoFit/>
          </a:bodyPr>
          <a:lstStyle/>
          <a:p>
            <a:r>
              <a:rPr lang="en-US" sz="2000" dirty="0"/>
              <a:t>University of South Carolina Global Health Fellowship</a:t>
            </a:r>
          </a:p>
        </p:txBody>
      </p:sp>
    </p:spTree>
    <p:extLst>
      <p:ext uri="{BB962C8B-B14F-4D97-AF65-F5344CB8AC3E}">
        <p14:creationId xmlns:p14="http://schemas.microsoft.com/office/powerpoint/2010/main" val="160403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Introduction</a:t>
            </a:r>
            <a:endParaRPr dirty="0"/>
          </a:p>
        </p:txBody>
      </p:sp>
      <p:sp>
        <p:nvSpPr>
          <p:cNvPr id="79" name="Google Shape;79;p15"/>
          <p:cNvSpPr txBox="1">
            <a:spLocks noGrp="1"/>
          </p:cNvSpPr>
          <p:nvPr>
            <p:ph type="body" idx="1"/>
          </p:nvPr>
        </p:nvSpPr>
        <p:spPr>
          <a:xfrm>
            <a:off x="460375" y="1302328"/>
            <a:ext cx="13468865" cy="6023769"/>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			</a:t>
            </a:r>
            <a:endParaRPr dirty="0"/>
          </a:p>
        </p:txBody>
      </p:sp>
      <p:sp>
        <p:nvSpPr>
          <p:cNvPr id="80" name="Google Shape;80;p15"/>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
        <p:nvSpPr>
          <p:cNvPr id="2" name="AutoShape 2" descr="Image result for wvsom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2" name="Diagram 11"/>
          <p:cNvGraphicFramePr/>
          <p:nvPr>
            <p:extLst>
              <p:ext uri="{D42A27DB-BD31-4B8C-83A1-F6EECF244321}">
                <p14:modId xmlns:p14="http://schemas.microsoft.com/office/powerpoint/2010/main" val="1391284552"/>
              </p:ext>
            </p:extLst>
          </p:nvPr>
        </p:nvGraphicFramePr>
        <p:xfrm>
          <a:off x="1688123" y="1302328"/>
          <a:ext cx="12098215" cy="6023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Oval 15"/>
          <p:cNvSpPr/>
          <p:nvPr/>
        </p:nvSpPr>
        <p:spPr>
          <a:xfrm>
            <a:off x="1292640" y="1111348"/>
            <a:ext cx="7541871" cy="6462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Considerations Before Starting a Program</a:t>
            </a:r>
            <a:endParaRPr dirty="0"/>
          </a:p>
        </p:txBody>
      </p:sp>
      <p:sp>
        <p:nvSpPr>
          <p:cNvPr id="87" name="Google Shape;87;p16"/>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457200" lvl="0" indent="-431800" rtl="0">
              <a:spcBef>
                <a:spcPts val="0"/>
              </a:spcBef>
              <a:spcAft>
                <a:spcPts val="0"/>
              </a:spcAft>
              <a:buSzPts val="3200"/>
              <a:buAutoNum type="arabicParenR"/>
            </a:pPr>
            <a:r>
              <a:rPr lang="en-US" b="1" dirty="0"/>
              <a:t>Don’t recreate the wheel: </a:t>
            </a:r>
            <a:r>
              <a:rPr lang="en-US" dirty="0"/>
              <a:t> What has been done before / Proven to work?</a:t>
            </a:r>
            <a:endParaRPr dirty="0"/>
          </a:p>
          <a:p>
            <a:pPr marL="0" lvl="0" indent="0" rtl="0">
              <a:spcBef>
                <a:spcPts val="0"/>
              </a:spcBef>
              <a:spcAft>
                <a:spcPts val="0"/>
              </a:spcAft>
              <a:buNone/>
            </a:pPr>
            <a:endParaRPr dirty="0"/>
          </a:p>
          <a:p>
            <a:pPr marL="0" lvl="0" indent="0" rtl="0">
              <a:spcBef>
                <a:spcPts val="0"/>
              </a:spcBef>
              <a:spcAft>
                <a:spcPts val="0"/>
              </a:spcAft>
              <a:buNone/>
            </a:pPr>
            <a:endParaRPr dirty="0"/>
          </a:p>
        </p:txBody>
      </p:sp>
      <p:sp>
        <p:nvSpPr>
          <p:cNvPr id="88" name="Google Shape;88;p16"/>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pic>
        <p:nvPicPr>
          <p:cNvPr id="5" name="Content Placeholder 3" descr="Screen Shot 2018-02-04 at 4.17.09 PM.png"/>
          <p:cNvPicPr>
            <a:picLocks noGrp="1" noChangeAspect="1"/>
          </p:cNvPicPr>
          <p:nvPr/>
        </p:nvPicPr>
        <p:blipFill>
          <a:blip r:embed="rId3">
            <a:extLst>
              <a:ext uri="{28A0092B-C50C-407E-A947-70E740481C1C}">
                <a14:useLocalDpi xmlns:a14="http://schemas.microsoft.com/office/drawing/2010/main" val="0"/>
              </a:ext>
            </a:extLst>
          </a:blip>
          <a:srcRect l="-14418" r="-14418"/>
          <a:stretch>
            <a:fillRect/>
          </a:stretch>
        </p:blipFill>
        <p:spPr>
          <a:xfrm>
            <a:off x="3193365" y="2686930"/>
            <a:ext cx="8383555" cy="4610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7"/>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dirty="0"/>
              <a:t>2) Determine support at home and abroad:</a:t>
            </a:r>
            <a:r>
              <a:rPr lang="en-US" dirty="0"/>
              <a:t> In-country or host relationship established / viable?</a:t>
            </a:r>
            <a:endParaRPr dirty="0"/>
          </a:p>
          <a:p>
            <a:pPr marL="914400" lvl="1" indent="-372681" rtl="0">
              <a:spcBef>
                <a:spcPts val="405"/>
              </a:spcBef>
              <a:spcAft>
                <a:spcPts val="0"/>
              </a:spcAft>
              <a:buSzPts val="2269"/>
              <a:buChar char="-"/>
            </a:pPr>
            <a:r>
              <a:rPr lang="en-US" dirty="0" err="1"/>
              <a:t>OneWorld</a:t>
            </a:r>
            <a:r>
              <a:rPr lang="en-US" dirty="0"/>
              <a:t> Health in Nicaragua</a:t>
            </a:r>
            <a:endParaRPr dirty="0"/>
          </a:p>
          <a:p>
            <a:pPr marL="0" lvl="0" indent="0" rtl="0">
              <a:spcBef>
                <a:spcPts val="0"/>
              </a:spcBef>
              <a:spcAft>
                <a:spcPts val="0"/>
              </a:spcAft>
              <a:buClr>
                <a:schemeClr val="dk1"/>
              </a:buClr>
              <a:buSzPts val="1100"/>
              <a:buFont typeface="Arial"/>
              <a:buNone/>
            </a:pPr>
            <a:endParaRPr dirty="0"/>
          </a:p>
          <a:p>
            <a:pPr marL="457200" lvl="0" indent="0" rtl="0">
              <a:spcBef>
                <a:spcPts val="0"/>
              </a:spcBef>
              <a:spcAft>
                <a:spcPts val="0"/>
              </a:spcAft>
              <a:buNone/>
            </a:pPr>
            <a:endParaRPr dirty="0"/>
          </a:p>
        </p:txBody>
      </p:sp>
      <p:sp>
        <p:nvSpPr>
          <p:cNvPr id="96" name="Google Shape;96;p17"/>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pic>
        <p:nvPicPr>
          <p:cNvPr id="5" name="Content Placeholder 3" descr="Screen Shot 2018-02-04 at 5.27.33 PM.png"/>
          <p:cNvPicPr>
            <a:picLocks noChangeAspect="1"/>
          </p:cNvPicPr>
          <p:nvPr/>
        </p:nvPicPr>
        <p:blipFill>
          <a:blip r:embed="rId3">
            <a:extLst>
              <a:ext uri="{28A0092B-C50C-407E-A947-70E740481C1C}">
                <a14:useLocalDpi xmlns:a14="http://schemas.microsoft.com/office/drawing/2010/main" val="0"/>
              </a:ext>
            </a:extLst>
          </a:blip>
          <a:srcRect t="17050" b="17050"/>
          <a:stretch>
            <a:fillRect/>
          </a:stretch>
        </p:blipFill>
        <p:spPr>
          <a:xfrm>
            <a:off x="7132321" y="3260189"/>
            <a:ext cx="6986739" cy="3842438"/>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 y="3224795"/>
            <a:ext cx="5360304" cy="39132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8"/>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dirty="0"/>
              <a:t>3) Define your mission / goal:</a:t>
            </a:r>
            <a:r>
              <a:rPr lang="en-US" dirty="0"/>
              <a:t> Does your mission align with your partnering organization?</a:t>
            </a:r>
            <a:endParaRPr dirty="0"/>
          </a:p>
          <a:p>
            <a:pPr marL="0" lvl="0" indent="0">
              <a:spcBef>
                <a:spcPts val="0"/>
              </a:spcBef>
              <a:spcAft>
                <a:spcPts val="0"/>
              </a:spcAft>
              <a:buNone/>
            </a:pPr>
            <a:endParaRPr dirty="0"/>
          </a:p>
        </p:txBody>
      </p:sp>
      <p:sp>
        <p:nvSpPr>
          <p:cNvPr id="104" name="Google Shape;104;p18"/>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
        <p:nvSpPr>
          <p:cNvPr id="105" name="Google Shape;105;p18"/>
          <p:cNvSpPr/>
          <p:nvPr/>
        </p:nvSpPr>
        <p:spPr>
          <a:xfrm>
            <a:off x="1594625" y="3613000"/>
            <a:ext cx="2799000" cy="19515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600">
                <a:solidFill>
                  <a:schemeClr val="dk1"/>
                </a:solidFill>
              </a:rPr>
              <a:t>     Quality</a:t>
            </a:r>
            <a:endParaRPr sz="3600">
              <a:solidFill>
                <a:schemeClr val="dk1"/>
              </a:solidFill>
            </a:endParaRPr>
          </a:p>
        </p:txBody>
      </p:sp>
      <p:sp>
        <p:nvSpPr>
          <p:cNvPr id="106" name="Google Shape;106;p18"/>
          <p:cNvSpPr/>
          <p:nvPr/>
        </p:nvSpPr>
        <p:spPr>
          <a:xfrm>
            <a:off x="5436200" y="3613000"/>
            <a:ext cx="2988600" cy="19515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US" sz="3000" dirty="0">
                <a:solidFill>
                  <a:schemeClr val="dk1"/>
                </a:solidFill>
              </a:rPr>
              <a:t> Service</a:t>
            </a:r>
            <a:endParaRPr sz="3000" dirty="0">
              <a:solidFill>
                <a:schemeClr val="dk1"/>
              </a:solidFill>
            </a:endParaRPr>
          </a:p>
        </p:txBody>
      </p:sp>
      <p:sp>
        <p:nvSpPr>
          <p:cNvPr id="107" name="Google Shape;107;p18"/>
          <p:cNvSpPr/>
          <p:nvPr/>
        </p:nvSpPr>
        <p:spPr>
          <a:xfrm>
            <a:off x="9467375" y="3590700"/>
            <a:ext cx="2799000" cy="1951500"/>
          </a:xfrm>
          <a:prstGeom prst="rect">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000">
                <a:solidFill>
                  <a:schemeClr val="dk1"/>
                </a:solidFill>
              </a:rPr>
              <a:t>    Education</a:t>
            </a:r>
            <a:endParaRPr sz="3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Planning</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3042876871"/>
              </p:ext>
            </p:extLst>
          </p:nvPr>
        </p:nvGraphicFramePr>
        <p:xfrm>
          <a:off x="1688123" y="1302328"/>
          <a:ext cx="12098215" cy="6023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a:off x="7272997" y="2461846"/>
            <a:ext cx="1069145" cy="108321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1005840" y="438151"/>
            <a:ext cx="12618600" cy="159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Program Examples</a:t>
            </a:r>
            <a:endParaRPr dirty="0"/>
          </a:p>
        </p:txBody>
      </p:sp>
      <p:sp>
        <p:nvSpPr>
          <p:cNvPr id="114" name="Google Shape;114;p19"/>
          <p:cNvSpPr txBox="1">
            <a:spLocks noGrp="1"/>
          </p:cNvSpPr>
          <p:nvPr>
            <p:ph type="body" idx="1"/>
          </p:nvPr>
        </p:nvSpPr>
        <p:spPr>
          <a:xfrm>
            <a:off x="1005840" y="2173869"/>
            <a:ext cx="12618600" cy="5221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dirty="0"/>
              <a:t>You’ve seen programs before: </a:t>
            </a:r>
            <a:endParaRPr dirty="0"/>
          </a:p>
          <a:p>
            <a:pPr marL="0" lvl="0" indent="0" rtl="0">
              <a:spcBef>
                <a:spcPts val="0"/>
              </a:spcBef>
              <a:spcAft>
                <a:spcPts val="0"/>
              </a:spcAft>
              <a:buNone/>
            </a:pPr>
            <a:endParaRPr lang="en-US" dirty="0"/>
          </a:p>
          <a:p>
            <a:pPr marL="0" lvl="0" indent="0" rtl="0">
              <a:spcBef>
                <a:spcPts val="0"/>
              </a:spcBef>
              <a:spcAft>
                <a:spcPts val="0"/>
              </a:spcAft>
              <a:buNone/>
            </a:pPr>
            <a:r>
              <a:rPr lang="en-US" dirty="0"/>
              <a:t>Health Promotion Programs and Quality Improvement Initiatives</a:t>
            </a:r>
            <a:endParaRPr dirty="0"/>
          </a:p>
          <a:p>
            <a:pPr marL="457200" lvl="0" indent="-431800" rtl="0">
              <a:spcBef>
                <a:spcPts val="0"/>
              </a:spcBef>
              <a:spcAft>
                <a:spcPts val="0"/>
              </a:spcAft>
              <a:buSzPts val="3200"/>
              <a:buChar char="-"/>
            </a:pPr>
            <a:r>
              <a:rPr lang="en-US" dirty="0"/>
              <a:t>Diabetes Prevention Program (DPP)</a:t>
            </a:r>
            <a:endParaRPr dirty="0"/>
          </a:p>
          <a:p>
            <a:pPr marL="457200" lvl="0" indent="-431800" rtl="0">
              <a:spcBef>
                <a:spcPts val="0"/>
              </a:spcBef>
              <a:spcAft>
                <a:spcPts val="0"/>
              </a:spcAft>
              <a:buSzPts val="3200"/>
              <a:buChar char="-"/>
            </a:pPr>
            <a:r>
              <a:rPr lang="en-US" dirty="0" err="1"/>
              <a:t>Antibioitic</a:t>
            </a:r>
            <a:r>
              <a:rPr lang="en-US" dirty="0"/>
              <a:t> Resistance Initiative</a:t>
            </a:r>
            <a:endParaRPr dirty="0"/>
          </a:p>
          <a:p>
            <a:pPr marL="0" lvl="0" indent="0" rtl="0">
              <a:spcBef>
                <a:spcPts val="0"/>
              </a:spcBef>
              <a:spcAft>
                <a:spcPts val="0"/>
              </a:spcAft>
              <a:buNone/>
            </a:pPr>
            <a:endParaRPr dirty="0"/>
          </a:p>
          <a:p>
            <a:pPr marL="0" lvl="0" indent="0">
              <a:spcBef>
                <a:spcPts val="0"/>
              </a:spcBef>
              <a:spcAft>
                <a:spcPts val="0"/>
              </a:spcAft>
              <a:buNone/>
            </a:pPr>
            <a:r>
              <a:rPr lang="en-US" dirty="0"/>
              <a:t>How can you design one that works? </a:t>
            </a:r>
            <a:r>
              <a:rPr lang="en-US" b="1" dirty="0"/>
              <a:t> </a:t>
            </a:r>
            <a:r>
              <a:rPr lang="en-US" b="1" u="sng" dirty="0"/>
              <a:t>PLANNING IS KEY!</a:t>
            </a:r>
            <a:endParaRPr b="1" u="sng" dirty="0"/>
          </a:p>
        </p:txBody>
      </p:sp>
      <p:sp>
        <p:nvSpPr>
          <p:cNvPr id="115" name="Google Shape;115;p19"/>
          <p:cNvSpPr txBox="1">
            <a:spLocks noGrp="1"/>
          </p:cNvSpPr>
          <p:nvPr>
            <p:ph type="sldNum" idx="12"/>
          </p:nvPr>
        </p:nvSpPr>
        <p:spPr>
          <a:xfrm>
            <a:off x="1005840" y="7574282"/>
            <a:ext cx="573600" cy="4383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1288</Words>
  <Application>Microsoft Office PowerPoint</Application>
  <PresentationFormat>Custom</PresentationFormat>
  <Paragraphs>207</Paragraphs>
  <Slides>23</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Objectives</vt:lpstr>
      <vt:lpstr>PowerPoint Presentation</vt:lpstr>
      <vt:lpstr>Introduction</vt:lpstr>
      <vt:lpstr>Considerations Before Starting a Program</vt:lpstr>
      <vt:lpstr>PowerPoint Presentation</vt:lpstr>
      <vt:lpstr>PowerPoint Presentation</vt:lpstr>
      <vt:lpstr>Program Planning</vt:lpstr>
      <vt:lpstr>Program Examples</vt:lpstr>
      <vt:lpstr>Program Planning can get COMPLICATED.</vt:lpstr>
      <vt:lpstr>Program Planning</vt:lpstr>
      <vt:lpstr>Program Planning</vt:lpstr>
      <vt:lpstr>Program Planning</vt:lpstr>
      <vt:lpstr>Program Planning: Highlights Between Here and Away</vt:lpstr>
      <vt:lpstr>PowerPoint Presentation</vt:lpstr>
      <vt:lpstr>Challenges You Might Face </vt:lpstr>
      <vt:lpstr>Program Evaluation</vt:lpstr>
      <vt:lpstr>Program Evaluation</vt:lpstr>
      <vt:lpstr>Program Outcomes</vt:lpstr>
      <vt:lpstr>Hypertension Policy Recommendations</vt:lpstr>
      <vt:lpstr>Main Points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Lee</dc:creator>
  <cp:lastModifiedBy>Ashley Poole</cp:lastModifiedBy>
  <cp:revision>11</cp:revision>
  <dcterms:modified xsi:type="dcterms:W3CDTF">2018-08-30T14:39:13Z</dcterms:modified>
</cp:coreProperties>
</file>