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2" r:id="rId3"/>
    <p:sldMasterId id="2147483674" r:id="rId4"/>
  </p:sldMasterIdLst>
  <p:notesMasterIdLst>
    <p:notesMasterId r:id="rId27"/>
  </p:notesMasterIdLst>
  <p:sldIdLst>
    <p:sldId id="256" r:id="rId5"/>
    <p:sldId id="266" r:id="rId6"/>
    <p:sldId id="265" r:id="rId7"/>
    <p:sldId id="274" r:id="rId8"/>
    <p:sldId id="269" r:id="rId9"/>
    <p:sldId id="277" r:id="rId10"/>
    <p:sldId id="285" r:id="rId11"/>
    <p:sldId id="278" r:id="rId12"/>
    <p:sldId id="280" r:id="rId13"/>
    <p:sldId id="287" r:id="rId14"/>
    <p:sldId id="273" r:id="rId15"/>
    <p:sldId id="281" r:id="rId16"/>
    <p:sldId id="289" r:id="rId17"/>
    <p:sldId id="290" r:id="rId18"/>
    <p:sldId id="291" r:id="rId19"/>
    <p:sldId id="292" r:id="rId20"/>
    <p:sldId id="294" r:id="rId21"/>
    <p:sldId id="259" r:id="rId22"/>
    <p:sldId id="270" r:id="rId23"/>
    <p:sldId id="271" r:id="rId24"/>
    <p:sldId id="264" r:id="rId25"/>
    <p:sldId id="261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5614" autoAdjust="0"/>
  </p:normalViewPr>
  <p:slideViewPr>
    <p:cSldViewPr snapToGrid="0">
      <p:cViewPr varScale="1">
        <p:scale>
          <a:sx n="30" d="100"/>
          <a:sy n="30" d="100"/>
        </p:scale>
        <p:origin x="232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740B3-B0EC-4CC9-A1FD-1A8907DF76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0FEB5-CDC0-45EF-9B90-B636FA1F67C5}">
      <dgm:prSet custT="1"/>
      <dgm:spPr>
        <a:solidFill>
          <a:schemeClr val="accent4"/>
        </a:solidFill>
      </dgm:spPr>
      <dgm:t>
        <a:bodyPr/>
        <a:lstStyle/>
        <a:p>
          <a:pPr algn="ctr"/>
          <a:r>
            <a:rPr lang="en-US" sz="2800" b="0" i="0" baseline="0"/>
            <a:t>Sometimes referred to as:</a:t>
          </a:r>
          <a:endParaRPr lang="en-US" sz="2800"/>
        </a:p>
      </dgm:t>
    </dgm:pt>
    <dgm:pt modelId="{2E77020B-2A34-4F9B-833F-BAA1784D2361}" type="parTrans" cxnId="{328687AC-D234-4724-9709-06E7C3634116}">
      <dgm:prSet/>
      <dgm:spPr/>
      <dgm:t>
        <a:bodyPr/>
        <a:lstStyle/>
        <a:p>
          <a:pPr algn="ctr"/>
          <a:endParaRPr lang="en-US"/>
        </a:p>
      </dgm:t>
    </dgm:pt>
    <dgm:pt modelId="{8724CA85-200F-4DEF-A0C8-399FD13D75C0}" type="sibTrans" cxnId="{328687AC-D234-4724-9709-06E7C3634116}">
      <dgm:prSet/>
      <dgm:spPr/>
      <dgm:t>
        <a:bodyPr/>
        <a:lstStyle/>
        <a:p>
          <a:pPr algn="ctr"/>
          <a:endParaRPr lang="en-US"/>
        </a:p>
      </dgm:t>
    </dgm:pt>
    <dgm:pt modelId="{EA26C3E9-5D51-49A4-803E-79A3FBB383A8}">
      <dgm:prSet custT="1"/>
      <dgm:spPr>
        <a:solidFill>
          <a:schemeClr val="bg1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 algn="ctr">
            <a:buNone/>
          </a:pPr>
          <a:r>
            <a:rPr lang="en-US" sz="2800" b="0" i="0" baseline="0">
              <a:solidFill>
                <a:schemeClr val="bg1">
                  <a:lumMod val="50000"/>
                </a:schemeClr>
              </a:solidFill>
            </a:rPr>
            <a:t>Personal Development</a:t>
          </a:r>
          <a:endParaRPr lang="en-US" sz="2800">
            <a:solidFill>
              <a:schemeClr val="bg1">
                <a:lumMod val="50000"/>
              </a:schemeClr>
            </a:solidFill>
          </a:endParaRPr>
        </a:p>
      </dgm:t>
    </dgm:pt>
    <dgm:pt modelId="{E9384FD0-6D22-4489-BD32-23B1AA4A7B02}" type="parTrans" cxnId="{1105FFC1-C144-4778-AB3F-559E97606112}">
      <dgm:prSet/>
      <dgm:spPr/>
      <dgm:t>
        <a:bodyPr/>
        <a:lstStyle/>
        <a:p>
          <a:pPr algn="ctr"/>
          <a:endParaRPr lang="en-US"/>
        </a:p>
      </dgm:t>
    </dgm:pt>
    <dgm:pt modelId="{8776375D-B167-48D4-904D-C8F33D0491E2}" type="sibTrans" cxnId="{1105FFC1-C144-4778-AB3F-559E97606112}">
      <dgm:prSet/>
      <dgm:spPr/>
      <dgm:t>
        <a:bodyPr/>
        <a:lstStyle/>
        <a:p>
          <a:pPr algn="ctr"/>
          <a:endParaRPr lang="en-US"/>
        </a:p>
      </dgm:t>
    </dgm:pt>
    <dgm:pt modelId="{32B9905B-E0E7-4695-81E3-FBADA4BE8776}">
      <dgm:prSet custT="1"/>
      <dgm:spPr>
        <a:solidFill>
          <a:schemeClr val="bg1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 algn="ctr">
            <a:buNone/>
          </a:pPr>
          <a:r>
            <a:rPr lang="en-US" sz="2800" b="0" i="0" baseline="0">
              <a:solidFill>
                <a:schemeClr val="bg1">
                  <a:lumMod val="50000"/>
                </a:schemeClr>
              </a:solidFill>
            </a:rPr>
            <a:t>Personal Growth  </a:t>
          </a:r>
          <a:endParaRPr lang="en-US" sz="2800">
            <a:solidFill>
              <a:schemeClr val="bg1">
                <a:lumMod val="50000"/>
              </a:schemeClr>
            </a:solidFill>
          </a:endParaRPr>
        </a:p>
      </dgm:t>
    </dgm:pt>
    <dgm:pt modelId="{08B47804-EF8A-443F-84F0-E275EEE375AA}" type="parTrans" cxnId="{6421F5F9-EC3F-4E55-9A75-5A28867938AA}">
      <dgm:prSet/>
      <dgm:spPr/>
      <dgm:t>
        <a:bodyPr/>
        <a:lstStyle/>
        <a:p>
          <a:pPr algn="ctr"/>
          <a:endParaRPr lang="en-US"/>
        </a:p>
      </dgm:t>
    </dgm:pt>
    <dgm:pt modelId="{028BB231-5730-4793-AAEF-B76928EA0AF7}" type="sibTrans" cxnId="{6421F5F9-EC3F-4E55-9A75-5A28867938AA}">
      <dgm:prSet/>
      <dgm:spPr/>
      <dgm:t>
        <a:bodyPr/>
        <a:lstStyle/>
        <a:p>
          <a:pPr algn="ctr"/>
          <a:endParaRPr lang="en-US"/>
        </a:p>
      </dgm:t>
    </dgm:pt>
    <dgm:pt modelId="{A29D0DA3-AB74-45F4-B471-2DD05C018EB0}">
      <dgm:prSet custT="1"/>
      <dgm:spPr>
        <a:solidFill>
          <a:schemeClr val="bg1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 algn="ctr">
            <a:buNone/>
          </a:pPr>
          <a:r>
            <a:rPr lang="en-US" sz="2800" b="0" i="0" baseline="0">
              <a:solidFill>
                <a:schemeClr val="bg1">
                  <a:lumMod val="50000"/>
                </a:schemeClr>
              </a:solidFill>
            </a:rPr>
            <a:t>Self-Development</a:t>
          </a:r>
          <a:endParaRPr lang="en-US" sz="2800">
            <a:solidFill>
              <a:schemeClr val="bg1">
                <a:lumMod val="50000"/>
              </a:schemeClr>
            </a:solidFill>
          </a:endParaRPr>
        </a:p>
      </dgm:t>
    </dgm:pt>
    <dgm:pt modelId="{91EDC4EF-D2E4-472B-BF71-0CF9AA58DAA0}" type="parTrans" cxnId="{09DDFDB5-BA2B-4B4F-A7EE-B767FC087FFB}">
      <dgm:prSet/>
      <dgm:spPr/>
      <dgm:t>
        <a:bodyPr/>
        <a:lstStyle/>
        <a:p>
          <a:pPr algn="ctr"/>
          <a:endParaRPr lang="en-US"/>
        </a:p>
      </dgm:t>
    </dgm:pt>
    <dgm:pt modelId="{968DD6A9-CFF8-4975-B67A-541D8FF25390}" type="sibTrans" cxnId="{09DDFDB5-BA2B-4B4F-A7EE-B767FC087FFB}">
      <dgm:prSet/>
      <dgm:spPr/>
      <dgm:t>
        <a:bodyPr/>
        <a:lstStyle/>
        <a:p>
          <a:pPr algn="ctr"/>
          <a:endParaRPr lang="en-US"/>
        </a:p>
      </dgm:t>
    </dgm:pt>
    <dgm:pt modelId="{0097E79F-E9CF-475A-8246-13D1C9B1B47B}" type="pres">
      <dgm:prSet presAssocID="{E9B740B3-B0EC-4CC9-A1FD-1A8907DF7614}" presName="linear" presStyleCnt="0">
        <dgm:presLayoutVars>
          <dgm:dir/>
          <dgm:animLvl val="lvl"/>
          <dgm:resizeHandles val="exact"/>
        </dgm:presLayoutVars>
      </dgm:prSet>
      <dgm:spPr/>
    </dgm:pt>
    <dgm:pt modelId="{9709AB51-D481-42A0-96D8-F7F9DAFFE65E}" type="pres">
      <dgm:prSet presAssocID="{1D20FEB5-CDC0-45EF-9B90-B636FA1F67C5}" presName="parentLin" presStyleCnt="0"/>
      <dgm:spPr/>
    </dgm:pt>
    <dgm:pt modelId="{983A976E-90CC-48DB-A11D-6E149AC7E8ED}" type="pres">
      <dgm:prSet presAssocID="{1D20FEB5-CDC0-45EF-9B90-B636FA1F67C5}" presName="parentLeftMargin" presStyleLbl="node1" presStyleIdx="0" presStyleCnt="1"/>
      <dgm:spPr/>
    </dgm:pt>
    <dgm:pt modelId="{541315A3-BECD-4F5C-BBB7-00ACDA955422}" type="pres">
      <dgm:prSet presAssocID="{1D20FEB5-CDC0-45EF-9B90-B636FA1F67C5}" presName="parentText" presStyleLbl="node1" presStyleIdx="0" presStyleCnt="1" custScaleY="57005" custLinFactX="6879" custLinFactNeighborX="100000" custLinFactNeighborY="-5000">
        <dgm:presLayoutVars>
          <dgm:chMax val="0"/>
          <dgm:bulletEnabled val="1"/>
        </dgm:presLayoutVars>
      </dgm:prSet>
      <dgm:spPr/>
    </dgm:pt>
    <dgm:pt modelId="{1931B88D-34E5-40F0-AA4E-613FB426A4F5}" type="pres">
      <dgm:prSet presAssocID="{1D20FEB5-CDC0-45EF-9B90-B636FA1F67C5}" presName="negativeSpace" presStyleCnt="0"/>
      <dgm:spPr/>
    </dgm:pt>
    <dgm:pt modelId="{22766B93-3171-4FC3-B755-379DAF3ABDC0}" type="pres">
      <dgm:prSet presAssocID="{1D20FEB5-CDC0-45EF-9B90-B636FA1F67C5}" presName="childText" presStyleLbl="conFgAcc1" presStyleIdx="0" presStyleCnt="1" custLinFactNeighborX="-9644" custLinFactNeighborY="1206">
        <dgm:presLayoutVars>
          <dgm:bulletEnabled val="1"/>
        </dgm:presLayoutVars>
      </dgm:prSet>
      <dgm:spPr/>
    </dgm:pt>
  </dgm:ptLst>
  <dgm:cxnLst>
    <dgm:cxn modelId="{DB157A24-08F0-4684-B8BC-95A45740E087}" type="presOf" srcId="{32B9905B-E0E7-4695-81E3-FBADA4BE8776}" destId="{22766B93-3171-4FC3-B755-379DAF3ABDC0}" srcOrd="0" destOrd="1" presId="urn:microsoft.com/office/officeart/2005/8/layout/list1"/>
    <dgm:cxn modelId="{7ADF945F-92B9-42FD-BB2B-3BAD0972E30D}" type="presOf" srcId="{1D20FEB5-CDC0-45EF-9B90-B636FA1F67C5}" destId="{541315A3-BECD-4F5C-BBB7-00ACDA955422}" srcOrd="1" destOrd="0" presId="urn:microsoft.com/office/officeart/2005/8/layout/list1"/>
    <dgm:cxn modelId="{B7FC704A-6CB4-4189-8BA1-3878F9899938}" type="presOf" srcId="{A29D0DA3-AB74-45F4-B471-2DD05C018EB0}" destId="{22766B93-3171-4FC3-B755-379DAF3ABDC0}" srcOrd="0" destOrd="2" presId="urn:microsoft.com/office/officeart/2005/8/layout/list1"/>
    <dgm:cxn modelId="{D36079AB-8F2D-494A-9D98-385A39FEB7F5}" type="presOf" srcId="{E9B740B3-B0EC-4CC9-A1FD-1A8907DF7614}" destId="{0097E79F-E9CF-475A-8246-13D1C9B1B47B}" srcOrd="0" destOrd="0" presId="urn:microsoft.com/office/officeart/2005/8/layout/list1"/>
    <dgm:cxn modelId="{328687AC-D234-4724-9709-06E7C3634116}" srcId="{E9B740B3-B0EC-4CC9-A1FD-1A8907DF7614}" destId="{1D20FEB5-CDC0-45EF-9B90-B636FA1F67C5}" srcOrd="0" destOrd="0" parTransId="{2E77020B-2A34-4F9B-833F-BAA1784D2361}" sibTransId="{8724CA85-200F-4DEF-A0C8-399FD13D75C0}"/>
    <dgm:cxn modelId="{62A276B1-B607-4749-8EDA-A6FCD08AA7FC}" type="presOf" srcId="{EA26C3E9-5D51-49A4-803E-79A3FBB383A8}" destId="{22766B93-3171-4FC3-B755-379DAF3ABDC0}" srcOrd="0" destOrd="0" presId="urn:microsoft.com/office/officeart/2005/8/layout/list1"/>
    <dgm:cxn modelId="{09DDFDB5-BA2B-4B4F-A7EE-B767FC087FFB}" srcId="{1D20FEB5-CDC0-45EF-9B90-B636FA1F67C5}" destId="{A29D0DA3-AB74-45F4-B471-2DD05C018EB0}" srcOrd="2" destOrd="0" parTransId="{91EDC4EF-D2E4-472B-BF71-0CF9AA58DAA0}" sibTransId="{968DD6A9-CFF8-4975-B67A-541D8FF25390}"/>
    <dgm:cxn modelId="{1105FFC1-C144-4778-AB3F-559E97606112}" srcId="{1D20FEB5-CDC0-45EF-9B90-B636FA1F67C5}" destId="{EA26C3E9-5D51-49A4-803E-79A3FBB383A8}" srcOrd="0" destOrd="0" parTransId="{E9384FD0-6D22-4489-BD32-23B1AA4A7B02}" sibTransId="{8776375D-B167-48D4-904D-C8F33D0491E2}"/>
    <dgm:cxn modelId="{59A7C5F0-E761-47E8-A06D-04A2B2A0CB02}" type="presOf" srcId="{1D20FEB5-CDC0-45EF-9B90-B636FA1F67C5}" destId="{983A976E-90CC-48DB-A11D-6E149AC7E8ED}" srcOrd="0" destOrd="0" presId="urn:microsoft.com/office/officeart/2005/8/layout/list1"/>
    <dgm:cxn modelId="{6421F5F9-EC3F-4E55-9A75-5A28867938AA}" srcId="{1D20FEB5-CDC0-45EF-9B90-B636FA1F67C5}" destId="{32B9905B-E0E7-4695-81E3-FBADA4BE8776}" srcOrd="1" destOrd="0" parTransId="{08B47804-EF8A-443F-84F0-E275EEE375AA}" sibTransId="{028BB231-5730-4793-AAEF-B76928EA0AF7}"/>
    <dgm:cxn modelId="{B795E83C-0523-4A96-9216-83A18EE0FA4A}" type="presParOf" srcId="{0097E79F-E9CF-475A-8246-13D1C9B1B47B}" destId="{9709AB51-D481-42A0-96D8-F7F9DAFFE65E}" srcOrd="0" destOrd="0" presId="urn:microsoft.com/office/officeart/2005/8/layout/list1"/>
    <dgm:cxn modelId="{E33A755A-B184-4766-BBC9-D4A9744184A2}" type="presParOf" srcId="{9709AB51-D481-42A0-96D8-F7F9DAFFE65E}" destId="{983A976E-90CC-48DB-A11D-6E149AC7E8ED}" srcOrd="0" destOrd="0" presId="urn:microsoft.com/office/officeart/2005/8/layout/list1"/>
    <dgm:cxn modelId="{0E063ECA-C3EE-4E80-8CB3-A32E27ED3C41}" type="presParOf" srcId="{9709AB51-D481-42A0-96D8-F7F9DAFFE65E}" destId="{541315A3-BECD-4F5C-BBB7-00ACDA955422}" srcOrd="1" destOrd="0" presId="urn:microsoft.com/office/officeart/2005/8/layout/list1"/>
    <dgm:cxn modelId="{BB326EAD-CF66-40A1-AB26-E82A4CE5F43F}" type="presParOf" srcId="{0097E79F-E9CF-475A-8246-13D1C9B1B47B}" destId="{1931B88D-34E5-40F0-AA4E-613FB426A4F5}" srcOrd="1" destOrd="0" presId="urn:microsoft.com/office/officeart/2005/8/layout/list1"/>
    <dgm:cxn modelId="{04386C1A-2868-4D3E-85A0-B21687725D60}" type="presParOf" srcId="{0097E79F-E9CF-475A-8246-13D1C9B1B47B}" destId="{22766B93-3171-4FC3-B755-379DAF3ABD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1D61F-39D6-45D6-B7BA-9593F227FADA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74F81CE-455E-4505-B662-0937CED09460}">
      <dgm:prSet/>
      <dgm:spPr/>
      <dgm:t>
        <a:bodyPr/>
        <a:lstStyle/>
        <a:p>
          <a:r>
            <a:rPr lang="en-US" b="0" i="0"/>
            <a:t>Becoming more responsible</a:t>
          </a:r>
          <a:endParaRPr lang="en-US"/>
        </a:p>
      </dgm:t>
    </dgm:pt>
    <dgm:pt modelId="{359AE62F-8E71-4F15-A803-FC4F152C08E4}" type="parTrans" cxnId="{42E58237-3636-4B06-88E0-0237D30941E7}">
      <dgm:prSet/>
      <dgm:spPr/>
      <dgm:t>
        <a:bodyPr/>
        <a:lstStyle/>
        <a:p>
          <a:endParaRPr lang="en-US"/>
        </a:p>
      </dgm:t>
    </dgm:pt>
    <dgm:pt modelId="{E4FD92E6-E3AB-4898-9329-40489B777A82}" type="sibTrans" cxnId="{42E58237-3636-4B06-88E0-0237D30941E7}">
      <dgm:prSet/>
      <dgm:spPr/>
      <dgm:t>
        <a:bodyPr/>
        <a:lstStyle/>
        <a:p>
          <a:endParaRPr lang="en-US"/>
        </a:p>
      </dgm:t>
    </dgm:pt>
    <dgm:pt modelId="{5A0F5046-4E02-4490-9BED-F54CD0F0835C}">
      <dgm:prSet/>
      <dgm:spPr/>
      <dgm:t>
        <a:bodyPr/>
        <a:lstStyle/>
        <a:p>
          <a:r>
            <a:rPr lang="en-US" b="0" i="0"/>
            <a:t>Increasing confidence levels</a:t>
          </a:r>
          <a:endParaRPr lang="en-US"/>
        </a:p>
      </dgm:t>
    </dgm:pt>
    <dgm:pt modelId="{3194B1EF-D2F4-4702-B1E9-F7851A7052AF}" type="parTrans" cxnId="{4BD1BB5B-F2F0-4CF8-94CF-F8A4CB6A5255}">
      <dgm:prSet/>
      <dgm:spPr/>
      <dgm:t>
        <a:bodyPr/>
        <a:lstStyle/>
        <a:p>
          <a:endParaRPr lang="en-US"/>
        </a:p>
      </dgm:t>
    </dgm:pt>
    <dgm:pt modelId="{F919949F-EB13-4052-AC89-C475A7EA32EC}" type="sibTrans" cxnId="{4BD1BB5B-F2F0-4CF8-94CF-F8A4CB6A5255}">
      <dgm:prSet/>
      <dgm:spPr/>
      <dgm:t>
        <a:bodyPr/>
        <a:lstStyle/>
        <a:p>
          <a:endParaRPr lang="en-US"/>
        </a:p>
      </dgm:t>
    </dgm:pt>
    <dgm:pt modelId="{8738AC29-F938-4586-A576-8DB3018BFBEE}">
      <dgm:prSet/>
      <dgm:spPr/>
      <dgm:t>
        <a:bodyPr/>
        <a:lstStyle/>
        <a:p>
          <a:r>
            <a:rPr lang="en-US" b="0" i="0"/>
            <a:t>Becoming a more positive individual</a:t>
          </a:r>
          <a:endParaRPr lang="en-US"/>
        </a:p>
      </dgm:t>
    </dgm:pt>
    <dgm:pt modelId="{10945E2A-6C71-4F26-B7A8-7F094D3E24A5}" type="parTrans" cxnId="{F4FCC952-2743-4963-990A-CDDE6CAB949A}">
      <dgm:prSet/>
      <dgm:spPr/>
      <dgm:t>
        <a:bodyPr/>
        <a:lstStyle/>
        <a:p>
          <a:endParaRPr lang="en-US"/>
        </a:p>
      </dgm:t>
    </dgm:pt>
    <dgm:pt modelId="{EDC2D14A-8C11-49E0-9EF8-BB44E6AFE6B5}" type="sibTrans" cxnId="{F4FCC952-2743-4963-990A-CDDE6CAB949A}">
      <dgm:prSet/>
      <dgm:spPr/>
      <dgm:t>
        <a:bodyPr/>
        <a:lstStyle/>
        <a:p>
          <a:endParaRPr lang="en-US"/>
        </a:p>
      </dgm:t>
    </dgm:pt>
    <dgm:pt modelId="{E1FB0212-C1CE-4395-B90A-64DC292F93E1}">
      <dgm:prSet/>
      <dgm:spPr/>
      <dgm:t>
        <a:bodyPr/>
        <a:lstStyle/>
        <a:p>
          <a:r>
            <a:rPr lang="en-US" b="0" i="0"/>
            <a:t>Learning to overcome a fear of public speaking</a:t>
          </a:r>
          <a:endParaRPr lang="en-US"/>
        </a:p>
      </dgm:t>
    </dgm:pt>
    <dgm:pt modelId="{FD0E93CD-97FD-47D9-93A3-EA7E12FF1D59}" type="parTrans" cxnId="{F68E9857-3168-4DCC-9608-75AC4718BA83}">
      <dgm:prSet/>
      <dgm:spPr/>
      <dgm:t>
        <a:bodyPr/>
        <a:lstStyle/>
        <a:p>
          <a:endParaRPr lang="en-US"/>
        </a:p>
      </dgm:t>
    </dgm:pt>
    <dgm:pt modelId="{A425B26D-92D3-4AF6-A728-14EE9AA1CE24}" type="sibTrans" cxnId="{F68E9857-3168-4DCC-9608-75AC4718BA83}">
      <dgm:prSet/>
      <dgm:spPr/>
      <dgm:t>
        <a:bodyPr/>
        <a:lstStyle/>
        <a:p>
          <a:endParaRPr lang="en-US"/>
        </a:p>
      </dgm:t>
    </dgm:pt>
    <dgm:pt modelId="{DAF7F141-3D5F-4998-9477-38D592FEF05A}">
      <dgm:prSet/>
      <dgm:spPr/>
      <dgm:t>
        <a:bodyPr/>
        <a:lstStyle/>
        <a:p>
          <a:r>
            <a:rPr lang="en-US" b="0" i="0"/>
            <a:t>Managing procrastination</a:t>
          </a:r>
          <a:endParaRPr lang="en-US"/>
        </a:p>
      </dgm:t>
    </dgm:pt>
    <dgm:pt modelId="{AF35CFA9-94EB-4620-AB8B-F2B1A0A562E2}" type="parTrans" cxnId="{B407FC62-5B05-4739-9508-F9A89FD59624}">
      <dgm:prSet/>
      <dgm:spPr/>
      <dgm:t>
        <a:bodyPr/>
        <a:lstStyle/>
        <a:p>
          <a:endParaRPr lang="en-US"/>
        </a:p>
      </dgm:t>
    </dgm:pt>
    <dgm:pt modelId="{D871164A-D3B8-49F5-A1D9-4054DEC689B4}" type="sibTrans" cxnId="{B407FC62-5B05-4739-9508-F9A89FD59624}">
      <dgm:prSet/>
      <dgm:spPr/>
      <dgm:t>
        <a:bodyPr/>
        <a:lstStyle/>
        <a:p>
          <a:endParaRPr lang="en-US"/>
        </a:p>
      </dgm:t>
    </dgm:pt>
    <dgm:pt modelId="{B7131722-45E2-4D2A-A53D-5E7734EA290C}">
      <dgm:prSet/>
      <dgm:spPr/>
      <dgm:t>
        <a:bodyPr/>
        <a:lstStyle/>
        <a:p>
          <a:r>
            <a:rPr lang="en-US" b="0" i="0"/>
            <a:t>Deciding to give up bad habits</a:t>
          </a:r>
          <a:endParaRPr lang="en-US"/>
        </a:p>
      </dgm:t>
    </dgm:pt>
    <dgm:pt modelId="{20A07C71-108B-4819-9F47-4B6A057F9B29}" type="parTrans" cxnId="{F2786C31-C4A6-4304-9D0A-EE8D3ED7DD4B}">
      <dgm:prSet/>
      <dgm:spPr/>
      <dgm:t>
        <a:bodyPr/>
        <a:lstStyle/>
        <a:p>
          <a:endParaRPr lang="en-US"/>
        </a:p>
      </dgm:t>
    </dgm:pt>
    <dgm:pt modelId="{3F98A02A-5B56-4DC6-A3B9-D07C118D074D}" type="sibTrans" cxnId="{F2786C31-C4A6-4304-9D0A-EE8D3ED7DD4B}">
      <dgm:prSet/>
      <dgm:spPr/>
      <dgm:t>
        <a:bodyPr/>
        <a:lstStyle/>
        <a:p>
          <a:endParaRPr lang="en-US"/>
        </a:p>
      </dgm:t>
    </dgm:pt>
    <dgm:pt modelId="{C552CD27-97BE-48B4-80DA-B9BD08FCC268}" type="pres">
      <dgm:prSet presAssocID="{21A1D61F-39D6-45D6-B7BA-9593F227FADA}" presName="diagram" presStyleCnt="0">
        <dgm:presLayoutVars>
          <dgm:dir/>
          <dgm:resizeHandles val="exact"/>
        </dgm:presLayoutVars>
      </dgm:prSet>
      <dgm:spPr/>
    </dgm:pt>
    <dgm:pt modelId="{0ED0C5FD-A9EB-4210-B2E7-237288F1B62F}" type="pres">
      <dgm:prSet presAssocID="{374F81CE-455E-4505-B662-0937CED09460}" presName="node" presStyleLbl="node1" presStyleIdx="0" presStyleCnt="6">
        <dgm:presLayoutVars>
          <dgm:bulletEnabled val="1"/>
        </dgm:presLayoutVars>
      </dgm:prSet>
      <dgm:spPr/>
    </dgm:pt>
    <dgm:pt modelId="{E767B955-B4B3-4225-99D0-05FF4512DF0D}" type="pres">
      <dgm:prSet presAssocID="{E4FD92E6-E3AB-4898-9329-40489B777A82}" presName="sibTrans" presStyleCnt="0"/>
      <dgm:spPr/>
    </dgm:pt>
    <dgm:pt modelId="{E4B42385-B50B-4227-AD29-5E82E0A8F315}" type="pres">
      <dgm:prSet presAssocID="{5A0F5046-4E02-4490-9BED-F54CD0F0835C}" presName="node" presStyleLbl="node1" presStyleIdx="1" presStyleCnt="6">
        <dgm:presLayoutVars>
          <dgm:bulletEnabled val="1"/>
        </dgm:presLayoutVars>
      </dgm:prSet>
      <dgm:spPr/>
    </dgm:pt>
    <dgm:pt modelId="{0A259C57-3F75-4E52-9A0F-8E084E015495}" type="pres">
      <dgm:prSet presAssocID="{F919949F-EB13-4052-AC89-C475A7EA32EC}" presName="sibTrans" presStyleCnt="0"/>
      <dgm:spPr/>
    </dgm:pt>
    <dgm:pt modelId="{7E2B64C8-6558-4238-934A-CF4237454806}" type="pres">
      <dgm:prSet presAssocID="{8738AC29-F938-4586-A576-8DB3018BFBEE}" presName="node" presStyleLbl="node1" presStyleIdx="2" presStyleCnt="6">
        <dgm:presLayoutVars>
          <dgm:bulletEnabled val="1"/>
        </dgm:presLayoutVars>
      </dgm:prSet>
      <dgm:spPr/>
    </dgm:pt>
    <dgm:pt modelId="{86788B4C-3C98-4AE4-A8F7-8CF8FA604CEA}" type="pres">
      <dgm:prSet presAssocID="{EDC2D14A-8C11-49E0-9EF8-BB44E6AFE6B5}" presName="sibTrans" presStyleCnt="0"/>
      <dgm:spPr/>
    </dgm:pt>
    <dgm:pt modelId="{03113D4F-AE21-4C1E-A2B2-09ACB17BDD89}" type="pres">
      <dgm:prSet presAssocID="{E1FB0212-C1CE-4395-B90A-64DC292F93E1}" presName="node" presStyleLbl="node1" presStyleIdx="3" presStyleCnt="6">
        <dgm:presLayoutVars>
          <dgm:bulletEnabled val="1"/>
        </dgm:presLayoutVars>
      </dgm:prSet>
      <dgm:spPr/>
    </dgm:pt>
    <dgm:pt modelId="{14E9F25E-3A3F-4E63-A4A4-5A4C351C8291}" type="pres">
      <dgm:prSet presAssocID="{A425B26D-92D3-4AF6-A728-14EE9AA1CE24}" presName="sibTrans" presStyleCnt="0"/>
      <dgm:spPr/>
    </dgm:pt>
    <dgm:pt modelId="{5C8ADFE9-BDD2-481F-8BF4-FD4E538937C7}" type="pres">
      <dgm:prSet presAssocID="{DAF7F141-3D5F-4998-9477-38D592FEF05A}" presName="node" presStyleLbl="node1" presStyleIdx="4" presStyleCnt="6">
        <dgm:presLayoutVars>
          <dgm:bulletEnabled val="1"/>
        </dgm:presLayoutVars>
      </dgm:prSet>
      <dgm:spPr/>
    </dgm:pt>
    <dgm:pt modelId="{CD1CE451-B36C-4B57-AB01-D2C2A9EDF333}" type="pres">
      <dgm:prSet presAssocID="{D871164A-D3B8-49F5-A1D9-4054DEC689B4}" presName="sibTrans" presStyleCnt="0"/>
      <dgm:spPr/>
    </dgm:pt>
    <dgm:pt modelId="{6AF127B2-8AA9-4897-86A1-81E6295C716D}" type="pres">
      <dgm:prSet presAssocID="{B7131722-45E2-4D2A-A53D-5E7734EA290C}" presName="node" presStyleLbl="node1" presStyleIdx="5" presStyleCnt="6">
        <dgm:presLayoutVars>
          <dgm:bulletEnabled val="1"/>
        </dgm:presLayoutVars>
      </dgm:prSet>
      <dgm:spPr/>
    </dgm:pt>
  </dgm:ptLst>
  <dgm:cxnLst>
    <dgm:cxn modelId="{03F29A1D-F59C-434A-AB13-1F851B0B273F}" type="presOf" srcId="{E1FB0212-C1CE-4395-B90A-64DC292F93E1}" destId="{03113D4F-AE21-4C1E-A2B2-09ACB17BDD89}" srcOrd="0" destOrd="0" presId="urn:microsoft.com/office/officeart/2005/8/layout/default"/>
    <dgm:cxn modelId="{F2786C31-C4A6-4304-9D0A-EE8D3ED7DD4B}" srcId="{21A1D61F-39D6-45D6-B7BA-9593F227FADA}" destId="{B7131722-45E2-4D2A-A53D-5E7734EA290C}" srcOrd="5" destOrd="0" parTransId="{20A07C71-108B-4819-9F47-4B6A057F9B29}" sibTransId="{3F98A02A-5B56-4DC6-A3B9-D07C118D074D}"/>
    <dgm:cxn modelId="{42E58237-3636-4B06-88E0-0237D30941E7}" srcId="{21A1D61F-39D6-45D6-B7BA-9593F227FADA}" destId="{374F81CE-455E-4505-B662-0937CED09460}" srcOrd="0" destOrd="0" parTransId="{359AE62F-8E71-4F15-A803-FC4F152C08E4}" sibTransId="{E4FD92E6-E3AB-4898-9329-40489B777A82}"/>
    <dgm:cxn modelId="{4BD1BB5B-F2F0-4CF8-94CF-F8A4CB6A5255}" srcId="{21A1D61F-39D6-45D6-B7BA-9593F227FADA}" destId="{5A0F5046-4E02-4490-9BED-F54CD0F0835C}" srcOrd="1" destOrd="0" parTransId="{3194B1EF-D2F4-4702-B1E9-F7851A7052AF}" sibTransId="{F919949F-EB13-4052-AC89-C475A7EA32EC}"/>
    <dgm:cxn modelId="{B407FC62-5B05-4739-9508-F9A89FD59624}" srcId="{21A1D61F-39D6-45D6-B7BA-9593F227FADA}" destId="{DAF7F141-3D5F-4998-9477-38D592FEF05A}" srcOrd="4" destOrd="0" parTransId="{AF35CFA9-94EB-4620-AB8B-F2B1A0A562E2}" sibTransId="{D871164A-D3B8-49F5-A1D9-4054DEC689B4}"/>
    <dgm:cxn modelId="{D74CF34E-F062-4283-8FC1-C3B62D98B1FE}" type="presOf" srcId="{DAF7F141-3D5F-4998-9477-38D592FEF05A}" destId="{5C8ADFE9-BDD2-481F-8BF4-FD4E538937C7}" srcOrd="0" destOrd="0" presId="urn:microsoft.com/office/officeart/2005/8/layout/default"/>
    <dgm:cxn modelId="{F4FCC952-2743-4963-990A-CDDE6CAB949A}" srcId="{21A1D61F-39D6-45D6-B7BA-9593F227FADA}" destId="{8738AC29-F938-4586-A576-8DB3018BFBEE}" srcOrd="2" destOrd="0" parTransId="{10945E2A-6C71-4F26-B7A8-7F094D3E24A5}" sibTransId="{EDC2D14A-8C11-49E0-9EF8-BB44E6AFE6B5}"/>
    <dgm:cxn modelId="{F68E9857-3168-4DCC-9608-75AC4718BA83}" srcId="{21A1D61F-39D6-45D6-B7BA-9593F227FADA}" destId="{E1FB0212-C1CE-4395-B90A-64DC292F93E1}" srcOrd="3" destOrd="0" parTransId="{FD0E93CD-97FD-47D9-93A3-EA7E12FF1D59}" sibTransId="{A425B26D-92D3-4AF6-A728-14EE9AA1CE24}"/>
    <dgm:cxn modelId="{BB4A4F7A-630E-4CB0-BA9A-15BB569E6BFA}" type="presOf" srcId="{5A0F5046-4E02-4490-9BED-F54CD0F0835C}" destId="{E4B42385-B50B-4227-AD29-5E82E0A8F315}" srcOrd="0" destOrd="0" presId="urn:microsoft.com/office/officeart/2005/8/layout/default"/>
    <dgm:cxn modelId="{9A947BDD-E975-4D75-8CA6-E6D6F662566C}" type="presOf" srcId="{21A1D61F-39D6-45D6-B7BA-9593F227FADA}" destId="{C552CD27-97BE-48B4-80DA-B9BD08FCC268}" srcOrd="0" destOrd="0" presId="urn:microsoft.com/office/officeart/2005/8/layout/default"/>
    <dgm:cxn modelId="{06AD51E2-9971-4DE5-98E5-A90936282346}" type="presOf" srcId="{8738AC29-F938-4586-A576-8DB3018BFBEE}" destId="{7E2B64C8-6558-4238-934A-CF4237454806}" srcOrd="0" destOrd="0" presId="urn:microsoft.com/office/officeart/2005/8/layout/default"/>
    <dgm:cxn modelId="{3C76A1F7-D30A-415B-91EE-0AE22A48EBC6}" type="presOf" srcId="{374F81CE-455E-4505-B662-0937CED09460}" destId="{0ED0C5FD-A9EB-4210-B2E7-237288F1B62F}" srcOrd="0" destOrd="0" presId="urn:microsoft.com/office/officeart/2005/8/layout/default"/>
    <dgm:cxn modelId="{D68F07F9-5849-40B2-BF6A-C6AF9DC0AD30}" type="presOf" srcId="{B7131722-45E2-4D2A-A53D-5E7734EA290C}" destId="{6AF127B2-8AA9-4897-86A1-81E6295C716D}" srcOrd="0" destOrd="0" presId="urn:microsoft.com/office/officeart/2005/8/layout/default"/>
    <dgm:cxn modelId="{86696E5C-9EA3-490D-B6A7-D9112C3133B8}" type="presParOf" srcId="{C552CD27-97BE-48B4-80DA-B9BD08FCC268}" destId="{0ED0C5FD-A9EB-4210-B2E7-237288F1B62F}" srcOrd="0" destOrd="0" presId="urn:microsoft.com/office/officeart/2005/8/layout/default"/>
    <dgm:cxn modelId="{2297CDCD-0BCE-413A-BE29-65C133B91D7D}" type="presParOf" srcId="{C552CD27-97BE-48B4-80DA-B9BD08FCC268}" destId="{E767B955-B4B3-4225-99D0-05FF4512DF0D}" srcOrd="1" destOrd="0" presId="urn:microsoft.com/office/officeart/2005/8/layout/default"/>
    <dgm:cxn modelId="{D3D829A2-74C2-4187-B4EA-25DA8BBE3328}" type="presParOf" srcId="{C552CD27-97BE-48B4-80DA-B9BD08FCC268}" destId="{E4B42385-B50B-4227-AD29-5E82E0A8F315}" srcOrd="2" destOrd="0" presId="urn:microsoft.com/office/officeart/2005/8/layout/default"/>
    <dgm:cxn modelId="{79CC9500-7FC6-4C24-AB01-5EC202DB6F87}" type="presParOf" srcId="{C552CD27-97BE-48B4-80DA-B9BD08FCC268}" destId="{0A259C57-3F75-4E52-9A0F-8E084E015495}" srcOrd="3" destOrd="0" presId="urn:microsoft.com/office/officeart/2005/8/layout/default"/>
    <dgm:cxn modelId="{54764698-0451-4FE8-AC9C-DD13A771E454}" type="presParOf" srcId="{C552CD27-97BE-48B4-80DA-B9BD08FCC268}" destId="{7E2B64C8-6558-4238-934A-CF4237454806}" srcOrd="4" destOrd="0" presId="urn:microsoft.com/office/officeart/2005/8/layout/default"/>
    <dgm:cxn modelId="{66291388-7A29-4023-BB40-60E10319C2A3}" type="presParOf" srcId="{C552CD27-97BE-48B4-80DA-B9BD08FCC268}" destId="{86788B4C-3C98-4AE4-A8F7-8CF8FA604CEA}" srcOrd="5" destOrd="0" presId="urn:microsoft.com/office/officeart/2005/8/layout/default"/>
    <dgm:cxn modelId="{60F08CF0-DEF8-4794-AF97-710322AF32DB}" type="presParOf" srcId="{C552CD27-97BE-48B4-80DA-B9BD08FCC268}" destId="{03113D4F-AE21-4C1E-A2B2-09ACB17BDD89}" srcOrd="6" destOrd="0" presId="urn:microsoft.com/office/officeart/2005/8/layout/default"/>
    <dgm:cxn modelId="{36F5C2A0-D84A-4FDF-A239-3332FD2E62D3}" type="presParOf" srcId="{C552CD27-97BE-48B4-80DA-B9BD08FCC268}" destId="{14E9F25E-3A3F-4E63-A4A4-5A4C351C8291}" srcOrd="7" destOrd="0" presId="urn:microsoft.com/office/officeart/2005/8/layout/default"/>
    <dgm:cxn modelId="{203485BF-471F-416F-AFB9-3D366C884096}" type="presParOf" srcId="{C552CD27-97BE-48B4-80DA-B9BD08FCC268}" destId="{5C8ADFE9-BDD2-481F-8BF4-FD4E538937C7}" srcOrd="8" destOrd="0" presId="urn:microsoft.com/office/officeart/2005/8/layout/default"/>
    <dgm:cxn modelId="{B07CDA06-33C5-4F05-9655-61865D87D255}" type="presParOf" srcId="{C552CD27-97BE-48B4-80DA-B9BD08FCC268}" destId="{CD1CE451-B36C-4B57-AB01-D2C2A9EDF333}" srcOrd="9" destOrd="0" presId="urn:microsoft.com/office/officeart/2005/8/layout/default"/>
    <dgm:cxn modelId="{B972DAF6-1E50-403E-A378-D9BFE9D27E8F}" type="presParOf" srcId="{C552CD27-97BE-48B4-80DA-B9BD08FCC268}" destId="{6AF127B2-8AA9-4897-86A1-81E6295C71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69A20-0FE4-43BB-AECF-7233DACC2652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8430B3-58AE-4593-BCF7-B9F1F3DF1BEB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Gain new skills after entering the workforce </a:t>
          </a:r>
        </a:p>
      </dgm:t>
    </dgm:pt>
    <dgm:pt modelId="{AF7BD238-9839-4C1D-83B4-3FE245FEE5DD}" type="parTrans" cxnId="{E9DD4F81-F54E-4118-BAA4-776A495B13A4}">
      <dgm:prSet/>
      <dgm:spPr/>
      <dgm:t>
        <a:bodyPr/>
        <a:lstStyle/>
        <a:p>
          <a:endParaRPr lang="en-US"/>
        </a:p>
      </dgm:t>
    </dgm:pt>
    <dgm:pt modelId="{BAACE2D7-1101-42B2-A6FA-F4405BF35819}" type="sibTrans" cxnId="{E9DD4F81-F54E-4118-BAA4-776A495B13A4}">
      <dgm:prSet/>
      <dgm:spPr/>
      <dgm:t>
        <a:bodyPr/>
        <a:lstStyle/>
        <a:p>
          <a:endParaRPr lang="en-US"/>
        </a:p>
      </dgm:t>
    </dgm:pt>
    <dgm:pt modelId="{8FCEAF89-2DB0-4522-A186-6535F986AF3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Advance or maintain knowledge</a:t>
          </a:r>
        </a:p>
      </dgm:t>
    </dgm:pt>
    <dgm:pt modelId="{0F5EBF2E-922D-4D33-901F-93E2DD641F22}" type="parTrans" cxnId="{2E363619-2F27-48AA-80E4-F32B25DF3D27}">
      <dgm:prSet/>
      <dgm:spPr/>
      <dgm:t>
        <a:bodyPr/>
        <a:lstStyle/>
        <a:p>
          <a:endParaRPr lang="en-US"/>
        </a:p>
      </dgm:t>
    </dgm:pt>
    <dgm:pt modelId="{6D678342-CDC7-46EB-85C7-1C8761D5B40D}" type="sibTrans" cxnId="{2E363619-2F27-48AA-80E4-F32B25DF3D27}">
      <dgm:prSet/>
      <dgm:spPr/>
      <dgm:t>
        <a:bodyPr/>
        <a:lstStyle/>
        <a:p>
          <a:endParaRPr lang="en-US"/>
        </a:p>
      </dgm:t>
    </dgm:pt>
    <dgm:pt modelId="{05DB88A7-B40C-4743-A999-5D8A2B16E9BA}" type="pres">
      <dgm:prSet presAssocID="{49B69A20-0FE4-43BB-AECF-7233DACC2652}" presName="compositeShape" presStyleCnt="0">
        <dgm:presLayoutVars>
          <dgm:chMax val="2"/>
          <dgm:dir/>
          <dgm:resizeHandles val="exact"/>
        </dgm:presLayoutVars>
      </dgm:prSet>
      <dgm:spPr/>
    </dgm:pt>
    <dgm:pt modelId="{BD9975D1-F58D-4D98-B546-6FB337D2A3A4}" type="pres">
      <dgm:prSet presAssocID="{49B69A20-0FE4-43BB-AECF-7233DACC2652}" presName="ribbon" presStyleLbl="node1" presStyleIdx="0" presStyleCnt="1"/>
      <dgm:spPr/>
    </dgm:pt>
    <dgm:pt modelId="{992EF9FC-1F1B-41E4-855D-E3622C054BDA}" type="pres">
      <dgm:prSet presAssocID="{49B69A20-0FE4-43BB-AECF-7233DACC265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9189862-2F34-4629-BED6-B5E42A9512FC}" type="pres">
      <dgm:prSet presAssocID="{49B69A20-0FE4-43BB-AECF-7233DACC265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363619-2F27-48AA-80E4-F32B25DF3D27}" srcId="{49B69A20-0FE4-43BB-AECF-7233DACC2652}" destId="{8FCEAF89-2DB0-4522-A186-6535F986AF3A}" srcOrd="1" destOrd="0" parTransId="{0F5EBF2E-922D-4D33-901F-93E2DD641F22}" sibTransId="{6D678342-CDC7-46EB-85C7-1C8761D5B40D}"/>
    <dgm:cxn modelId="{62C9EB4B-34B6-442E-B5F2-2EA5C867ED00}" type="presOf" srcId="{D38430B3-58AE-4593-BCF7-B9F1F3DF1BEB}" destId="{992EF9FC-1F1B-41E4-855D-E3622C054BDA}" srcOrd="0" destOrd="0" presId="urn:microsoft.com/office/officeart/2005/8/layout/arrow6"/>
    <dgm:cxn modelId="{E9DD4F81-F54E-4118-BAA4-776A495B13A4}" srcId="{49B69A20-0FE4-43BB-AECF-7233DACC2652}" destId="{D38430B3-58AE-4593-BCF7-B9F1F3DF1BEB}" srcOrd="0" destOrd="0" parTransId="{AF7BD238-9839-4C1D-83B4-3FE245FEE5DD}" sibTransId="{BAACE2D7-1101-42B2-A6FA-F4405BF35819}"/>
    <dgm:cxn modelId="{0EE67EA0-6AC4-467D-B272-E0D500B21FE3}" type="presOf" srcId="{8FCEAF89-2DB0-4522-A186-6535F986AF3A}" destId="{59189862-2F34-4629-BED6-B5E42A9512FC}" srcOrd="0" destOrd="0" presId="urn:microsoft.com/office/officeart/2005/8/layout/arrow6"/>
    <dgm:cxn modelId="{A93E66CE-7A10-40DF-9C88-EC1B09F9F6BE}" type="presOf" srcId="{49B69A20-0FE4-43BB-AECF-7233DACC2652}" destId="{05DB88A7-B40C-4743-A999-5D8A2B16E9BA}" srcOrd="0" destOrd="0" presId="urn:microsoft.com/office/officeart/2005/8/layout/arrow6"/>
    <dgm:cxn modelId="{FFE39C69-BE74-4303-A47F-B06F7A03BDED}" type="presParOf" srcId="{05DB88A7-B40C-4743-A999-5D8A2B16E9BA}" destId="{BD9975D1-F58D-4D98-B546-6FB337D2A3A4}" srcOrd="0" destOrd="0" presId="urn:microsoft.com/office/officeart/2005/8/layout/arrow6"/>
    <dgm:cxn modelId="{C5745B40-D7A6-40A8-A9DE-FA02CD38217F}" type="presParOf" srcId="{05DB88A7-B40C-4743-A999-5D8A2B16E9BA}" destId="{992EF9FC-1F1B-41E4-855D-E3622C054BDA}" srcOrd="1" destOrd="0" presId="urn:microsoft.com/office/officeart/2005/8/layout/arrow6"/>
    <dgm:cxn modelId="{7DB7BAC6-1DF5-4118-91DC-96FDAE31CCBD}" type="presParOf" srcId="{05DB88A7-B40C-4743-A999-5D8A2B16E9BA}" destId="{59189862-2F34-4629-BED6-B5E42A9512F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A1D61F-39D6-45D6-B7BA-9593F227FAD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4F81CE-455E-4505-B662-0937CED09460}">
      <dgm:prSet/>
      <dgm:spPr/>
      <dgm:t>
        <a:bodyPr/>
        <a:lstStyle/>
        <a:p>
          <a:r>
            <a:rPr lang="en-US" b="0" i="0"/>
            <a:t>Develop a new skill set</a:t>
          </a:r>
          <a:endParaRPr lang="en-US"/>
        </a:p>
      </dgm:t>
    </dgm:pt>
    <dgm:pt modelId="{359AE62F-8E71-4F15-A803-FC4F152C08E4}" type="parTrans" cxnId="{42E58237-3636-4B06-88E0-0237D30941E7}">
      <dgm:prSet/>
      <dgm:spPr/>
      <dgm:t>
        <a:bodyPr/>
        <a:lstStyle/>
        <a:p>
          <a:endParaRPr lang="en-US"/>
        </a:p>
      </dgm:t>
    </dgm:pt>
    <dgm:pt modelId="{E4FD92E6-E3AB-4898-9329-40489B777A82}" type="sibTrans" cxnId="{42E58237-3636-4B06-88E0-0237D30941E7}">
      <dgm:prSet/>
      <dgm:spPr/>
      <dgm:t>
        <a:bodyPr/>
        <a:lstStyle/>
        <a:p>
          <a:endParaRPr lang="en-US"/>
        </a:p>
      </dgm:t>
    </dgm:pt>
    <dgm:pt modelId="{5A0F5046-4E02-4490-9BED-F54CD0F0835C}">
      <dgm:prSet/>
      <dgm:spPr/>
      <dgm:t>
        <a:bodyPr/>
        <a:lstStyle/>
        <a:p>
          <a:r>
            <a:rPr lang="en-US" b="0" i="0"/>
            <a:t>Take up leadership responsibilities</a:t>
          </a:r>
          <a:endParaRPr lang="en-US"/>
        </a:p>
      </dgm:t>
    </dgm:pt>
    <dgm:pt modelId="{3194B1EF-D2F4-4702-B1E9-F7851A7052AF}" type="parTrans" cxnId="{4BD1BB5B-F2F0-4CF8-94CF-F8A4CB6A5255}">
      <dgm:prSet/>
      <dgm:spPr/>
      <dgm:t>
        <a:bodyPr/>
        <a:lstStyle/>
        <a:p>
          <a:endParaRPr lang="en-US"/>
        </a:p>
      </dgm:t>
    </dgm:pt>
    <dgm:pt modelId="{F919949F-EB13-4052-AC89-C475A7EA32EC}" type="sibTrans" cxnId="{4BD1BB5B-F2F0-4CF8-94CF-F8A4CB6A5255}">
      <dgm:prSet/>
      <dgm:spPr/>
      <dgm:t>
        <a:bodyPr/>
        <a:lstStyle/>
        <a:p>
          <a:endParaRPr lang="en-US"/>
        </a:p>
      </dgm:t>
    </dgm:pt>
    <dgm:pt modelId="{8738AC29-F938-4586-A576-8DB3018BFBEE}">
      <dgm:prSet/>
      <dgm:spPr/>
      <dgm:t>
        <a:bodyPr/>
        <a:lstStyle/>
        <a:p>
          <a:r>
            <a:rPr lang="en-US" b="0" i="0"/>
            <a:t>Expand your professional network</a:t>
          </a:r>
          <a:endParaRPr lang="en-US"/>
        </a:p>
      </dgm:t>
    </dgm:pt>
    <dgm:pt modelId="{10945E2A-6C71-4F26-B7A8-7F094D3E24A5}" type="parTrans" cxnId="{F4FCC952-2743-4963-990A-CDDE6CAB949A}">
      <dgm:prSet/>
      <dgm:spPr/>
      <dgm:t>
        <a:bodyPr/>
        <a:lstStyle/>
        <a:p>
          <a:endParaRPr lang="en-US"/>
        </a:p>
      </dgm:t>
    </dgm:pt>
    <dgm:pt modelId="{EDC2D14A-8C11-49E0-9EF8-BB44E6AFE6B5}" type="sibTrans" cxnId="{F4FCC952-2743-4963-990A-CDDE6CAB949A}">
      <dgm:prSet/>
      <dgm:spPr/>
      <dgm:t>
        <a:bodyPr/>
        <a:lstStyle/>
        <a:p>
          <a:endParaRPr lang="en-US"/>
        </a:p>
      </dgm:t>
    </dgm:pt>
    <dgm:pt modelId="{E1FB0212-C1CE-4395-B90A-64DC292F93E1}">
      <dgm:prSet/>
      <dgm:spPr/>
      <dgm:t>
        <a:bodyPr/>
        <a:lstStyle/>
        <a:p>
          <a:r>
            <a:rPr lang="en-US" b="0" i="0"/>
            <a:t>Up your credentials</a:t>
          </a:r>
          <a:endParaRPr lang="en-US"/>
        </a:p>
      </dgm:t>
    </dgm:pt>
    <dgm:pt modelId="{FD0E93CD-97FD-47D9-93A3-EA7E12FF1D59}" type="parTrans" cxnId="{F68E9857-3168-4DCC-9608-75AC4718BA83}">
      <dgm:prSet/>
      <dgm:spPr/>
      <dgm:t>
        <a:bodyPr/>
        <a:lstStyle/>
        <a:p>
          <a:endParaRPr lang="en-US"/>
        </a:p>
      </dgm:t>
    </dgm:pt>
    <dgm:pt modelId="{A425B26D-92D3-4AF6-A728-14EE9AA1CE24}" type="sibTrans" cxnId="{F68E9857-3168-4DCC-9608-75AC4718BA83}">
      <dgm:prSet/>
      <dgm:spPr/>
      <dgm:t>
        <a:bodyPr/>
        <a:lstStyle/>
        <a:p>
          <a:endParaRPr lang="en-US"/>
        </a:p>
      </dgm:t>
    </dgm:pt>
    <dgm:pt modelId="{DAF7F141-3D5F-4998-9477-38D592FEF05A}">
      <dgm:prSet/>
      <dgm:spPr/>
      <dgm:t>
        <a:bodyPr/>
        <a:lstStyle/>
        <a:p>
          <a:r>
            <a:rPr lang="en-US" b="0" i="0"/>
            <a:t>Find a mentor</a:t>
          </a:r>
          <a:endParaRPr lang="en-US"/>
        </a:p>
      </dgm:t>
    </dgm:pt>
    <dgm:pt modelId="{AF35CFA9-94EB-4620-AB8B-F2B1A0A562E2}" type="parTrans" cxnId="{B407FC62-5B05-4739-9508-F9A89FD59624}">
      <dgm:prSet/>
      <dgm:spPr/>
      <dgm:t>
        <a:bodyPr/>
        <a:lstStyle/>
        <a:p>
          <a:endParaRPr lang="en-US"/>
        </a:p>
      </dgm:t>
    </dgm:pt>
    <dgm:pt modelId="{D871164A-D3B8-49F5-A1D9-4054DEC689B4}" type="sibTrans" cxnId="{B407FC62-5B05-4739-9508-F9A89FD59624}">
      <dgm:prSet/>
      <dgm:spPr/>
      <dgm:t>
        <a:bodyPr/>
        <a:lstStyle/>
        <a:p>
          <a:endParaRPr lang="en-US"/>
        </a:p>
      </dgm:t>
    </dgm:pt>
    <dgm:pt modelId="{4B8611B4-5CC5-48A6-9B89-1871F3B7B04E}" type="pres">
      <dgm:prSet presAssocID="{21A1D61F-39D6-45D6-B7BA-9593F227FADA}" presName="Name0" presStyleCnt="0">
        <dgm:presLayoutVars>
          <dgm:chMax val="7"/>
          <dgm:chPref val="7"/>
          <dgm:dir/>
        </dgm:presLayoutVars>
      </dgm:prSet>
      <dgm:spPr/>
    </dgm:pt>
    <dgm:pt modelId="{BD4DF487-3BB4-455A-B424-C8A3D8C5D62D}" type="pres">
      <dgm:prSet presAssocID="{21A1D61F-39D6-45D6-B7BA-9593F227FADA}" presName="Name1" presStyleCnt="0"/>
      <dgm:spPr/>
    </dgm:pt>
    <dgm:pt modelId="{68484700-B152-40E8-9691-A7A8ABAD08AA}" type="pres">
      <dgm:prSet presAssocID="{21A1D61F-39D6-45D6-B7BA-9593F227FADA}" presName="cycle" presStyleCnt="0"/>
      <dgm:spPr/>
    </dgm:pt>
    <dgm:pt modelId="{A152BE42-2CF6-4A74-85B0-52E56065EDFD}" type="pres">
      <dgm:prSet presAssocID="{21A1D61F-39D6-45D6-B7BA-9593F227FADA}" presName="srcNode" presStyleLbl="node1" presStyleIdx="0" presStyleCnt="5"/>
      <dgm:spPr/>
    </dgm:pt>
    <dgm:pt modelId="{FD595AA0-4B5B-44A0-94BF-2A0753EB63FC}" type="pres">
      <dgm:prSet presAssocID="{21A1D61F-39D6-45D6-B7BA-9593F227FADA}" presName="conn" presStyleLbl="parChTrans1D2" presStyleIdx="0" presStyleCnt="1"/>
      <dgm:spPr/>
    </dgm:pt>
    <dgm:pt modelId="{E4F6671B-33E2-44C8-A13F-EA72F2ECB79F}" type="pres">
      <dgm:prSet presAssocID="{21A1D61F-39D6-45D6-B7BA-9593F227FADA}" presName="extraNode" presStyleLbl="node1" presStyleIdx="0" presStyleCnt="5"/>
      <dgm:spPr/>
    </dgm:pt>
    <dgm:pt modelId="{82F917C0-D67F-4359-B3B1-31A24062A4A2}" type="pres">
      <dgm:prSet presAssocID="{21A1D61F-39D6-45D6-B7BA-9593F227FADA}" presName="dstNode" presStyleLbl="node1" presStyleIdx="0" presStyleCnt="5"/>
      <dgm:spPr/>
    </dgm:pt>
    <dgm:pt modelId="{2B5C11A8-1AA2-4993-9E8A-2AE80E5CC9DA}" type="pres">
      <dgm:prSet presAssocID="{374F81CE-455E-4505-B662-0937CED09460}" presName="text_1" presStyleLbl="node1" presStyleIdx="0" presStyleCnt="5">
        <dgm:presLayoutVars>
          <dgm:bulletEnabled val="1"/>
        </dgm:presLayoutVars>
      </dgm:prSet>
      <dgm:spPr/>
    </dgm:pt>
    <dgm:pt modelId="{A4989140-71F2-4347-8905-F12D4B661AE6}" type="pres">
      <dgm:prSet presAssocID="{374F81CE-455E-4505-B662-0937CED09460}" presName="accent_1" presStyleCnt="0"/>
      <dgm:spPr/>
    </dgm:pt>
    <dgm:pt modelId="{B014A461-5FC2-4900-B713-E1D39289F18D}" type="pres">
      <dgm:prSet presAssocID="{374F81CE-455E-4505-B662-0937CED09460}" presName="accentRepeatNode" presStyleLbl="solidFgAcc1" presStyleIdx="0" presStyleCnt="5"/>
      <dgm:spPr/>
    </dgm:pt>
    <dgm:pt modelId="{1B4C0330-43BD-455A-A5F5-504110E659D4}" type="pres">
      <dgm:prSet presAssocID="{5A0F5046-4E02-4490-9BED-F54CD0F0835C}" presName="text_2" presStyleLbl="node1" presStyleIdx="1" presStyleCnt="5">
        <dgm:presLayoutVars>
          <dgm:bulletEnabled val="1"/>
        </dgm:presLayoutVars>
      </dgm:prSet>
      <dgm:spPr/>
    </dgm:pt>
    <dgm:pt modelId="{9F33A849-BCCF-4899-9D62-C83C46DE3FB6}" type="pres">
      <dgm:prSet presAssocID="{5A0F5046-4E02-4490-9BED-F54CD0F0835C}" presName="accent_2" presStyleCnt="0"/>
      <dgm:spPr/>
    </dgm:pt>
    <dgm:pt modelId="{F3BBBC8E-F288-4BFB-AF0A-3680C85AB517}" type="pres">
      <dgm:prSet presAssocID="{5A0F5046-4E02-4490-9BED-F54CD0F0835C}" presName="accentRepeatNode" presStyleLbl="solidFgAcc1" presStyleIdx="1" presStyleCnt="5"/>
      <dgm:spPr/>
    </dgm:pt>
    <dgm:pt modelId="{F72213D8-0951-465B-957B-D2C615CCEA36}" type="pres">
      <dgm:prSet presAssocID="{8738AC29-F938-4586-A576-8DB3018BFBEE}" presName="text_3" presStyleLbl="node1" presStyleIdx="2" presStyleCnt="5">
        <dgm:presLayoutVars>
          <dgm:bulletEnabled val="1"/>
        </dgm:presLayoutVars>
      </dgm:prSet>
      <dgm:spPr/>
    </dgm:pt>
    <dgm:pt modelId="{8294EA0B-EDCC-4D98-B95F-9378D7AB0D74}" type="pres">
      <dgm:prSet presAssocID="{8738AC29-F938-4586-A576-8DB3018BFBEE}" presName="accent_3" presStyleCnt="0"/>
      <dgm:spPr/>
    </dgm:pt>
    <dgm:pt modelId="{5027EA31-F196-4303-9198-827E90C5F433}" type="pres">
      <dgm:prSet presAssocID="{8738AC29-F938-4586-A576-8DB3018BFBEE}" presName="accentRepeatNode" presStyleLbl="solidFgAcc1" presStyleIdx="2" presStyleCnt="5"/>
      <dgm:spPr/>
    </dgm:pt>
    <dgm:pt modelId="{EFDC0D5C-FFD5-4BF4-8013-4D9557EAEBB8}" type="pres">
      <dgm:prSet presAssocID="{E1FB0212-C1CE-4395-B90A-64DC292F93E1}" presName="text_4" presStyleLbl="node1" presStyleIdx="3" presStyleCnt="5">
        <dgm:presLayoutVars>
          <dgm:bulletEnabled val="1"/>
        </dgm:presLayoutVars>
      </dgm:prSet>
      <dgm:spPr/>
    </dgm:pt>
    <dgm:pt modelId="{48383C71-282F-4341-B652-062BB975DD5C}" type="pres">
      <dgm:prSet presAssocID="{E1FB0212-C1CE-4395-B90A-64DC292F93E1}" presName="accent_4" presStyleCnt="0"/>
      <dgm:spPr/>
    </dgm:pt>
    <dgm:pt modelId="{6B4E25FB-BA2F-41FC-81D3-1F743642A4D6}" type="pres">
      <dgm:prSet presAssocID="{E1FB0212-C1CE-4395-B90A-64DC292F93E1}" presName="accentRepeatNode" presStyleLbl="solidFgAcc1" presStyleIdx="3" presStyleCnt="5"/>
      <dgm:spPr/>
    </dgm:pt>
    <dgm:pt modelId="{19E155BE-6849-484E-8B41-BCDE98AFAAD0}" type="pres">
      <dgm:prSet presAssocID="{DAF7F141-3D5F-4998-9477-38D592FEF05A}" presName="text_5" presStyleLbl="node1" presStyleIdx="4" presStyleCnt="5">
        <dgm:presLayoutVars>
          <dgm:bulletEnabled val="1"/>
        </dgm:presLayoutVars>
      </dgm:prSet>
      <dgm:spPr/>
    </dgm:pt>
    <dgm:pt modelId="{7E04F087-7CB0-4BAD-B61B-B3647885B7F6}" type="pres">
      <dgm:prSet presAssocID="{DAF7F141-3D5F-4998-9477-38D592FEF05A}" presName="accent_5" presStyleCnt="0"/>
      <dgm:spPr/>
    </dgm:pt>
    <dgm:pt modelId="{B6D3777F-D52D-4ED9-BF41-63FC7FA9B7C1}" type="pres">
      <dgm:prSet presAssocID="{DAF7F141-3D5F-4998-9477-38D592FEF05A}" presName="accentRepeatNode" presStyleLbl="solidFgAcc1" presStyleIdx="4" presStyleCnt="5"/>
      <dgm:spPr/>
    </dgm:pt>
  </dgm:ptLst>
  <dgm:cxnLst>
    <dgm:cxn modelId="{42E58237-3636-4B06-88E0-0237D30941E7}" srcId="{21A1D61F-39D6-45D6-B7BA-9593F227FADA}" destId="{374F81CE-455E-4505-B662-0937CED09460}" srcOrd="0" destOrd="0" parTransId="{359AE62F-8E71-4F15-A803-FC4F152C08E4}" sibTransId="{E4FD92E6-E3AB-4898-9329-40489B777A82}"/>
    <dgm:cxn modelId="{4BD1BB5B-F2F0-4CF8-94CF-F8A4CB6A5255}" srcId="{21A1D61F-39D6-45D6-B7BA-9593F227FADA}" destId="{5A0F5046-4E02-4490-9BED-F54CD0F0835C}" srcOrd="1" destOrd="0" parTransId="{3194B1EF-D2F4-4702-B1E9-F7851A7052AF}" sibTransId="{F919949F-EB13-4052-AC89-C475A7EA32EC}"/>
    <dgm:cxn modelId="{B407FC62-5B05-4739-9508-F9A89FD59624}" srcId="{21A1D61F-39D6-45D6-B7BA-9593F227FADA}" destId="{DAF7F141-3D5F-4998-9477-38D592FEF05A}" srcOrd="4" destOrd="0" parTransId="{AF35CFA9-94EB-4620-AB8B-F2B1A0A562E2}" sibTransId="{D871164A-D3B8-49F5-A1D9-4054DEC689B4}"/>
    <dgm:cxn modelId="{3A401463-C50E-43FE-8CAB-9D52A758CD5C}" type="presOf" srcId="{E1FB0212-C1CE-4395-B90A-64DC292F93E1}" destId="{EFDC0D5C-FFD5-4BF4-8013-4D9557EAEBB8}" srcOrd="0" destOrd="0" presId="urn:microsoft.com/office/officeart/2008/layout/VerticalCurvedList"/>
    <dgm:cxn modelId="{649DAF6F-A323-4A55-8038-48BF6D839C57}" type="presOf" srcId="{E4FD92E6-E3AB-4898-9329-40489B777A82}" destId="{FD595AA0-4B5B-44A0-94BF-2A0753EB63FC}" srcOrd="0" destOrd="0" presId="urn:microsoft.com/office/officeart/2008/layout/VerticalCurvedList"/>
    <dgm:cxn modelId="{F4FCC952-2743-4963-990A-CDDE6CAB949A}" srcId="{21A1D61F-39D6-45D6-B7BA-9593F227FADA}" destId="{8738AC29-F938-4586-A576-8DB3018BFBEE}" srcOrd="2" destOrd="0" parTransId="{10945E2A-6C71-4F26-B7A8-7F094D3E24A5}" sibTransId="{EDC2D14A-8C11-49E0-9EF8-BB44E6AFE6B5}"/>
    <dgm:cxn modelId="{D3BB3676-50B8-4BF5-BA00-A3A658725692}" type="presOf" srcId="{21A1D61F-39D6-45D6-B7BA-9593F227FADA}" destId="{4B8611B4-5CC5-48A6-9B89-1871F3B7B04E}" srcOrd="0" destOrd="0" presId="urn:microsoft.com/office/officeart/2008/layout/VerticalCurvedList"/>
    <dgm:cxn modelId="{F68E9857-3168-4DCC-9608-75AC4718BA83}" srcId="{21A1D61F-39D6-45D6-B7BA-9593F227FADA}" destId="{E1FB0212-C1CE-4395-B90A-64DC292F93E1}" srcOrd="3" destOrd="0" parTransId="{FD0E93CD-97FD-47D9-93A3-EA7E12FF1D59}" sibTransId="{A425B26D-92D3-4AF6-A728-14EE9AA1CE24}"/>
    <dgm:cxn modelId="{3E477980-4673-4BF9-9A3A-7D6A5E46B149}" type="presOf" srcId="{8738AC29-F938-4586-A576-8DB3018BFBEE}" destId="{F72213D8-0951-465B-957B-D2C615CCEA36}" srcOrd="0" destOrd="0" presId="urn:microsoft.com/office/officeart/2008/layout/VerticalCurvedList"/>
    <dgm:cxn modelId="{045E689F-FA95-4235-9D9C-43FA3D19B217}" type="presOf" srcId="{5A0F5046-4E02-4490-9BED-F54CD0F0835C}" destId="{1B4C0330-43BD-455A-A5F5-504110E659D4}" srcOrd="0" destOrd="0" presId="urn:microsoft.com/office/officeart/2008/layout/VerticalCurvedList"/>
    <dgm:cxn modelId="{57C024A5-9A3C-4C6C-AAC8-8AFD659996F3}" type="presOf" srcId="{374F81CE-455E-4505-B662-0937CED09460}" destId="{2B5C11A8-1AA2-4993-9E8A-2AE80E5CC9DA}" srcOrd="0" destOrd="0" presId="urn:microsoft.com/office/officeart/2008/layout/VerticalCurvedList"/>
    <dgm:cxn modelId="{37B0DFAC-1133-41A9-94F5-4869A7283F98}" type="presOf" srcId="{DAF7F141-3D5F-4998-9477-38D592FEF05A}" destId="{19E155BE-6849-484E-8B41-BCDE98AFAAD0}" srcOrd="0" destOrd="0" presId="urn:microsoft.com/office/officeart/2008/layout/VerticalCurvedList"/>
    <dgm:cxn modelId="{1A945F7F-3CB4-4B82-9CC9-EA7CC82B08DE}" type="presParOf" srcId="{4B8611B4-5CC5-48A6-9B89-1871F3B7B04E}" destId="{BD4DF487-3BB4-455A-B424-C8A3D8C5D62D}" srcOrd="0" destOrd="0" presId="urn:microsoft.com/office/officeart/2008/layout/VerticalCurvedList"/>
    <dgm:cxn modelId="{0B05FB1F-6B7D-4585-9A0E-FD9E922D2827}" type="presParOf" srcId="{BD4DF487-3BB4-455A-B424-C8A3D8C5D62D}" destId="{68484700-B152-40E8-9691-A7A8ABAD08AA}" srcOrd="0" destOrd="0" presId="urn:microsoft.com/office/officeart/2008/layout/VerticalCurvedList"/>
    <dgm:cxn modelId="{BFF10237-CC90-4936-B77E-08DEFB6983BE}" type="presParOf" srcId="{68484700-B152-40E8-9691-A7A8ABAD08AA}" destId="{A152BE42-2CF6-4A74-85B0-52E56065EDFD}" srcOrd="0" destOrd="0" presId="urn:microsoft.com/office/officeart/2008/layout/VerticalCurvedList"/>
    <dgm:cxn modelId="{BCF1FD42-109B-44FC-A34B-0619C9ECF357}" type="presParOf" srcId="{68484700-B152-40E8-9691-A7A8ABAD08AA}" destId="{FD595AA0-4B5B-44A0-94BF-2A0753EB63FC}" srcOrd="1" destOrd="0" presId="urn:microsoft.com/office/officeart/2008/layout/VerticalCurvedList"/>
    <dgm:cxn modelId="{BFCFCE07-5D86-4C51-B8C2-6701E4406C11}" type="presParOf" srcId="{68484700-B152-40E8-9691-A7A8ABAD08AA}" destId="{E4F6671B-33E2-44C8-A13F-EA72F2ECB79F}" srcOrd="2" destOrd="0" presId="urn:microsoft.com/office/officeart/2008/layout/VerticalCurvedList"/>
    <dgm:cxn modelId="{620D0A43-0403-4A21-B65F-E239A62C1A9B}" type="presParOf" srcId="{68484700-B152-40E8-9691-A7A8ABAD08AA}" destId="{82F917C0-D67F-4359-B3B1-31A24062A4A2}" srcOrd="3" destOrd="0" presId="urn:microsoft.com/office/officeart/2008/layout/VerticalCurvedList"/>
    <dgm:cxn modelId="{9E6AD984-2605-4774-BEB1-5D15D054C608}" type="presParOf" srcId="{BD4DF487-3BB4-455A-B424-C8A3D8C5D62D}" destId="{2B5C11A8-1AA2-4993-9E8A-2AE80E5CC9DA}" srcOrd="1" destOrd="0" presId="urn:microsoft.com/office/officeart/2008/layout/VerticalCurvedList"/>
    <dgm:cxn modelId="{2DDCD4A8-ED65-46C7-8ACF-18EF474E551D}" type="presParOf" srcId="{BD4DF487-3BB4-455A-B424-C8A3D8C5D62D}" destId="{A4989140-71F2-4347-8905-F12D4B661AE6}" srcOrd="2" destOrd="0" presId="urn:microsoft.com/office/officeart/2008/layout/VerticalCurvedList"/>
    <dgm:cxn modelId="{BB432115-FDEF-4ED3-B8E9-8F3CB9AB166E}" type="presParOf" srcId="{A4989140-71F2-4347-8905-F12D4B661AE6}" destId="{B014A461-5FC2-4900-B713-E1D39289F18D}" srcOrd="0" destOrd="0" presId="urn:microsoft.com/office/officeart/2008/layout/VerticalCurvedList"/>
    <dgm:cxn modelId="{E195036F-5C76-4C92-ADBA-E6067A691D9B}" type="presParOf" srcId="{BD4DF487-3BB4-455A-B424-C8A3D8C5D62D}" destId="{1B4C0330-43BD-455A-A5F5-504110E659D4}" srcOrd="3" destOrd="0" presId="urn:microsoft.com/office/officeart/2008/layout/VerticalCurvedList"/>
    <dgm:cxn modelId="{8812BA64-742C-4F90-BCDB-80945484A191}" type="presParOf" srcId="{BD4DF487-3BB4-455A-B424-C8A3D8C5D62D}" destId="{9F33A849-BCCF-4899-9D62-C83C46DE3FB6}" srcOrd="4" destOrd="0" presId="urn:microsoft.com/office/officeart/2008/layout/VerticalCurvedList"/>
    <dgm:cxn modelId="{43C099C6-85FE-4246-99EE-483A28C7F002}" type="presParOf" srcId="{9F33A849-BCCF-4899-9D62-C83C46DE3FB6}" destId="{F3BBBC8E-F288-4BFB-AF0A-3680C85AB517}" srcOrd="0" destOrd="0" presId="urn:microsoft.com/office/officeart/2008/layout/VerticalCurvedList"/>
    <dgm:cxn modelId="{8CD66214-C891-42D8-81E0-ADBDDE1E238C}" type="presParOf" srcId="{BD4DF487-3BB4-455A-B424-C8A3D8C5D62D}" destId="{F72213D8-0951-465B-957B-D2C615CCEA36}" srcOrd="5" destOrd="0" presId="urn:microsoft.com/office/officeart/2008/layout/VerticalCurvedList"/>
    <dgm:cxn modelId="{74096132-3606-4701-ACE4-A4CB1D3C9E8D}" type="presParOf" srcId="{BD4DF487-3BB4-455A-B424-C8A3D8C5D62D}" destId="{8294EA0B-EDCC-4D98-B95F-9378D7AB0D74}" srcOrd="6" destOrd="0" presId="urn:microsoft.com/office/officeart/2008/layout/VerticalCurvedList"/>
    <dgm:cxn modelId="{235F8590-C480-4A3B-8C7E-E82B672A8DF2}" type="presParOf" srcId="{8294EA0B-EDCC-4D98-B95F-9378D7AB0D74}" destId="{5027EA31-F196-4303-9198-827E90C5F433}" srcOrd="0" destOrd="0" presId="urn:microsoft.com/office/officeart/2008/layout/VerticalCurvedList"/>
    <dgm:cxn modelId="{8310FC8A-AEBE-4628-B207-CC3A3D08447E}" type="presParOf" srcId="{BD4DF487-3BB4-455A-B424-C8A3D8C5D62D}" destId="{EFDC0D5C-FFD5-4BF4-8013-4D9557EAEBB8}" srcOrd="7" destOrd="0" presId="urn:microsoft.com/office/officeart/2008/layout/VerticalCurvedList"/>
    <dgm:cxn modelId="{CFC31FBB-9A4E-48A3-82D5-EAA40E7FAC2A}" type="presParOf" srcId="{BD4DF487-3BB4-455A-B424-C8A3D8C5D62D}" destId="{48383C71-282F-4341-B652-062BB975DD5C}" srcOrd="8" destOrd="0" presId="urn:microsoft.com/office/officeart/2008/layout/VerticalCurvedList"/>
    <dgm:cxn modelId="{721E84B6-3C81-41D1-89DA-A338B71266AF}" type="presParOf" srcId="{48383C71-282F-4341-B652-062BB975DD5C}" destId="{6B4E25FB-BA2F-41FC-81D3-1F743642A4D6}" srcOrd="0" destOrd="0" presId="urn:microsoft.com/office/officeart/2008/layout/VerticalCurvedList"/>
    <dgm:cxn modelId="{7D3A0B2E-D7E5-4B8F-B1ED-FA8A0969CDAA}" type="presParOf" srcId="{BD4DF487-3BB4-455A-B424-C8A3D8C5D62D}" destId="{19E155BE-6849-484E-8B41-BCDE98AFAAD0}" srcOrd="9" destOrd="0" presId="urn:microsoft.com/office/officeart/2008/layout/VerticalCurvedList"/>
    <dgm:cxn modelId="{E87FBAC0-52DA-4C67-8F61-111B7CC5554E}" type="presParOf" srcId="{BD4DF487-3BB4-455A-B424-C8A3D8C5D62D}" destId="{7E04F087-7CB0-4BAD-B61B-B3647885B7F6}" srcOrd="10" destOrd="0" presId="urn:microsoft.com/office/officeart/2008/layout/VerticalCurvedList"/>
    <dgm:cxn modelId="{67B124A5-194E-409C-9A63-B4C5EA717156}" type="presParOf" srcId="{7E04F087-7CB0-4BAD-B61B-B3647885B7F6}" destId="{B6D3777F-D52D-4ED9-BF41-63FC7FA9B7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A26292-833E-4105-BD14-3278FC7A4E18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58D6C2-893F-4562-AE82-624A04B5C37F}">
      <dgm:prSet custT="1"/>
      <dgm:spPr/>
      <dgm:t>
        <a:bodyPr/>
        <a:lstStyle/>
        <a:p>
          <a:r>
            <a:rPr lang="en-US" sz="2400" b="0" i="0"/>
            <a:t>Provides direction, motivation, &amp; purpose </a:t>
          </a:r>
          <a:endParaRPr lang="en-US" sz="2400"/>
        </a:p>
      </dgm:t>
    </dgm:pt>
    <dgm:pt modelId="{040291F0-AD85-4FEF-9DF1-29DB69A9CE43}" type="parTrans" cxnId="{8A73C90B-ABA1-46FD-AB04-FA1E3EB4E952}">
      <dgm:prSet/>
      <dgm:spPr/>
      <dgm:t>
        <a:bodyPr/>
        <a:lstStyle/>
        <a:p>
          <a:endParaRPr lang="en-US"/>
        </a:p>
      </dgm:t>
    </dgm:pt>
    <dgm:pt modelId="{2BF6906C-5294-464C-A940-47266F4012F9}" type="sibTrans" cxnId="{8A73C90B-ABA1-46FD-AB04-FA1E3EB4E952}">
      <dgm:prSet/>
      <dgm:spPr/>
      <dgm:t>
        <a:bodyPr/>
        <a:lstStyle/>
        <a:p>
          <a:endParaRPr lang="en-US"/>
        </a:p>
      </dgm:t>
    </dgm:pt>
    <dgm:pt modelId="{10BF88E4-3AF0-4AF6-A257-D64C22AFD229}">
      <dgm:prSet custT="1"/>
      <dgm:spPr/>
      <dgm:t>
        <a:bodyPr/>
        <a:lstStyle/>
        <a:p>
          <a:r>
            <a:rPr lang="en-US" sz="2400" b="0" i="0"/>
            <a:t>Eliminate distractions &amp; improve focus</a:t>
          </a:r>
          <a:endParaRPr lang="en-US" sz="2400"/>
        </a:p>
      </dgm:t>
    </dgm:pt>
    <dgm:pt modelId="{1D282EB8-6882-422F-AF6C-7E99E8E1198D}" type="parTrans" cxnId="{B42A2C82-02E9-4B59-B5EC-04CF151BD914}">
      <dgm:prSet/>
      <dgm:spPr/>
      <dgm:t>
        <a:bodyPr/>
        <a:lstStyle/>
        <a:p>
          <a:endParaRPr lang="en-US"/>
        </a:p>
      </dgm:t>
    </dgm:pt>
    <dgm:pt modelId="{C74561B7-C786-41AB-968A-A70F191DD415}" type="sibTrans" cxnId="{B42A2C82-02E9-4B59-B5EC-04CF151BD914}">
      <dgm:prSet/>
      <dgm:spPr/>
      <dgm:t>
        <a:bodyPr/>
        <a:lstStyle/>
        <a:p>
          <a:endParaRPr lang="en-US"/>
        </a:p>
      </dgm:t>
    </dgm:pt>
    <dgm:pt modelId="{CF443D08-2A8A-4EFD-BE95-65B08B0C4BFA}">
      <dgm:prSet custT="1"/>
      <dgm:spPr/>
      <dgm:t>
        <a:bodyPr/>
        <a:lstStyle/>
        <a:p>
          <a:r>
            <a:rPr lang="en-US" sz="2400" b="0" i="0"/>
            <a:t>Learn more about ourselves  </a:t>
          </a:r>
          <a:endParaRPr lang="en-US" sz="2400"/>
        </a:p>
      </dgm:t>
    </dgm:pt>
    <dgm:pt modelId="{D5A4E5C0-F414-4C95-94F8-7BB5E660B72F}" type="parTrans" cxnId="{F6B5EA3D-0CC7-409B-BF1A-57E9A69A23A3}">
      <dgm:prSet/>
      <dgm:spPr/>
    </dgm:pt>
    <dgm:pt modelId="{47DDB8D1-8C1D-4314-8511-1C5C9025E6CF}" type="sibTrans" cxnId="{F6B5EA3D-0CC7-409B-BF1A-57E9A69A23A3}">
      <dgm:prSet/>
      <dgm:spPr/>
    </dgm:pt>
    <dgm:pt modelId="{9B300CA1-51C3-4D8E-B5A7-095C39389360}" type="pres">
      <dgm:prSet presAssocID="{02A26292-833E-4105-BD14-3278FC7A4E18}" presName="Name0" presStyleCnt="0">
        <dgm:presLayoutVars>
          <dgm:dir/>
          <dgm:resizeHandles val="exact"/>
        </dgm:presLayoutVars>
      </dgm:prSet>
      <dgm:spPr/>
    </dgm:pt>
    <dgm:pt modelId="{3574CEFE-C942-4660-B4FF-D2282EFB301B}" type="pres">
      <dgm:prSet presAssocID="{CC58D6C2-893F-4562-AE82-624A04B5C37F}" presName="node" presStyleLbl="node1" presStyleIdx="0" presStyleCnt="3">
        <dgm:presLayoutVars>
          <dgm:bulletEnabled val="1"/>
        </dgm:presLayoutVars>
      </dgm:prSet>
      <dgm:spPr/>
    </dgm:pt>
    <dgm:pt modelId="{CA336529-DFB1-420F-B5C6-6396A0C82887}" type="pres">
      <dgm:prSet presAssocID="{2BF6906C-5294-464C-A940-47266F4012F9}" presName="sibTrans" presStyleCnt="0"/>
      <dgm:spPr/>
    </dgm:pt>
    <dgm:pt modelId="{A33B881E-7371-4920-B89E-F07E9D77068E}" type="pres">
      <dgm:prSet presAssocID="{10BF88E4-3AF0-4AF6-A257-D64C22AFD229}" presName="node" presStyleLbl="node1" presStyleIdx="1" presStyleCnt="3">
        <dgm:presLayoutVars>
          <dgm:bulletEnabled val="1"/>
        </dgm:presLayoutVars>
      </dgm:prSet>
      <dgm:spPr/>
    </dgm:pt>
    <dgm:pt modelId="{C09BEEAC-61C4-4848-B79F-7AA6E556A531}" type="pres">
      <dgm:prSet presAssocID="{C74561B7-C786-41AB-968A-A70F191DD415}" presName="sibTrans" presStyleCnt="0"/>
      <dgm:spPr/>
    </dgm:pt>
    <dgm:pt modelId="{C7ED859E-DD29-4795-B020-10912AF446BC}" type="pres">
      <dgm:prSet presAssocID="{CF443D08-2A8A-4EFD-BE95-65B08B0C4BFA}" presName="node" presStyleLbl="node1" presStyleIdx="2" presStyleCnt="3">
        <dgm:presLayoutVars>
          <dgm:bulletEnabled val="1"/>
        </dgm:presLayoutVars>
      </dgm:prSet>
      <dgm:spPr/>
    </dgm:pt>
  </dgm:ptLst>
  <dgm:cxnLst>
    <dgm:cxn modelId="{C82E6905-8C9B-406C-8297-77F09CCC74F9}" type="presOf" srcId="{02A26292-833E-4105-BD14-3278FC7A4E18}" destId="{9B300CA1-51C3-4D8E-B5A7-095C39389360}" srcOrd="0" destOrd="0" presId="urn:microsoft.com/office/officeart/2005/8/layout/hList6"/>
    <dgm:cxn modelId="{8A73C90B-ABA1-46FD-AB04-FA1E3EB4E952}" srcId="{02A26292-833E-4105-BD14-3278FC7A4E18}" destId="{CC58D6C2-893F-4562-AE82-624A04B5C37F}" srcOrd="0" destOrd="0" parTransId="{040291F0-AD85-4FEF-9DF1-29DB69A9CE43}" sibTransId="{2BF6906C-5294-464C-A940-47266F4012F9}"/>
    <dgm:cxn modelId="{85118F36-A862-4018-B81C-8DD852150CA2}" type="presOf" srcId="{CF443D08-2A8A-4EFD-BE95-65B08B0C4BFA}" destId="{C7ED859E-DD29-4795-B020-10912AF446BC}" srcOrd="0" destOrd="0" presId="urn:microsoft.com/office/officeart/2005/8/layout/hList6"/>
    <dgm:cxn modelId="{F6B5EA3D-0CC7-409B-BF1A-57E9A69A23A3}" srcId="{02A26292-833E-4105-BD14-3278FC7A4E18}" destId="{CF443D08-2A8A-4EFD-BE95-65B08B0C4BFA}" srcOrd="2" destOrd="0" parTransId="{D5A4E5C0-F414-4C95-94F8-7BB5E660B72F}" sibTransId="{47DDB8D1-8C1D-4314-8511-1C5C9025E6CF}"/>
    <dgm:cxn modelId="{B5CEDD57-869D-4433-8348-6539757B7A04}" type="presOf" srcId="{CC58D6C2-893F-4562-AE82-624A04B5C37F}" destId="{3574CEFE-C942-4660-B4FF-D2282EFB301B}" srcOrd="0" destOrd="0" presId="urn:microsoft.com/office/officeart/2005/8/layout/hList6"/>
    <dgm:cxn modelId="{B42A2C82-02E9-4B59-B5EC-04CF151BD914}" srcId="{02A26292-833E-4105-BD14-3278FC7A4E18}" destId="{10BF88E4-3AF0-4AF6-A257-D64C22AFD229}" srcOrd="1" destOrd="0" parTransId="{1D282EB8-6882-422F-AF6C-7E99E8E1198D}" sibTransId="{C74561B7-C786-41AB-968A-A70F191DD415}"/>
    <dgm:cxn modelId="{B4B66CB1-0E51-417A-8C5A-BF15E9C0284D}" type="presOf" srcId="{10BF88E4-3AF0-4AF6-A257-D64C22AFD229}" destId="{A33B881E-7371-4920-B89E-F07E9D77068E}" srcOrd="0" destOrd="0" presId="urn:microsoft.com/office/officeart/2005/8/layout/hList6"/>
    <dgm:cxn modelId="{64420AF1-1856-41F6-809E-8DEE56369B12}" type="presParOf" srcId="{9B300CA1-51C3-4D8E-B5A7-095C39389360}" destId="{3574CEFE-C942-4660-B4FF-D2282EFB301B}" srcOrd="0" destOrd="0" presId="urn:microsoft.com/office/officeart/2005/8/layout/hList6"/>
    <dgm:cxn modelId="{373BAACB-6050-46C7-A291-572357D89486}" type="presParOf" srcId="{9B300CA1-51C3-4D8E-B5A7-095C39389360}" destId="{CA336529-DFB1-420F-B5C6-6396A0C82887}" srcOrd="1" destOrd="0" presId="urn:microsoft.com/office/officeart/2005/8/layout/hList6"/>
    <dgm:cxn modelId="{663F73E1-345A-494D-A7BC-7001007E31FB}" type="presParOf" srcId="{9B300CA1-51C3-4D8E-B5A7-095C39389360}" destId="{A33B881E-7371-4920-B89E-F07E9D77068E}" srcOrd="2" destOrd="0" presId="urn:microsoft.com/office/officeart/2005/8/layout/hList6"/>
    <dgm:cxn modelId="{D8E0884A-6035-4394-B3FB-CAFB94452D08}" type="presParOf" srcId="{9B300CA1-51C3-4D8E-B5A7-095C39389360}" destId="{C09BEEAC-61C4-4848-B79F-7AA6E556A531}" srcOrd="3" destOrd="0" presId="urn:microsoft.com/office/officeart/2005/8/layout/hList6"/>
    <dgm:cxn modelId="{6F18ABEE-2D2F-4914-8415-5FBD6E75222A}" type="presParOf" srcId="{9B300CA1-51C3-4D8E-B5A7-095C39389360}" destId="{C7ED859E-DD29-4795-B020-10912AF446B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9B280D-459D-4839-BEB4-516ABA6EFC3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5ECED9-788B-4308-B847-E81893F147F4}">
      <dgm:prSet/>
      <dgm:spPr/>
      <dgm:t>
        <a:bodyPr/>
        <a:lstStyle/>
        <a:p>
          <a:r>
            <a:rPr lang="en-US" b="0" i="0"/>
            <a:t>Time-Based</a:t>
          </a:r>
          <a:endParaRPr lang="en-US"/>
        </a:p>
      </dgm:t>
    </dgm:pt>
    <dgm:pt modelId="{10054D53-6404-4280-92F4-E761FE60B463}" type="parTrans" cxnId="{8CE27A38-3B7B-48DE-920C-4137AE8418C3}">
      <dgm:prSet/>
      <dgm:spPr/>
      <dgm:t>
        <a:bodyPr/>
        <a:lstStyle/>
        <a:p>
          <a:endParaRPr lang="en-US"/>
        </a:p>
      </dgm:t>
    </dgm:pt>
    <dgm:pt modelId="{E1060CFE-8847-4CDE-9E74-7C8774DE9068}" type="sibTrans" cxnId="{8CE27A38-3B7B-48DE-920C-4137AE8418C3}">
      <dgm:prSet/>
      <dgm:spPr/>
      <dgm:t>
        <a:bodyPr/>
        <a:lstStyle/>
        <a:p>
          <a:endParaRPr lang="en-US"/>
        </a:p>
      </dgm:t>
    </dgm:pt>
    <dgm:pt modelId="{DB4EF671-37D1-4489-809B-F15C0A4E83A2}">
      <dgm:prSet/>
      <dgm:spPr/>
      <dgm:t>
        <a:bodyPr/>
        <a:lstStyle/>
        <a:p>
          <a:r>
            <a:rPr lang="en-US" b="0" i="0"/>
            <a:t>Short-term, long-term, lifelong</a:t>
          </a:r>
          <a:endParaRPr lang="en-US"/>
        </a:p>
      </dgm:t>
    </dgm:pt>
    <dgm:pt modelId="{3D97F9FE-EAEF-4A3D-8101-AA7D235CE33B}" type="parTrans" cxnId="{A9979909-0D45-436A-9B64-C828BD522B91}">
      <dgm:prSet/>
      <dgm:spPr/>
      <dgm:t>
        <a:bodyPr/>
        <a:lstStyle/>
        <a:p>
          <a:endParaRPr lang="en-US"/>
        </a:p>
      </dgm:t>
    </dgm:pt>
    <dgm:pt modelId="{0B867EE0-BB0A-43E3-8533-208D7C016033}" type="sibTrans" cxnId="{A9979909-0D45-436A-9B64-C828BD522B91}">
      <dgm:prSet/>
      <dgm:spPr/>
      <dgm:t>
        <a:bodyPr/>
        <a:lstStyle/>
        <a:p>
          <a:endParaRPr lang="en-US"/>
        </a:p>
      </dgm:t>
    </dgm:pt>
    <dgm:pt modelId="{24905BCD-D9C0-474C-91B5-1E972BF4D39F}">
      <dgm:prSet/>
      <dgm:spPr/>
      <dgm:t>
        <a:bodyPr/>
        <a:lstStyle/>
        <a:p>
          <a:r>
            <a:rPr lang="en-US" b="0" i="0"/>
            <a:t>Performance-Based</a:t>
          </a:r>
          <a:endParaRPr lang="en-US"/>
        </a:p>
      </dgm:t>
    </dgm:pt>
    <dgm:pt modelId="{0499ACB1-4793-4F54-BAE6-FC684830631C}" type="parTrans" cxnId="{29FE87ED-3433-4AD9-8C8B-A77595EB9563}">
      <dgm:prSet/>
      <dgm:spPr/>
      <dgm:t>
        <a:bodyPr/>
        <a:lstStyle/>
        <a:p>
          <a:endParaRPr lang="en-US"/>
        </a:p>
      </dgm:t>
    </dgm:pt>
    <dgm:pt modelId="{41AD9D94-EAD0-4C77-9707-11A19862E703}" type="sibTrans" cxnId="{29FE87ED-3433-4AD9-8C8B-A77595EB9563}">
      <dgm:prSet/>
      <dgm:spPr/>
      <dgm:t>
        <a:bodyPr/>
        <a:lstStyle/>
        <a:p>
          <a:endParaRPr lang="en-US"/>
        </a:p>
      </dgm:t>
    </dgm:pt>
    <dgm:pt modelId="{1CB9D2DB-C67C-4C81-857A-A99D6BC0B2C1}">
      <dgm:prSet/>
      <dgm:spPr/>
      <dgm:t>
        <a:bodyPr/>
        <a:lstStyle/>
        <a:p>
          <a:r>
            <a:rPr lang="en-US"/>
            <a:t>Clearly define &amp; easy to measure</a:t>
          </a:r>
        </a:p>
      </dgm:t>
    </dgm:pt>
    <dgm:pt modelId="{C6E6E7DB-2340-49E6-9712-0D255EE1792F}" type="parTrans" cxnId="{FFF0335D-797E-4B0B-9607-24B355E9DC04}">
      <dgm:prSet/>
      <dgm:spPr/>
      <dgm:t>
        <a:bodyPr/>
        <a:lstStyle/>
        <a:p>
          <a:endParaRPr lang="en-US"/>
        </a:p>
      </dgm:t>
    </dgm:pt>
    <dgm:pt modelId="{B74533BE-2382-4744-A03F-9E0653D3691B}" type="sibTrans" cxnId="{FFF0335D-797E-4B0B-9607-24B355E9DC04}">
      <dgm:prSet/>
      <dgm:spPr/>
      <dgm:t>
        <a:bodyPr/>
        <a:lstStyle/>
        <a:p>
          <a:endParaRPr lang="en-US"/>
        </a:p>
      </dgm:t>
    </dgm:pt>
    <dgm:pt modelId="{ED5CAE1E-9E5A-4D0C-9E2D-2B054F9D7538}">
      <dgm:prSet/>
      <dgm:spPr/>
      <dgm:t>
        <a:bodyPr/>
        <a:lstStyle/>
        <a:p>
          <a:r>
            <a:rPr lang="en-US" b="0" i="0"/>
            <a:t>Outcome vs. Process</a:t>
          </a:r>
          <a:endParaRPr lang="en-US"/>
        </a:p>
      </dgm:t>
    </dgm:pt>
    <dgm:pt modelId="{2D66BA14-571D-4789-8D59-6BADB3A6932F}" type="parTrans" cxnId="{A8EC9DAD-D054-4DE0-ADD6-3D9731099909}">
      <dgm:prSet/>
      <dgm:spPr/>
      <dgm:t>
        <a:bodyPr/>
        <a:lstStyle/>
        <a:p>
          <a:endParaRPr lang="en-US"/>
        </a:p>
      </dgm:t>
    </dgm:pt>
    <dgm:pt modelId="{B4EBC1A9-CF80-48B3-AC41-17DF86B4B7C2}" type="sibTrans" cxnId="{A8EC9DAD-D054-4DE0-ADD6-3D9731099909}">
      <dgm:prSet/>
      <dgm:spPr/>
      <dgm:t>
        <a:bodyPr/>
        <a:lstStyle/>
        <a:p>
          <a:endParaRPr lang="en-US"/>
        </a:p>
      </dgm:t>
    </dgm:pt>
    <dgm:pt modelId="{49A166C9-C6EA-40A7-8120-F0A351B16C72}">
      <dgm:prSet/>
      <dgm:spPr/>
      <dgm:t>
        <a:bodyPr/>
        <a:lstStyle/>
        <a:p>
          <a:r>
            <a:rPr lang="en-US"/>
            <a:t>End result </a:t>
          </a:r>
        </a:p>
      </dgm:t>
    </dgm:pt>
    <dgm:pt modelId="{44526064-5BB5-4FE5-B1CF-6EA86E177F33}" type="parTrans" cxnId="{D1A716E1-1EF5-44E5-9A28-FCE365E04FF0}">
      <dgm:prSet/>
      <dgm:spPr/>
      <dgm:t>
        <a:bodyPr/>
        <a:lstStyle/>
        <a:p>
          <a:endParaRPr lang="en-US"/>
        </a:p>
      </dgm:t>
    </dgm:pt>
    <dgm:pt modelId="{84007E09-A11E-47FF-8CBD-9346D18C6406}" type="sibTrans" cxnId="{D1A716E1-1EF5-44E5-9A28-FCE365E04FF0}">
      <dgm:prSet/>
      <dgm:spPr/>
      <dgm:t>
        <a:bodyPr/>
        <a:lstStyle/>
        <a:p>
          <a:endParaRPr lang="en-US"/>
        </a:p>
      </dgm:t>
    </dgm:pt>
    <dgm:pt modelId="{944B9051-B107-45E7-8014-D745EC148981}">
      <dgm:prSet/>
      <dgm:spPr/>
      <dgm:t>
        <a:bodyPr/>
        <a:lstStyle/>
        <a:p>
          <a:r>
            <a:rPr lang="en-US"/>
            <a:t>Actions, steps, behaviors</a:t>
          </a:r>
        </a:p>
      </dgm:t>
    </dgm:pt>
    <dgm:pt modelId="{A1785F63-CD48-40C2-A416-5F9ACC996C49}" type="parTrans" cxnId="{9B63368A-F1D7-4F9E-B124-11B7A4B19D28}">
      <dgm:prSet/>
      <dgm:spPr/>
      <dgm:t>
        <a:bodyPr/>
        <a:lstStyle/>
        <a:p>
          <a:endParaRPr lang="en-US"/>
        </a:p>
      </dgm:t>
    </dgm:pt>
    <dgm:pt modelId="{A6D4D4F6-874D-4F0C-86DE-E71DD2DEDC99}" type="sibTrans" cxnId="{9B63368A-F1D7-4F9E-B124-11B7A4B19D28}">
      <dgm:prSet/>
      <dgm:spPr/>
      <dgm:t>
        <a:bodyPr/>
        <a:lstStyle/>
        <a:p>
          <a:endParaRPr lang="en-US"/>
        </a:p>
      </dgm:t>
    </dgm:pt>
    <dgm:pt modelId="{1B2A23CC-282A-40E4-9362-36A30DD228A5}" type="pres">
      <dgm:prSet presAssocID="{B59B280D-459D-4839-BEB4-516ABA6EFC30}" presName="linear" presStyleCnt="0">
        <dgm:presLayoutVars>
          <dgm:dir/>
          <dgm:animLvl val="lvl"/>
          <dgm:resizeHandles val="exact"/>
        </dgm:presLayoutVars>
      </dgm:prSet>
      <dgm:spPr/>
    </dgm:pt>
    <dgm:pt modelId="{17CA3611-83BA-487F-A03B-A8CBD9612BEF}" type="pres">
      <dgm:prSet presAssocID="{C15ECED9-788B-4308-B847-E81893F147F4}" presName="parentLin" presStyleCnt="0"/>
      <dgm:spPr/>
    </dgm:pt>
    <dgm:pt modelId="{95D842EB-7BEF-4840-9287-51F3ECE620BE}" type="pres">
      <dgm:prSet presAssocID="{C15ECED9-788B-4308-B847-E81893F147F4}" presName="parentLeftMargin" presStyleLbl="node1" presStyleIdx="0" presStyleCnt="3"/>
      <dgm:spPr/>
    </dgm:pt>
    <dgm:pt modelId="{3C8C0C91-7D06-4F79-9E0B-F73A896EC039}" type="pres">
      <dgm:prSet presAssocID="{C15ECED9-788B-4308-B847-E81893F147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6A9491-EBB9-470C-BC1D-F5B34F7F1682}" type="pres">
      <dgm:prSet presAssocID="{C15ECED9-788B-4308-B847-E81893F147F4}" presName="negativeSpace" presStyleCnt="0"/>
      <dgm:spPr/>
    </dgm:pt>
    <dgm:pt modelId="{BE425770-97B3-44F5-A28D-09C6A520AAAB}" type="pres">
      <dgm:prSet presAssocID="{C15ECED9-788B-4308-B847-E81893F147F4}" presName="childText" presStyleLbl="conFgAcc1" presStyleIdx="0" presStyleCnt="3">
        <dgm:presLayoutVars>
          <dgm:bulletEnabled val="1"/>
        </dgm:presLayoutVars>
      </dgm:prSet>
      <dgm:spPr/>
    </dgm:pt>
    <dgm:pt modelId="{E66018AF-CE16-4F31-ABE4-C7DED706FEFF}" type="pres">
      <dgm:prSet presAssocID="{E1060CFE-8847-4CDE-9E74-7C8774DE9068}" presName="spaceBetweenRectangles" presStyleCnt="0"/>
      <dgm:spPr/>
    </dgm:pt>
    <dgm:pt modelId="{AFA9A113-C628-4A50-BCE6-E1350B6135FD}" type="pres">
      <dgm:prSet presAssocID="{24905BCD-D9C0-474C-91B5-1E972BF4D39F}" presName="parentLin" presStyleCnt="0"/>
      <dgm:spPr/>
    </dgm:pt>
    <dgm:pt modelId="{D12B9CC1-49BC-4259-B2C2-0C711F9CD395}" type="pres">
      <dgm:prSet presAssocID="{24905BCD-D9C0-474C-91B5-1E972BF4D39F}" presName="parentLeftMargin" presStyleLbl="node1" presStyleIdx="0" presStyleCnt="3"/>
      <dgm:spPr/>
    </dgm:pt>
    <dgm:pt modelId="{DEA09F40-3270-46E6-A333-A800695302E6}" type="pres">
      <dgm:prSet presAssocID="{24905BCD-D9C0-474C-91B5-1E972BF4D3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2FFF6F-33C4-4D1C-A59C-899098A1AE49}" type="pres">
      <dgm:prSet presAssocID="{24905BCD-D9C0-474C-91B5-1E972BF4D39F}" presName="negativeSpace" presStyleCnt="0"/>
      <dgm:spPr/>
    </dgm:pt>
    <dgm:pt modelId="{FB3F55EB-D92B-42DF-BA87-F921834E8535}" type="pres">
      <dgm:prSet presAssocID="{24905BCD-D9C0-474C-91B5-1E972BF4D39F}" presName="childText" presStyleLbl="conFgAcc1" presStyleIdx="1" presStyleCnt="3">
        <dgm:presLayoutVars>
          <dgm:bulletEnabled val="1"/>
        </dgm:presLayoutVars>
      </dgm:prSet>
      <dgm:spPr/>
    </dgm:pt>
    <dgm:pt modelId="{22A80DE6-87B4-446F-97E0-8CF74B72D875}" type="pres">
      <dgm:prSet presAssocID="{41AD9D94-EAD0-4C77-9707-11A19862E703}" presName="spaceBetweenRectangles" presStyleCnt="0"/>
      <dgm:spPr/>
    </dgm:pt>
    <dgm:pt modelId="{C6423A8D-3C41-4977-9F60-D63CA9DDF83B}" type="pres">
      <dgm:prSet presAssocID="{ED5CAE1E-9E5A-4D0C-9E2D-2B054F9D7538}" presName="parentLin" presStyleCnt="0"/>
      <dgm:spPr/>
    </dgm:pt>
    <dgm:pt modelId="{5D1A0FEC-D819-4308-8F35-B7B2E82DE2AE}" type="pres">
      <dgm:prSet presAssocID="{ED5CAE1E-9E5A-4D0C-9E2D-2B054F9D7538}" presName="parentLeftMargin" presStyleLbl="node1" presStyleIdx="1" presStyleCnt="3"/>
      <dgm:spPr/>
    </dgm:pt>
    <dgm:pt modelId="{728BFEF8-27D2-49B3-AE2A-8EF3D349B443}" type="pres">
      <dgm:prSet presAssocID="{ED5CAE1E-9E5A-4D0C-9E2D-2B054F9D75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3E0BBA-08AA-4E36-9976-B2D306BBB87A}" type="pres">
      <dgm:prSet presAssocID="{ED5CAE1E-9E5A-4D0C-9E2D-2B054F9D7538}" presName="negativeSpace" presStyleCnt="0"/>
      <dgm:spPr/>
    </dgm:pt>
    <dgm:pt modelId="{AD8B3720-9AA4-41BE-8E4A-56ACD2B612B0}" type="pres">
      <dgm:prSet presAssocID="{ED5CAE1E-9E5A-4D0C-9E2D-2B054F9D75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979909-0D45-436A-9B64-C828BD522B91}" srcId="{C15ECED9-788B-4308-B847-E81893F147F4}" destId="{DB4EF671-37D1-4489-809B-F15C0A4E83A2}" srcOrd="0" destOrd="0" parTransId="{3D97F9FE-EAEF-4A3D-8101-AA7D235CE33B}" sibTransId="{0B867EE0-BB0A-43E3-8533-208D7C016033}"/>
    <dgm:cxn modelId="{2DEC8515-6ED3-4FEB-A5F4-DFA47C3790BC}" type="presOf" srcId="{24905BCD-D9C0-474C-91B5-1E972BF4D39F}" destId="{DEA09F40-3270-46E6-A333-A800695302E6}" srcOrd="1" destOrd="0" presId="urn:microsoft.com/office/officeart/2005/8/layout/list1"/>
    <dgm:cxn modelId="{9721E724-717F-4BAF-9E8C-DEBDF8045458}" type="presOf" srcId="{1CB9D2DB-C67C-4C81-857A-A99D6BC0B2C1}" destId="{FB3F55EB-D92B-42DF-BA87-F921834E8535}" srcOrd="0" destOrd="0" presId="urn:microsoft.com/office/officeart/2005/8/layout/list1"/>
    <dgm:cxn modelId="{C70F272E-19A9-4A17-853A-60E80B233E5C}" type="presOf" srcId="{C15ECED9-788B-4308-B847-E81893F147F4}" destId="{95D842EB-7BEF-4840-9287-51F3ECE620BE}" srcOrd="0" destOrd="0" presId="urn:microsoft.com/office/officeart/2005/8/layout/list1"/>
    <dgm:cxn modelId="{8CE27A38-3B7B-48DE-920C-4137AE8418C3}" srcId="{B59B280D-459D-4839-BEB4-516ABA6EFC30}" destId="{C15ECED9-788B-4308-B847-E81893F147F4}" srcOrd="0" destOrd="0" parTransId="{10054D53-6404-4280-92F4-E761FE60B463}" sibTransId="{E1060CFE-8847-4CDE-9E74-7C8774DE9068}"/>
    <dgm:cxn modelId="{FFF0335D-797E-4B0B-9607-24B355E9DC04}" srcId="{24905BCD-D9C0-474C-91B5-1E972BF4D39F}" destId="{1CB9D2DB-C67C-4C81-857A-A99D6BC0B2C1}" srcOrd="0" destOrd="0" parTransId="{C6E6E7DB-2340-49E6-9712-0D255EE1792F}" sibTransId="{B74533BE-2382-4744-A03F-9E0653D3691B}"/>
    <dgm:cxn modelId="{FEA4C36E-547C-4124-B56B-12DE14915DED}" type="presOf" srcId="{C15ECED9-788B-4308-B847-E81893F147F4}" destId="{3C8C0C91-7D06-4F79-9E0B-F73A896EC039}" srcOrd="1" destOrd="0" presId="urn:microsoft.com/office/officeart/2005/8/layout/list1"/>
    <dgm:cxn modelId="{A6BF4154-6192-4F6E-ABAB-D800D9DF6EAC}" type="presOf" srcId="{B59B280D-459D-4839-BEB4-516ABA6EFC30}" destId="{1B2A23CC-282A-40E4-9362-36A30DD228A5}" srcOrd="0" destOrd="0" presId="urn:microsoft.com/office/officeart/2005/8/layout/list1"/>
    <dgm:cxn modelId="{44557C54-30CE-484D-A763-9B994BB2B3A2}" type="presOf" srcId="{ED5CAE1E-9E5A-4D0C-9E2D-2B054F9D7538}" destId="{728BFEF8-27D2-49B3-AE2A-8EF3D349B443}" srcOrd="1" destOrd="0" presId="urn:microsoft.com/office/officeart/2005/8/layout/list1"/>
    <dgm:cxn modelId="{9B63368A-F1D7-4F9E-B124-11B7A4B19D28}" srcId="{ED5CAE1E-9E5A-4D0C-9E2D-2B054F9D7538}" destId="{944B9051-B107-45E7-8014-D745EC148981}" srcOrd="1" destOrd="0" parTransId="{A1785F63-CD48-40C2-A416-5F9ACC996C49}" sibTransId="{A6D4D4F6-874D-4F0C-86DE-E71DD2DEDC99}"/>
    <dgm:cxn modelId="{B0E9A88A-45AE-4965-9D08-47717D2E68F5}" type="presOf" srcId="{944B9051-B107-45E7-8014-D745EC148981}" destId="{AD8B3720-9AA4-41BE-8E4A-56ACD2B612B0}" srcOrd="0" destOrd="1" presId="urn:microsoft.com/office/officeart/2005/8/layout/list1"/>
    <dgm:cxn modelId="{4BBDAC91-FF49-4B50-80E9-00582453119A}" type="presOf" srcId="{ED5CAE1E-9E5A-4D0C-9E2D-2B054F9D7538}" destId="{5D1A0FEC-D819-4308-8F35-B7B2E82DE2AE}" srcOrd="0" destOrd="0" presId="urn:microsoft.com/office/officeart/2005/8/layout/list1"/>
    <dgm:cxn modelId="{85A14794-CE2F-4BFB-BFB0-B11C1BC0ACC5}" type="presOf" srcId="{24905BCD-D9C0-474C-91B5-1E972BF4D39F}" destId="{D12B9CC1-49BC-4259-B2C2-0C711F9CD395}" srcOrd="0" destOrd="0" presId="urn:microsoft.com/office/officeart/2005/8/layout/list1"/>
    <dgm:cxn modelId="{A8EC9DAD-D054-4DE0-ADD6-3D9731099909}" srcId="{B59B280D-459D-4839-BEB4-516ABA6EFC30}" destId="{ED5CAE1E-9E5A-4D0C-9E2D-2B054F9D7538}" srcOrd="2" destOrd="0" parTransId="{2D66BA14-571D-4789-8D59-6BADB3A6932F}" sibTransId="{B4EBC1A9-CF80-48B3-AC41-17DF86B4B7C2}"/>
    <dgm:cxn modelId="{D1A716E1-1EF5-44E5-9A28-FCE365E04FF0}" srcId="{ED5CAE1E-9E5A-4D0C-9E2D-2B054F9D7538}" destId="{49A166C9-C6EA-40A7-8120-F0A351B16C72}" srcOrd="0" destOrd="0" parTransId="{44526064-5BB5-4FE5-B1CF-6EA86E177F33}" sibTransId="{84007E09-A11E-47FF-8CBD-9346D18C6406}"/>
    <dgm:cxn modelId="{29FE87ED-3433-4AD9-8C8B-A77595EB9563}" srcId="{B59B280D-459D-4839-BEB4-516ABA6EFC30}" destId="{24905BCD-D9C0-474C-91B5-1E972BF4D39F}" srcOrd="1" destOrd="0" parTransId="{0499ACB1-4793-4F54-BAE6-FC684830631C}" sibTransId="{41AD9D94-EAD0-4C77-9707-11A19862E703}"/>
    <dgm:cxn modelId="{1743A0F6-9EE7-4404-8437-7CFAA7A49159}" type="presOf" srcId="{49A166C9-C6EA-40A7-8120-F0A351B16C72}" destId="{AD8B3720-9AA4-41BE-8E4A-56ACD2B612B0}" srcOrd="0" destOrd="0" presId="urn:microsoft.com/office/officeart/2005/8/layout/list1"/>
    <dgm:cxn modelId="{2E7710FB-F85C-41A5-8640-1CD41DAE41EA}" type="presOf" srcId="{DB4EF671-37D1-4489-809B-F15C0A4E83A2}" destId="{BE425770-97B3-44F5-A28D-09C6A520AAAB}" srcOrd="0" destOrd="0" presId="urn:microsoft.com/office/officeart/2005/8/layout/list1"/>
    <dgm:cxn modelId="{79A788B8-157F-4E2B-BCF8-CC4CA2C83EA6}" type="presParOf" srcId="{1B2A23CC-282A-40E4-9362-36A30DD228A5}" destId="{17CA3611-83BA-487F-A03B-A8CBD9612BEF}" srcOrd="0" destOrd="0" presId="urn:microsoft.com/office/officeart/2005/8/layout/list1"/>
    <dgm:cxn modelId="{73746EF0-8CFA-4595-9C58-493D7402627C}" type="presParOf" srcId="{17CA3611-83BA-487F-A03B-A8CBD9612BEF}" destId="{95D842EB-7BEF-4840-9287-51F3ECE620BE}" srcOrd="0" destOrd="0" presId="urn:microsoft.com/office/officeart/2005/8/layout/list1"/>
    <dgm:cxn modelId="{F00EC73A-6F04-4E43-9A86-34D8005D10AB}" type="presParOf" srcId="{17CA3611-83BA-487F-A03B-A8CBD9612BEF}" destId="{3C8C0C91-7D06-4F79-9E0B-F73A896EC039}" srcOrd="1" destOrd="0" presId="urn:microsoft.com/office/officeart/2005/8/layout/list1"/>
    <dgm:cxn modelId="{035D43BF-F570-4A53-B410-E1F0FFE55D65}" type="presParOf" srcId="{1B2A23CC-282A-40E4-9362-36A30DD228A5}" destId="{F26A9491-EBB9-470C-BC1D-F5B34F7F1682}" srcOrd="1" destOrd="0" presId="urn:microsoft.com/office/officeart/2005/8/layout/list1"/>
    <dgm:cxn modelId="{C41C6A04-DCEF-49DF-B26A-CE81941F780E}" type="presParOf" srcId="{1B2A23CC-282A-40E4-9362-36A30DD228A5}" destId="{BE425770-97B3-44F5-A28D-09C6A520AAAB}" srcOrd="2" destOrd="0" presId="urn:microsoft.com/office/officeart/2005/8/layout/list1"/>
    <dgm:cxn modelId="{24BF1AE2-E3B7-42C6-8AAD-469F36BC5EBC}" type="presParOf" srcId="{1B2A23CC-282A-40E4-9362-36A30DD228A5}" destId="{E66018AF-CE16-4F31-ABE4-C7DED706FEFF}" srcOrd="3" destOrd="0" presId="urn:microsoft.com/office/officeart/2005/8/layout/list1"/>
    <dgm:cxn modelId="{D33008D4-0847-4DE5-87A8-10BB2DE5420F}" type="presParOf" srcId="{1B2A23CC-282A-40E4-9362-36A30DD228A5}" destId="{AFA9A113-C628-4A50-BCE6-E1350B6135FD}" srcOrd="4" destOrd="0" presId="urn:microsoft.com/office/officeart/2005/8/layout/list1"/>
    <dgm:cxn modelId="{3720F37A-5988-415F-A885-BEC4EA13E62C}" type="presParOf" srcId="{AFA9A113-C628-4A50-BCE6-E1350B6135FD}" destId="{D12B9CC1-49BC-4259-B2C2-0C711F9CD395}" srcOrd="0" destOrd="0" presId="urn:microsoft.com/office/officeart/2005/8/layout/list1"/>
    <dgm:cxn modelId="{4B6F4CAE-97E7-4164-87C2-D1EFF237C319}" type="presParOf" srcId="{AFA9A113-C628-4A50-BCE6-E1350B6135FD}" destId="{DEA09F40-3270-46E6-A333-A800695302E6}" srcOrd="1" destOrd="0" presId="urn:microsoft.com/office/officeart/2005/8/layout/list1"/>
    <dgm:cxn modelId="{D815D20C-2511-4241-A34E-2BFD95EA3743}" type="presParOf" srcId="{1B2A23CC-282A-40E4-9362-36A30DD228A5}" destId="{3D2FFF6F-33C4-4D1C-A59C-899098A1AE49}" srcOrd="5" destOrd="0" presId="urn:microsoft.com/office/officeart/2005/8/layout/list1"/>
    <dgm:cxn modelId="{FCF7D940-3630-4731-B0D4-4130431306CE}" type="presParOf" srcId="{1B2A23CC-282A-40E4-9362-36A30DD228A5}" destId="{FB3F55EB-D92B-42DF-BA87-F921834E8535}" srcOrd="6" destOrd="0" presId="urn:microsoft.com/office/officeart/2005/8/layout/list1"/>
    <dgm:cxn modelId="{1C408B9B-6D7D-448F-99CB-E8830569F6E0}" type="presParOf" srcId="{1B2A23CC-282A-40E4-9362-36A30DD228A5}" destId="{22A80DE6-87B4-446F-97E0-8CF74B72D875}" srcOrd="7" destOrd="0" presId="urn:microsoft.com/office/officeart/2005/8/layout/list1"/>
    <dgm:cxn modelId="{3ECB9B0F-DE2D-4054-83DC-CAF615DC9736}" type="presParOf" srcId="{1B2A23CC-282A-40E4-9362-36A30DD228A5}" destId="{C6423A8D-3C41-4977-9F60-D63CA9DDF83B}" srcOrd="8" destOrd="0" presId="urn:microsoft.com/office/officeart/2005/8/layout/list1"/>
    <dgm:cxn modelId="{2B4B6609-12A4-4830-BFD6-F9FD9380677A}" type="presParOf" srcId="{C6423A8D-3C41-4977-9F60-D63CA9DDF83B}" destId="{5D1A0FEC-D819-4308-8F35-B7B2E82DE2AE}" srcOrd="0" destOrd="0" presId="urn:microsoft.com/office/officeart/2005/8/layout/list1"/>
    <dgm:cxn modelId="{79D0E02C-1602-405E-8071-47A803A25E0C}" type="presParOf" srcId="{C6423A8D-3C41-4977-9F60-D63CA9DDF83B}" destId="{728BFEF8-27D2-49B3-AE2A-8EF3D349B443}" srcOrd="1" destOrd="0" presId="urn:microsoft.com/office/officeart/2005/8/layout/list1"/>
    <dgm:cxn modelId="{D26CC306-0DAF-47E6-B436-1480497B743C}" type="presParOf" srcId="{1B2A23CC-282A-40E4-9362-36A30DD228A5}" destId="{023E0BBA-08AA-4E36-9976-B2D306BBB87A}" srcOrd="9" destOrd="0" presId="urn:microsoft.com/office/officeart/2005/8/layout/list1"/>
    <dgm:cxn modelId="{BB7A7320-0DC1-4BD2-9CDF-7A5097ECCB5D}" type="presParOf" srcId="{1B2A23CC-282A-40E4-9362-36A30DD228A5}" destId="{AD8B3720-9AA4-41BE-8E4A-56ACD2B612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0F32B4-588E-4E47-A80A-CD9223E00C7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F049C6-15B3-43E2-B51C-56CEFF90762F}">
      <dgm:prSet/>
      <dgm:spPr/>
      <dgm:t>
        <a:bodyPr/>
        <a:lstStyle/>
        <a:p>
          <a:r>
            <a:rPr lang="en-US" b="0" i="0" dirty="0"/>
            <a:t>SMART goals SWOT Analysis</a:t>
          </a:r>
          <a:endParaRPr lang="en-US" dirty="0"/>
        </a:p>
      </dgm:t>
    </dgm:pt>
    <dgm:pt modelId="{1659737D-7281-4950-A388-E124E81E91A7}" type="parTrans" cxnId="{2C32D580-E0B3-4E72-AA59-3D33C78D0D01}">
      <dgm:prSet/>
      <dgm:spPr/>
      <dgm:t>
        <a:bodyPr/>
        <a:lstStyle/>
        <a:p>
          <a:endParaRPr lang="en-US"/>
        </a:p>
      </dgm:t>
    </dgm:pt>
    <dgm:pt modelId="{4FEC9FD3-D339-4995-9BF3-94224D90D022}" type="sibTrans" cxnId="{2C32D580-E0B3-4E72-AA59-3D33C78D0D01}">
      <dgm:prSet/>
      <dgm:spPr/>
      <dgm:t>
        <a:bodyPr/>
        <a:lstStyle/>
        <a:p>
          <a:endParaRPr lang="en-US"/>
        </a:p>
      </dgm:t>
    </dgm:pt>
    <dgm:pt modelId="{A52E6DE2-A0AB-45AE-A90D-A4F94181FC91}">
      <dgm:prSet/>
      <dgm:spPr/>
      <dgm:t>
        <a:bodyPr/>
        <a:lstStyle/>
        <a:p>
          <a:r>
            <a:rPr lang="en-US" b="0" i="0"/>
            <a:t>Having the right mindset</a:t>
          </a:r>
          <a:endParaRPr lang="en-US"/>
        </a:p>
      </dgm:t>
    </dgm:pt>
    <dgm:pt modelId="{B5E9B402-F6E7-44FE-AE1A-CE67FFD7AE97}" type="parTrans" cxnId="{F16D3AFE-D98A-4AB0-9B4E-BBA2EBA9598F}">
      <dgm:prSet/>
      <dgm:spPr/>
      <dgm:t>
        <a:bodyPr/>
        <a:lstStyle/>
        <a:p>
          <a:endParaRPr lang="en-US"/>
        </a:p>
      </dgm:t>
    </dgm:pt>
    <dgm:pt modelId="{0079AB67-4BAE-4997-8C99-FE0D25032CC0}" type="sibTrans" cxnId="{F16D3AFE-D98A-4AB0-9B4E-BBA2EBA9598F}">
      <dgm:prSet/>
      <dgm:spPr/>
      <dgm:t>
        <a:bodyPr/>
        <a:lstStyle/>
        <a:p>
          <a:endParaRPr lang="en-US"/>
        </a:p>
      </dgm:t>
    </dgm:pt>
    <dgm:pt modelId="{71D46A11-B636-4989-974F-A67EC9BCFBAB}">
      <dgm:prSet/>
      <dgm:spPr/>
      <dgm:t>
        <a:bodyPr/>
        <a:lstStyle/>
        <a:p>
          <a:r>
            <a:rPr lang="en-US" b="0" i="0"/>
            <a:t>Utilize what’s already available to you</a:t>
          </a:r>
          <a:endParaRPr lang="en-US"/>
        </a:p>
      </dgm:t>
    </dgm:pt>
    <dgm:pt modelId="{82B5A699-5E61-40D6-B8BA-71EAB0D0AEDE}" type="parTrans" cxnId="{205260E8-5262-4C0B-BB4F-E1F40496D5A9}">
      <dgm:prSet/>
      <dgm:spPr/>
      <dgm:t>
        <a:bodyPr/>
        <a:lstStyle/>
        <a:p>
          <a:endParaRPr lang="en-US"/>
        </a:p>
      </dgm:t>
    </dgm:pt>
    <dgm:pt modelId="{195773F9-8504-456A-9994-A3FC9A55A0EA}" type="sibTrans" cxnId="{205260E8-5262-4C0B-BB4F-E1F40496D5A9}">
      <dgm:prSet/>
      <dgm:spPr/>
      <dgm:t>
        <a:bodyPr/>
        <a:lstStyle/>
        <a:p>
          <a:endParaRPr lang="en-US"/>
        </a:p>
      </dgm:t>
    </dgm:pt>
    <dgm:pt modelId="{5A63D6A5-95B3-4352-8E59-11FFA3F479AB}">
      <dgm:prSet/>
      <dgm:spPr/>
      <dgm:t>
        <a:bodyPr/>
        <a:lstStyle/>
        <a:p>
          <a:r>
            <a:rPr lang="en-US"/>
            <a:t>Look at past goals </a:t>
          </a:r>
        </a:p>
      </dgm:t>
    </dgm:pt>
    <dgm:pt modelId="{8F2B7B96-3139-473E-A193-9ED7867248B5}" type="parTrans" cxnId="{CD3E006B-BDEC-4984-BFEC-044AC30E7514}">
      <dgm:prSet/>
      <dgm:spPr/>
      <dgm:t>
        <a:bodyPr/>
        <a:lstStyle/>
        <a:p>
          <a:endParaRPr lang="en-US"/>
        </a:p>
      </dgm:t>
    </dgm:pt>
    <dgm:pt modelId="{8FDAABBF-98DF-4AD5-AB5E-84CFDEA720E9}" type="sibTrans" cxnId="{CD3E006B-BDEC-4984-BFEC-044AC30E7514}">
      <dgm:prSet/>
      <dgm:spPr/>
      <dgm:t>
        <a:bodyPr/>
        <a:lstStyle/>
        <a:p>
          <a:endParaRPr lang="en-US"/>
        </a:p>
      </dgm:t>
    </dgm:pt>
    <dgm:pt modelId="{8D5835F6-D1AD-44F2-9239-A5AD6C47796A}" type="pres">
      <dgm:prSet presAssocID="{C10F32B4-588E-4E47-A80A-CD9223E00C74}" presName="diagram" presStyleCnt="0">
        <dgm:presLayoutVars>
          <dgm:dir/>
          <dgm:resizeHandles val="exact"/>
        </dgm:presLayoutVars>
      </dgm:prSet>
      <dgm:spPr/>
    </dgm:pt>
    <dgm:pt modelId="{53D910A4-5E45-46ED-A60F-561ECF68B685}" type="pres">
      <dgm:prSet presAssocID="{09F049C6-15B3-43E2-B51C-56CEFF90762F}" presName="node" presStyleLbl="node1" presStyleIdx="0" presStyleCnt="4">
        <dgm:presLayoutVars>
          <dgm:bulletEnabled val="1"/>
        </dgm:presLayoutVars>
      </dgm:prSet>
      <dgm:spPr/>
    </dgm:pt>
    <dgm:pt modelId="{8DBE9D4E-05D1-4BAA-B2B5-1251E88551A2}" type="pres">
      <dgm:prSet presAssocID="{4FEC9FD3-D339-4995-9BF3-94224D90D022}" presName="sibTrans" presStyleCnt="0"/>
      <dgm:spPr/>
    </dgm:pt>
    <dgm:pt modelId="{A268B97A-7108-49FB-A3F8-902A8F360564}" type="pres">
      <dgm:prSet presAssocID="{A52E6DE2-A0AB-45AE-A90D-A4F94181FC91}" presName="node" presStyleLbl="node1" presStyleIdx="1" presStyleCnt="4">
        <dgm:presLayoutVars>
          <dgm:bulletEnabled val="1"/>
        </dgm:presLayoutVars>
      </dgm:prSet>
      <dgm:spPr/>
    </dgm:pt>
    <dgm:pt modelId="{1E83E298-699B-4E83-B798-290F762704B8}" type="pres">
      <dgm:prSet presAssocID="{0079AB67-4BAE-4997-8C99-FE0D25032CC0}" presName="sibTrans" presStyleCnt="0"/>
      <dgm:spPr/>
    </dgm:pt>
    <dgm:pt modelId="{ECFF2794-2F7C-45F8-98D6-D20C3E5D4C5C}" type="pres">
      <dgm:prSet presAssocID="{71D46A11-B636-4989-974F-A67EC9BCFBAB}" presName="node" presStyleLbl="node1" presStyleIdx="2" presStyleCnt="4">
        <dgm:presLayoutVars>
          <dgm:bulletEnabled val="1"/>
        </dgm:presLayoutVars>
      </dgm:prSet>
      <dgm:spPr/>
    </dgm:pt>
    <dgm:pt modelId="{A18D6926-0E9D-409D-8C9B-1BA1995C26E6}" type="pres">
      <dgm:prSet presAssocID="{195773F9-8504-456A-9994-A3FC9A55A0EA}" presName="sibTrans" presStyleCnt="0"/>
      <dgm:spPr/>
    </dgm:pt>
    <dgm:pt modelId="{EF2D4E2A-954E-4C0F-9AD4-ED11CE5826C6}" type="pres">
      <dgm:prSet presAssocID="{5A63D6A5-95B3-4352-8E59-11FFA3F479AB}" presName="node" presStyleLbl="node1" presStyleIdx="3" presStyleCnt="4">
        <dgm:presLayoutVars>
          <dgm:bulletEnabled val="1"/>
        </dgm:presLayoutVars>
      </dgm:prSet>
      <dgm:spPr/>
    </dgm:pt>
  </dgm:ptLst>
  <dgm:cxnLst>
    <dgm:cxn modelId="{29BDB82C-D411-4122-97F9-64E833C4D7C4}" type="presOf" srcId="{09F049C6-15B3-43E2-B51C-56CEFF90762F}" destId="{53D910A4-5E45-46ED-A60F-561ECF68B685}" srcOrd="0" destOrd="0" presId="urn:microsoft.com/office/officeart/2005/8/layout/default"/>
    <dgm:cxn modelId="{CD3E006B-BDEC-4984-BFEC-044AC30E7514}" srcId="{C10F32B4-588E-4E47-A80A-CD9223E00C74}" destId="{5A63D6A5-95B3-4352-8E59-11FFA3F479AB}" srcOrd="3" destOrd="0" parTransId="{8F2B7B96-3139-473E-A193-9ED7867248B5}" sibTransId="{8FDAABBF-98DF-4AD5-AB5E-84CFDEA720E9}"/>
    <dgm:cxn modelId="{2C32D580-E0B3-4E72-AA59-3D33C78D0D01}" srcId="{C10F32B4-588E-4E47-A80A-CD9223E00C74}" destId="{09F049C6-15B3-43E2-B51C-56CEFF90762F}" srcOrd="0" destOrd="0" parTransId="{1659737D-7281-4950-A388-E124E81E91A7}" sibTransId="{4FEC9FD3-D339-4995-9BF3-94224D90D022}"/>
    <dgm:cxn modelId="{76942C96-CF75-42A7-BC81-2B83547F38AB}" type="presOf" srcId="{A52E6DE2-A0AB-45AE-A90D-A4F94181FC91}" destId="{A268B97A-7108-49FB-A3F8-902A8F360564}" srcOrd="0" destOrd="0" presId="urn:microsoft.com/office/officeart/2005/8/layout/default"/>
    <dgm:cxn modelId="{808E5198-3E78-4C98-A647-A14429F10505}" type="presOf" srcId="{5A63D6A5-95B3-4352-8E59-11FFA3F479AB}" destId="{EF2D4E2A-954E-4C0F-9AD4-ED11CE5826C6}" srcOrd="0" destOrd="0" presId="urn:microsoft.com/office/officeart/2005/8/layout/default"/>
    <dgm:cxn modelId="{8B7782D0-4CC4-4DDA-9E06-5E7F385F2F25}" type="presOf" srcId="{71D46A11-B636-4989-974F-A67EC9BCFBAB}" destId="{ECFF2794-2F7C-45F8-98D6-D20C3E5D4C5C}" srcOrd="0" destOrd="0" presId="urn:microsoft.com/office/officeart/2005/8/layout/default"/>
    <dgm:cxn modelId="{DBFF0AE7-00F5-4F2C-9EC6-E7FEEDC60273}" type="presOf" srcId="{C10F32B4-588E-4E47-A80A-CD9223E00C74}" destId="{8D5835F6-D1AD-44F2-9239-A5AD6C47796A}" srcOrd="0" destOrd="0" presId="urn:microsoft.com/office/officeart/2005/8/layout/default"/>
    <dgm:cxn modelId="{205260E8-5262-4C0B-BB4F-E1F40496D5A9}" srcId="{C10F32B4-588E-4E47-A80A-CD9223E00C74}" destId="{71D46A11-B636-4989-974F-A67EC9BCFBAB}" srcOrd="2" destOrd="0" parTransId="{82B5A699-5E61-40D6-B8BA-71EAB0D0AEDE}" sibTransId="{195773F9-8504-456A-9994-A3FC9A55A0EA}"/>
    <dgm:cxn modelId="{F16D3AFE-D98A-4AB0-9B4E-BBA2EBA9598F}" srcId="{C10F32B4-588E-4E47-A80A-CD9223E00C74}" destId="{A52E6DE2-A0AB-45AE-A90D-A4F94181FC91}" srcOrd="1" destOrd="0" parTransId="{B5E9B402-F6E7-44FE-AE1A-CE67FFD7AE97}" sibTransId="{0079AB67-4BAE-4997-8C99-FE0D25032CC0}"/>
    <dgm:cxn modelId="{EAB39D91-E00A-42FF-BEA9-CAAEFD627708}" type="presParOf" srcId="{8D5835F6-D1AD-44F2-9239-A5AD6C47796A}" destId="{53D910A4-5E45-46ED-A60F-561ECF68B685}" srcOrd="0" destOrd="0" presId="urn:microsoft.com/office/officeart/2005/8/layout/default"/>
    <dgm:cxn modelId="{C2BEBD75-3908-481A-9662-B5AC181E8B2C}" type="presParOf" srcId="{8D5835F6-D1AD-44F2-9239-A5AD6C47796A}" destId="{8DBE9D4E-05D1-4BAA-B2B5-1251E88551A2}" srcOrd="1" destOrd="0" presId="urn:microsoft.com/office/officeart/2005/8/layout/default"/>
    <dgm:cxn modelId="{6C7048B5-9111-4844-8112-80F9096F1127}" type="presParOf" srcId="{8D5835F6-D1AD-44F2-9239-A5AD6C47796A}" destId="{A268B97A-7108-49FB-A3F8-902A8F360564}" srcOrd="2" destOrd="0" presId="urn:microsoft.com/office/officeart/2005/8/layout/default"/>
    <dgm:cxn modelId="{19FDF0A3-7962-4CD0-B1F1-FBA91170C6A1}" type="presParOf" srcId="{8D5835F6-D1AD-44F2-9239-A5AD6C47796A}" destId="{1E83E298-699B-4E83-B798-290F762704B8}" srcOrd="3" destOrd="0" presId="urn:microsoft.com/office/officeart/2005/8/layout/default"/>
    <dgm:cxn modelId="{5041395D-1DFC-4F1E-9AC1-1A9DD45B4D47}" type="presParOf" srcId="{8D5835F6-D1AD-44F2-9239-A5AD6C47796A}" destId="{ECFF2794-2F7C-45F8-98D6-D20C3E5D4C5C}" srcOrd="4" destOrd="0" presId="urn:microsoft.com/office/officeart/2005/8/layout/default"/>
    <dgm:cxn modelId="{E9FFC13E-DBF8-4409-8568-DAA8353A7154}" type="presParOf" srcId="{8D5835F6-D1AD-44F2-9239-A5AD6C47796A}" destId="{A18D6926-0E9D-409D-8C9B-1BA1995C26E6}" srcOrd="5" destOrd="0" presId="urn:microsoft.com/office/officeart/2005/8/layout/default"/>
    <dgm:cxn modelId="{D2D784EA-2A51-43FD-AA41-E17EAF2DE964}" type="presParOf" srcId="{8D5835F6-D1AD-44F2-9239-A5AD6C47796A}" destId="{EF2D4E2A-954E-4C0F-9AD4-ED11CE5826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E2BB4F-89C3-472F-ADED-C6C5AE85BBB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82D7AC-A011-407C-816F-28F5ED4AD0A2}">
      <dgm:prSet phldrT="[Text]"/>
      <dgm:spPr/>
      <dgm:t>
        <a:bodyPr/>
        <a:lstStyle/>
        <a:p>
          <a:r>
            <a:rPr lang="en-US"/>
            <a:t>STFM Conference</a:t>
          </a:r>
        </a:p>
      </dgm:t>
    </dgm:pt>
    <dgm:pt modelId="{884A62B2-30E2-4D0C-B4A8-98C2235D28FD}" type="parTrans" cxnId="{27A2D367-3E99-4197-9EA5-A5BB53195392}">
      <dgm:prSet/>
      <dgm:spPr/>
      <dgm:t>
        <a:bodyPr/>
        <a:lstStyle/>
        <a:p>
          <a:endParaRPr lang="en-US"/>
        </a:p>
      </dgm:t>
    </dgm:pt>
    <dgm:pt modelId="{D955FE08-E7A1-4BC6-A596-29E7DCD46EDD}" type="sibTrans" cxnId="{27A2D367-3E99-4197-9EA5-A5BB53195392}">
      <dgm:prSet/>
      <dgm:spPr/>
      <dgm:t>
        <a:bodyPr/>
        <a:lstStyle/>
        <a:p>
          <a:endParaRPr lang="en-US"/>
        </a:p>
      </dgm:t>
    </dgm:pt>
    <dgm:pt modelId="{71E94666-5C92-42F4-869E-E0F06FD5F168}">
      <dgm:prSet phldrT="[Text]"/>
      <dgm:spPr/>
      <dgm:t>
        <a:bodyPr/>
        <a:lstStyle/>
        <a:p>
          <a:r>
            <a:rPr lang="en-US" dirty="0"/>
            <a:t>Certifications</a:t>
          </a:r>
        </a:p>
      </dgm:t>
    </dgm:pt>
    <dgm:pt modelId="{D2CA8557-2F8B-4512-A6AF-807C25AF7FCC}" type="parTrans" cxnId="{236D278F-D1A9-4807-9D71-E821777F9F68}">
      <dgm:prSet/>
      <dgm:spPr/>
      <dgm:t>
        <a:bodyPr/>
        <a:lstStyle/>
        <a:p>
          <a:endParaRPr lang="en-US"/>
        </a:p>
      </dgm:t>
    </dgm:pt>
    <dgm:pt modelId="{73FA500B-1CE1-49A7-97A1-2306CD4ACAC4}" type="sibTrans" cxnId="{236D278F-D1A9-4807-9D71-E821777F9F68}">
      <dgm:prSet/>
      <dgm:spPr/>
      <dgm:t>
        <a:bodyPr/>
        <a:lstStyle/>
        <a:p>
          <a:endParaRPr lang="en-US"/>
        </a:p>
      </dgm:t>
    </dgm:pt>
    <dgm:pt modelId="{11387FBB-A283-4F31-B4E0-B5B5813109A1}">
      <dgm:prSet phldrT="[Text]"/>
      <dgm:spPr/>
      <dgm:t>
        <a:bodyPr/>
        <a:lstStyle/>
        <a:p>
          <a:r>
            <a:rPr lang="en-US"/>
            <a:t>Submit proposals </a:t>
          </a:r>
        </a:p>
      </dgm:t>
    </dgm:pt>
    <dgm:pt modelId="{D307E4CD-0FA8-4C4F-8FD8-5F965D480354}" type="parTrans" cxnId="{9F3D2A16-B71E-43BF-8640-37DEC2D4E41B}">
      <dgm:prSet/>
      <dgm:spPr/>
      <dgm:t>
        <a:bodyPr/>
        <a:lstStyle/>
        <a:p>
          <a:endParaRPr lang="en-US"/>
        </a:p>
      </dgm:t>
    </dgm:pt>
    <dgm:pt modelId="{F9B65AFC-25A4-4100-A76F-E0476A691CC0}" type="sibTrans" cxnId="{9F3D2A16-B71E-43BF-8640-37DEC2D4E41B}">
      <dgm:prSet/>
      <dgm:spPr/>
      <dgm:t>
        <a:bodyPr/>
        <a:lstStyle/>
        <a:p>
          <a:endParaRPr lang="en-US"/>
        </a:p>
      </dgm:t>
    </dgm:pt>
    <dgm:pt modelId="{A9811475-6334-4F38-86D4-147CE901FE22}">
      <dgm:prSet phldrT="[Text]"/>
      <dgm:spPr/>
      <dgm:t>
        <a:bodyPr/>
        <a:lstStyle/>
        <a:p>
          <a:r>
            <a:rPr lang="en-US" dirty="0"/>
            <a:t>ACUME</a:t>
          </a:r>
        </a:p>
      </dgm:t>
    </dgm:pt>
    <dgm:pt modelId="{A4F0DFB9-EAAF-4698-8913-AE504F436C93}" type="parTrans" cxnId="{B5B9611E-536C-44AB-BA6D-E2A869871067}">
      <dgm:prSet/>
      <dgm:spPr/>
      <dgm:t>
        <a:bodyPr/>
        <a:lstStyle/>
        <a:p>
          <a:endParaRPr lang="en-US"/>
        </a:p>
      </dgm:t>
    </dgm:pt>
    <dgm:pt modelId="{760D9A18-8E35-4F3D-B0A1-AA4E5D6D791A}" type="sibTrans" cxnId="{B5B9611E-536C-44AB-BA6D-E2A869871067}">
      <dgm:prSet/>
      <dgm:spPr/>
      <dgm:t>
        <a:bodyPr/>
        <a:lstStyle/>
        <a:p>
          <a:endParaRPr lang="en-US"/>
        </a:p>
      </dgm:t>
    </dgm:pt>
    <dgm:pt modelId="{9B173FB8-8746-462C-B35E-ECCB6A7A6E1A}">
      <dgm:prSet phldrT="[Text]"/>
      <dgm:spPr/>
      <dgm:t>
        <a:bodyPr/>
        <a:lstStyle/>
        <a:p>
          <a:r>
            <a:rPr lang="en-US"/>
            <a:t>Roundtables</a:t>
          </a:r>
        </a:p>
      </dgm:t>
    </dgm:pt>
    <dgm:pt modelId="{F54D7D6E-F64D-4A0B-B5ED-7EB568B8B02E}" type="parTrans" cxnId="{77571384-460B-4DCB-A9EA-B8B34115D0DD}">
      <dgm:prSet/>
      <dgm:spPr/>
      <dgm:t>
        <a:bodyPr/>
        <a:lstStyle/>
        <a:p>
          <a:endParaRPr lang="en-US"/>
        </a:p>
      </dgm:t>
    </dgm:pt>
    <dgm:pt modelId="{4B586083-4057-4C38-8289-DBDF54E90D8C}" type="sibTrans" cxnId="{77571384-460B-4DCB-A9EA-B8B34115D0DD}">
      <dgm:prSet/>
      <dgm:spPr/>
      <dgm:t>
        <a:bodyPr/>
        <a:lstStyle/>
        <a:p>
          <a:endParaRPr lang="en-US"/>
        </a:p>
      </dgm:t>
    </dgm:pt>
    <dgm:pt modelId="{B19F54B1-B3D7-445E-898B-CD4507195F7B}">
      <dgm:prSet phldrT="[Text]"/>
      <dgm:spPr/>
      <dgm:t>
        <a:bodyPr/>
        <a:lstStyle/>
        <a:p>
          <a:r>
            <a:rPr lang="en-US"/>
            <a:t>Lectures</a:t>
          </a:r>
        </a:p>
      </dgm:t>
    </dgm:pt>
    <dgm:pt modelId="{8FE03E6D-334D-46B0-9C18-66FCC1CCFD1B}" type="parTrans" cxnId="{3A9DABB1-96F0-469A-B948-D2B5459C3B69}">
      <dgm:prSet/>
      <dgm:spPr/>
      <dgm:t>
        <a:bodyPr/>
        <a:lstStyle/>
        <a:p>
          <a:endParaRPr lang="en-US"/>
        </a:p>
      </dgm:t>
    </dgm:pt>
    <dgm:pt modelId="{672E1F8D-3B42-4F30-8CBC-F7498A7FAA8D}" type="sibTrans" cxnId="{3A9DABB1-96F0-469A-B948-D2B5459C3B69}">
      <dgm:prSet/>
      <dgm:spPr/>
      <dgm:t>
        <a:bodyPr/>
        <a:lstStyle/>
        <a:p>
          <a:endParaRPr lang="en-US"/>
        </a:p>
      </dgm:t>
    </dgm:pt>
    <dgm:pt modelId="{5C3D4A42-A804-4AB2-9463-4D78CBBE278B}">
      <dgm:prSet phldrT="[Text]"/>
      <dgm:spPr/>
      <dgm:t>
        <a:bodyPr/>
        <a:lstStyle/>
        <a:p>
          <a:r>
            <a:rPr lang="en-US"/>
            <a:t>Leadership</a:t>
          </a:r>
        </a:p>
      </dgm:t>
    </dgm:pt>
    <dgm:pt modelId="{B94BCC23-E4BF-4FD7-B912-1271AF992895}" type="parTrans" cxnId="{7A8EE518-3D60-4F73-B135-ADDEE48BBE43}">
      <dgm:prSet/>
      <dgm:spPr/>
      <dgm:t>
        <a:bodyPr/>
        <a:lstStyle/>
        <a:p>
          <a:endParaRPr lang="en-US"/>
        </a:p>
      </dgm:t>
    </dgm:pt>
    <dgm:pt modelId="{69749E05-DC53-4CAB-91FF-7F4C61EDEEA0}" type="sibTrans" cxnId="{7A8EE518-3D60-4F73-B135-ADDEE48BBE43}">
      <dgm:prSet/>
      <dgm:spPr/>
      <dgm:t>
        <a:bodyPr/>
        <a:lstStyle/>
        <a:p>
          <a:endParaRPr lang="en-US"/>
        </a:p>
      </dgm:t>
    </dgm:pt>
    <dgm:pt modelId="{F369C38F-0046-441F-B7C7-414BF2DBCD5C}">
      <dgm:prSet phldrT="[Text]"/>
      <dgm:spPr/>
      <dgm:t>
        <a:bodyPr/>
        <a:lstStyle/>
        <a:p>
          <a:r>
            <a:rPr lang="en-US"/>
            <a:t>Attending &amp; networking</a:t>
          </a:r>
        </a:p>
      </dgm:t>
    </dgm:pt>
    <dgm:pt modelId="{A87045F1-DF5D-4BAF-82FF-9ABC662BA377}" type="parTrans" cxnId="{C788F898-CC1B-46AE-9B8D-FA3C5226B258}">
      <dgm:prSet/>
      <dgm:spPr/>
      <dgm:t>
        <a:bodyPr/>
        <a:lstStyle/>
        <a:p>
          <a:endParaRPr lang="en-US"/>
        </a:p>
      </dgm:t>
    </dgm:pt>
    <dgm:pt modelId="{768CD169-B8F4-4FFB-82BC-7D6DCC5E39C3}" type="sibTrans" cxnId="{C788F898-CC1B-46AE-9B8D-FA3C5226B258}">
      <dgm:prSet/>
      <dgm:spPr/>
      <dgm:t>
        <a:bodyPr/>
        <a:lstStyle/>
        <a:p>
          <a:endParaRPr lang="en-US"/>
        </a:p>
      </dgm:t>
    </dgm:pt>
    <dgm:pt modelId="{C13FE7DB-7E24-4F37-A9F2-B75B95A7C2AE}">
      <dgm:prSet phldrT="[Text]"/>
      <dgm:spPr/>
      <dgm:t>
        <a:bodyPr/>
        <a:lstStyle/>
        <a:p>
          <a:r>
            <a:rPr lang="en-US" dirty="0"/>
            <a:t>AAMC?  </a:t>
          </a:r>
        </a:p>
      </dgm:t>
    </dgm:pt>
    <dgm:pt modelId="{6471C965-B20F-4C37-8B7F-55B3AC11851F}" type="parTrans" cxnId="{0B9838C5-A379-47FF-BAF6-AAA366F3FEB0}">
      <dgm:prSet/>
      <dgm:spPr/>
      <dgm:t>
        <a:bodyPr/>
        <a:lstStyle/>
        <a:p>
          <a:endParaRPr lang="en-US"/>
        </a:p>
      </dgm:t>
    </dgm:pt>
    <dgm:pt modelId="{28A2AED8-E038-47D9-AC46-0F1FBF2C96C9}" type="sibTrans" cxnId="{0B9838C5-A379-47FF-BAF6-AAA366F3FEB0}">
      <dgm:prSet/>
      <dgm:spPr/>
      <dgm:t>
        <a:bodyPr/>
        <a:lstStyle/>
        <a:p>
          <a:endParaRPr lang="en-US"/>
        </a:p>
      </dgm:t>
    </dgm:pt>
    <dgm:pt modelId="{01DB0C06-C148-4C64-B876-0BA7CE13954B}">
      <dgm:prSet phldrT="[Text]"/>
      <dgm:spPr/>
      <dgm:t>
        <a:bodyPr/>
        <a:lstStyle/>
        <a:p>
          <a:r>
            <a:rPr lang="en-US" dirty="0"/>
            <a:t>Other?</a:t>
          </a:r>
        </a:p>
      </dgm:t>
    </dgm:pt>
    <dgm:pt modelId="{BFF09709-B7C8-42D2-9CF3-2B2F66F10823}" type="parTrans" cxnId="{93E408E8-71C7-490B-A93F-8DBDC233E5AE}">
      <dgm:prSet/>
      <dgm:spPr/>
      <dgm:t>
        <a:bodyPr/>
        <a:lstStyle/>
        <a:p>
          <a:endParaRPr lang="en-US"/>
        </a:p>
      </dgm:t>
    </dgm:pt>
    <dgm:pt modelId="{6822201C-9B46-4D03-8244-5B738E2E9D21}" type="sibTrans" cxnId="{93E408E8-71C7-490B-A93F-8DBDC233E5AE}">
      <dgm:prSet/>
      <dgm:spPr/>
      <dgm:t>
        <a:bodyPr/>
        <a:lstStyle/>
        <a:p>
          <a:endParaRPr lang="en-US"/>
        </a:p>
      </dgm:t>
    </dgm:pt>
    <dgm:pt modelId="{2BCF7DA3-8125-4AAD-8DD3-1624D2988D33}" type="pres">
      <dgm:prSet presAssocID="{75E2BB4F-89C3-472F-ADED-C6C5AE85BBB5}" presName="diagram" presStyleCnt="0">
        <dgm:presLayoutVars>
          <dgm:dir/>
          <dgm:resizeHandles val="exact"/>
        </dgm:presLayoutVars>
      </dgm:prSet>
      <dgm:spPr/>
    </dgm:pt>
    <dgm:pt modelId="{5E07D20B-666B-4C25-BF1F-2DCB4FA734DC}" type="pres">
      <dgm:prSet presAssocID="{6282D7AC-A011-407C-816F-28F5ED4AD0A2}" presName="node" presStyleLbl="node1" presStyleIdx="0" presStyleCnt="3" custScaleX="84652" custScaleY="92597" custLinFactNeighborX="-63" custLinFactNeighborY="-50518">
        <dgm:presLayoutVars>
          <dgm:bulletEnabled val="1"/>
        </dgm:presLayoutVars>
      </dgm:prSet>
      <dgm:spPr/>
    </dgm:pt>
    <dgm:pt modelId="{67FFB7B5-D49F-4054-A82C-6FFF2CACA0A1}" type="pres">
      <dgm:prSet presAssocID="{D955FE08-E7A1-4BC6-A596-29E7DCD46EDD}" presName="sibTrans" presStyleCnt="0"/>
      <dgm:spPr/>
    </dgm:pt>
    <dgm:pt modelId="{2135B5AF-830E-4AA4-B79E-771486E29A65}" type="pres">
      <dgm:prSet presAssocID="{71E94666-5C92-42F4-869E-E0F06FD5F168}" presName="node" presStyleLbl="node1" presStyleIdx="1" presStyleCnt="3" custScaleX="40942" custScaleY="52395" custLinFactNeighborX="-46715" custLinFactNeighborY="15267">
        <dgm:presLayoutVars>
          <dgm:bulletEnabled val="1"/>
        </dgm:presLayoutVars>
      </dgm:prSet>
      <dgm:spPr/>
    </dgm:pt>
    <dgm:pt modelId="{2555119C-4E7F-4C4A-ACEE-C0A8419E018C}" type="pres">
      <dgm:prSet presAssocID="{73FA500B-1CE1-49A7-97A1-2306CD4ACAC4}" presName="sibTrans" presStyleCnt="0"/>
      <dgm:spPr/>
    </dgm:pt>
    <dgm:pt modelId="{1BB787D2-775B-44AE-8EB0-741B8ADD1A8B}" type="pres">
      <dgm:prSet presAssocID="{01DB0C06-C148-4C64-B876-0BA7CE13954B}" presName="node" presStyleLbl="node1" presStyleIdx="2" presStyleCnt="3" custScaleX="37296" custScaleY="25842" custLinFactNeighborX="25274" custLinFactNeighborY="-41573">
        <dgm:presLayoutVars>
          <dgm:bulletEnabled val="1"/>
        </dgm:presLayoutVars>
      </dgm:prSet>
      <dgm:spPr/>
    </dgm:pt>
  </dgm:ptLst>
  <dgm:cxnLst>
    <dgm:cxn modelId="{9F3D2A16-B71E-43BF-8640-37DEC2D4E41B}" srcId="{6282D7AC-A011-407C-816F-28F5ED4AD0A2}" destId="{11387FBB-A283-4F31-B4E0-B5B5813109A1}" srcOrd="1" destOrd="0" parTransId="{D307E4CD-0FA8-4C4F-8FD8-5F965D480354}" sibTransId="{F9B65AFC-25A4-4100-A76F-E0476A691CC0}"/>
    <dgm:cxn modelId="{7A8EE518-3D60-4F73-B135-ADDEE48BBE43}" srcId="{6282D7AC-A011-407C-816F-28F5ED4AD0A2}" destId="{5C3D4A42-A804-4AB2-9463-4D78CBBE278B}" srcOrd="2" destOrd="0" parTransId="{B94BCC23-E4BF-4FD7-B912-1271AF992895}" sibTransId="{69749E05-DC53-4CAB-91FF-7F4C61EDEEA0}"/>
    <dgm:cxn modelId="{B5B9611E-536C-44AB-BA6D-E2A869871067}" srcId="{71E94666-5C92-42F4-869E-E0F06FD5F168}" destId="{A9811475-6334-4F38-86D4-147CE901FE22}" srcOrd="0" destOrd="0" parTransId="{A4F0DFB9-EAAF-4698-8913-AE504F436C93}" sibTransId="{760D9A18-8E35-4F3D-B0A1-AA4E5D6D791A}"/>
    <dgm:cxn modelId="{0575095B-3CD5-4D17-A174-D0C2654EA647}" type="presOf" srcId="{75E2BB4F-89C3-472F-ADED-C6C5AE85BBB5}" destId="{2BCF7DA3-8125-4AAD-8DD3-1624D2988D33}" srcOrd="0" destOrd="0" presId="urn:microsoft.com/office/officeart/2005/8/layout/default"/>
    <dgm:cxn modelId="{62247E5B-1049-476E-A18D-9FDE0870E8BC}" type="presOf" srcId="{11387FBB-A283-4F31-B4E0-B5B5813109A1}" destId="{5E07D20B-666B-4C25-BF1F-2DCB4FA734DC}" srcOrd="0" destOrd="2" presId="urn:microsoft.com/office/officeart/2005/8/layout/default"/>
    <dgm:cxn modelId="{DEC8DB41-B48B-48A0-A0D2-CC99529B3B9D}" type="presOf" srcId="{C13FE7DB-7E24-4F37-A9F2-B75B95A7C2AE}" destId="{2135B5AF-830E-4AA4-B79E-771486E29A65}" srcOrd="0" destOrd="2" presId="urn:microsoft.com/office/officeart/2005/8/layout/default"/>
    <dgm:cxn modelId="{27A2D367-3E99-4197-9EA5-A5BB53195392}" srcId="{75E2BB4F-89C3-472F-ADED-C6C5AE85BBB5}" destId="{6282D7AC-A011-407C-816F-28F5ED4AD0A2}" srcOrd="0" destOrd="0" parTransId="{884A62B2-30E2-4D0C-B4A8-98C2235D28FD}" sibTransId="{D955FE08-E7A1-4BC6-A596-29E7DCD46EDD}"/>
    <dgm:cxn modelId="{8AB2E179-9549-4D45-A1C3-D90002DCFBA9}" type="presOf" srcId="{5C3D4A42-A804-4AB2-9463-4D78CBBE278B}" destId="{5E07D20B-666B-4C25-BF1F-2DCB4FA734DC}" srcOrd="0" destOrd="5" presId="urn:microsoft.com/office/officeart/2005/8/layout/default"/>
    <dgm:cxn modelId="{77571384-460B-4DCB-A9EA-B8B34115D0DD}" srcId="{11387FBB-A283-4F31-B4E0-B5B5813109A1}" destId="{9B173FB8-8746-462C-B35E-ECCB6A7A6E1A}" srcOrd="0" destOrd="0" parTransId="{F54D7D6E-F64D-4A0B-B5ED-7EB568B8B02E}" sibTransId="{4B586083-4057-4C38-8289-DBDF54E90D8C}"/>
    <dgm:cxn modelId="{17ABA789-7D30-4EE4-994C-41ABEE537358}" type="presOf" srcId="{9B173FB8-8746-462C-B35E-ECCB6A7A6E1A}" destId="{5E07D20B-666B-4C25-BF1F-2DCB4FA734DC}" srcOrd="0" destOrd="3" presId="urn:microsoft.com/office/officeart/2005/8/layout/default"/>
    <dgm:cxn modelId="{6A3B408B-24B8-4C7A-A1F5-55C18479F5AD}" type="presOf" srcId="{F369C38F-0046-441F-B7C7-414BF2DBCD5C}" destId="{5E07D20B-666B-4C25-BF1F-2DCB4FA734DC}" srcOrd="0" destOrd="1" presId="urn:microsoft.com/office/officeart/2005/8/layout/default"/>
    <dgm:cxn modelId="{236D278F-D1A9-4807-9D71-E821777F9F68}" srcId="{75E2BB4F-89C3-472F-ADED-C6C5AE85BBB5}" destId="{71E94666-5C92-42F4-869E-E0F06FD5F168}" srcOrd="1" destOrd="0" parTransId="{D2CA8557-2F8B-4512-A6AF-807C25AF7FCC}" sibTransId="{73FA500B-1CE1-49A7-97A1-2306CD4ACAC4}"/>
    <dgm:cxn modelId="{C788F898-CC1B-46AE-9B8D-FA3C5226B258}" srcId="{6282D7AC-A011-407C-816F-28F5ED4AD0A2}" destId="{F369C38F-0046-441F-B7C7-414BF2DBCD5C}" srcOrd="0" destOrd="0" parTransId="{A87045F1-DF5D-4BAF-82FF-9ABC662BA377}" sibTransId="{768CD169-B8F4-4FFB-82BC-7D6DCC5E39C3}"/>
    <dgm:cxn modelId="{603C85AA-D037-43D7-ABC4-1D45F5EEB0A0}" type="presOf" srcId="{6282D7AC-A011-407C-816F-28F5ED4AD0A2}" destId="{5E07D20B-666B-4C25-BF1F-2DCB4FA734DC}" srcOrd="0" destOrd="0" presId="urn:microsoft.com/office/officeart/2005/8/layout/default"/>
    <dgm:cxn modelId="{6080E1AD-DB4C-4669-9D98-AD8F7A818717}" type="presOf" srcId="{71E94666-5C92-42F4-869E-E0F06FD5F168}" destId="{2135B5AF-830E-4AA4-B79E-771486E29A65}" srcOrd="0" destOrd="0" presId="urn:microsoft.com/office/officeart/2005/8/layout/default"/>
    <dgm:cxn modelId="{3A9DABB1-96F0-469A-B948-D2B5459C3B69}" srcId="{11387FBB-A283-4F31-B4E0-B5B5813109A1}" destId="{B19F54B1-B3D7-445E-898B-CD4507195F7B}" srcOrd="1" destOrd="0" parTransId="{8FE03E6D-334D-46B0-9C18-66FCC1CCFD1B}" sibTransId="{672E1F8D-3B42-4F30-8CBC-F7498A7FAA8D}"/>
    <dgm:cxn modelId="{DC602AB5-9AA2-4B7D-A2CB-E389A654267C}" type="presOf" srcId="{01DB0C06-C148-4C64-B876-0BA7CE13954B}" destId="{1BB787D2-775B-44AE-8EB0-741B8ADD1A8B}" srcOrd="0" destOrd="0" presId="urn:microsoft.com/office/officeart/2005/8/layout/default"/>
    <dgm:cxn modelId="{0B9838C5-A379-47FF-BAF6-AAA366F3FEB0}" srcId="{71E94666-5C92-42F4-869E-E0F06FD5F168}" destId="{C13FE7DB-7E24-4F37-A9F2-B75B95A7C2AE}" srcOrd="1" destOrd="0" parTransId="{6471C965-B20F-4C37-8B7F-55B3AC11851F}" sibTransId="{28A2AED8-E038-47D9-AC46-0F1FBF2C96C9}"/>
    <dgm:cxn modelId="{54ABC7D3-A5D4-4EE8-881F-01FF091A09CC}" type="presOf" srcId="{B19F54B1-B3D7-445E-898B-CD4507195F7B}" destId="{5E07D20B-666B-4C25-BF1F-2DCB4FA734DC}" srcOrd="0" destOrd="4" presId="urn:microsoft.com/office/officeart/2005/8/layout/default"/>
    <dgm:cxn modelId="{24BFC9E2-BC8B-438E-8954-A27C3BC815D3}" type="presOf" srcId="{A9811475-6334-4F38-86D4-147CE901FE22}" destId="{2135B5AF-830E-4AA4-B79E-771486E29A65}" srcOrd="0" destOrd="1" presId="urn:microsoft.com/office/officeart/2005/8/layout/default"/>
    <dgm:cxn modelId="{93E408E8-71C7-490B-A93F-8DBDC233E5AE}" srcId="{75E2BB4F-89C3-472F-ADED-C6C5AE85BBB5}" destId="{01DB0C06-C148-4C64-B876-0BA7CE13954B}" srcOrd="2" destOrd="0" parTransId="{BFF09709-B7C8-42D2-9CF3-2B2F66F10823}" sibTransId="{6822201C-9B46-4D03-8244-5B738E2E9D21}"/>
    <dgm:cxn modelId="{011D89BF-7839-42C5-9A2F-763CE1CA3C66}" type="presParOf" srcId="{2BCF7DA3-8125-4AAD-8DD3-1624D2988D33}" destId="{5E07D20B-666B-4C25-BF1F-2DCB4FA734DC}" srcOrd="0" destOrd="0" presId="urn:microsoft.com/office/officeart/2005/8/layout/default"/>
    <dgm:cxn modelId="{3A1A9652-4C66-4BE4-9B05-70CD2EF2E188}" type="presParOf" srcId="{2BCF7DA3-8125-4AAD-8DD3-1624D2988D33}" destId="{67FFB7B5-D49F-4054-A82C-6FFF2CACA0A1}" srcOrd="1" destOrd="0" presId="urn:microsoft.com/office/officeart/2005/8/layout/default"/>
    <dgm:cxn modelId="{348DF676-B787-4CF7-901F-D93554E63DDF}" type="presParOf" srcId="{2BCF7DA3-8125-4AAD-8DD3-1624D2988D33}" destId="{2135B5AF-830E-4AA4-B79E-771486E29A65}" srcOrd="2" destOrd="0" presId="urn:microsoft.com/office/officeart/2005/8/layout/default"/>
    <dgm:cxn modelId="{4F8D76B0-E7D7-4595-9C12-BE8001AB8BB2}" type="presParOf" srcId="{2BCF7DA3-8125-4AAD-8DD3-1624D2988D33}" destId="{2555119C-4E7F-4C4A-ACEE-C0A8419E018C}" srcOrd="3" destOrd="0" presId="urn:microsoft.com/office/officeart/2005/8/layout/default"/>
    <dgm:cxn modelId="{0B02060B-BE1B-4869-964E-852C5B2E7D2A}" type="presParOf" srcId="{2BCF7DA3-8125-4AAD-8DD3-1624D2988D33}" destId="{1BB787D2-775B-44AE-8EB0-741B8ADD1A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6B93-3171-4FC3-B755-379DAF3ABDC0}">
      <dsp:nvSpPr>
        <dsp:cNvPr id="0" name=""/>
        <dsp:cNvSpPr/>
      </dsp:nvSpPr>
      <dsp:spPr>
        <a:xfrm>
          <a:off x="0" y="106646"/>
          <a:ext cx="6106507" cy="24255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933" tIns="916432" rIns="473933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0" i="0" kern="1200" baseline="0">
              <a:solidFill>
                <a:schemeClr val="bg1">
                  <a:lumMod val="50000"/>
                </a:schemeClr>
              </a:solidFill>
            </a:rPr>
            <a:t>Personal Development</a:t>
          </a:r>
          <a:endParaRPr lang="en-US" sz="2800" kern="1200">
            <a:solidFill>
              <a:schemeClr val="bg1">
                <a:lumMod val="50000"/>
              </a:schemeClr>
            </a:solidFill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0" i="0" kern="1200" baseline="0">
              <a:solidFill>
                <a:schemeClr val="bg1">
                  <a:lumMod val="50000"/>
                </a:schemeClr>
              </a:solidFill>
            </a:rPr>
            <a:t>Personal Growth  </a:t>
          </a:r>
          <a:endParaRPr lang="en-US" sz="2800" kern="1200">
            <a:solidFill>
              <a:schemeClr val="bg1">
                <a:lumMod val="50000"/>
              </a:schemeClr>
            </a:solidFill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0" i="0" kern="1200" baseline="0">
              <a:solidFill>
                <a:schemeClr val="bg1">
                  <a:lumMod val="50000"/>
                </a:schemeClr>
              </a:solidFill>
            </a:rPr>
            <a:t>Self-Development</a:t>
          </a:r>
          <a:endParaRPr lang="en-US" sz="2800" kern="1200">
            <a:solidFill>
              <a:schemeClr val="bg1">
                <a:lumMod val="50000"/>
              </a:schemeClr>
            </a:solidFill>
          </a:endParaRPr>
        </a:p>
      </dsp:txBody>
      <dsp:txXfrm>
        <a:off x="0" y="106646"/>
        <a:ext cx="6106507" cy="2425500"/>
      </dsp:txXfrm>
    </dsp:sp>
    <dsp:sp modelId="{541315A3-BECD-4F5C-BBB7-00ACDA955422}">
      <dsp:nvSpPr>
        <dsp:cNvPr id="0" name=""/>
        <dsp:cNvSpPr/>
      </dsp:nvSpPr>
      <dsp:spPr>
        <a:xfrm>
          <a:off x="904697" y="0"/>
          <a:ext cx="4274554" cy="74042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68" tIns="0" rIns="16156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/>
            <a:t>Sometimes referred to as:</a:t>
          </a:r>
          <a:endParaRPr lang="en-US" sz="2800" kern="1200"/>
        </a:p>
      </dsp:txBody>
      <dsp:txXfrm>
        <a:off x="940842" y="36145"/>
        <a:ext cx="4202264" cy="668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C5FD-A9EB-4210-B2E7-237288F1B62F}">
      <dsp:nvSpPr>
        <dsp:cNvPr id="0" name=""/>
        <dsp:cNvSpPr/>
      </dsp:nvSpPr>
      <dsp:spPr>
        <a:xfrm>
          <a:off x="1266570" y="687"/>
          <a:ext cx="2549314" cy="1529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Becoming more responsible</a:t>
          </a:r>
          <a:endParaRPr lang="en-US" sz="2500" kern="1200"/>
        </a:p>
      </dsp:txBody>
      <dsp:txXfrm>
        <a:off x="1266570" y="687"/>
        <a:ext cx="2549314" cy="1529588"/>
      </dsp:txXfrm>
    </dsp:sp>
    <dsp:sp modelId="{E4B42385-B50B-4227-AD29-5E82E0A8F315}">
      <dsp:nvSpPr>
        <dsp:cNvPr id="0" name=""/>
        <dsp:cNvSpPr/>
      </dsp:nvSpPr>
      <dsp:spPr>
        <a:xfrm>
          <a:off x="4070815" y="687"/>
          <a:ext cx="2549314" cy="1529588"/>
        </a:xfrm>
        <a:prstGeom prst="rect">
          <a:avLst/>
        </a:prstGeom>
        <a:solidFill>
          <a:schemeClr val="accent3">
            <a:hueOff val="1766538"/>
            <a:satOff val="-1992"/>
            <a:lumOff val="-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Increasing confidence levels</a:t>
          </a:r>
          <a:endParaRPr lang="en-US" sz="2500" kern="1200"/>
        </a:p>
      </dsp:txBody>
      <dsp:txXfrm>
        <a:off x="4070815" y="687"/>
        <a:ext cx="2549314" cy="1529588"/>
      </dsp:txXfrm>
    </dsp:sp>
    <dsp:sp modelId="{7E2B64C8-6558-4238-934A-CF4237454806}">
      <dsp:nvSpPr>
        <dsp:cNvPr id="0" name=""/>
        <dsp:cNvSpPr/>
      </dsp:nvSpPr>
      <dsp:spPr>
        <a:xfrm>
          <a:off x="1266570" y="1785207"/>
          <a:ext cx="2549314" cy="1529588"/>
        </a:xfrm>
        <a:prstGeom prst="rect">
          <a:avLst/>
        </a:prstGeom>
        <a:solidFill>
          <a:schemeClr val="accent3">
            <a:hueOff val="3533076"/>
            <a:satOff val="-3985"/>
            <a:lumOff val="-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Becoming a more positive individual</a:t>
          </a:r>
          <a:endParaRPr lang="en-US" sz="2500" kern="1200"/>
        </a:p>
      </dsp:txBody>
      <dsp:txXfrm>
        <a:off x="1266570" y="1785207"/>
        <a:ext cx="2549314" cy="1529588"/>
      </dsp:txXfrm>
    </dsp:sp>
    <dsp:sp modelId="{03113D4F-AE21-4C1E-A2B2-09ACB17BDD89}">
      <dsp:nvSpPr>
        <dsp:cNvPr id="0" name=""/>
        <dsp:cNvSpPr/>
      </dsp:nvSpPr>
      <dsp:spPr>
        <a:xfrm>
          <a:off x="4070815" y="1785207"/>
          <a:ext cx="2549314" cy="1529588"/>
        </a:xfrm>
        <a:prstGeom prst="rect">
          <a:avLst/>
        </a:prstGeom>
        <a:solidFill>
          <a:schemeClr val="accent3">
            <a:hueOff val="5299614"/>
            <a:satOff val="-5977"/>
            <a:lumOff val="-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Learning to overcome a fear of public speaking</a:t>
          </a:r>
          <a:endParaRPr lang="en-US" sz="2500" kern="1200"/>
        </a:p>
      </dsp:txBody>
      <dsp:txXfrm>
        <a:off x="4070815" y="1785207"/>
        <a:ext cx="2549314" cy="1529588"/>
      </dsp:txXfrm>
    </dsp:sp>
    <dsp:sp modelId="{5C8ADFE9-BDD2-481F-8BF4-FD4E538937C7}">
      <dsp:nvSpPr>
        <dsp:cNvPr id="0" name=""/>
        <dsp:cNvSpPr/>
      </dsp:nvSpPr>
      <dsp:spPr>
        <a:xfrm>
          <a:off x="1266570" y="3569727"/>
          <a:ext cx="2549314" cy="1529588"/>
        </a:xfrm>
        <a:prstGeom prst="rect">
          <a:avLst/>
        </a:prstGeom>
        <a:solidFill>
          <a:schemeClr val="accent3">
            <a:hueOff val="7066151"/>
            <a:satOff val="-7970"/>
            <a:lumOff val="-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Managing procrastination</a:t>
          </a:r>
          <a:endParaRPr lang="en-US" sz="2500" kern="1200"/>
        </a:p>
      </dsp:txBody>
      <dsp:txXfrm>
        <a:off x="1266570" y="3569727"/>
        <a:ext cx="2549314" cy="1529588"/>
      </dsp:txXfrm>
    </dsp:sp>
    <dsp:sp modelId="{6AF127B2-8AA9-4897-86A1-81E6295C716D}">
      <dsp:nvSpPr>
        <dsp:cNvPr id="0" name=""/>
        <dsp:cNvSpPr/>
      </dsp:nvSpPr>
      <dsp:spPr>
        <a:xfrm>
          <a:off x="4070815" y="3569727"/>
          <a:ext cx="2549314" cy="1529588"/>
        </a:xfrm>
        <a:prstGeom prst="rect">
          <a:avLst/>
        </a:prstGeom>
        <a:solidFill>
          <a:schemeClr val="accent3">
            <a:hueOff val="8832689"/>
            <a:satOff val="-996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Deciding to give up bad habits</a:t>
          </a:r>
          <a:endParaRPr lang="en-US" sz="2500" kern="1200"/>
        </a:p>
      </dsp:txBody>
      <dsp:txXfrm>
        <a:off x="4070815" y="3569727"/>
        <a:ext cx="2549314" cy="1529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975D1-F58D-4D98-B546-6FB337D2A3A4}">
      <dsp:nvSpPr>
        <dsp:cNvPr id="0" name=""/>
        <dsp:cNvSpPr/>
      </dsp:nvSpPr>
      <dsp:spPr>
        <a:xfrm>
          <a:off x="2274937" y="0"/>
          <a:ext cx="3419472" cy="1367789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2EF9FC-1F1B-41E4-855D-E3622C054BDA}">
      <dsp:nvSpPr>
        <dsp:cNvPr id="0" name=""/>
        <dsp:cNvSpPr/>
      </dsp:nvSpPr>
      <dsp:spPr>
        <a:xfrm>
          <a:off x="2685274" y="239363"/>
          <a:ext cx="1128425" cy="6702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</a:rPr>
            <a:t>Gain new skills after entering the workforce </a:t>
          </a:r>
        </a:p>
      </dsp:txBody>
      <dsp:txXfrm>
        <a:off x="2685274" y="239363"/>
        <a:ext cx="1128425" cy="670216"/>
      </dsp:txXfrm>
    </dsp:sp>
    <dsp:sp modelId="{59189862-2F34-4629-BED6-B5E42A9512FC}">
      <dsp:nvSpPr>
        <dsp:cNvPr id="0" name=""/>
        <dsp:cNvSpPr/>
      </dsp:nvSpPr>
      <dsp:spPr>
        <a:xfrm>
          <a:off x="3984674" y="458209"/>
          <a:ext cx="1333594" cy="6702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</a:rPr>
            <a:t>Advance or maintain knowledge</a:t>
          </a:r>
        </a:p>
      </dsp:txBody>
      <dsp:txXfrm>
        <a:off x="3984674" y="458209"/>
        <a:ext cx="1333594" cy="670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5AA0-4B5B-44A0-94BF-2A0753EB63FC}">
      <dsp:nvSpPr>
        <dsp:cNvPr id="0" name=""/>
        <dsp:cNvSpPr/>
      </dsp:nvSpPr>
      <dsp:spPr>
        <a:xfrm>
          <a:off x="-5766450" y="-882600"/>
          <a:ext cx="6865204" cy="6865204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C11A8-1AA2-4993-9E8A-2AE80E5CC9DA}">
      <dsp:nvSpPr>
        <dsp:cNvPr id="0" name=""/>
        <dsp:cNvSpPr/>
      </dsp:nvSpPr>
      <dsp:spPr>
        <a:xfrm>
          <a:off x="480271" y="318648"/>
          <a:ext cx="7334879" cy="6377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17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Develop a new skill set</a:t>
          </a:r>
          <a:endParaRPr lang="en-US" sz="3300" kern="1200"/>
        </a:p>
      </dsp:txBody>
      <dsp:txXfrm>
        <a:off x="480271" y="318648"/>
        <a:ext cx="7334879" cy="637704"/>
      </dsp:txXfrm>
    </dsp:sp>
    <dsp:sp modelId="{B014A461-5FC2-4900-B713-E1D39289F18D}">
      <dsp:nvSpPr>
        <dsp:cNvPr id="0" name=""/>
        <dsp:cNvSpPr/>
      </dsp:nvSpPr>
      <dsp:spPr>
        <a:xfrm>
          <a:off x="81705" y="238935"/>
          <a:ext cx="797130" cy="797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C0330-43BD-455A-A5F5-504110E659D4}">
      <dsp:nvSpPr>
        <dsp:cNvPr id="0" name=""/>
        <dsp:cNvSpPr/>
      </dsp:nvSpPr>
      <dsp:spPr>
        <a:xfrm>
          <a:off x="937231" y="1274898"/>
          <a:ext cx="6877919" cy="637704"/>
        </a:xfrm>
        <a:prstGeom prst="rect">
          <a:avLst/>
        </a:prstGeom>
        <a:solidFill>
          <a:schemeClr val="accent3">
            <a:hueOff val="2208172"/>
            <a:satOff val="-249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17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Take up leadership responsibilities</a:t>
          </a:r>
          <a:endParaRPr lang="en-US" sz="3300" kern="1200"/>
        </a:p>
      </dsp:txBody>
      <dsp:txXfrm>
        <a:off x="937231" y="1274898"/>
        <a:ext cx="6877919" cy="637704"/>
      </dsp:txXfrm>
    </dsp:sp>
    <dsp:sp modelId="{F3BBBC8E-F288-4BFB-AF0A-3680C85AB517}">
      <dsp:nvSpPr>
        <dsp:cNvPr id="0" name=""/>
        <dsp:cNvSpPr/>
      </dsp:nvSpPr>
      <dsp:spPr>
        <a:xfrm>
          <a:off x="538666" y="1195185"/>
          <a:ext cx="797130" cy="797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08172"/>
              <a:satOff val="-2490"/>
              <a:lumOff val="-2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213D8-0951-465B-957B-D2C615CCEA36}">
      <dsp:nvSpPr>
        <dsp:cNvPr id="0" name=""/>
        <dsp:cNvSpPr/>
      </dsp:nvSpPr>
      <dsp:spPr>
        <a:xfrm>
          <a:off x="1077481" y="2231149"/>
          <a:ext cx="6737669" cy="637704"/>
        </a:xfrm>
        <a:prstGeom prst="rect">
          <a:avLst/>
        </a:prstGeom>
        <a:solidFill>
          <a:schemeClr val="accent3">
            <a:hueOff val="4416345"/>
            <a:satOff val="-4981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17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Expand your professional network</a:t>
          </a:r>
          <a:endParaRPr lang="en-US" sz="3300" kern="1200"/>
        </a:p>
      </dsp:txBody>
      <dsp:txXfrm>
        <a:off x="1077481" y="2231149"/>
        <a:ext cx="6737669" cy="637704"/>
      </dsp:txXfrm>
    </dsp:sp>
    <dsp:sp modelId="{5027EA31-F196-4303-9198-827E90C5F433}">
      <dsp:nvSpPr>
        <dsp:cNvPr id="0" name=""/>
        <dsp:cNvSpPr/>
      </dsp:nvSpPr>
      <dsp:spPr>
        <a:xfrm>
          <a:off x="678916" y="2151436"/>
          <a:ext cx="797130" cy="797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416345"/>
              <a:satOff val="-4981"/>
              <a:lumOff val="-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C0D5C-FFD5-4BF4-8013-4D9557EAEBB8}">
      <dsp:nvSpPr>
        <dsp:cNvPr id="0" name=""/>
        <dsp:cNvSpPr/>
      </dsp:nvSpPr>
      <dsp:spPr>
        <a:xfrm>
          <a:off x="937231" y="3187399"/>
          <a:ext cx="6877919" cy="637704"/>
        </a:xfrm>
        <a:prstGeom prst="rect">
          <a:avLst/>
        </a:prstGeom>
        <a:solidFill>
          <a:schemeClr val="accent3">
            <a:hueOff val="6624517"/>
            <a:satOff val="-7471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17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Up your credentials</a:t>
          </a:r>
          <a:endParaRPr lang="en-US" sz="3300" kern="1200"/>
        </a:p>
      </dsp:txBody>
      <dsp:txXfrm>
        <a:off x="937231" y="3187399"/>
        <a:ext cx="6877919" cy="637704"/>
      </dsp:txXfrm>
    </dsp:sp>
    <dsp:sp modelId="{6B4E25FB-BA2F-41FC-81D3-1F743642A4D6}">
      <dsp:nvSpPr>
        <dsp:cNvPr id="0" name=""/>
        <dsp:cNvSpPr/>
      </dsp:nvSpPr>
      <dsp:spPr>
        <a:xfrm>
          <a:off x="538666" y="3107686"/>
          <a:ext cx="797130" cy="797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624517"/>
              <a:satOff val="-7471"/>
              <a:lumOff val="-7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155BE-6849-484E-8B41-BCDE98AFAAD0}">
      <dsp:nvSpPr>
        <dsp:cNvPr id="0" name=""/>
        <dsp:cNvSpPr/>
      </dsp:nvSpPr>
      <dsp:spPr>
        <a:xfrm>
          <a:off x="480271" y="4143650"/>
          <a:ext cx="7334879" cy="637704"/>
        </a:xfrm>
        <a:prstGeom prst="rect">
          <a:avLst/>
        </a:prstGeom>
        <a:solidFill>
          <a:schemeClr val="accent3">
            <a:hueOff val="8832689"/>
            <a:satOff val="-996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17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Find a mentor</a:t>
          </a:r>
          <a:endParaRPr lang="en-US" sz="3300" kern="1200"/>
        </a:p>
      </dsp:txBody>
      <dsp:txXfrm>
        <a:off x="480271" y="4143650"/>
        <a:ext cx="7334879" cy="637704"/>
      </dsp:txXfrm>
    </dsp:sp>
    <dsp:sp modelId="{B6D3777F-D52D-4ED9-BF41-63FC7FA9B7C1}">
      <dsp:nvSpPr>
        <dsp:cNvPr id="0" name=""/>
        <dsp:cNvSpPr/>
      </dsp:nvSpPr>
      <dsp:spPr>
        <a:xfrm>
          <a:off x="81705" y="4063937"/>
          <a:ext cx="797130" cy="797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832689"/>
              <a:satOff val="-9962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4CEFE-C942-4660-B4FF-D2282EFB301B}">
      <dsp:nvSpPr>
        <dsp:cNvPr id="0" name=""/>
        <dsp:cNvSpPr/>
      </dsp:nvSpPr>
      <dsp:spPr>
        <a:xfrm rot="16200000">
          <a:off x="-1105111" y="1105956"/>
          <a:ext cx="4408267" cy="219635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Provides direction, motivation, &amp; purpose </a:t>
          </a:r>
          <a:endParaRPr lang="en-US" sz="2400" kern="1200"/>
        </a:p>
      </dsp:txBody>
      <dsp:txXfrm rot="5400000">
        <a:off x="845" y="881653"/>
        <a:ext cx="2196354" cy="2644961"/>
      </dsp:txXfrm>
    </dsp:sp>
    <dsp:sp modelId="{A33B881E-7371-4920-B89E-F07E9D77068E}">
      <dsp:nvSpPr>
        <dsp:cNvPr id="0" name=""/>
        <dsp:cNvSpPr/>
      </dsp:nvSpPr>
      <dsp:spPr>
        <a:xfrm rot="16200000">
          <a:off x="1255969" y="1105956"/>
          <a:ext cx="4408267" cy="2196354"/>
        </a:xfrm>
        <a:prstGeom prst="flowChartManualOperation">
          <a:avLst/>
        </a:prstGeom>
        <a:solidFill>
          <a:schemeClr val="accent3">
            <a:hueOff val="4416345"/>
            <a:satOff val="-4981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Eliminate distractions &amp; improve focus</a:t>
          </a:r>
          <a:endParaRPr lang="en-US" sz="2400" kern="1200"/>
        </a:p>
      </dsp:txBody>
      <dsp:txXfrm rot="5400000">
        <a:off x="2361925" y="881653"/>
        <a:ext cx="2196354" cy="2644961"/>
      </dsp:txXfrm>
    </dsp:sp>
    <dsp:sp modelId="{C7ED859E-DD29-4795-B020-10912AF446BC}">
      <dsp:nvSpPr>
        <dsp:cNvPr id="0" name=""/>
        <dsp:cNvSpPr/>
      </dsp:nvSpPr>
      <dsp:spPr>
        <a:xfrm rot="16200000">
          <a:off x="3617049" y="1105956"/>
          <a:ext cx="4408267" cy="2196354"/>
        </a:xfrm>
        <a:prstGeom prst="flowChartManualOperation">
          <a:avLst/>
        </a:prstGeom>
        <a:solidFill>
          <a:schemeClr val="accent3">
            <a:hueOff val="8832689"/>
            <a:satOff val="-996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Learn more about ourselves  </a:t>
          </a:r>
          <a:endParaRPr lang="en-US" sz="2400" kern="1200"/>
        </a:p>
      </dsp:txBody>
      <dsp:txXfrm rot="5400000">
        <a:off x="4723005" y="881653"/>
        <a:ext cx="2196354" cy="2644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25770-97B3-44F5-A28D-09C6A520AAAB}">
      <dsp:nvSpPr>
        <dsp:cNvPr id="0" name=""/>
        <dsp:cNvSpPr/>
      </dsp:nvSpPr>
      <dsp:spPr>
        <a:xfrm>
          <a:off x="0" y="438939"/>
          <a:ext cx="78867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520700" rIns="61209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/>
            <a:t>Short-term, long-term, lifelong</a:t>
          </a:r>
          <a:endParaRPr lang="en-US" sz="2500" kern="1200"/>
        </a:p>
      </dsp:txBody>
      <dsp:txXfrm>
        <a:off x="0" y="438939"/>
        <a:ext cx="7886700" cy="1063125"/>
      </dsp:txXfrm>
    </dsp:sp>
    <dsp:sp modelId="{3C8C0C91-7D06-4F79-9E0B-F73A896EC039}">
      <dsp:nvSpPr>
        <dsp:cNvPr id="0" name=""/>
        <dsp:cNvSpPr/>
      </dsp:nvSpPr>
      <dsp:spPr>
        <a:xfrm>
          <a:off x="394335" y="69939"/>
          <a:ext cx="552069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Time-Based</a:t>
          </a:r>
          <a:endParaRPr lang="en-US" sz="2500" kern="1200"/>
        </a:p>
      </dsp:txBody>
      <dsp:txXfrm>
        <a:off x="430361" y="105965"/>
        <a:ext cx="5448638" cy="665948"/>
      </dsp:txXfrm>
    </dsp:sp>
    <dsp:sp modelId="{FB3F55EB-D92B-42DF-BA87-F921834E8535}">
      <dsp:nvSpPr>
        <dsp:cNvPr id="0" name=""/>
        <dsp:cNvSpPr/>
      </dsp:nvSpPr>
      <dsp:spPr>
        <a:xfrm>
          <a:off x="0" y="2006064"/>
          <a:ext cx="78867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416345"/>
              <a:satOff val="-4981"/>
              <a:lumOff val="-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520700" rIns="61209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Clearly define &amp; easy to measure</a:t>
          </a:r>
        </a:p>
      </dsp:txBody>
      <dsp:txXfrm>
        <a:off x="0" y="2006064"/>
        <a:ext cx="7886700" cy="1063125"/>
      </dsp:txXfrm>
    </dsp:sp>
    <dsp:sp modelId="{DEA09F40-3270-46E6-A333-A800695302E6}">
      <dsp:nvSpPr>
        <dsp:cNvPr id="0" name=""/>
        <dsp:cNvSpPr/>
      </dsp:nvSpPr>
      <dsp:spPr>
        <a:xfrm>
          <a:off x="394335" y="1637064"/>
          <a:ext cx="5520690" cy="738000"/>
        </a:xfrm>
        <a:prstGeom prst="roundRect">
          <a:avLst/>
        </a:prstGeom>
        <a:solidFill>
          <a:schemeClr val="accent3">
            <a:hueOff val="4416345"/>
            <a:satOff val="-4981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Performance-Based</a:t>
          </a:r>
          <a:endParaRPr lang="en-US" sz="2500" kern="1200"/>
        </a:p>
      </dsp:txBody>
      <dsp:txXfrm>
        <a:off x="430361" y="1673090"/>
        <a:ext cx="5448638" cy="665948"/>
      </dsp:txXfrm>
    </dsp:sp>
    <dsp:sp modelId="{AD8B3720-9AA4-41BE-8E4A-56ACD2B612B0}">
      <dsp:nvSpPr>
        <dsp:cNvPr id="0" name=""/>
        <dsp:cNvSpPr/>
      </dsp:nvSpPr>
      <dsp:spPr>
        <a:xfrm>
          <a:off x="0" y="3573189"/>
          <a:ext cx="78867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832689"/>
              <a:satOff val="-9962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520700" rIns="61209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End result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Actions, steps, behaviors</a:t>
          </a:r>
        </a:p>
      </dsp:txBody>
      <dsp:txXfrm>
        <a:off x="0" y="3573189"/>
        <a:ext cx="7886700" cy="1456875"/>
      </dsp:txXfrm>
    </dsp:sp>
    <dsp:sp modelId="{728BFEF8-27D2-49B3-AE2A-8EF3D349B443}">
      <dsp:nvSpPr>
        <dsp:cNvPr id="0" name=""/>
        <dsp:cNvSpPr/>
      </dsp:nvSpPr>
      <dsp:spPr>
        <a:xfrm>
          <a:off x="394335" y="3204189"/>
          <a:ext cx="5520690" cy="738000"/>
        </a:xfrm>
        <a:prstGeom prst="roundRect">
          <a:avLst/>
        </a:prstGeom>
        <a:solidFill>
          <a:schemeClr val="accent3">
            <a:hueOff val="8832689"/>
            <a:satOff val="-996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Outcome vs. Process</a:t>
          </a:r>
          <a:endParaRPr lang="en-US" sz="2500" kern="1200"/>
        </a:p>
      </dsp:txBody>
      <dsp:txXfrm>
        <a:off x="430361" y="3240215"/>
        <a:ext cx="5448638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10A4-5E45-46ED-A60F-561ECF68B685}">
      <dsp:nvSpPr>
        <dsp:cNvPr id="0" name=""/>
        <dsp:cNvSpPr/>
      </dsp:nvSpPr>
      <dsp:spPr>
        <a:xfrm>
          <a:off x="563612" y="1762"/>
          <a:ext cx="2901801" cy="17410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SMART goals SWOT Analysis</a:t>
          </a:r>
          <a:endParaRPr lang="en-US" sz="3200" kern="1200" dirty="0"/>
        </a:p>
      </dsp:txBody>
      <dsp:txXfrm>
        <a:off x="563612" y="1762"/>
        <a:ext cx="2901801" cy="1741081"/>
      </dsp:txXfrm>
    </dsp:sp>
    <dsp:sp modelId="{A268B97A-7108-49FB-A3F8-902A8F360564}">
      <dsp:nvSpPr>
        <dsp:cNvPr id="0" name=""/>
        <dsp:cNvSpPr/>
      </dsp:nvSpPr>
      <dsp:spPr>
        <a:xfrm>
          <a:off x="3755594" y="1762"/>
          <a:ext cx="2901801" cy="1741081"/>
        </a:xfrm>
        <a:prstGeom prst="rect">
          <a:avLst/>
        </a:prstGeom>
        <a:solidFill>
          <a:schemeClr val="accent3">
            <a:hueOff val="2944230"/>
            <a:satOff val="-3321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Having the right mindset</a:t>
          </a:r>
          <a:endParaRPr lang="en-US" sz="3200" kern="1200"/>
        </a:p>
      </dsp:txBody>
      <dsp:txXfrm>
        <a:off x="3755594" y="1762"/>
        <a:ext cx="2901801" cy="1741081"/>
      </dsp:txXfrm>
    </dsp:sp>
    <dsp:sp modelId="{ECFF2794-2F7C-45F8-98D6-D20C3E5D4C5C}">
      <dsp:nvSpPr>
        <dsp:cNvPr id="0" name=""/>
        <dsp:cNvSpPr/>
      </dsp:nvSpPr>
      <dsp:spPr>
        <a:xfrm>
          <a:off x="563612" y="2033024"/>
          <a:ext cx="2901801" cy="1741081"/>
        </a:xfrm>
        <a:prstGeom prst="rect">
          <a:avLst/>
        </a:prstGeom>
        <a:solidFill>
          <a:schemeClr val="accent3">
            <a:hueOff val="5888459"/>
            <a:satOff val="-6641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Utilize what’s already available to you</a:t>
          </a:r>
          <a:endParaRPr lang="en-US" sz="3200" kern="1200"/>
        </a:p>
      </dsp:txBody>
      <dsp:txXfrm>
        <a:off x="563612" y="2033024"/>
        <a:ext cx="2901801" cy="1741081"/>
      </dsp:txXfrm>
    </dsp:sp>
    <dsp:sp modelId="{EF2D4E2A-954E-4C0F-9AD4-ED11CE5826C6}">
      <dsp:nvSpPr>
        <dsp:cNvPr id="0" name=""/>
        <dsp:cNvSpPr/>
      </dsp:nvSpPr>
      <dsp:spPr>
        <a:xfrm>
          <a:off x="3755594" y="2033024"/>
          <a:ext cx="2901801" cy="1741081"/>
        </a:xfrm>
        <a:prstGeom prst="rect">
          <a:avLst/>
        </a:prstGeom>
        <a:solidFill>
          <a:schemeClr val="accent3">
            <a:hueOff val="8832689"/>
            <a:satOff val="-996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Look at past goals </a:t>
          </a:r>
        </a:p>
      </dsp:txBody>
      <dsp:txXfrm>
        <a:off x="3755594" y="2033024"/>
        <a:ext cx="2901801" cy="1741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7D20B-666B-4C25-BF1F-2DCB4FA734DC}">
      <dsp:nvSpPr>
        <dsp:cNvPr id="0" name=""/>
        <dsp:cNvSpPr/>
      </dsp:nvSpPr>
      <dsp:spPr>
        <a:xfrm>
          <a:off x="0" y="0"/>
          <a:ext cx="5938357" cy="3897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STFM Conference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Attending &amp; networking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Submit proposals </a:t>
          </a: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Roundtables</a:t>
          </a: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Lectures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Leadership</a:t>
          </a:r>
        </a:p>
      </dsp:txBody>
      <dsp:txXfrm>
        <a:off x="0" y="0"/>
        <a:ext cx="5938357" cy="3897420"/>
      </dsp:txXfrm>
    </dsp:sp>
    <dsp:sp modelId="{2135B5AF-830E-4AA4-B79E-771486E29A65}">
      <dsp:nvSpPr>
        <dsp:cNvPr id="0" name=""/>
        <dsp:cNvSpPr/>
      </dsp:nvSpPr>
      <dsp:spPr>
        <a:xfrm>
          <a:off x="3364024" y="1993902"/>
          <a:ext cx="2872090" cy="2205312"/>
        </a:xfrm>
        <a:prstGeom prst="rect">
          <a:avLst/>
        </a:prstGeom>
        <a:solidFill>
          <a:schemeClr val="accent3">
            <a:hueOff val="4416345"/>
            <a:satOff val="-4981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Certifications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ACUME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AAMC?  </a:t>
          </a:r>
        </a:p>
      </dsp:txBody>
      <dsp:txXfrm>
        <a:off x="3364024" y="1993902"/>
        <a:ext cx="2872090" cy="2205312"/>
      </dsp:txXfrm>
    </dsp:sp>
    <dsp:sp modelId="{1BB787D2-775B-44AE-8EB0-741B8ADD1A8B}">
      <dsp:nvSpPr>
        <dsp:cNvPr id="0" name=""/>
        <dsp:cNvSpPr/>
      </dsp:nvSpPr>
      <dsp:spPr>
        <a:xfrm>
          <a:off x="5222023" y="3354368"/>
          <a:ext cx="2616323" cy="1087693"/>
        </a:xfrm>
        <a:prstGeom prst="rect">
          <a:avLst/>
        </a:prstGeom>
        <a:solidFill>
          <a:schemeClr val="accent3">
            <a:hueOff val="8832689"/>
            <a:satOff val="-996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Other?</a:t>
          </a:r>
        </a:p>
      </dsp:txBody>
      <dsp:txXfrm>
        <a:off x="5222023" y="3354368"/>
        <a:ext cx="2616323" cy="1087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C851F8-1177-42E5-8542-D9069E2D1D6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C2C311-97ED-4598-A633-B6472C3DB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4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8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3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Develop a new skill set - </a:t>
            </a:r>
            <a:r>
              <a:rPr lang="en-US" b="0" i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taking online or in-person courses, shadowing a coworker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Take up leadership responsibilities – as simple as taking the lead in a meeting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Expand your professional network – conferences such as the one you’re attending right now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Up your credentials – look for certifications you can complete in your field</a:t>
            </a:r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b="0" i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Find a mentor - </a:t>
            </a:r>
            <a:r>
              <a:rPr lang="en-US" b="0" i="0">
                <a:solidFill>
                  <a:srgbClr val="1F1F1F"/>
                </a:solidFill>
                <a:effectLst/>
                <a:latin typeface="var(--cds-font-family-source-sans-pro)"/>
              </a:rPr>
              <a:t>Map out your short- or long-term goals (or both) of having a mentor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b="0" i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9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7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33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7CDB7-9F83-E392-9B52-07BF401E9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7FB93-F9B8-4753-97D3-8F118FE5C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BDDAC-7A97-3725-3C12-D5606E12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A0128-AAB6-B1CE-D0D3-78B9FEC99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106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45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4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0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Upon completion of this session, participants should be able to:</a:t>
            </a:r>
          </a:p>
          <a:p>
            <a:pPr marL="241653" indent="-241653">
              <a:buFont typeface="+mj-lt"/>
              <a:buAutoNum type="arabicPeriod"/>
            </a:pPr>
            <a:r>
              <a:rPr lang="en-US"/>
              <a:t>Define personal &amp; professional development</a:t>
            </a:r>
          </a:p>
          <a:p>
            <a:pPr marL="241653" indent="-241653">
              <a:buFont typeface="+mj-lt"/>
              <a:buAutoNum type="arabicPeriod"/>
            </a:pPr>
            <a:r>
              <a:rPr lang="en-US"/>
              <a:t>Distinguish similarities and differences between personal &amp; professional development</a:t>
            </a:r>
          </a:p>
          <a:p>
            <a:pPr marL="241653" indent="-241653">
              <a:buFont typeface="+mj-lt"/>
              <a:buAutoNum type="arabicPeriod"/>
            </a:pPr>
            <a:r>
              <a:rPr lang="en-US"/>
              <a:t>Recognize the importance of developing both personal &amp; professional goals</a:t>
            </a:r>
          </a:p>
          <a:p>
            <a:pPr marL="241653" indent="-241653">
              <a:buFont typeface="+mj-lt"/>
              <a:buAutoNum type="arabicPeriod"/>
            </a:pPr>
            <a:r>
              <a:rPr lang="en-US"/>
              <a:t>Identify strategies &amp; resources that academic program coordinators can utilize when setting personal &amp; professional goals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4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2C311-97ED-4598-A633-B6472C3DB9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31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CE88-6AF3-5818-CC6A-D613542D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1B1A3-C2FC-21A2-DE08-BC639EF83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25357-2B5A-ABC5-800F-E6C59FFAD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3A61BD-A014-6DA5-8C17-8B5AA4861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3215-C2B3-3BC7-93A5-5D23E8537F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1A8DB-EF0C-6AC0-D867-E106ADB71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9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3215-C2B3-3BC7-93A5-5D23E8537F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1A8DB-EF0C-6AC0-D867-E106ADB71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7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070B-F289-545E-AD62-D7F4A40BF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58451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E1AB-F38E-F362-4282-21FFC968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50720"/>
            <a:ext cx="6858000" cy="58451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4E5B-465B-7D69-6EDF-878BE89D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D0C5-F636-081A-2674-4CFC55A8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9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CA961-7E0A-FB38-B85C-04914F78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6960"/>
            <a:ext cx="7886700" cy="5100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32D23-ABF5-C8DB-829B-08093F0D5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2CC4-C73B-8431-3F90-9A2376A8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75914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B6B39-D112-E7DE-16C3-EDE2869F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621281"/>
            <a:ext cx="7886700" cy="34683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0A4A9-878A-2FB7-725C-793721A3E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A979-407E-CD95-6D15-E563366A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9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B931-1A38-71CC-67FF-FDDC39C1A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52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2C6A6-DC5D-FC3E-C70F-3DF5C7AA6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52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30FE5D-CB54-46DE-5F94-E91D85600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25DB-2703-6D84-2215-42CEF936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5797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987CB-E4DD-E9BD-DAD0-9DCEAB0F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2F09A-20ED-CF85-1193-5A31A5A0ED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FDEA9-470A-D901-2868-EADB41E79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EA4ED-B7D0-D7DC-F182-A31C88F2E01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4466A5-17AC-4BB3-3048-994EF2FEE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3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9B33-C879-A504-214B-E94AF540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0A679-AEF4-DB2F-99DE-6C880887C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EBF7-CB5F-28E5-8E6D-256439B4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B82BEB-25C2-C2C1-AB3C-F2304FE6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35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97E9-6CBB-B795-893D-A716C0C4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B6D4E-4674-064A-86A2-2E2485D14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788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65C66-9B9E-6FAA-0CD1-D6073B803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EC9227-854C-CCB4-18C9-1F7C430F4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994400"/>
            <a:ext cx="2057400" cy="365125"/>
          </a:xfrm>
          <a:prstGeom prst="rect">
            <a:avLst/>
          </a:prstGeom>
        </p:spPr>
        <p:txBody>
          <a:bodyPr/>
          <a:lstStyle/>
          <a:p>
            <a:fld id="{C3284510-F118-D74C-A53F-100CEE91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ue background with text&#10;&#10;Description automatically generated">
            <a:extLst>
              <a:ext uri="{FF2B5EF4-FFF2-40B4-BE49-F238E27FC236}">
                <a16:creationId xmlns:a16="http://schemas.microsoft.com/office/drawing/2014/main" id="{EA622541-7E1B-23F3-5E66-72BAE6BFC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yellow text&#10;&#10;Description automatically generated">
            <a:extLst>
              <a:ext uri="{FF2B5EF4-FFF2-40B4-BE49-F238E27FC236}">
                <a16:creationId xmlns:a16="http://schemas.microsoft.com/office/drawing/2014/main" id="{07F4A078-B125-8C03-A267-E70E08D44EF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8F210-873D-1A2E-78EF-93DC66563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1440"/>
            <a:ext cx="7886700" cy="48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AECEFC8-475A-08AA-A8E4-8F50FA44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538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43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ckground with a city silhouette&#10;&#10;Description automatically generated">
            <a:extLst>
              <a:ext uri="{FF2B5EF4-FFF2-40B4-BE49-F238E27FC236}">
                <a16:creationId xmlns:a16="http://schemas.microsoft.com/office/drawing/2014/main" id="{57E3C399-4610-409C-27CF-CDF866989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142AB-E3DA-46F8-5968-B95DFBEE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08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6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range and white frame&#10;&#10;Description automatically generated">
            <a:extLst>
              <a:ext uri="{FF2B5EF4-FFF2-40B4-BE49-F238E27FC236}">
                <a16:creationId xmlns:a16="http://schemas.microsoft.com/office/drawing/2014/main" id="{0C41CA84-8BF7-6F6D-9EBB-A01B752A2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142AB-E3DA-46F8-5968-B95DFBEE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08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1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82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DA2E-F16E-AF62-7DBE-884FA854C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35052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BF5C-C5F5-2D51-B28D-A124A279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51" y="264062"/>
            <a:ext cx="6841899" cy="495594"/>
          </a:xfrm>
        </p:spPr>
        <p:txBody>
          <a:bodyPr anchor="ctr">
            <a:normAutofit/>
          </a:bodyPr>
          <a:lstStyle/>
          <a:p>
            <a:pPr algn="ctr"/>
            <a:r>
              <a:rPr lang="en-US" sz="2600"/>
              <a:t>What is Professional Development?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23ACF0A-81A5-B1DE-9F6C-8AB12DBFA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880"/>
            <a:ext cx="9144000" cy="3986784"/>
          </a:xfrm>
          <a:prstGeom prst="rect">
            <a:avLst/>
          </a:prstGeom>
        </p:spPr>
      </p:pic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3D20896D-78C7-07DF-BB74-105844D25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041250"/>
              </p:ext>
            </p:extLst>
          </p:nvPr>
        </p:nvGraphicFramePr>
        <p:xfrm>
          <a:off x="587326" y="4923689"/>
          <a:ext cx="7969348" cy="136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0C92D997-F210-8C19-9C46-F1A5AAF90731}"/>
              </a:ext>
            </a:extLst>
          </p:cNvPr>
          <p:cNvSpPr txBox="1"/>
          <p:nvPr/>
        </p:nvSpPr>
        <p:spPr>
          <a:xfrm>
            <a:off x="706901" y="675254"/>
            <a:ext cx="7730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 activity undertaken with the aim of growing your knowledge, perfecting your skills or providing insight could be considered a type of professional development.</a:t>
            </a:r>
            <a:endParaRPr lang="en-US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9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1611-0148-5256-1D87-13A0DEE2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Examples of Professional Development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22327E-D1C6-7969-D68E-88CE7905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181057"/>
              </p:ext>
            </p:extLst>
          </p:nvPr>
        </p:nvGraphicFramePr>
        <p:xfrm>
          <a:off x="628650" y="1076960"/>
          <a:ext cx="7886700" cy="510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28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DA2E-F16E-AF62-7DBE-884FA854C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Similarities &amp; Differences</a:t>
            </a:r>
          </a:p>
        </p:txBody>
      </p:sp>
    </p:spTree>
    <p:extLst>
      <p:ext uri="{BB962C8B-B14F-4D97-AF65-F5344CB8AC3E}">
        <p14:creationId xmlns:p14="http://schemas.microsoft.com/office/powerpoint/2010/main" val="129133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23F3-A3AD-E278-6BD6-B4C1D77ED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7255"/>
            <a:ext cx="6858000" cy="584517"/>
          </a:xfrm>
        </p:spPr>
        <p:txBody>
          <a:bodyPr>
            <a:normAutofit fontScale="90000"/>
          </a:bodyPr>
          <a:lstStyle/>
          <a:p>
            <a:r>
              <a:rPr lang="en-US"/>
              <a:t>Similarities &amp; Differences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FC137A3-D61A-1237-4692-9F0D0DACE8ED}"/>
              </a:ext>
            </a:extLst>
          </p:cNvPr>
          <p:cNvSpPr/>
          <p:nvPr/>
        </p:nvSpPr>
        <p:spPr>
          <a:xfrm>
            <a:off x="959814" y="1137672"/>
            <a:ext cx="7224372" cy="4907280"/>
          </a:xfrm>
          <a:prstGeom prst="triangle">
            <a:avLst/>
          </a:prstGeom>
          <a:solidFill>
            <a:schemeClr val="tx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B98B81-F845-458A-B0E9-3013D8F9CA53}"/>
              </a:ext>
            </a:extLst>
          </p:cNvPr>
          <p:cNvSpPr txBox="1"/>
          <p:nvPr/>
        </p:nvSpPr>
        <p:spPr>
          <a:xfrm>
            <a:off x="-207489" y="1310278"/>
            <a:ext cx="36618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Whole person/lifetime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Interpersonal skills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Set by 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15D7D-851B-84A5-296A-17ECAFEC7F3B}"/>
              </a:ext>
            </a:extLst>
          </p:cNvPr>
          <p:cNvSpPr txBox="1"/>
          <p:nvPr/>
        </p:nvSpPr>
        <p:spPr>
          <a:xfrm>
            <a:off x="2496515" y="2754651"/>
            <a:ext cx="425026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Self-Esteem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change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Set-Goals to Achieve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6D9F1-7482-ED19-E2B6-7315C27C3310}"/>
              </a:ext>
            </a:extLst>
          </p:cNvPr>
          <p:cNvSpPr txBox="1"/>
          <p:nvPr/>
        </p:nvSpPr>
        <p:spPr>
          <a:xfrm>
            <a:off x="4986924" y="1310278"/>
            <a:ext cx="44280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 of career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</a:t>
            </a:r>
          </a:p>
        </p:txBody>
      </p:sp>
    </p:spTree>
    <p:extLst>
      <p:ext uri="{BB962C8B-B14F-4D97-AF65-F5344CB8AC3E}">
        <p14:creationId xmlns:p14="http://schemas.microsoft.com/office/powerpoint/2010/main" val="64690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DA2E-F16E-AF62-7DBE-884FA854C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Goal 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136BB-E159-BE5C-6E73-EB731F2F4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4C37F-8E46-115E-53A2-C1B18E8F2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594D-BF94-3F11-9F18-2AB7A5EF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Importance of Goal Setting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CE665C-FF9F-08E1-A943-09E143302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19158"/>
              </p:ext>
            </p:extLst>
          </p:nvPr>
        </p:nvGraphicFramePr>
        <p:xfrm>
          <a:off x="1111897" y="1224866"/>
          <a:ext cx="6920205" cy="440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80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960A-68CF-D333-3755-391A6900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0D4714-19F1-8960-047C-9F18F2587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075921"/>
              </p:ext>
            </p:extLst>
          </p:nvPr>
        </p:nvGraphicFramePr>
        <p:xfrm>
          <a:off x="628650" y="1076960"/>
          <a:ext cx="7886700" cy="510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75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F8A8-4F93-0343-823D-A1B22368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54579"/>
          </a:xfrm>
        </p:spPr>
        <p:txBody>
          <a:bodyPr>
            <a:normAutofit/>
          </a:bodyPr>
          <a:lstStyle/>
          <a:p>
            <a:pPr algn="ctr"/>
            <a:r>
              <a:rPr lang="en-US"/>
              <a:t>General Strategies for Setting Goals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BC2769B-5FAB-DE62-4137-110E55015E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9197078"/>
              </p:ext>
            </p:extLst>
          </p:nvPr>
        </p:nvGraphicFramePr>
        <p:xfrm>
          <a:off x="961495" y="1541066"/>
          <a:ext cx="7221009" cy="377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9696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F64A-E39B-C88C-FAA9-F7C43305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696150"/>
          </a:xfrm>
        </p:spPr>
        <p:txBody>
          <a:bodyPr>
            <a:normAutofit/>
          </a:bodyPr>
          <a:lstStyle/>
          <a:p>
            <a:pPr algn="ctr"/>
            <a:r>
              <a:rPr lang="en-US"/>
              <a:t>Specific Resources for </a:t>
            </a:r>
            <a:br>
              <a:rPr lang="en-US"/>
            </a:br>
            <a:r>
              <a:rPr lang="en-US"/>
              <a:t>Academic Program Coordinators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5F074-F642-705B-231E-0A10A464E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08667"/>
            <a:ext cx="7886700" cy="3907896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01AB91-A885-CCA2-6259-5A5A25AFB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108584"/>
              </p:ext>
            </p:extLst>
          </p:nvPr>
        </p:nvGraphicFramePr>
        <p:xfrm>
          <a:off x="781051" y="1448159"/>
          <a:ext cx="9514416" cy="669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99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77AC-E00F-1A27-7F5B-37ACE69B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606" y="1113462"/>
            <a:ext cx="7046787" cy="2134545"/>
          </a:xfrm>
        </p:spPr>
        <p:txBody>
          <a:bodyPr>
            <a:noAutofit/>
          </a:bodyPr>
          <a:lstStyle/>
          <a:p>
            <a:r>
              <a:rPr lang="en-US" sz="4000"/>
              <a:t>The Connection Between Personal &amp; Professional Development for Academic Program Coordinators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B0AC4-1D0C-F419-3412-A4CA5971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951" y="3861712"/>
            <a:ext cx="8445357" cy="1953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>
                <a:solidFill>
                  <a:schemeClr val="accent3">
                    <a:lumMod val="75000"/>
                  </a:schemeClr>
                </a:solidFill>
              </a:rPr>
              <a:t>UT Health San Antonio </a:t>
            </a:r>
          </a:p>
          <a:p>
            <a:pPr>
              <a:spcBef>
                <a:spcPts val="0"/>
              </a:spcBef>
            </a:pPr>
            <a:r>
              <a:rPr lang="en-US" sz="2000" b="1">
                <a:solidFill>
                  <a:schemeClr val="accent3">
                    <a:lumMod val="75000"/>
                  </a:schemeClr>
                </a:solidFill>
              </a:rPr>
              <a:t>Joe R. &amp; Teresa Lozano Long School of Medicine</a:t>
            </a:r>
          </a:p>
          <a:p>
            <a:pPr>
              <a:spcBef>
                <a:spcPts val="0"/>
              </a:spcBef>
            </a:pPr>
            <a:endParaRPr lang="en-US" sz="2000" b="1"/>
          </a:p>
          <a:p>
            <a:pPr>
              <a:spcBef>
                <a:spcPts val="0"/>
              </a:spcBef>
            </a:pPr>
            <a:r>
              <a:rPr lang="en-US" sz="2000" b="1"/>
              <a:t>Nichole Rubio</a:t>
            </a:r>
          </a:p>
          <a:p>
            <a:pPr>
              <a:spcBef>
                <a:spcPts val="0"/>
              </a:spcBef>
            </a:pPr>
            <a:r>
              <a:rPr lang="en-US" sz="2000" b="1"/>
              <a:t>Regina Martinez, MS</a:t>
            </a:r>
          </a:p>
          <a:p>
            <a:pPr>
              <a:spcBef>
                <a:spcPts val="0"/>
              </a:spcBef>
            </a:pPr>
            <a:r>
              <a:rPr lang="en-US" sz="2000" b="1"/>
              <a:t>Marisa Martinez, MAA-HA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8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E134-D791-46B5-23E3-FE94E01E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015E-F4DF-39DC-3456-FA0E7862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2427"/>
            <a:ext cx="7886700" cy="51000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Academic program coordinator success can have an overall impact 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Although they are not the same, it’s important to consider the correlation between personal &amp; professional development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Having goals, personal &amp; professional, leads to success and overall happiness </a:t>
            </a:r>
          </a:p>
        </p:txBody>
      </p:sp>
    </p:spTree>
    <p:extLst>
      <p:ext uri="{BB962C8B-B14F-4D97-AF65-F5344CB8AC3E}">
        <p14:creationId xmlns:p14="http://schemas.microsoft.com/office/powerpoint/2010/main" val="228667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0DCAF6-6E27-4225-CAEE-52111B80D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56733"/>
            <a:ext cx="6858000" cy="600926"/>
          </a:xfrm>
        </p:spPr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AFBD5F-37ED-0D49-AC03-24D2BCD4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89635"/>
            <a:ext cx="6858000" cy="1539515"/>
          </a:xfrm>
        </p:spPr>
        <p:txBody>
          <a:bodyPr>
            <a:normAutofit/>
          </a:bodyPr>
          <a:lstStyle/>
          <a:p>
            <a:r>
              <a:rPr lang="en-US" sz="2000" b="0" i="0">
                <a:effectLst/>
                <a:latin typeface="Arial" panose="020B0604020202020204" pitchFamily="34" charset="0"/>
              </a:rPr>
              <a:t>Please evaluate this presentation </a:t>
            </a:r>
            <a:br>
              <a:rPr lang="en-US" sz="2000" b="0" i="0">
                <a:effectLst/>
                <a:latin typeface="Arial" panose="020B0604020202020204" pitchFamily="34" charset="0"/>
              </a:rPr>
            </a:br>
            <a:r>
              <a:rPr lang="en-US" sz="2000" b="0" i="0">
                <a:effectLst/>
                <a:latin typeface="Arial" panose="020B0604020202020204" pitchFamily="34" charset="0"/>
              </a:rPr>
              <a:t>in the conference mobile app.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6473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9C69-4B1A-DB28-876C-A72D63FE2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77885"/>
            <a:ext cx="6858000" cy="832077"/>
          </a:xfrm>
        </p:spPr>
        <p:txBody>
          <a:bodyPr anchor="t"/>
          <a:lstStyle/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F738D-D46B-8059-59A4-F717F3388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E9F6BE-0625-F802-7946-C8941739B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76276"/>
            <a:ext cx="6858000" cy="600926"/>
          </a:xfrm>
        </p:spPr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0A664F-0FFB-2F2D-A6DF-AA96459D9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805" y="2071515"/>
            <a:ext cx="7528389" cy="1539515"/>
          </a:xfrm>
        </p:spPr>
        <p:txBody>
          <a:bodyPr>
            <a:normAutofit/>
          </a:bodyPr>
          <a:lstStyle/>
          <a:p>
            <a:r>
              <a:rPr lang="en-US" sz="2000"/>
              <a:t>All presenters have nothing to disclose.</a:t>
            </a:r>
          </a:p>
        </p:txBody>
      </p:sp>
    </p:spTree>
    <p:extLst>
      <p:ext uri="{BB962C8B-B14F-4D97-AF65-F5344CB8AC3E}">
        <p14:creationId xmlns:p14="http://schemas.microsoft.com/office/powerpoint/2010/main" val="75118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1D928C-30DE-8928-FE1E-573A1848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9915"/>
          </a:xfrm>
        </p:spPr>
        <p:txBody>
          <a:bodyPr/>
          <a:lstStyle/>
          <a:p>
            <a:r>
              <a:rPr lang="en-US"/>
              <a:t>Questions for the Audience….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310233-D979-9879-7A8C-04EBA4A27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733" r="1" b="74"/>
          <a:stretch/>
        </p:blipFill>
        <p:spPr>
          <a:xfrm>
            <a:off x="958434" y="1215494"/>
            <a:ext cx="5167358" cy="3341516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7D534-4B61-3D0F-A084-84D87F9B4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044" y="2344904"/>
            <a:ext cx="2749956" cy="3972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98749A-54C1-817F-FEBF-75950504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170" y="2087692"/>
            <a:ext cx="4300335" cy="33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7D68-AC13-2926-1653-DC98060C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0107"/>
            <a:ext cx="7886700" cy="1060720"/>
          </a:xfrm>
        </p:spPr>
        <p:txBody>
          <a:bodyPr anchor="t">
            <a:normAutofit/>
          </a:bodyPr>
          <a:lstStyle/>
          <a:p>
            <a:pPr algn="ctr"/>
            <a:r>
              <a:rPr lang="en-US"/>
              <a:t>The Connection Between Personal and Professional Development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783135-B195-B6F0-92E0-0316DE08ADA9}"/>
              </a:ext>
            </a:extLst>
          </p:cNvPr>
          <p:cNvSpPr/>
          <p:nvPr/>
        </p:nvSpPr>
        <p:spPr>
          <a:xfrm>
            <a:off x="628650" y="1776679"/>
            <a:ext cx="3754654" cy="2252792"/>
          </a:xfrm>
          <a:custGeom>
            <a:avLst/>
            <a:gdLst>
              <a:gd name="connsiteX0" fmla="*/ 0 w 3754654"/>
              <a:gd name="connsiteY0" fmla="*/ 0 h 2252792"/>
              <a:gd name="connsiteX1" fmla="*/ 3754654 w 3754654"/>
              <a:gd name="connsiteY1" fmla="*/ 0 h 2252792"/>
              <a:gd name="connsiteX2" fmla="*/ 3754654 w 3754654"/>
              <a:gd name="connsiteY2" fmla="*/ 2252792 h 2252792"/>
              <a:gd name="connsiteX3" fmla="*/ 0 w 3754654"/>
              <a:gd name="connsiteY3" fmla="*/ 2252792 h 2252792"/>
              <a:gd name="connsiteX4" fmla="*/ 0 w 3754654"/>
              <a:gd name="connsiteY4" fmla="*/ 0 h 225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654" h="2252792">
                <a:moveTo>
                  <a:pt x="0" y="0"/>
                </a:moveTo>
                <a:lnTo>
                  <a:pt x="3754654" y="0"/>
                </a:lnTo>
                <a:lnTo>
                  <a:pt x="3754654" y="2252792"/>
                </a:lnTo>
                <a:lnTo>
                  <a:pt x="0" y="22527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/>
              <a:t>Coordinator Qualities:</a:t>
            </a:r>
          </a:p>
          <a:p>
            <a:pPr marL="228600" lvl="1" indent="-228600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100" kern="1200"/>
              <a:t>Play-Doh™ = Flexibility </a:t>
            </a:r>
          </a:p>
          <a:p>
            <a:pPr marL="228600" lvl="1" indent="-228600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100" kern="1200"/>
              <a:t>Glue = Keeping Things Together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8F4193-C7EC-AC89-2321-6A2E2983C9C2}"/>
              </a:ext>
            </a:extLst>
          </p:cNvPr>
          <p:cNvSpPr/>
          <p:nvPr/>
        </p:nvSpPr>
        <p:spPr>
          <a:xfrm>
            <a:off x="4760695" y="1752010"/>
            <a:ext cx="3754654" cy="2252792"/>
          </a:xfrm>
          <a:custGeom>
            <a:avLst/>
            <a:gdLst>
              <a:gd name="connsiteX0" fmla="*/ 0 w 3754654"/>
              <a:gd name="connsiteY0" fmla="*/ 0 h 2252792"/>
              <a:gd name="connsiteX1" fmla="*/ 3754654 w 3754654"/>
              <a:gd name="connsiteY1" fmla="*/ 0 h 2252792"/>
              <a:gd name="connsiteX2" fmla="*/ 3754654 w 3754654"/>
              <a:gd name="connsiteY2" fmla="*/ 2252792 h 2252792"/>
              <a:gd name="connsiteX3" fmla="*/ 0 w 3754654"/>
              <a:gd name="connsiteY3" fmla="*/ 2252792 h 2252792"/>
              <a:gd name="connsiteX4" fmla="*/ 0 w 3754654"/>
              <a:gd name="connsiteY4" fmla="*/ 0 h 225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654" h="2252792">
                <a:moveTo>
                  <a:pt x="0" y="0"/>
                </a:moveTo>
                <a:lnTo>
                  <a:pt x="3754654" y="0"/>
                </a:lnTo>
                <a:lnTo>
                  <a:pt x="3754654" y="2252792"/>
                </a:lnTo>
                <a:lnTo>
                  <a:pt x="0" y="22527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/>
              <a:t>Coordinator role is unique &amp; impacts program success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6D6BAE-3DE1-E4A6-089C-F92684F0908C}"/>
              </a:ext>
            </a:extLst>
          </p:cNvPr>
          <p:cNvSpPr/>
          <p:nvPr/>
        </p:nvSpPr>
        <p:spPr>
          <a:xfrm>
            <a:off x="960885" y="4240798"/>
            <a:ext cx="7222228" cy="1060720"/>
          </a:xfrm>
          <a:custGeom>
            <a:avLst/>
            <a:gdLst>
              <a:gd name="connsiteX0" fmla="*/ 0 w 7222228"/>
              <a:gd name="connsiteY0" fmla="*/ 0 h 594669"/>
              <a:gd name="connsiteX1" fmla="*/ 7222228 w 7222228"/>
              <a:gd name="connsiteY1" fmla="*/ 0 h 594669"/>
              <a:gd name="connsiteX2" fmla="*/ 7222228 w 7222228"/>
              <a:gd name="connsiteY2" fmla="*/ 594669 h 594669"/>
              <a:gd name="connsiteX3" fmla="*/ 0 w 7222228"/>
              <a:gd name="connsiteY3" fmla="*/ 594669 h 594669"/>
              <a:gd name="connsiteX4" fmla="*/ 0 w 7222228"/>
              <a:gd name="connsiteY4" fmla="*/ 0 h 59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2228" h="594669">
                <a:moveTo>
                  <a:pt x="0" y="0"/>
                </a:moveTo>
                <a:lnTo>
                  <a:pt x="7222228" y="0"/>
                </a:lnTo>
                <a:lnTo>
                  <a:pt x="7222228" y="594669"/>
                </a:lnTo>
                <a:lnTo>
                  <a:pt x="0" y="5946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/>
              <a:t>BOTH Personal &amp; Professional Development are Necessary for Success</a:t>
            </a:r>
          </a:p>
        </p:txBody>
      </p:sp>
    </p:spTree>
    <p:extLst>
      <p:ext uri="{BB962C8B-B14F-4D97-AF65-F5344CB8AC3E}">
        <p14:creationId xmlns:p14="http://schemas.microsoft.com/office/powerpoint/2010/main" val="17296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3012-7A7B-91DE-1ED7-0DE94BE9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0EBCF-9821-28E8-3596-A03D77B00406}"/>
              </a:ext>
            </a:extLst>
          </p:cNvPr>
          <p:cNvSpPr txBox="1"/>
          <p:nvPr/>
        </p:nvSpPr>
        <p:spPr>
          <a:xfrm>
            <a:off x="387458" y="1381260"/>
            <a:ext cx="8756542" cy="409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session, participants should be able to: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personal &amp; professional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Distinguish similarities &amp; differences between personal &amp; professional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Recognize the importance of developing both personal &amp; professional goals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strategies &amp; resources for academic program coordinators</a:t>
            </a:r>
          </a:p>
        </p:txBody>
      </p:sp>
    </p:spTree>
    <p:extLst>
      <p:ext uri="{BB962C8B-B14F-4D97-AF65-F5344CB8AC3E}">
        <p14:creationId xmlns:p14="http://schemas.microsoft.com/office/powerpoint/2010/main" val="26223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DA2E-F16E-AF62-7DBE-884FA854C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8719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6E72-B553-551A-6A3E-1541FC6B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68" y="539862"/>
            <a:ext cx="7583864" cy="600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Personal Development?</a:t>
            </a: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0FF68FD2-86B8-D262-CBC4-30E2AE980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218520"/>
              </p:ext>
            </p:extLst>
          </p:nvPr>
        </p:nvGraphicFramePr>
        <p:xfrm>
          <a:off x="1518745" y="3262096"/>
          <a:ext cx="6106507" cy="253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D8D973A-7E00-A403-6358-A71CEA8EF1F9}"/>
              </a:ext>
            </a:extLst>
          </p:cNvPr>
          <p:cNvSpPr txBox="1"/>
          <p:nvPr/>
        </p:nvSpPr>
        <p:spPr>
          <a:xfrm>
            <a:off x="586338" y="1419253"/>
            <a:ext cx="7971322" cy="134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we grow and/or improve our abilities and qualities.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gradual movement of one's capabilities, traits, features and qualities to gain maturity.</a:t>
            </a:r>
          </a:p>
        </p:txBody>
      </p:sp>
    </p:spTree>
    <p:extLst>
      <p:ext uri="{BB962C8B-B14F-4D97-AF65-F5344CB8AC3E}">
        <p14:creationId xmlns:p14="http://schemas.microsoft.com/office/powerpoint/2010/main" val="8357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1611-0148-5256-1D87-13A0DEE2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Examples of Personal Development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22327E-D1C6-7969-D68E-88CE7905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093810"/>
              </p:ext>
            </p:extLst>
          </p:nvPr>
        </p:nvGraphicFramePr>
        <p:xfrm>
          <a:off x="628650" y="1076960"/>
          <a:ext cx="7886700" cy="510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96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4MS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4530"/>
      </a:accent1>
      <a:accent2>
        <a:srgbClr val="AAD9E2"/>
      </a:accent2>
      <a:accent3>
        <a:srgbClr val="DE9726"/>
      </a:accent3>
      <a:accent4>
        <a:srgbClr val="26A2AB"/>
      </a:accent4>
      <a:accent5>
        <a:srgbClr val="78823A"/>
      </a:accent5>
      <a:accent6>
        <a:srgbClr val="CC653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24MS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4530"/>
      </a:accent1>
      <a:accent2>
        <a:srgbClr val="AAD9E2"/>
      </a:accent2>
      <a:accent3>
        <a:srgbClr val="DE9726"/>
      </a:accent3>
      <a:accent4>
        <a:srgbClr val="26A2AB"/>
      </a:accent4>
      <a:accent5>
        <a:srgbClr val="78823A"/>
      </a:accent5>
      <a:accent6>
        <a:srgbClr val="CC65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24MS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4530"/>
      </a:accent1>
      <a:accent2>
        <a:srgbClr val="AAD9E2"/>
      </a:accent2>
      <a:accent3>
        <a:srgbClr val="DE9726"/>
      </a:accent3>
      <a:accent4>
        <a:srgbClr val="26A2AB"/>
      </a:accent4>
      <a:accent5>
        <a:srgbClr val="78823A"/>
      </a:accent5>
      <a:accent6>
        <a:srgbClr val="CC65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24MS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4530"/>
      </a:accent1>
      <a:accent2>
        <a:srgbClr val="AAD9E2"/>
      </a:accent2>
      <a:accent3>
        <a:srgbClr val="DE9726"/>
      </a:accent3>
      <a:accent4>
        <a:srgbClr val="26A2AB"/>
      </a:accent4>
      <a:accent5>
        <a:srgbClr val="78823A"/>
      </a:accent5>
      <a:accent6>
        <a:srgbClr val="CC65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601</Words>
  <Application>Microsoft Office PowerPoint</Application>
  <PresentationFormat>On-screen Show (4:3)</PresentationFormat>
  <Paragraphs>133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Source Sans Pro</vt:lpstr>
      <vt:lpstr>var(--cds-font-family-source-sans-pro)</vt:lpstr>
      <vt:lpstr>Office Theme</vt:lpstr>
      <vt:lpstr>Custom Design</vt:lpstr>
      <vt:lpstr>1_Custom Design</vt:lpstr>
      <vt:lpstr>2_Custom Design</vt:lpstr>
      <vt:lpstr>PowerPoint Presentation</vt:lpstr>
      <vt:lpstr>The Connection Between Personal &amp; Professional Development for Academic Program Coordinators</vt:lpstr>
      <vt:lpstr>Disclosures</vt:lpstr>
      <vt:lpstr>Questions for the Audience….</vt:lpstr>
      <vt:lpstr>The Connection Between Personal and Professional Development</vt:lpstr>
      <vt:lpstr>Objectives</vt:lpstr>
      <vt:lpstr>Personal Development</vt:lpstr>
      <vt:lpstr>What is Personal Development?</vt:lpstr>
      <vt:lpstr>Examples of Personal Development</vt:lpstr>
      <vt:lpstr>Professional Development</vt:lpstr>
      <vt:lpstr>What is Professional Development?</vt:lpstr>
      <vt:lpstr>Examples of Professional Development</vt:lpstr>
      <vt:lpstr>Similarities &amp; Differences</vt:lpstr>
      <vt:lpstr>Similarities &amp; Differences</vt:lpstr>
      <vt:lpstr>Goal Setting</vt:lpstr>
      <vt:lpstr>Importance of Goal Setting</vt:lpstr>
      <vt:lpstr>Types of Goals</vt:lpstr>
      <vt:lpstr>General Strategies for Setting Goals</vt:lpstr>
      <vt:lpstr>Specific Resources for  Academic Program Coordinators</vt:lpstr>
      <vt:lpstr>Conclusion</vt:lpstr>
      <vt:lpstr>Evaluation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Rubio, Nichole</cp:lastModifiedBy>
  <cp:revision>2</cp:revision>
  <cp:lastPrinted>2024-02-09T13:52:15Z</cp:lastPrinted>
  <dcterms:created xsi:type="dcterms:W3CDTF">2022-08-26T14:46:55Z</dcterms:created>
  <dcterms:modified xsi:type="dcterms:W3CDTF">2024-02-14T20:45:08Z</dcterms:modified>
</cp:coreProperties>
</file>