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57" r:id="rId4"/>
    <p:sldId id="258" r:id="rId5"/>
    <p:sldId id="274" r:id="rId6"/>
    <p:sldId id="259" r:id="rId7"/>
    <p:sldId id="276" r:id="rId8"/>
    <p:sldId id="271" r:id="rId9"/>
    <p:sldId id="264" r:id="rId10"/>
    <p:sldId id="275" r:id="rId11"/>
    <p:sldId id="272" r:id="rId12"/>
    <p:sldId id="268" r:id="rId13"/>
    <p:sldId id="265" r:id="rId14"/>
    <p:sldId id="266" r:id="rId15"/>
    <p:sldId id="267" r:id="rId16"/>
    <p:sldId id="261" r:id="rId17"/>
    <p:sldId id="277" r:id="rId18"/>
    <p:sldId id="278" r:id="rId19"/>
    <p:sldId id="273" r:id="rId20"/>
    <p:sldId id="270" r:id="rId21"/>
    <p:sldId id="263" r:id="rId22"/>
    <p:sldId id="269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8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F3E56-1EE4-436B-9F1C-C9AEF760203B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FDAC21-BD85-469D-A16B-F9A98CA542AE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Establishing a Common Language</a:t>
          </a:r>
        </a:p>
      </dgm:t>
    </dgm:pt>
    <dgm:pt modelId="{83D26780-D3CD-418A-B785-6B85D022F8DF}" type="parTrans" cxnId="{AF9B3FBA-AEFC-401C-827C-01458343618C}">
      <dgm:prSet/>
      <dgm:spPr/>
      <dgm:t>
        <a:bodyPr/>
        <a:lstStyle/>
        <a:p>
          <a:endParaRPr lang="en-US"/>
        </a:p>
      </dgm:t>
    </dgm:pt>
    <dgm:pt modelId="{67DC9881-FFE9-4CF8-9F00-A1CED05AEC6A}" type="sibTrans" cxnId="{AF9B3FBA-AEFC-401C-827C-01458343618C}">
      <dgm:prSet/>
      <dgm:spPr/>
      <dgm:t>
        <a:bodyPr/>
        <a:lstStyle/>
        <a:p>
          <a:endParaRPr lang="en-US"/>
        </a:p>
      </dgm:t>
    </dgm:pt>
    <dgm:pt modelId="{492E12B6-0E47-4E00-B8E3-816D714BBADB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Creating a curriculum</a:t>
          </a:r>
        </a:p>
      </dgm:t>
    </dgm:pt>
    <dgm:pt modelId="{0AA3F76F-1DED-42A0-BABF-CE0ECD0A9D10}" type="parTrans" cxnId="{B20A03EC-8698-4160-9E89-6390D27DE7A6}">
      <dgm:prSet/>
      <dgm:spPr/>
      <dgm:t>
        <a:bodyPr/>
        <a:lstStyle/>
        <a:p>
          <a:endParaRPr lang="en-US"/>
        </a:p>
      </dgm:t>
    </dgm:pt>
    <dgm:pt modelId="{EA16FF07-7BBC-48A8-8E93-5C004A55CFD7}" type="sibTrans" cxnId="{B20A03EC-8698-4160-9E89-6390D27DE7A6}">
      <dgm:prSet/>
      <dgm:spPr/>
      <dgm:t>
        <a:bodyPr/>
        <a:lstStyle/>
        <a:p>
          <a:endParaRPr lang="en-US"/>
        </a:p>
      </dgm:t>
    </dgm:pt>
    <dgm:pt modelId="{154BC29E-BB25-4710-8CA3-B62186FF3F39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</a:p>
      </dgm:t>
    </dgm:pt>
    <dgm:pt modelId="{3C9729BD-E4CE-4125-8AD7-8714B07BF596}" type="parTrans" cxnId="{1F8BFA48-F278-40A5-B4D9-F1C0D85BDA17}">
      <dgm:prSet/>
      <dgm:spPr/>
      <dgm:t>
        <a:bodyPr/>
        <a:lstStyle/>
        <a:p>
          <a:endParaRPr lang="en-US"/>
        </a:p>
      </dgm:t>
    </dgm:pt>
    <dgm:pt modelId="{5174EA62-33C5-4CF2-AD72-5421D8BF6036}" type="sibTrans" cxnId="{1F8BFA48-F278-40A5-B4D9-F1C0D85BDA17}">
      <dgm:prSet/>
      <dgm:spPr/>
      <dgm:t>
        <a:bodyPr/>
        <a:lstStyle/>
        <a:p>
          <a:endParaRPr lang="en-US"/>
        </a:p>
      </dgm:t>
    </dgm:pt>
    <dgm:pt modelId="{87530CF3-4BF7-456F-847D-A4793ACB0B36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</a:p>
      </dgm:t>
    </dgm:pt>
    <dgm:pt modelId="{F281FB42-E6E0-420C-A9B1-DDBAD5A1AEEA}" type="parTrans" cxnId="{152ED4EF-641B-49E2-A82D-04CBED6A0EB1}">
      <dgm:prSet/>
      <dgm:spPr/>
      <dgm:t>
        <a:bodyPr/>
        <a:lstStyle/>
        <a:p>
          <a:endParaRPr lang="en-US"/>
        </a:p>
      </dgm:t>
    </dgm:pt>
    <dgm:pt modelId="{BB356C92-6FA8-41DB-AD52-90586D7AD717}" type="sibTrans" cxnId="{152ED4EF-641B-49E2-A82D-04CBED6A0EB1}">
      <dgm:prSet/>
      <dgm:spPr/>
      <dgm:t>
        <a:bodyPr/>
        <a:lstStyle/>
        <a:p>
          <a:endParaRPr lang="en-US"/>
        </a:p>
      </dgm:t>
    </dgm:pt>
    <dgm:pt modelId="{6F284ECA-5A9F-474D-822C-8D164807DED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Rationale</a:t>
          </a:r>
        </a:p>
      </dgm:t>
    </dgm:pt>
    <dgm:pt modelId="{7020120F-B8A3-44EB-A13F-FB2E727FB59D}" type="parTrans" cxnId="{90504C1F-F10A-44E5-BEAD-AEC686817B52}">
      <dgm:prSet/>
      <dgm:spPr/>
      <dgm:t>
        <a:bodyPr/>
        <a:lstStyle/>
        <a:p>
          <a:endParaRPr lang="en-US"/>
        </a:p>
      </dgm:t>
    </dgm:pt>
    <dgm:pt modelId="{BF69F4B2-9CAE-45A1-B59B-4AF438F75E45}" type="sibTrans" cxnId="{90504C1F-F10A-44E5-BEAD-AEC686817B52}">
      <dgm:prSet/>
      <dgm:spPr/>
      <dgm:t>
        <a:bodyPr/>
        <a:lstStyle/>
        <a:p>
          <a:endParaRPr lang="en-US"/>
        </a:p>
      </dgm:t>
    </dgm:pt>
    <dgm:pt modelId="{943AB9EB-1C10-4091-BB31-497BA3E50453}" type="pres">
      <dgm:prSet presAssocID="{C29F3E56-1EE4-436B-9F1C-C9AEF760203B}" presName="linear" presStyleCnt="0">
        <dgm:presLayoutVars>
          <dgm:dir/>
          <dgm:animLvl val="lvl"/>
          <dgm:resizeHandles val="exact"/>
        </dgm:presLayoutVars>
      </dgm:prSet>
      <dgm:spPr/>
    </dgm:pt>
    <dgm:pt modelId="{A6E28224-4067-4C6A-A57E-AA140ACD95A0}" type="pres">
      <dgm:prSet presAssocID="{A4FDAC21-BD85-469D-A16B-F9A98CA542AE}" presName="parentLin" presStyleCnt="0"/>
      <dgm:spPr/>
    </dgm:pt>
    <dgm:pt modelId="{B10A63D0-F9FB-490D-9B60-E1FBD26B414B}" type="pres">
      <dgm:prSet presAssocID="{A4FDAC21-BD85-469D-A16B-F9A98CA542AE}" presName="parentLeftMargin" presStyleLbl="node1" presStyleIdx="0" presStyleCnt="5"/>
      <dgm:spPr/>
    </dgm:pt>
    <dgm:pt modelId="{3281D07A-A410-47FC-B8D0-50075021E5F4}" type="pres">
      <dgm:prSet presAssocID="{A4FDAC21-BD85-469D-A16B-F9A98CA542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160CAD8-1086-416A-958A-82E9343CD2FD}" type="pres">
      <dgm:prSet presAssocID="{A4FDAC21-BD85-469D-A16B-F9A98CA542AE}" presName="negativeSpace" presStyleCnt="0"/>
      <dgm:spPr/>
    </dgm:pt>
    <dgm:pt modelId="{890085BD-043A-4BE0-8885-D218D0344B2A}" type="pres">
      <dgm:prSet presAssocID="{A4FDAC21-BD85-469D-A16B-F9A98CA542AE}" presName="childText" presStyleLbl="conFgAcc1" presStyleIdx="0" presStyleCnt="5">
        <dgm:presLayoutVars>
          <dgm:bulletEnabled val="1"/>
        </dgm:presLayoutVars>
      </dgm:prSet>
      <dgm:spPr/>
    </dgm:pt>
    <dgm:pt modelId="{78449A93-8C3A-48D5-81C1-C79C4E9EFB20}" type="pres">
      <dgm:prSet presAssocID="{67DC9881-FFE9-4CF8-9F00-A1CED05AEC6A}" presName="spaceBetweenRectangles" presStyleCnt="0"/>
      <dgm:spPr/>
    </dgm:pt>
    <dgm:pt modelId="{41E02609-8AEF-4FC8-9EBD-DA77D25C253C}" type="pres">
      <dgm:prSet presAssocID="{6F284ECA-5A9F-474D-822C-8D164807DEDB}" presName="parentLin" presStyleCnt="0"/>
      <dgm:spPr/>
    </dgm:pt>
    <dgm:pt modelId="{FDEF2A8E-363E-4F17-822E-138FAD4039D0}" type="pres">
      <dgm:prSet presAssocID="{6F284ECA-5A9F-474D-822C-8D164807DEDB}" presName="parentLeftMargin" presStyleLbl="node1" presStyleIdx="0" presStyleCnt="5"/>
      <dgm:spPr/>
    </dgm:pt>
    <dgm:pt modelId="{A884710F-8A88-4C6C-A5B0-206645301027}" type="pres">
      <dgm:prSet presAssocID="{6F284ECA-5A9F-474D-822C-8D164807DE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6DB5B9-8B4B-437B-8131-F948FD7C5D40}" type="pres">
      <dgm:prSet presAssocID="{6F284ECA-5A9F-474D-822C-8D164807DEDB}" presName="negativeSpace" presStyleCnt="0"/>
      <dgm:spPr/>
    </dgm:pt>
    <dgm:pt modelId="{2B3DF315-50D0-492F-9C7E-9D14697FA2DF}" type="pres">
      <dgm:prSet presAssocID="{6F284ECA-5A9F-474D-822C-8D164807DEDB}" presName="childText" presStyleLbl="conFgAcc1" presStyleIdx="1" presStyleCnt="5">
        <dgm:presLayoutVars>
          <dgm:bulletEnabled val="1"/>
        </dgm:presLayoutVars>
      </dgm:prSet>
      <dgm:spPr/>
    </dgm:pt>
    <dgm:pt modelId="{53EE10CB-E94A-40A5-8B0E-59646214FC75}" type="pres">
      <dgm:prSet presAssocID="{BF69F4B2-9CAE-45A1-B59B-4AF438F75E45}" presName="spaceBetweenRectangles" presStyleCnt="0"/>
      <dgm:spPr/>
    </dgm:pt>
    <dgm:pt modelId="{703301BC-C12C-4B42-8CD4-F7B30186ABB4}" type="pres">
      <dgm:prSet presAssocID="{492E12B6-0E47-4E00-B8E3-816D714BBADB}" presName="parentLin" presStyleCnt="0"/>
      <dgm:spPr/>
    </dgm:pt>
    <dgm:pt modelId="{DD325047-44EE-40E2-ABFA-3F02B20E4F45}" type="pres">
      <dgm:prSet presAssocID="{492E12B6-0E47-4E00-B8E3-816D714BBADB}" presName="parentLeftMargin" presStyleLbl="node1" presStyleIdx="1" presStyleCnt="5"/>
      <dgm:spPr/>
    </dgm:pt>
    <dgm:pt modelId="{F6CE3A4E-876E-4B06-A734-8A258A617DCB}" type="pres">
      <dgm:prSet presAssocID="{492E12B6-0E47-4E00-B8E3-816D714BBA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FAEBB4-99BD-4D6D-AC9D-570D69BF6BA5}" type="pres">
      <dgm:prSet presAssocID="{492E12B6-0E47-4E00-B8E3-816D714BBADB}" presName="negativeSpace" presStyleCnt="0"/>
      <dgm:spPr/>
    </dgm:pt>
    <dgm:pt modelId="{6B62CF8E-62C7-4878-82BE-3FBCDD44BE60}" type="pres">
      <dgm:prSet presAssocID="{492E12B6-0E47-4E00-B8E3-816D714BBADB}" presName="childText" presStyleLbl="conFgAcc1" presStyleIdx="2" presStyleCnt="5">
        <dgm:presLayoutVars>
          <dgm:bulletEnabled val="1"/>
        </dgm:presLayoutVars>
      </dgm:prSet>
      <dgm:spPr/>
    </dgm:pt>
    <dgm:pt modelId="{7D52B658-00FC-45F7-BD67-0426DD7205FA}" type="pres">
      <dgm:prSet presAssocID="{EA16FF07-7BBC-48A8-8E93-5C004A55CFD7}" presName="spaceBetweenRectangles" presStyleCnt="0"/>
      <dgm:spPr/>
    </dgm:pt>
    <dgm:pt modelId="{556AE16F-BB5A-4AF6-8D24-E81397B3806F}" type="pres">
      <dgm:prSet presAssocID="{154BC29E-BB25-4710-8CA3-B62186FF3F39}" presName="parentLin" presStyleCnt="0"/>
      <dgm:spPr/>
    </dgm:pt>
    <dgm:pt modelId="{20BE2384-EA5C-46B8-B91B-A3F598BC7E6A}" type="pres">
      <dgm:prSet presAssocID="{154BC29E-BB25-4710-8CA3-B62186FF3F39}" presName="parentLeftMargin" presStyleLbl="node1" presStyleIdx="2" presStyleCnt="5"/>
      <dgm:spPr/>
    </dgm:pt>
    <dgm:pt modelId="{FF75F9B7-FC9D-485F-81AF-EC362D504BAC}" type="pres">
      <dgm:prSet presAssocID="{154BC29E-BB25-4710-8CA3-B62186FF3F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969216-0F49-4C5E-BE50-89C9B7F0B843}" type="pres">
      <dgm:prSet presAssocID="{154BC29E-BB25-4710-8CA3-B62186FF3F39}" presName="negativeSpace" presStyleCnt="0"/>
      <dgm:spPr/>
    </dgm:pt>
    <dgm:pt modelId="{A949B8D4-855F-45AD-87D0-E9E089AF31F6}" type="pres">
      <dgm:prSet presAssocID="{154BC29E-BB25-4710-8CA3-B62186FF3F39}" presName="childText" presStyleLbl="conFgAcc1" presStyleIdx="3" presStyleCnt="5">
        <dgm:presLayoutVars>
          <dgm:bulletEnabled val="1"/>
        </dgm:presLayoutVars>
      </dgm:prSet>
      <dgm:spPr/>
    </dgm:pt>
    <dgm:pt modelId="{3BB81610-CD47-4F7C-A876-992C52F82BA9}" type="pres">
      <dgm:prSet presAssocID="{5174EA62-33C5-4CF2-AD72-5421D8BF6036}" presName="spaceBetweenRectangles" presStyleCnt="0"/>
      <dgm:spPr/>
    </dgm:pt>
    <dgm:pt modelId="{3AC8B9A0-D368-4A26-97E7-FF49DB5B64C2}" type="pres">
      <dgm:prSet presAssocID="{87530CF3-4BF7-456F-847D-A4793ACB0B36}" presName="parentLin" presStyleCnt="0"/>
      <dgm:spPr/>
    </dgm:pt>
    <dgm:pt modelId="{D8945DC5-55EF-436F-B6BF-AD22F2F09286}" type="pres">
      <dgm:prSet presAssocID="{87530CF3-4BF7-456F-847D-A4793ACB0B36}" presName="parentLeftMargin" presStyleLbl="node1" presStyleIdx="3" presStyleCnt="5"/>
      <dgm:spPr/>
    </dgm:pt>
    <dgm:pt modelId="{D9B27765-B47B-4C6E-8A2F-004E430D0D9A}" type="pres">
      <dgm:prSet presAssocID="{87530CF3-4BF7-456F-847D-A4793ACB0B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5224DCD-D188-4419-867B-1CCAAE9B4980}" type="pres">
      <dgm:prSet presAssocID="{87530CF3-4BF7-456F-847D-A4793ACB0B36}" presName="negativeSpace" presStyleCnt="0"/>
      <dgm:spPr/>
    </dgm:pt>
    <dgm:pt modelId="{E1DCBC3F-5D87-4EC3-B5F9-1E7B7D27832A}" type="pres">
      <dgm:prSet presAssocID="{87530CF3-4BF7-456F-847D-A4793ACB0B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176060E-7E7C-41DE-AEEB-90ACDC42DAE7}" type="presOf" srcId="{87530CF3-4BF7-456F-847D-A4793ACB0B36}" destId="{D8945DC5-55EF-436F-B6BF-AD22F2F09286}" srcOrd="0" destOrd="0" presId="urn:microsoft.com/office/officeart/2005/8/layout/list1"/>
    <dgm:cxn modelId="{E2BAAF18-6FB7-47EA-B304-E028269FDDFF}" type="presOf" srcId="{492E12B6-0E47-4E00-B8E3-816D714BBADB}" destId="{DD325047-44EE-40E2-ABFA-3F02B20E4F45}" srcOrd="0" destOrd="0" presId="urn:microsoft.com/office/officeart/2005/8/layout/list1"/>
    <dgm:cxn modelId="{A3B42E1D-964E-4F7E-AC42-F8362DD6D1F5}" type="presOf" srcId="{492E12B6-0E47-4E00-B8E3-816D714BBADB}" destId="{F6CE3A4E-876E-4B06-A734-8A258A617DCB}" srcOrd="1" destOrd="0" presId="urn:microsoft.com/office/officeart/2005/8/layout/list1"/>
    <dgm:cxn modelId="{90504C1F-F10A-44E5-BEAD-AEC686817B52}" srcId="{C29F3E56-1EE4-436B-9F1C-C9AEF760203B}" destId="{6F284ECA-5A9F-474D-822C-8D164807DEDB}" srcOrd="1" destOrd="0" parTransId="{7020120F-B8A3-44EB-A13F-FB2E727FB59D}" sibTransId="{BF69F4B2-9CAE-45A1-B59B-4AF438F75E45}"/>
    <dgm:cxn modelId="{A880F637-CB19-426D-9220-8B72C422969D}" type="presOf" srcId="{C29F3E56-1EE4-436B-9F1C-C9AEF760203B}" destId="{943AB9EB-1C10-4091-BB31-497BA3E50453}" srcOrd="0" destOrd="0" presId="urn:microsoft.com/office/officeart/2005/8/layout/list1"/>
    <dgm:cxn modelId="{BB5D4545-4853-4D9A-9718-DFBD98D3D7C7}" type="presOf" srcId="{A4FDAC21-BD85-469D-A16B-F9A98CA542AE}" destId="{B10A63D0-F9FB-490D-9B60-E1FBD26B414B}" srcOrd="0" destOrd="0" presId="urn:microsoft.com/office/officeart/2005/8/layout/list1"/>
    <dgm:cxn modelId="{1F8BFA48-F278-40A5-B4D9-F1C0D85BDA17}" srcId="{C29F3E56-1EE4-436B-9F1C-C9AEF760203B}" destId="{154BC29E-BB25-4710-8CA3-B62186FF3F39}" srcOrd="3" destOrd="0" parTransId="{3C9729BD-E4CE-4125-8AD7-8714B07BF596}" sibTransId="{5174EA62-33C5-4CF2-AD72-5421D8BF6036}"/>
    <dgm:cxn modelId="{C420204E-0B26-46DC-9DCD-795C418F996E}" type="presOf" srcId="{154BC29E-BB25-4710-8CA3-B62186FF3F39}" destId="{FF75F9B7-FC9D-485F-81AF-EC362D504BAC}" srcOrd="1" destOrd="0" presId="urn:microsoft.com/office/officeart/2005/8/layout/list1"/>
    <dgm:cxn modelId="{54036D6E-04C7-49E8-A884-B99C0234E022}" type="presOf" srcId="{A4FDAC21-BD85-469D-A16B-F9A98CA542AE}" destId="{3281D07A-A410-47FC-B8D0-50075021E5F4}" srcOrd="1" destOrd="0" presId="urn:microsoft.com/office/officeart/2005/8/layout/list1"/>
    <dgm:cxn modelId="{5FAF146F-1E01-4A27-BABC-5CCF55D74023}" type="presOf" srcId="{154BC29E-BB25-4710-8CA3-B62186FF3F39}" destId="{20BE2384-EA5C-46B8-B91B-A3F598BC7E6A}" srcOrd="0" destOrd="0" presId="urn:microsoft.com/office/officeart/2005/8/layout/list1"/>
    <dgm:cxn modelId="{1B767750-4258-4C29-BB5F-08B110052AFC}" type="presOf" srcId="{6F284ECA-5A9F-474D-822C-8D164807DEDB}" destId="{A884710F-8A88-4C6C-A5B0-206645301027}" srcOrd="1" destOrd="0" presId="urn:microsoft.com/office/officeart/2005/8/layout/list1"/>
    <dgm:cxn modelId="{4AF47B89-E591-4594-8BF4-3E9CF54717E5}" type="presOf" srcId="{87530CF3-4BF7-456F-847D-A4793ACB0B36}" destId="{D9B27765-B47B-4C6E-8A2F-004E430D0D9A}" srcOrd="1" destOrd="0" presId="urn:microsoft.com/office/officeart/2005/8/layout/list1"/>
    <dgm:cxn modelId="{AF9B3FBA-AEFC-401C-827C-01458343618C}" srcId="{C29F3E56-1EE4-436B-9F1C-C9AEF760203B}" destId="{A4FDAC21-BD85-469D-A16B-F9A98CA542AE}" srcOrd="0" destOrd="0" parTransId="{83D26780-D3CD-418A-B785-6B85D022F8DF}" sibTransId="{67DC9881-FFE9-4CF8-9F00-A1CED05AEC6A}"/>
    <dgm:cxn modelId="{03EAA6D9-C39B-4F2D-A6D8-09D9A264A5F5}" type="presOf" srcId="{6F284ECA-5A9F-474D-822C-8D164807DEDB}" destId="{FDEF2A8E-363E-4F17-822E-138FAD4039D0}" srcOrd="0" destOrd="0" presId="urn:microsoft.com/office/officeart/2005/8/layout/list1"/>
    <dgm:cxn modelId="{B20A03EC-8698-4160-9E89-6390D27DE7A6}" srcId="{C29F3E56-1EE4-436B-9F1C-C9AEF760203B}" destId="{492E12B6-0E47-4E00-B8E3-816D714BBADB}" srcOrd="2" destOrd="0" parTransId="{0AA3F76F-1DED-42A0-BABF-CE0ECD0A9D10}" sibTransId="{EA16FF07-7BBC-48A8-8E93-5C004A55CFD7}"/>
    <dgm:cxn modelId="{152ED4EF-641B-49E2-A82D-04CBED6A0EB1}" srcId="{C29F3E56-1EE4-436B-9F1C-C9AEF760203B}" destId="{87530CF3-4BF7-456F-847D-A4793ACB0B36}" srcOrd="4" destOrd="0" parTransId="{F281FB42-E6E0-420C-A9B1-DDBAD5A1AEEA}" sibTransId="{BB356C92-6FA8-41DB-AD52-90586D7AD717}"/>
    <dgm:cxn modelId="{8523229D-65AA-466C-9654-806F3B96861A}" type="presParOf" srcId="{943AB9EB-1C10-4091-BB31-497BA3E50453}" destId="{A6E28224-4067-4C6A-A57E-AA140ACD95A0}" srcOrd="0" destOrd="0" presId="urn:microsoft.com/office/officeart/2005/8/layout/list1"/>
    <dgm:cxn modelId="{BEC864DA-9956-4CCB-904B-30458705AA7F}" type="presParOf" srcId="{A6E28224-4067-4C6A-A57E-AA140ACD95A0}" destId="{B10A63D0-F9FB-490D-9B60-E1FBD26B414B}" srcOrd="0" destOrd="0" presId="urn:microsoft.com/office/officeart/2005/8/layout/list1"/>
    <dgm:cxn modelId="{DAE7D385-44A1-4D55-8318-8A4F74A71398}" type="presParOf" srcId="{A6E28224-4067-4C6A-A57E-AA140ACD95A0}" destId="{3281D07A-A410-47FC-B8D0-50075021E5F4}" srcOrd="1" destOrd="0" presId="urn:microsoft.com/office/officeart/2005/8/layout/list1"/>
    <dgm:cxn modelId="{E5B4D0BD-9E99-40A7-A991-198C9BA40E9C}" type="presParOf" srcId="{943AB9EB-1C10-4091-BB31-497BA3E50453}" destId="{2160CAD8-1086-416A-958A-82E9343CD2FD}" srcOrd="1" destOrd="0" presId="urn:microsoft.com/office/officeart/2005/8/layout/list1"/>
    <dgm:cxn modelId="{9086FCC4-9145-4ED6-8743-4BDFB86D44DB}" type="presParOf" srcId="{943AB9EB-1C10-4091-BB31-497BA3E50453}" destId="{890085BD-043A-4BE0-8885-D218D0344B2A}" srcOrd="2" destOrd="0" presId="urn:microsoft.com/office/officeart/2005/8/layout/list1"/>
    <dgm:cxn modelId="{AF6EDA91-742F-47FB-B4CC-7F1A3E282DD7}" type="presParOf" srcId="{943AB9EB-1C10-4091-BB31-497BA3E50453}" destId="{78449A93-8C3A-48D5-81C1-C79C4E9EFB20}" srcOrd="3" destOrd="0" presId="urn:microsoft.com/office/officeart/2005/8/layout/list1"/>
    <dgm:cxn modelId="{11725C0D-0545-493B-B349-97E8F4DC87D8}" type="presParOf" srcId="{943AB9EB-1C10-4091-BB31-497BA3E50453}" destId="{41E02609-8AEF-4FC8-9EBD-DA77D25C253C}" srcOrd="4" destOrd="0" presId="urn:microsoft.com/office/officeart/2005/8/layout/list1"/>
    <dgm:cxn modelId="{33C824FE-0DA5-43F8-81EA-29D808ECF05D}" type="presParOf" srcId="{41E02609-8AEF-4FC8-9EBD-DA77D25C253C}" destId="{FDEF2A8E-363E-4F17-822E-138FAD4039D0}" srcOrd="0" destOrd="0" presId="urn:microsoft.com/office/officeart/2005/8/layout/list1"/>
    <dgm:cxn modelId="{4B4F8892-DE8A-48A9-8F1A-D2D84429B04C}" type="presParOf" srcId="{41E02609-8AEF-4FC8-9EBD-DA77D25C253C}" destId="{A884710F-8A88-4C6C-A5B0-206645301027}" srcOrd="1" destOrd="0" presId="urn:microsoft.com/office/officeart/2005/8/layout/list1"/>
    <dgm:cxn modelId="{58B5D854-4052-4D66-9953-07C7F72B1FC9}" type="presParOf" srcId="{943AB9EB-1C10-4091-BB31-497BA3E50453}" destId="{796DB5B9-8B4B-437B-8131-F948FD7C5D40}" srcOrd="5" destOrd="0" presId="urn:microsoft.com/office/officeart/2005/8/layout/list1"/>
    <dgm:cxn modelId="{660FFEF5-6C73-43B9-B205-B7AA62A3CBD1}" type="presParOf" srcId="{943AB9EB-1C10-4091-BB31-497BA3E50453}" destId="{2B3DF315-50D0-492F-9C7E-9D14697FA2DF}" srcOrd="6" destOrd="0" presId="urn:microsoft.com/office/officeart/2005/8/layout/list1"/>
    <dgm:cxn modelId="{8E0CB683-D541-40EE-BEAD-6B4E21A8FCBA}" type="presParOf" srcId="{943AB9EB-1C10-4091-BB31-497BA3E50453}" destId="{53EE10CB-E94A-40A5-8B0E-59646214FC75}" srcOrd="7" destOrd="0" presId="urn:microsoft.com/office/officeart/2005/8/layout/list1"/>
    <dgm:cxn modelId="{414955EB-A4F1-4CCF-817A-A5D4E162804F}" type="presParOf" srcId="{943AB9EB-1C10-4091-BB31-497BA3E50453}" destId="{703301BC-C12C-4B42-8CD4-F7B30186ABB4}" srcOrd="8" destOrd="0" presId="urn:microsoft.com/office/officeart/2005/8/layout/list1"/>
    <dgm:cxn modelId="{7075C04A-EA75-4422-AE87-96F51A2D1ED3}" type="presParOf" srcId="{703301BC-C12C-4B42-8CD4-F7B30186ABB4}" destId="{DD325047-44EE-40E2-ABFA-3F02B20E4F45}" srcOrd="0" destOrd="0" presId="urn:microsoft.com/office/officeart/2005/8/layout/list1"/>
    <dgm:cxn modelId="{7BEC01A9-769B-4648-82E5-E63A51C1925F}" type="presParOf" srcId="{703301BC-C12C-4B42-8CD4-F7B30186ABB4}" destId="{F6CE3A4E-876E-4B06-A734-8A258A617DCB}" srcOrd="1" destOrd="0" presId="urn:microsoft.com/office/officeart/2005/8/layout/list1"/>
    <dgm:cxn modelId="{58A6F4EF-9909-450A-A489-CE1F38038E92}" type="presParOf" srcId="{943AB9EB-1C10-4091-BB31-497BA3E50453}" destId="{37FAEBB4-99BD-4D6D-AC9D-570D69BF6BA5}" srcOrd="9" destOrd="0" presId="urn:microsoft.com/office/officeart/2005/8/layout/list1"/>
    <dgm:cxn modelId="{0AF9375D-887A-4913-8675-626446965063}" type="presParOf" srcId="{943AB9EB-1C10-4091-BB31-497BA3E50453}" destId="{6B62CF8E-62C7-4878-82BE-3FBCDD44BE60}" srcOrd="10" destOrd="0" presId="urn:microsoft.com/office/officeart/2005/8/layout/list1"/>
    <dgm:cxn modelId="{9B5C18B4-37BC-4E7E-B425-5FB95D11153D}" type="presParOf" srcId="{943AB9EB-1C10-4091-BB31-497BA3E50453}" destId="{7D52B658-00FC-45F7-BD67-0426DD7205FA}" srcOrd="11" destOrd="0" presId="urn:microsoft.com/office/officeart/2005/8/layout/list1"/>
    <dgm:cxn modelId="{A9C4AA34-CB94-4BCE-AEF8-AFCA67396D8A}" type="presParOf" srcId="{943AB9EB-1C10-4091-BB31-497BA3E50453}" destId="{556AE16F-BB5A-4AF6-8D24-E81397B3806F}" srcOrd="12" destOrd="0" presId="urn:microsoft.com/office/officeart/2005/8/layout/list1"/>
    <dgm:cxn modelId="{A5C6AC3E-752D-492A-BA3D-961013D9FB5F}" type="presParOf" srcId="{556AE16F-BB5A-4AF6-8D24-E81397B3806F}" destId="{20BE2384-EA5C-46B8-B91B-A3F598BC7E6A}" srcOrd="0" destOrd="0" presId="urn:microsoft.com/office/officeart/2005/8/layout/list1"/>
    <dgm:cxn modelId="{96886BD9-7173-4F3A-B40D-61E146CFEB7B}" type="presParOf" srcId="{556AE16F-BB5A-4AF6-8D24-E81397B3806F}" destId="{FF75F9B7-FC9D-485F-81AF-EC362D504BAC}" srcOrd="1" destOrd="0" presId="urn:microsoft.com/office/officeart/2005/8/layout/list1"/>
    <dgm:cxn modelId="{9851A4CC-4096-4C2A-999A-0E083DA6E2F4}" type="presParOf" srcId="{943AB9EB-1C10-4091-BB31-497BA3E50453}" destId="{49969216-0F49-4C5E-BE50-89C9B7F0B843}" srcOrd="13" destOrd="0" presId="urn:microsoft.com/office/officeart/2005/8/layout/list1"/>
    <dgm:cxn modelId="{83FD3A02-81B4-481A-9F58-CA4585F6E58A}" type="presParOf" srcId="{943AB9EB-1C10-4091-BB31-497BA3E50453}" destId="{A949B8D4-855F-45AD-87D0-E9E089AF31F6}" srcOrd="14" destOrd="0" presId="urn:microsoft.com/office/officeart/2005/8/layout/list1"/>
    <dgm:cxn modelId="{1D33A45D-6CD1-4FE8-9FDF-6A2A22D7EA83}" type="presParOf" srcId="{943AB9EB-1C10-4091-BB31-497BA3E50453}" destId="{3BB81610-CD47-4F7C-A876-992C52F82BA9}" srcOrd="15" destOrd="0" presId="urn:microsoft.com/office/officeart/2005/8/layout/list1"/>
    <dgm:cxn modelId="{216F5551-146C-494E-A60D-773D586D8325}" type="presParOf" srcId="{943AB9EB-1C10-4091-BB31-497BA3E50453}" destId="{3AC8B9A0-D368-4A26-97E7-FF49DB5B64C2}" srcOrd="16" destOrd="0" presId="urn:microsoft.com/office/officeart/2005/8/layout/list1"/>
    <dgm:cxn modelId="{C004E1FC-2729-4A15-B0E1-41B05DB4F9B1}" type="presParOf" srcId="{3AC8B9A0-D368-4A26-97E7-FF49DB5B64C2}" destId="{D8945DC5-55EF-436F-B6BF-AD22F2F09286}" srcOrd="0" destOrd="0" presId="urn:microsoft.com/office/officeart/2005/8/layout/list1"/>
    <dgm:cxn modelId="{05311414-20AE-4612-8B7A-6597719DF6CB}" type="presParOf" srcId="{3AC8B9A0-D368-4A26-97E7-FF49DB5B64C2}" destId="{D9B27765-B47B-4C6E-8A2F-004E430D0D9A}" srcOrd="1" destOrd="0" presId="urn:microsoft.com/office/officeart/2005/8/layout/list1"/>
    <dgm:cxn modelId="{B5DB4BA2-7BB8-4E31-BBC9-DB4C430400D5}" type="presParOf" srcId="{943AB9EB-1C10-4091-BB31-497BA3E50453}" destId="{A5224DCD-D188-4419-867B-1CCAAE9B4980}" srcOrd="17" destOrd="0" presId="urn:microsoft.com/office/officeart/2005/8/layout/list1"/>
    <dgm:cxn modelId="{A48B24EF-B13E-49F2-9134-13CBA023B7DD}" type="presParOf" srcId="{943AB9EB-1C10-4091-BB31-497BA3E50453}" destId="{E1DCBC3F-5D87-4EC3-B5F9-1E7B7D2783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9F981-DF2F-44B0-BF1D-2C42316559B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E35297FD-950B-454D-B479-A633444A894F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Homelessness and poverty</a:t>
          </a:r>
        </a:p>
      </dgm:t>
    </dgm:pt>
    <dgm:pt modelId="{405794D7-7D44-4E42-AC5F-0227CEF1B149}" type="parTrans" cxnId="{8D0E7B64-4497-42C5-A781-1235D618FE42}">
      <dgm:prSet/>
      <dgm:spPr/>
      <dgm:t>
        <a:bodyPr/>
        <a:lstStyle/>
        <a:p>
          <a:endParaRPr lang="en-US"/>
        </a:p>
      </dgm:t>
    </dgm:pt>
    <dgm:pt modelId="{EF252270-1303-4731-8AFA-815CC45E5EE5}" type="sibTrans" cxnId="{8D0E7B64-4497-42C5-A781-1235D618FE42}">
      <dgm:prSet/>
      <dgm:spPr/>
      <dgm:t>
        <a:bodyPr/>
        <a:lstStyle/>
        <a:p>
          <a:endParaRPr lang="en-US"/>
        </a:p>
      </dgm:t>
    </dgm:pt>
    <dgm:pt modelId="{DAB7AF49-2629-4C28-92BF-F59B9BE73D22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concerns</a:t>
          </a:r>
        </a:p>
      </dgm:t>
    </dgm:pt>
    <dgm:pt modelId="{2B2770B3-808E-4681-8469-E8D3378F20A0}" type="parTrans" cxnId="{0E5B01BF-19C2-4D57-94DA-FEDDABB3F42E}">
      <dgm:prSet/>
      <dgm:spPr/>
      <dgm:t>
        <a:bodyPr/>
        <a:lstStyle/>
        <a:p>
          <a:endParaRPr lang="en-US"/>
        </a:p>
      </dgm:t>
    </dgm:pt>
    <dgm:pt modelId="{B7193126-B08A-4C7D-94FA-00189F622633}" type="sibTrans" cxnId="{0E5B01BF-19C2-4D57-94DA-FEDDABB3F42E}">
      <dgm:prSet/>
      <dgm:spPr/>
      <dgm:t>
        <a:bodyPr/>
        <a:lstStyle/>
        <a:p>
          <a:endParaRPr lang="en-US"/>
        </a:p>
      </dgm:t>
    </dgm:pt>
    <dgm:pt modelId="{1759EB8E-9F69-4082-AC14-05BC59378686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Stigma &amp; Racism</a:t>
          </a:r>
        </a:p>
      </dgm:t>
    </dgm:pt>
    <dgm:pt modelId="{3BF66D08-4751-4F2F-ADF1-002E1C3718C5}" type="parTrans" cxnId="{1E59068E-BA40-4494-92E9-1B4581CC69A7}">
      <dgm:prSet/>
      <dgm:spPr/>
      <dgm:t>
        <a:bodyPr/>
        <a:lstStyle/>
        <a:p>
          <a:endParaRPr lang="en-US"/>
        </a:p>
      </dgm:t>
    </dgm:pt>
    <dgm:pt modelId="{683ED3BA-35DB-4A8E-ABBF-3515B1CCE790}" type="sibTrans" cxnId="{1E59068E-BA40-4494-92E9-1B4581CC69A7}">
      <dgm:prSet/>
      <dgm:spPr/>
      <dgm:t>
        <a:bodyPr/>
        <a:lstStyle/>
        <a:p>
          <a:endParaRPr lang="en-US"/>
        </a:p>
      </dgm:t>
    </dgm:pt>
    <dgm:pt modelId="{07AB73B8-92AA-4139-80C7-19A4200F5151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to insurance and care</a:t>
          </a:r>
        </a:p>
      </dgm:t>
    </dgm:pt>
    <dgm:pt modelId="{C9314250-D81B-447F-8B8F-B05FCC8623C3}" type="parTrans" cxnId="{0CDBD007-C3BD-4279-89E6-4B5D576CE72F}">
      <dgm:prSet/>
      <dgm:spPr/>
      <dgm:t>
        <a:bodyPr/>
        <a:lstStyle/>
        <a:p>
          <a:endParaRPr lang="en-US"/>
        </a:p>
      </dgm:t>
    </dgm:pt>
    <dgm:pt modelId="{2AE7403F-CC2B-4DEC-BE8A-CF188AE7F275}" type="sibTrans" cxnId="{0CDBD007-C3BD-4279-89E6-4B5D576CE72F}">
      <dgm:prSet/>
      <dgm:spPr/>
      <dgm:t>
        <a:bodyPr/>
        <a:lstStyle/>
        <a:p>
          <a:endParaRPr lang="en-US"/>
        </a:p>
      </dgm:t>
    </dgm:pt>
    <dgm:pt modelId="{82DAA3A7-19C8-4227-BA16-9D1C8EB67160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competent care</a:t>
          </a:r>
        </a:p>
      </dgm:t>
    </dgm:pt>
    <dgm:pt modelId="{8E06F06B-BC7F-4D26-887E-CAB1804145EC}" type="parTrans" cxnId="{668B51B4-F596-4572-9276-B1661126E5A4}">
      <dgm:prSet/>
      <dgm:spPr/>
      <dgm:t>
        <a:bodyPr/>
        <a:lstStyle/>
        <a:p>
          <a:endParaRPr lang="en-US"/>
        </a:p>
      </dgm:t>
    </dgm:pt>
    <dgm:pt modelId="{F66DBC19-5F8A-4A8F-99C9-431BAF0A2E16}" type="sibTrans" cxnId="{668B51B4-F596-4572-9276-B1661126E5A4}">
      <dgm:prSet/>
      <dgm:spPr/>
      <dgm:t>
        <a:bodyPr/>
        <a:lstStyle/>
        <a:p>
          <a:endParaRPr lang="en-US"/>
        </a:p>
      </dgm:t>
    </dgm:pt>
    <dgm:pt modelId="{FCCC9071-482D-48C7-8B92-82BABF04DB48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Concerns</a:t>
          </a:r>
        </a:p>
      </dgm:t>
    </dgm:pt>
    <dgm:pt modelId="{46092CCF-CE91-4795-9687-759BF242F42A}" type="parTrans" cxnId="{FD6C59B0-20DA-468F-A30A-78BFFD3B5A04}">
      <dgm:prSet/>
      <dgm:spPr/>
      <dgm:t>
        <a:bodyPr/>
        <a:lstStyle/>
        <a:p>
          <a:endParaRPr lang="en-US"/>
        </a:p>
      </dgm:t>
    </dgm:pt>
    <dgm:pt modelId="{F1D62FBF-31E4-4E83-9053-56DF533EC87A}" type="sibTrans" cxnId="{FD6C59B0-20DA-468F-A30A-78BFFD3B5A04}">
      <dgm:prSet/>
      <dgm:spPr/>
      <dgm:t>
        <a:bodyPr/>
        <a:lstStyle/>
        <a:p>
          <a:endParaRPr lang="en-US"/>
        </a:p>
      </dgm:t>
    </dgm:pt>
    <dgm:pt modelId="{20BE66F6-6FE5-4BD7-BDFC-F3C9BFA1B9FF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Disproportionate Violence</a:t>
          </a:r>
        </a:p>
      </dgm:t>
    </dgm:pt>
    <dgm:pt modelId="{70CEDFF8-EBF6-4C5F-990A-E76FFBFECA42}" type="parTrans" cxnId="{81F87D1E-940E-4A74-9B0C-38FC8F5C2A0A}">
      <dgm:prSet/>
      <dgm:spPr/>
      <dgm:t>
        <a:bodyPr/>
        <a:lstStyle/>
        <a:p>
          <a:endParaRPr lang="en-US"/>
        </a:p>
      </dgm:t>
    </dgm:pt>
    <dgm:pt modelId="{C12C1E3B-4B37-479B-B574-897DE339E6EB}" type="sibTrans" cxnId="{81F87D1E-940E-4A74-9B0C-38FC8F5C2A0A}">
      <dgm:prSet/>
      <dgm:spPr/>
      <dgm:t>
        <a:bodyPr/>
        <a:lstStyle/>
        <a:p>
          <a:endParaRPr lang="en-US"/>
        </a:p>
      </dgm:t>
    </dgm:pt>
    <dgm:pt modelId="{923A288F-1FB4-4833-AB97-E996ECA09B27}" type="pres">
      <dgm:prSet presAssocID="{3219F981-DF2F-44B0-BF1D-2C42316559B5}" presName="compositeShape" presStyleCnt="0">
        <dgm:presLayoutVars>
          <dgm:chMax val="7"/>
          <dgm:dir/>
          <dgm:resizeHandles val="exact"/>
        </dgm:presLayoutVars>
      </dgm:prSet>
      <dgm:spPr/>
    </dgm:pt>
    <dgm:pt modelId="{819E7EFF-AC12-4286-9462-6563CB24C840}" type="pres">
      <dgm:prSet presAssocID="{E35297FD-950B-454D-B479-A633444A894F}" presName="circ1" presStyleLbl="vennNode1" presStyleIdx="0" presStyleCnt="7" custScaleX="111801" custScaleY="111801" custLinFactNeighborY="-12277"/>
      <dgm:spPr/>
    </dgm:pt>
    <dgm:pt modelId="{AEF3A934-AB84-41CA-96DA-2DC66A40ED25}" type="pres">
      <dgm:prSet presAssocID="{E35297FD-950B-454D-B479-A633444A894F}" presName="circ1Tx" presStyleLbl="revTx" presStyleIdx="0" presStyleCnt="0" custScaleX="161893">
        <dgm:presLayoutVars>
          <dgm:chMax val="0"/>
          <dgm:chPref val="0"/>
          <dgm:bulletEnabled val="1"/>
        </dgm:presLayoutVars>
      </dgm:prSet>
      <dgm:spPr/>
    </dgm:pt>
    <dgm:pt modelId="{AFB3241A-27E0-4824-A4BA-2884900AEF11}" type="pres">
      <dgm:prSet presAssocID="{DAB7AF49-2629-4C28-92BF-F59B9BE73D22}" presName="circ2" presStyleLbl="vennNode1" presStyleIdx="1" presStyleCnt="7" custScaleX="111801" custScaleY="111801" custLinFactNeighborX="16653"/>
      <dgm:spPr/>
    </dgm:pt>
    <dgm:pt modelId="{52923F7B-AE91-436A-837F-49EC7FDB67D7}" type="pres">
      <dgm:prSet presAssocID="{DAB7AF49-2629-4C28-92BF-F59B9BE73D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AF286D-8A96-4B8C-9D56-4F8620F8A54F}" type="pres">
      <dgm:prSet presAssocID="{1759EB8E-9F69-4082-AC14-05BC59378686}" presName="circ3" presStyleLbl="vennNode1" presStyleIdx="2" presStyleCnt="7" custScaleX="111801" custScaleY="111801" custLinFactNeighborX="10553" custLinFactNeighborY="5031"/>
      <dgm:spPr/>
    </dgm:pt>
    <dgm:pt modelId="{789F55BC-7215-4588-A969-10D5512DFBE2}" type="pres">
      <dgm:prSet presAssocID="{1759EB8E-9F69-4082-AC14-05BC593786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59ACAE-2BC8-456B-A08E-96B3CC8B369B}" type="pres">
      <dgm:prSet presAssocID="{07AB73B8-92AA-4139-80C7-19A4200F5151}" presName="circ4" presStyleLbl="vennNode1" presStyleIdx="3" presStyleCnt="7" custScaleX="111801" custScaleY="111801" custLinFactNeighborX="11275" custLinFactNeighborY="12199"/>
      <dgm:spPr/>
    </dgm:pt>
    <dgm:pt modelId="{9AC06964-D320-4E24-BA8C-26FE88C18890}" type="pres">
      <dgm:prSet presAssocID="{07AB73B8-92AA-4139-80C7-19A4200F5151}" presName="circ4Tx" presStyleLbl="revTx" presStyleIdx="0" presStyleCnt="0" custScaleX="191435" custLinFactNeighborX="54656">
        <dgm:presLayoutVars>
          <dgm:chMax val="0"/>
          <dgm:chPref val="0"/>
          <dgm:bulletEnabled val="1"/>
        </dgm:presLayoutVars>
      </dgm:prSet>
      <dgm:spPr/>
    </dgm:pt>
    <dgm:pt modelId="{56E17670-0DE6-49E9-984D-A329D1F0DC05}" type="pres">
      <dgm:prSet presAssocID="{82DAA3A7-19C8-4227-BA16-9D1C8EB67160}" presName="circ5" presStyleLbl="vennNode1" presStyleIdx="4" presStyleCnt="7" custScaleX="111801" custScaleY="111801" custLinFactNeighborX="-7508" custLinFactNeighborY="12199"/>
      <dgm:spPr/>
    </dgm:pt>
    <dgm:pt modelId="{2E2DC318-A367-4E75-8E27-87AA369E7D38}" type="pres">
      <dgm:prSet presAssocID="{82DAA3A7-19C8-4227-BA16-9D1C8EB67160}" presName="circ5Tx" presStyleLbl="revTx" presStyleIdx="0" presStyleCnt="0" custScaleX="184861" custLinFactNeighborX="-39852">
        <dgm:presLayoutVars>
          <dgm:chMax val="0"/>
          <dgm:chPref val="0"/>
          <dgm:bulletEnabled val="1"/>
        </dgm:presLayoutVars>
      </dgm:prSet>
      <dgm:spPr/>
    </dgm:pt>
    <dgm:pt modelId="{E092103D-2849-4128-A83D-C52AFA1F1A76}" type="pres">
      <dgm:prSet presAssocID="{FCCC9071-482D-48C7-8B92-82BABF04DB48}" presName="circ6" presStyleLbl="vennNode1" presStyleIdx="5" presStyleCnt="7" custLinFactNeighborX="-9683" custLinFactNeighborY="10931"/>
      <dgm:spPr/>
    </dgm:pt>
    <dgm:pt modelId="{FC692854-7270-4FD4-A65D-E2D0169FD5C8}" type="pres">
      <dgm:prSet presAssocID="{FCCC9071-482D-48C7-8B92-82BABF04DB48}" presName="circ6Tx" presStyleLbl="revTx" presStyleIdx="0" presStyleCnt="0" custLinFactNeighborX="-13966">
        <dgm:presLayoutVars>
          <dgm:chMax val="0"/>
          <dgm:chPref val="0"/>
          <dgm:bulletEnabled val="1"/>
        </dgm:presLayoutVars>
      </dgm:prSet>
      <dgm:spPr/>
    </dgm:pt>
    <dgm:pt modelId="{645BE3B9-18A4-47F1-848F-86792A839D0F}" type="pres">
      <dgm:prSet presAssocID="{20BE66F6-6FE5-4BD7-BDFC-F3C9BFA1B9FF}" presName="circ7" presStyleLbl="vennNode1" presStyleIdx="6" presStyleCnt="7" custLinFactNeighborX="-15003" custLinFactNeighborY="-7359"/>
      <dgm:spPr/>
    </dgm:pt>
    <dgm:pt modelId="{B8F45171-6A34-4E8D-8435-E9D62BCA8638}" type="pres">
      <dgm:prSet presAssocID="{20BE66F6-6FE5-4BD7-BDFC-F3C9BFA1B9FF}" presName="circ7Tx" presStyleLbl="revTx" presStyleIdx="0" presStyleCnt="0" custScaleX="208169" custLinFactNeighborX="-39564">
        <dgm:presLayoutVars>
          <dgm:chMax val="0"/>
          <dgm:chPref val="0"/>
          <dgm:bulletEnabled val="1"/>
        </dgm:presLayoutVars>
      </dgm:prSet>
      <dgm:spPr/>
    </dgm:pt>
  </dgm:ptLst>
  <dgm:cxnLst>
    <dgm:cxn modelId="{0CDBD007-C3BD-4279-89E6-4B5D576CE72F}" srcId="{3219F981-DF2F-44B0-BF1D-2C42316559B5}" destId="{07AB73B8-92AA-4139-80C7-19A4200F5151}" srcOrd="3" destOrd="0" parTransId="{C9314250-D81B-447F-8B8F-B05FCC8623C3}" sibTransId="{2AE7403F-CC2B-4DEC-BE8A-CF188AE7F275}"/>
    <dgm:cxn modelId="{06D1781E-F7C4-410F-A084-153267E2BB78}" type="presOf" srcId="{3219F981-DF2F-44B0-BF1D-2C42316559B5}" destId="{923A288F-1FB4-4833-AB97-E996ECA09B27}" srcOrd="0" destOrd="0" presId="urn:microsoft.com/office/officeart/2005/8/layout/venn1"/>
    <dgm:cxn modelId="{81F87D1E-940E-4A74-9B0C-38FC8F5C2A0A}" srcId="{3219F981-DF2F-44B0-BF1D-2C42316559B5}" destId="{20BE66F6-6FE5-4BD7-BDFC-F3C9BFA1B9FF}" srcOrd="6" destOrd="0" parTransId="{70CEDFF8-EBF6-4C5F-990A-E76FFBFECA42}" sibTransId="{C12C1E3B-4B37-479B-B574-897DE339E6EB}"/>
    <dgm:cxn modelId="{5476C820-8076-4304-BDDF-2907ED39A408}" type="presOf" srcId="{82DAA3A7-19C8-4227-BA16-9D1C8EB67160}" destId="{2E2DC318-A367-4E75-8E27-87AA369E7D38}" srcOrd="0" destOrd="0" presId="urn:microsoft.com/office/officeart/2005/8/layout/venn1"/>
    <dgm:cxn modelId="{8D0E7B64-4497-42C5-A781-1235D618FE42}" srcId="{3219F981-DF2F-44B0-BF1D-2C42316559B5}" destId="{E35297FD-950B-454D-B479-A633444A894F}" srcOrd="0" destOrd="0" parTransId="{405794D7-7D44-4E42-AC5F-0227CEF1B149}" sibTransId="{EF252270-1303-4731-8AFA-815CC45E5EE5}"/>
    <dgm:cxn modelId="{86CD7271-305C-4321-AA5F-DF38C1F7FBD7}" type="presOf" srcId="{20BE66F6-6FE5-4BD7-BDFC-F3C9BFA1B9FF}" destId="{B8F45171-6A34-4E8D-8435-E9D62BCA8638}" srcOrd="0" destOrd="0" presId="urn:microsoft.com/office/officeart/2005/8/layout/venn1"/>
    <dgm:cxn modelId="{1E59068E-BA40-4494-92E9-1B4581CC69A7}" srcId="{3219F981-DF2F-44B0-BF1D-2C42316559B5}" destId="{1759EB8E-9F69-4082-AC14-05BC59378686}" srcOrd="2" destOrd="0" parTransId="{3BF66D08-4751-4F2F-ADF1-002E1C3718C5}" sibTransId="{683ED3BA-35DB-4A8E-ABBF-3515B1CCE790}"/>
    <dgm:cxn modelId="{C4363E91-2D7A-401B-9B7C-B52B2F194C2C}" type="presOf" srcId="{1759EB8E-9F69-4082-AC14-05BC59378686}" destId="{789F55BC-7215-4588-A969-10D5512DFBE2}" srcOrd="0" destOrd="0" presId="urn:microsoft.com/office/officeart/2005/8/layout/venn1"/>
    <dgm:cxn modelId="{743539A8-76FA-4928-AD9A-3A763D397715}" type="presOf" srcId="{FCCC9071-482D-48C7-8B92-82BABF04DB48}" destId="{FC692854-7270-4FD4-A65D-E2D0169FD5C8}" srcOrd="0" destOrd="0" presId="urn:microsoft.com/office/officeart/2005/8/layout/venn1"/>
    <dgm:cxn modelId="{FD6C59B0-20DA-468F-A30A-78BFFD3B5A04}" srcId="{3219F981-DF2F-44B0-BF1D-2C42316559B5}" destId="{FCCC9071-482D-48C7-8B92-82BABF04DB48}" srcOrd="5" destOrd="0" parTransId="{46092CCF-CE91-4795-9687-759BF242F42A}" sibTransId="{F1D62FBF-31E4-4E83-9053-56DF533EC87A}"/>
    <dgm:cxn modelId="{668B51B4-F596-4572-9276-B1661126E5A4}" srcId="{3219F981-DF2F-44B0-BF1D-2C42316559B5}" destId="{82DAA3A7-19C8-4227-BA16-9D1C8EB67160}" srcOrd="4" destOrd="0" parTransId="{8E06F06B-BC7F-4D26-887E-CAB1804145EC}" sibTransId="{F66DBC19-5F8A-4A8F-99C9-431BAF0A2E16}"/>
    <dgm:cxn modelId="{8F9B89B9-97D8-4560-B490-28CC35BA2A43}" type="presOf" srcId="{E35297FD-950B-454D-B479-A633444A894F}" destId="{AEF3A934-AB84-41CA-96DA-2DC66A40ED25}" srcOrd="0" destOrd="0" presId="urn:microsoft.com/office/officeart/2005/8/layout/venn1"/>
    <dgm:cxn modelId="{0E5B01BF-19C2-4D57-94DA-FEDDABB3F42E}" srcId="{3219F981-DF2F-44B0-BF1D-2C42316559B5}" destId="{DAB7AF49-2629-4C28-92BF-F59B9BE73D22}" srcOrd="1" destOrd="0" parTransId="{2B2770B3-808E-4681-8469-E8D3378F20A0}" sibTransId="{B7193126-B08A-4C7D-94FA-00189F622633}"/>
    <dgm:cxn modelId="{1FA15FBF-EBB2-4635-990C-D5326AA31A5B}" type="presOf" srcId="{07AB73B8-92AA-4139-80C7-19A4200F5151}" destId="{9AC06964-D320-4E24-BA8C-26FE88C18890}" srcOrd="0" destOrd="0" presId="urn:microsoft.com/office/officeart/2005/8/layout/venn1"/>
    <dgm:cxn modelId="{D61356E5-A666-4D8B-B799-2A13EF7A962E}" type="presOf" srcId="{DAB7AF49-2629-4C28-92BF-F59B9BE73D22}" destId="{52923F7B-AE91-436A-837F-49EC7FDB67D7}" srcOrd="0" destOrd="0" presId="urn:microsoft.com/office/officeart/2005/8/layout/venn1"/>
    <dgm:cxn modelId="{AF116528-0EB5-4817-83B5-444913F889EC}" type="presParOf" srcId="{923A288F-1FB4-4833-AB97-E996ECA09B27}" destId="{819E7EFF-AC12-4286-9462-6563CB24C840}" srcOrd="0" destOrd="0" presId="urn:microsoft.com/office/officeart/2005/8/layout/venn1"/>
    <dgm:cxn modelId="{631163A4-5A3A-49F5-85CF-EA0F2122D16D}" type="presParOf" srcId="{923A288F-1FB4-4833-AB97-E996ECA09B27}" destId="{AEF3A934-AB84-41CA-96DA-2DC66A40ED25}" srcOrd="1" destOrd="0" presId="urn:microsoft.com/office/officeart/2005/8/layout/venn1"/>
    <dgm:cxn modelId="{86255ED9-707B-4F1E-A229-B3D65F273EEA}" type="presParOf" srcId="{923A288F-1FB4-4833-AB97-E996ECA09B27}" destId="{AFB3241A-27E0-4824-A4BA-2884900AEF11}" srcOrd="2" destOrd="0" presId="urn:microsoft.com/office/officeart/2005/8/layout/venn1"/>
    <dgm:cxn modelId="{4EF96756-9F96-4CC2-931A-BD4A481A5D79}" type="presParOf" srcId="{923A288F-1FB4-4833-AB97-E996ECA09B27}" destId="{52923F7B-AE91-436A-837F-49EC7FDB67D7}" srcOrd="3" destOrd="0" presId="urn:microsoft.com/office/officeart/2005/8/layout/venn1"/>
    <dgm:cxn modelId="{D05934FA-BC23-4D20-8D0C-90D7FEEE1C4D}" type="presParOf" srcId="{923A288F-1FB4-4833-AB97-E996ECA09B27}" destId="{A9AF286D-8A96-4B8C-9D56-4F8620F8A54F}" srcOrd="4" destOrd="0" presId="urn:microsoft.com/office/officeart/2005/8/layout/venn1"/>
    <dgm:cxn modelId="{E71D1221-E3C3-497E-81BE-ACECF34186A8}" type="presParOf" srcId="{923A288F-1FB4-4833-AB97-E996ECA09B27}" destId="{789F55BC-7215-4588-A969-10D5512DFBE2}" srcOrd="5" destOrd="0" presId="urn:microsoft.com/office/officeart/2005/8/layout/venn1"/>
    <dgm:cxn modelId="{FA783E92-1174-40A5-9B57-7A4A44930452}" type="presParOf" srcId="{923A288F-1FB4-4833-AB97-E996ECA09B27}" destId="{0159ACAE-2BC8-456B-A08E-96B3CC8B369B}" srcOrd="6" destOrd="0" presId="urn:microsoft.com/office/officeart/2005/8/layout/venn1"/>
    <dgm:cxn modelId="{516EC869-28BA-44A0-87C1-5D1EDAD6AF15}" type="presParOf" srcId="{923A288F-1FB4-4833-AB97-E996ECA09B27}" destId="{9AC06964-D320-4E24-BA8C-26FE88C18890}" srcOrd="7" destOrd="0" presId="urn:microsoft.com/office/officeart/2005/8/layout/venn1"/>
    <dgm:cxn modelId="{829C6714-6C36-42A6-B531-DFA6FD7A21FC}" type="presParOf" srcId="{923A288F-1FB4-4833-AB97-E996ECA09B27}" destId="{56E17670-0DE6-49E9-984D-A329D1F0DC05}" srcOrd="8" destOrd="0" presId="urn:microsoft.com/office/officeart/2005/8/layout/venn1"/>
    <dgm:cxn modelId="{3A1CE91D-7244-421B-A454-1261ABC894B1}" type="presParOf" srcId="{923A288F-1FB4-4833-AB97-E996ECA09B27}" destId="{2E2DC318-A367-4E75-8E27-87AA369E7D38}" srcOrd="9" destOrd="0" presId="urn:microsoft.com/office/officeart/2005/8/layout/venn1"/>
    <dgm:cxn modelId="{519563AE-121A-4423-BC9E-CEA887D078AA}" type="presParOf" srcId="{923A288F-1FB4-4833-AB97-E996ECA09B27}" destId="{E092103D-2849-4128-A83D-C52AFA1F1A76}" srcOrd="10" destOrd="0" presId="urn:microsoft.com/office/officeart/2005/8/layout/venn1"/>
    <dgm:cxn modelId="{6FA492A4-A0A2-4375-99C9-9FB4FA4D8DA0}" type="presParOf" srcId="{923A288F-1FB4-4833-AB97-E996ECA09B27}" destId="{FC692854-7270-4FD4-A65D-E2D0169FD5C8}" srcOrd="11" destOrd="0" presId="urn:microsoft.com/office/officeart/2005/8/layout/venn1"/>
    <dgm:cxn modelId="{49CA4C60-2DA0-4457-9635-6FB678BA4A5C}" type="presParOf" srcId="{923A288F-1FB4-4833-AB97-E996ECA09B27}" destId="{645BE3B9-18A4-47F1-848F-86792A839D0F}" srcOrd="12" destOrd="0" presId="urn:microsoft.com/office/officeart/2005/8/layout/venn1"/>
    <dgm:cxn modelId="{A4D95E85-C829-498F-A140-EC84CF2EB1CA}" type="presParOf" srcId="{923A288F-1FB4-4833-AB97-E996ECA09B27}" destId="{B8F45171-6A34-4E8D-8435-E9D62BCA863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F56AC-52DF-4FAF-A4D8-2A5315C525E5}" type="doc">
      <dgm:prSet loTypeId="urn:microsoft.com/office/officeart/2005/8/layout/cycle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8B856C-0C45-4302-9DA0-5B9F082BF36B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Administration</a:t>
          </a:r>
        </a:p>
      </dgm:t>
    </dgm:pt>
    <dgm:pt modelId="{589AD4B5-F832-47CF-8C86-008365DB2293}" type="parTrans" cxnId="{1DBF816A-F4AD-422C-8CAC-5BB719A1C58C}">
      <dgm:prSet/>
      <dgm:spPr/>
      <dgm:t>
        <a:bodyPr/>
        <a:lstStyle/>
        <a:p>
          <a:endParaRPr lang="en-US"/>
        </a:p>
      </dgm:t>
    </dgm:pt>
    <dgm:pt modelId="{AD8F551C-F90F-41CA-B350-721A69016E18}" type="sibTrans" cxnId="{1DBF816A-F4AD-422C-8CAC-5BB719A1C58C}">
      <dgm:prSet/>
      <dgm:spPr/>
      <dgm:t>
        <a:bodyPr/>
        <a:lstStyle/>
        <a:p>
          <a:endParaRPr lang="en-US"/>
        </a:p>
      </dgm:t>
    </dgm:pt>
    <dgm:pt modelId="{F5E0373E-36E7-4D88-9248-80F2DB436B33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Front Desk</a:t>
          </a:r>
        </a:p>
      </dgm:t>
    </dgm:pt>
    <dgm:pt modelId="{49C9495C-A9B4-461A-B4AA-39BF2363FF51}" type="parTrans" cxnId="{5E1206B9-F2C2-4F1F-A5BF-0E529F083750}">
      <dgm:prSet/>
      <dgm:spPr/>
      <dgm:t>
        <a:bodyPr/>
        <a:lstStyle/>
        <a:p>
          <a:endParaRPr lang="en-US"/>
        </a:p>
      </dgm:t>
    </dgm:pt>
    <dgm:pt modelId="{4D8DD069-7B38-455B-8527-5108AE8D968F}" type="sibTrans" cxnId="{5E1206B9-F2C2-4F1F-A5BF-0E529F083750}">
      <dgm:prSet/>
      <dgm:spPr/>
      <dgm:t>
        <a:bodyPr/>
        <a:lstStyle/>
        <a:p>
          <a:endParaRPr lang="en-US"/>
        </a:p>
      </dgm:t>
    </dgm:pt>
    <dgm:pt modelId="{7BBF3899-DF55-493B-8E5D-690179A339B3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Nursing</a:t>
          </a:r>
        </a:p>
      </dgm:t>
    </dgm:pt>
    <dgm:pt modelId="{4886011D-ADB0-421D-8E1D-AD731757F3E5}" type="parTrans" cxnId="{AA9484EB-3C96-4DB9-8519-2D56C0423203}">
      <dgm:prSet/>
      <dgm:spPr/>
      <dgm:t>
        <a:bodyPr/>
        <a:lstStyle/>
        <a:p>
          <a:endParaRPr lang="en-US"/>
        </a:p>
      </dgm:t>
    </dgm:pt>
    <dgm:pt modelId="{AF97AEA8-EB23-4F8B-A34B-079923C5DBDD}" type="sibTrans" cxnId="{AA9484EB-3C96-4DB9-8519-2D56C0423203}">
      <dgm:prSet/>
      <dgm:spPr/>
      <dgm:t>
        <a:bodyPr/>
        <a:lstStyle/>
        <a:p>
          <a:endParaRPr lang="en-US"/>
        </a:p>
      </dgm:t>
    </dgm:pt>
    <dgm:pt modelId="{6D427B81-73C3-4B15-829C-8576E913E564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Health</a:t>
          </a:r>
        </a:p>
      </dgm:t>
    </dgm:pt>
    <dgm:pt modelId="{E96D134F-95BB-495D-8454-20D0F6D2F116}" type="parTrans" cxnId="{954CDA11-765D-4928-BA72-F1E14B3D06DE}">
      <dgm:prSet/>
      <dgm:spPr/>
      <dgm:t>
        <a:bodyPr/>
        <a:lstStyle/>
        <a:p>
          <a:endParaRPr lang="en-US"/>
        </a:p>
      </dgm:t>
    </dgm:pt>
    <dgm:pt modelId="{98CC3324-BFBB-4C2F-86EE-F1039505A960}" type="sibTrans" cxnId="{954CDA11-765D-4928-BA72-F1E14B3D06DE}">
      <dgm:prSet/>
      <dgm:spPr/>
      <dgm:t>
        <a:bodyPr/>
        <a:lstStyle/>
        <a:p>
          <a:endParaRPr lang="en-US"/>
        </a:p>
      </dgm:t>
    </dgm:pt>
    <dgm:pt modelId="{A1F42BFC-DC45-44FF-AE9F-8CE43FA8CC75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Doctors</a:t>
          </a:r>
        </a:p>
      </dgm:t>
    </dgm:pt>
    <dgm:pt modelId="{09A7784C-9B3E-4308-8960-B370EEA8728A}" type="parTrans" cxnId="{737F13A2-5A27-49D8-91E8-7AD899C63B1B}">
      <dgm:prSet/>
      <dgm:spPr/>
      <dgm:t>
        <a:bodyPr/>
        <a:lstStyle/>
        <a:p>
          <a:endParaRPr lang="en-US"/>
        </a:p>
      </dgm:t>
    </dgm:pt>
    <dgm:pt modelId="{94F18BD5-3E6E-4CAE-A098-ECD24957BE98}" type="sibTrans" cxnId="{737F13A2-5A27-49D8-91E8-7AD899C63B1B}">
      <dgm:prSet/>
      <dgm:spPr/>
      <dgm:t>
        <a:bodyPr/>
        <a:lstStyle/>
        <a:p>
          <a:endParaRPr lang="en-US"/>
        </a:p>
      </dgm:t>
    </dgm:pt>
    <dgm:pt modelId="{10296FB9-BB2D-4A86-BED5-B09EBA7A02A8}" type="pres">
      <dgm:prSet presAssocID="{AB7F56AC-52DF-4FAF-A4D8-2A5315C525E5}" presName="cycle" presStyleCnt="0">
        <dgm:presLayoutVars>
          <dgm:dir/>
          <dgm:resizeHandles val="exact"/>
        </dgm:presLayoutVars>
      </dgm:prSet>
      <dgm:spPr/>
    </dgm:pt>
    <dgm:pt modelId="{55D428BD-6B9C-40A8-B91B-E1730ACFD4BF}" type="pres">
      <dgm:prSet presAssocID="{DD8B856C-0C45-4302-9DA0-5B9F082BF36B}" presName="node" presStyleLbl="node1" presStyleIdx="0" presStyleCnt="5" custScaleX="166609">
        <dgm:presLayoutVars>
          <dgm:bulletEnabled val="1"/>
        </dgm:presLayoutVars>
      </dgm:prSet>
      <dgm:spPr/>
    </dgm:pt>
    <dgm:pt modelId="{D85ABCBE-7EBA-4075-9D38-373FEA6AB7BB}" type="pres">
      <dgm:prSet presAssocID="{DD8B856C-0C45-4302-9DA0-5B9F082BF36B}" presName="spNode" presStyleCnt="0"/>
      <dgm:spPr/>
    </dgm:pt>
    <dgm:pt modelId="{4C0B9A71-93C0-4064-864F-78F33F4C3296}" type="pres">
      <dgm:prSet presAssocID="{AD8F551C-F90F-41CA-B350-721A69016E18}" presName="sibTrans" presStyleLbl="sibTrans1D1" presStyleIdx="0" presStyleCnt="5"/>
      <dgm:spPr/>
    </dgm:pt>
    <dgm:pt modelId="{44B47987-08E6-42DC-9F98-1C3FE050197E}" type="pres">
      <dgm:prSet presAssocID="{F5E0373E-36E7-4D88-9248-80F2DB436B33}" presName="node" presStyleLbl="node1" presStyleIdx="1" presStyleCnt="5" custScaleX="138027">
        <dgm:presLayoutVars>
          <dgm:bulletEnabled val="1"/>
        </dgm:presLayoutVars>
      </dgm:prSet>
      <dgm:spPr/>
    </dgm:pt>
    <dgm:pt modelId="{3EE0A482-E0A6-4589-8153-35506BA84E47}" type="pres">
      <dgm:prSet presAssocID="{F5E0373E-36E7-4D88-9248-80F2DB436B33}" presName="spNode" presStyleCnt="0"/>
      <dgm:spPr/>
    </dgm:pt>
    <dgm:pt modelId="{64F4E70E-1285-47E3-84D3-BB5E1DB2D718}" type="pres">
      <dgm:prSet presAssocID="{4D8DD069-7B38-455B-8527-5108AE8D968F}" presName="sibTrans" presStyleLbl="sibTrans1D1" presStyleIdx="1" presStyleCnt="5"/>
      <dgm:spPr/>
    </dgm:pt>
    <dgm:pt modelId="{A3B0BE05-5C5C-49D1-AF80-687CDDE7F0FB}" type="pres">
      <dgm:prSet presAssocID="{7BBF3899-DF55-493B-8E5D-690179A339B3}" presName="node" presStyleLbl="node1" presStyleIdx="2" presStyleCnt="5" custScaleX="136794" custRadScaleRad="97729" custRadScaleInc="-74474">
        <dgm:presLayoutVars>
          <dgm:bulletEnabled val="1"/>
        </dgm:presLayoutVars>
      </dgm:prSet>
      <dgm:spPr/>
    </dgm:pt>
    <dgm:pt modelId="{727DEAA1-0219-4879-92E1-CB38858818EF}" type="pres">
      <dgm:prSet presAssocID="{7BBF3899-DF55-493B-8E5D-690179A339B3}" presName="spNode" presStyleCnt="0"/>
      <dgm:spPr/>
    </dgm:pt>
    <dgm:pt modelId="{92C5AEAD-D394-49E6-8481-D04D602C0D75}" type="pres">
      <dgm:prSet presAssocID="{AF97AEA8-EB23-4F8B-A34B-079923C5DBDD}" presName="sibTrans" presStyleLbl="sibTrans1D1" presStyleIdx="2" presStyleCnt="5"/>
      <dgm:spPr/>
    </dgm:pt>
    <dgm:pt modelId="{8791C1C1-3D12-4DA4-9A7E-08634741D983}" type="pres">
      <dgm:prSet presAssocID="{6D427B81-73C3-4B15-829C-8576E913E564}" presName="node" presStyleLbl="node1" presStyleIdx="3" presStyleCnt="5" custScaleX="144029" custRadScaleRad="95386" custRadScaleInc="70165">
        <dgm:presLayoutVars>
          <dgm:bulletEnabled val="1"/>
        </dgm:presLayoutVars>
      </dgm:prSet>
      <dgm:spPr/>
    </dgm:pt>
    <dgm:pt modelId="{9639A5D9-B3B7-483A-85C0-C16FC1840F05}" type="pres">
      <dgm:prSet presAssocID="{6D427B81-73C3-4B15-829C-8576E913E564}" presName="spNode" presStyleCnt="0"/>
      <dgm:spPr/>
    </dgm:pt>
    <dgm:pt modelId="{55B20CAF-D9F6-4C3F-B35B-C7F5AE9F8D27}" type="pres">
      <dgm:prSet presAssocID="{98CC3324-BFBB-4C2F-86EE-F1039505A960}" presName="sibTrans" presStyleLbl="sibTrans1D1" presStyleIdx="3" presStyleCnt="5"/>
      <dgm:spPr/>
    </dgm:pt>
    <dgm:pt modelId="{57ABEF5A-190D-44CA-8837-28CB8D3FFE12}" type="pres">
      <dgm:prSet presAssocID="{A1F42BFC-DC45-44FF-AE9F-8CE43FA8CC75}" presName="node" presStyleLbl="node1" presStyleIdx="4" presStyleCnt="5" custScaleX="145263">
        <dgm:presLayoutVars>
          <dgm:bulletEnabled val="1"/>
        </dgm:presLayoutVars>
      </dgm:prSet>
      <dgm:spPr/>
    </dgm:pt>
    <dgm:pt modelId="{881339B1-0245-4579-8C3A-0236E9BB1D69}" type="pres">
      <dgm:prSet presAssocID="{A1F42BFC-DC45-44FF-AE9F-8CE43FA8CC75}" presName="spNode" presStyleCnt="0"/>
      <dgm:spPr/>
    </dgm:pt>
    <dgm:pt modelId="{F315EE56-57A2-454E-B311-23EE1A84BB20}" type="pres">
      <dgm:prSet presAssocID="{94F18BD5-3E6E-4CAE-A098-ECD24957BE98}" presName="sibTrans" presStyleLbl="sibTrans1D1" presStyleIdx="4" presStyleCnt="5"/>
      <dgm:spPr/>
    </dgm:pt>
  </dgm:ptLst>
  <dgm:cxnLst>
    <dgm:cxn modelId="{954CDA11-765D-4928-BA72-F1E14B3D06DE}" srcId="{AB7F56AC-52DF-4FAF-A4D8-2A5315C525E5}" destId="{6D427B81-73C3-4B15-829C-8576E913E564}" srcOrd="3" destOrd="0" parTransId="{E96D134F-95BB-495D-8454-20D0F6D2F116}" sibTransId="{98CC3324-BFBB-4C2F-86EE-F1039505A960}"/>
    <dgm:cxn modelId="{088F4D2A-3C08-49FD-848C-30BEF8D178AE}" type="presOf" srcId="{98CC3324-BFBB-4C2F-86EE-F1039505A960}" destId="{55B20CAF-D9F6-4C3F-B35B-C7F5AE9F8D27}" srcOrd="0" destOrd="0" presId="urn:microsoft.com/office/officeart/2005/8/layout/cycle6"/>
    <dgm:cxn modelId="{05798A37-3A40-4CB8-A8BD-004855712532}" type="presOf" srcId="{7BBF3899-DF55-493B-8E5D-690179A339B3}" destId="{A3B0BE05-5C5C-49D1-AF80-687CDDE7F0FB}" srcOrd="0" destOrd="0" presId="urn:microsoft.com/office/officeart/2005/8/layout/cycle6"/>
    <dgm:cxn modelId="{948BED60-744D-48A3-9A61-EE5FF48C5E7D}" type="presOf" srcId="{AB7F56AC-52DF-4FAF-A4D8-2A5315C525E5}" destId="{10296FB9-BB2D-4A86-BED5-B09EBA7A02A8}" srcOrd="0" destOrd="0" presId="urn:microsoft.com/office/officeart/2005/8/layout/cycle6"/>
    <dgm:cxn modelId="{67BAA345-EE6A-488B-9765-A6AEECB65FBD}" type="presOf" srcId="{F5E0373E-36E7-4D88-9248-80F2DB436B33}" destId="{44B47987-08E6-42DC-9F98-1C3FE050197E}" srcOrd="0" destOrd="0" presId="urn:microsoft.com/office/officeart/2005/8/layout/cycle6"/>
    <dgm:cxn modelId="{1DBF816A-F4AD-422C-8CAC-5BB719A1C58C}" srcId="{AB7F56AC-52DF-4FAF-A4D8-2A5315C525E5}" destId="{DD8B856C-0C45-4302-9DA0-5B9F082BF36B}" srcOrd="0" destOrd="0" parTransId="{589AD4B5-F832-47CF-8C86-008365DB2293}" sibTransId="{AD8F551C-F90F-41CA-B350-721A69016E18}"/>
    <dgm:cxn modelId="{DFD3824B-D50F-4F2D-B7A3-905044AE8CC5}" type="presOf" srcId="{AD8F551C-F90F-41CA-B350-721A69016E18}" destId="{4C0B9A71-93C0-4064-864F-78F33F4C3296}" srcOrd="0" destOrd="0" presId="urn:microsoft.com/office/officeart/2005/8/layout/cycle6"/>
    <dgm:cxn modelId="{40F49772-C0E2-46F9-A59A-126E9027AB77}" type="presOf" srcId="{DD8B856C-0C45-4302-9DA0-5B9F082BF36B}" destId="{55D428BD-6B9C-40A8-B91B-E1730ACFD4BF}" srcOrd="0" destOrd="0" presId="urn:microsoft.com/office/officeart/2005/8/layout/cycle6"/>
    <dgm:cxn modelId="{6E9D2174-1A85-402A-9E4E-A42772CFA0C6}" type="presOf" srcId="{6D427B81-73C3-4B15-829C-8576E913E564}" destId="{8791C1C1-3D12-4DA4-9A7E-08634741D983}" srcOrd="0" destOrd="0" presId="urn:microsoft.com/office/officeart/2005/8/layout/cycle6"/>
    <dgm:cxn modelId="{8C5E1093-2D47-4A99-B654-AFE53F2B938C}" type="presOf" srcId="{4D8DD069-7B38-455B-8527-5108AE8D968F}" destId="{64F4E70E-1285-47E3-84D3-BB5E1DB2D718}" srcOrd="0" destOrd="0" presId="urn:microsoft.com/office/officeart/2005/8/layout/cycle6"/>
    <dgm:cxn modelId="{737F13A2-5A27-49D8-91E8-7AD899C63B1B}" srcId="{AB7F56AC-52DF-4FAF-A4D8-2A5315C525E5}" destId="{A1F42BFC-DC45-44FF-AE9F-8CE43FA8CC75}" srcOrd="4" destOrd="0" parTransId="{09A7784C-9B3E-4308-8960-B370EEA8728A}" sibTransId="{94F18BD5-3E6E-4CAE-A098-ECD24957BE98}"/>
    <dgm:cxn modelId="{141646A5-86EF-4CAE-9A4C-A5308081096C}" type="presOf" srcId="{94F18BD5-3E6E-4CAE-A098-ECD24957BE98}" destId="{F315EE56-57A2-454E-B311-23EE1A84BB20}" srcOrd="0" destOrd="0" presId="urn:microsoft.com/office/officeart/2005/8/layout/cycle6"/>
    <dgm:cxn modelId="{EAA0D8A8-FBFC-4D8B-93B5-DF933DA2234D}" type="presOf" srcId="{A1F42BFC-DC45-44FF-AE9F-8CE43FA8CC75}" destId="{57ABEF5A-190D-44CA-8837-28CB8D3FFE12}" srcOrd="0" destOrd="0" presId="urn:microsoft.com/office/officeart/2005/8/layout/cycle6"/>
    <dgm:cxn modelId="{5E1206B9-F2C2-4F1F-A5BF-0E529F083750}" srcId="{AB7F56AC-52DF-4FAF-A4D8-2A5315C525E5}" destId="{F5E0373E-36E7-4D88-9248-80F2DB436B33}" srcOrd="1" destOrd="0" parTransId="{49C9495C-A9B4-461A-B4AA-39BF2363FF51}" sibTransId="{4D8DD069-7B38-455B-8527-5108AE8D968F}"/>
    <dgm:cxn modelId="{AA9484EB-3C96-4DB9-8519-2D56C0423203}" srcId="{AB7F56AC-52DF-4FAF-A4D8-2A5315C525E5}" destId="{7BBF3899-DF55-493B-8E5D-690179A339B3}" srcOrd="2" destOrd="0" parTransId="{4886011D-ADB0-421D-8E1D-AD731757F3E5}" sibTransId="{AF97AEA8-EB23-4F8B-A34B-079923C5DBDD}"/>
    <dgm:cxn modelId="{4A3668F0-5098-44A5-ACE6-0EEFCC97FD2F}" type="presOf" srcId="{AF97AEA8-EB23-4F8B-A34B-079923C5DBDD}" destId="{92C5AEAD-D394-49E6-8481-D04D602C0D75}" srcOrd="0" destOrd="0" presId="urn:microsoft.com/office/officeart/2005/8/layout/cycle6"/>
    <dgm:cxn modelId="{12EF6017-AB23-4DB4-8857-69687FB510DC}" type="presParOf" srcId="{10296FB9-BB2D-4A86-BED5-B09EBA7A02A8}" destId="{55D428BD-6B9C-40A8-B91B-E1730ACFD4BF}" srcOrd="0" destOrd="0" presId="urn:microsoft.com/office/officeart/2005/8/layout/cycle6"/>
    <dgm:cxn modelId="{2C0EBF44-E1CF-45CC-A6CC-58C97CA3695B}" type="presParOf" srcId="{10296FB9-BB2D-4A86-BED5-B09EBA7A02A8}" destId="{D85ABCBE-7EBA-4075-9D38-373FEA6AB7BB}" srcOrd="1" destOrd="0" presId="urn:microsoft.com/office/officeart/2005/8/layout/cycle6"/>
    <dgm:cxn modelId="{5F20B6D9-4398-4E0D-BDE4-F667CCD38B3B}" type="presParOf" srcId="{10296FB9-BB2D-4A86-BED5-B09EBA7A02A8}" destId="{4C0B9A71-93C0-4064-864F-78F33F4C3296}" srcOrd="2" destOrd="0" presId="urn:microsoft.com/office/officeart/2005/8/layout/cycle6"/>
    <dgm:cxn modelId="{E3D36813-B42F-4BBB-B40D-C92534303BF6}" type="presParOf" srcId="{10296FB9-BB2D-4A86-BED5-B09EBA7A02A8}" destId="{44B47987-08E6-42DC-9F98-1C3FE050197E}" srcOrd="3" destOrd="0" presId="urn:microsoft.com/office/officeart/2005/8/layout/cycle6"/>
    <dgm:cxn modelId="{A484049A-A291-4415-98E1-58594D1A0140}" type="presParOf" srcId="{10296FB9-BB2D-4A86-BED5-B09EBA7A02A8}" destId="{3EE0A482-E0A6-4589-8153-35506BA84E47}" srcOrd="4" destOrd="0" presId="urn:microsoft.com/office/officeart/2005/8/layout/cycle6"/>
    <dgm:cxn modelId="{8E10D29D-CCD0-4690-9651-75B918D24699}" type="presParOf" srcId="{10296FB9-BB2D-4A86-BED5-B09EBA7A02A8}" destId="{64F4E70E-1285-47E3-84D3-BB5E1DB2D718}" srcOrd="5" destOrd="0" presId="urn:microsoft.com/office/officeart/2005/8/layout/cycle6"/>
    <dgm:cxn modelId="{6445BF10-65AB-4A1C-B2A3-FE99DFD8C687}" type="presParOf" srcId="{10296FB9-BB2D-4A86-BED5-B09EBA7A02A8}" destId="{A3B0BE05-5C5C-49D1-AF80-687CDDE7F0FB}" srcOrd="6" destOrd="0" presId="urn:microsoft.com/office/officeart/2005/8/layout/cycle6"/>
    <dgm:cxn modelId="{16995AF6-E4B7-40CF-B4C7-A10718BAAC01}" type="presParOf" srcId="{10296FB9-BB2D-4A86-BED5-B09EBA7A02A8}" destId="{727DEAA1-0219-4879-92E1-CB38858818EF}" srcOrd="7" destOrd="0" presId="urn:microsoft.com/office/officeart/2005/8/layout/cycle6"/>
    <dgm:cxn modelId="{6BE9DEBF-73EC-4B09-B6CF-44D99F8F5BC6}" type="presParOf" srcId="{10296FB9-BB2D-4A86-BED5-B09EBA7A02A8}" destId="{92C5AEAD-D394-49E6-8481-D04D602C0D75}" srcOrd="8" destOrd="0" presId="urn:microsoft.com/office/officeart/2005/8/layout/cycle6"/>
    <dgm:cxn modelId="{93F47F02-93D8-4A53-B2F9-B236BFE1D192}" type="presParOf" srcId="{10296FB9-BB2D-4A86-BED5-B09EBA7A02A8}" destId="{8791C1C1-3D12-4DA4-9A7E-08634741D983}" srcOrd="9" destOrd="0" presId="urn:microsoft.com/office/officeart/2005/8/layout/cycle6"/>
    <dgm:cxn modelId="{3D09FB84-D8DE-479E-8DF6-B3ADA5C94D30}" type="presParOf" srcId="{10296FB9-BB2D-4A86-BED5-B09EBA7A02A8}" destId="{9639A5D9-B3B7-483A-85C0-C16FC1840F05}" srcOrd="10" destOrd="0" presId="urn:microsoft.com/office/officeart/2005/8/layout/cycle6"/>
    <dgm:cxn modelId="{5591FC94-D841-469E-BE2A-DF8D08354468}" type="presParOf" srcId="{10296FB9-BB2D-4A86-BED5-B09EBA7A02A8}" destId="{55B20CAF-D9F6-4C3F-B35B-C7F5AE9F8D27}" srcOrd="11" destOrd="0" presId="urn:microsoft.com/office/officeart/2005/8/layout/cycle6"/>
    <dgm:cxn modelId="{1F3F1FA9-2054-4DA5-B81E-F5EFAB558C76}" type="presParOf" srcId="{10296FB9-BB2D-4A86-BED5-B09EBA7A02A8}" destId="{57ABEF5A-190D-44CA-8837-28CB8D3FFE12}" srcOrd="12" destOrd="0" presId="urn:microsoft.com/office/officeart/2005/8/layout/cycle6"/>
    <dgm:cxn modelId="{C6E220B0-4E9C-4285-B107-A1D098A426D8}" type="presParOf" srcId="{10296FB9-BB2D-4A86-BED5-B09EBA7A02A8}" destId="{881339B1-0245-4579-8C3A-0236E9BB1D69}" srcOrd="13" destOrd="0" presId="urn:microsoft.com/office/officeart/2005/8/layout/cycle6"/>
    <dgm:cxn modelId="{717B39A4-719A-4C87-81B3-FE538F45A4B1}" type="presParOf" srcId="{10296FB9-BB2D-4A86-BED5-B09EBA7A02A8}" destId="{F315EE56-57A2-454E-B311-23EE1A84BB20}" srcOrd="14" destOrd="0" presId="urn:microsoft.com/office/officeart/2005/8/layout/cycle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1E192A-3D97-4EEB-92C6-C77145ABFC86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69BB345-CCB7-4803-BB8E-7DDBFB6233D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</a:p>
      </dgm:t>
    </dgm:pt>
    <dgm:pt modelId="{D496C7E1-D4CB-4A1A-AC67-D4E8B9B4B021}" type="parTrans" cxnId="{8AA1DFA1-D737-4A85-AC4B-1DEADEA87C98}">
      <dgm:prSet/>
      <dgm:spPr/>
      <dgm:t>
        <a:bodyPr/>
        <a:lstStyle/>
        <a:p>
          <a:endParaRPr lang="en-US"/>
        </a:p>
      </dgm:t>
    </dgm:pt>
    <dgm:pt modelId="{35E0EEC6-3299-47B8-B572-123D0C1B3C83}" type="sibTrans" cxnId="{8AA1DFA1-D737-4A85-AC4B-1DEADEA87C98}">
      <dgm:prSet/>
      <dgm:spPr/>
      <dgm:t>
        <a:bodyPr/>
        <a:lstStyle/>
        <a:p>
          <a:endParaRPr lang="en-US"/>
        </a:p>
      </dgm:t>
    </dgm:pt>
    <dgm:pt modelId="{D12A5CB6-8E50-4262-9F00-6E80D739EC5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Broad orientation to population (LGBTQ 101)</a:t>
          </a:r>
        </a:p>
      </dgm:t>
    </dgm:pt>
    <dgm:pt modelId="{7FD27B29-AE91-4FAA-A8C3-FFA74DDE9B13}" type="parTrans" cxnId="{8D6D569B-D69A-4B68-AE0F-E61003C9196A}">
      <dgm:prSet/>
      <dgm:spPr/>
      <dgm:t>
        <a:bodyPr/>
        <a:lstStyle/>
        <a:p>
          <a:endParaRPr lang="en-US"/>
        </a:p>
      </dgm:t>
    </dgm:pt>
    <dgm:pt modelId="{71CF46E0-873F-4CCC-9284-9E56068573E2}" type="sibTrans" cxnId="{8D6D569B-D69A-4B68-AE0F-E61003C9196A}">
      <dgm:prSet/>
      <dgm:spPr/>
      <dgm:t>
        <a:bodyPr/>
        <a:lstStyle/>
        <a:p>
          <a:endParaRPr lang="en-US"/>
        </a:p>
      </dgm:t>
    </dgm:pt>
    <dgm:pt modelId="{91AE3677-1217-4B13-89CA-69E61B66E82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Trauma informed care </a:t>
          </a:r>
        </a:p>
      </dgm:t>
    </dgm:pt>
    <dgm:pt modelId="{B197365E-3EF3-467C-9D6F-A9A18801C378}" type="parTrans" cxnId="{08974E50-58EA-414D-902D-9A0D3F82D269}">
      <dgm:prSet/>
      <dgm:spPr/>
      <dgm:t>
        <a:bodyPr/>
        <a:lstStyle/>
        <a:p>
          <a:endParaRPr lang="en-US"/>
        </a:p>
      </dgm:t>
    </dgm:pt>
    <dgm:pt modelId="{2B79CABF-DCB7-432E-B289-13243F2AD65C}" type="sibTrans" cxnId="{08974E50-58EA-414D-902D-9A0D3F82D269}">
      <dgm:prSet/>
      <dgm:spPr/>
      <dgm:t>
        <a:bodyPr/>
        <a:lstStyle/>
        <a:p>
          <a:endParaRPr lang="en-US"/>
        </a:p>
      </dgm:t>
    </dgm:pt>
    <dgm:pt modelId="{D6A35DCC-1E38-47EB-8155-1E91BDB1C1D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 Clarification</a:t>
          </a:r>
        </a:p>
      </dgm:t>
    </dgm:pt>
    <dgm:pt modelId="{F1556899-E75D-458B-AC5A-3284B9F1940F}" type="parTrans" cxnId="{D8A330EF-7576-41FF-8CBF-24A0AC0775CC}">
      <dgm:prSet/>
      <dgm:spPr/>
      <dgm:t>
        <a:bodyPr/>
        <a:lstStyle/>
        <a:p>
          <a:endParaRPr lang="en-US"/>
        </a:p>
      </dgm:t>
    </dgm:pt>
    <dgm:pt modelId="{9490B185-0370-4B5B-90FB-9ABBA77FB81B}" type="sibTrans" cxnId="{D8A330EF-7576-41FF-8CBF-24A0AC0775CC}">
      <dgm:prSet/>
      <dgm:spPr/>
      <dgm:t>
        <a:bodyPr/>
        <a:lstStyle/>
        <a:p>
          <a:endParaRPr lang="en-US"/>
        </a:p>
      </dgm:t>
    </dgm:pt>
    <dgm:pt modelId="{E314E920-C374-4FFB-9625-1F605827C99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Content w/in</a:t>
          </a:r>
        </a:p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 of practice</a:t>
          </a:r>
        </a:p>
      </dgm:t>
    </dgm:pt>
    <dgm:pt modelId="{E597328F-6C1A-4D8F-A060-C51C0455CBE4}" type="sibTrans" cxnId="{3C404C26-2038-4C8C-8752-0F6FC881CC22}">
      <dgm:prSet/>
      <dgm:spPr/>
      <dgm:t>
        <a:bodyPr/>
        <a:lstStyle/>
        <a:p>
          <a:endParaRPr lang="en-US"/>
        </a:p>
      </dgm:t>
    </dgm:pt>
    <dgm:pt modelId="{AD065C9F-0845-47CF-BF8D-ECECCDBEC6DE}" type="parTrans" cxnId="{3C404C26-2038-4C8C-8752-0F6FC881CC22}">
      <dgm:prSet/>
      <dgm:spPr/>
      <dgm:t>
        <a:bodyPr/>
        <a:lstStyle/>
        <a:p>
          <a:endParaRPr lang="en-US"/>
        </a:p>
      </dgm:t>
    </dgm:pt>
    <dgm:pt modelId="{649CF08F-C391-463E-8292-BC0E78D9B070}" type="pres">
      <dgm:prSet presAssocID="{091E192A-3D97-4EEB-92C6-C77145ABFC86}" presName="Name0" presStyleCnt="0">
        <dgm:presLayoutVars>
          <dgm:dir/>
          <dgm:animLvl val="lvl"/>
          <dgm:resizeHandles val="exact"/>
        </dgm:presLayoutVars>
      </dgm:prSet>
      <dgm:spPr/>
    </dgm:pt>
    <dgm:pt modelId="{31598AE9-9BC6-481A-B73D-AA57EA0934D9}" type="pres">
      <dgm:prSet presAssocID="{369BB345-CCB7-4803-BB8E-7DDBFB6233D4}" presName="Name8" presStyleCnt="0"/>
      <dgm:spPr/>
    </dgm:pt>
    <dgm:pt modelId="{A34449A5-B379-40A6-A310-FE4B7CFEEB76}" type="pres">
      <dgm:prSet presAssocID="{369BB345-CCB7-4803-BB8E-7DDBFB6233D4}" presName="level" presStyleLbl="node1" presStyleIdx="0" presStyleCnt="5">
        <dgm:presLayoutVars>
          <dgm:chMax val="1"/>
          <dgm:bulletEnabled val="1"/>
        </dgm:presLayoutVars>
      </dgm:prSet>
      <dgm:spPr/>
    </dgm:pt>
    <dgm:pt modelId="{CFB36CB0-A163-4A37-858F-245F883FDA24}" type="pres">
      <dgm:prSet presAssocID="{369BB345-CCB7-4803-BB8E-7DDBFB6233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2B8764-14EF-4CEA-B17E-C50C1967C0BE}" type="pres">
      <dgm:prSet presAssocID="{E314E920-C374-4FFB-9625-1F605827C997}" presName="Name8" presStyleCnt="0"/>
      <dgm:spPr/>
    </dgm:pt>
    <dgm:pt modelId="{A7387CAF-0E1B-49F3-940A-591B35C25298}" type="pres">
      <dgm:prSet presAssocID="{E314E920-C374-4FFB-9625-1F605827C997}" presName="level" presStyleLbl="node1" presStyleIdx="1" presStyleCnt="5">
        <dgm:presLayoutVars>
          <dgm:chMax val="1"/>
          <dgm:bulletEnabled val="1"/>
        </dgm:presLayoutVars>
      </dgm:prSet>
      <dgm:spPr/>
    </dgm:pt>
    <dgm:pt modelId="{CD3E0804-9AF3-46A9-97D5-83AD1DD8F294}" type="pres">
      <dgm:prSet presAssocID="{E314E920-C374-4FFB-9625-1F605827C9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127796-F640-4DB5-B83F-29921A83DCF1}" type="pres">
      <dgm:prSet presAssocID="{D12A5CB6-8E50-4262-9F00-6E80D739EC55}" presName="Name8" presStyleCnt="0"/>
      <dgm:spPr/>
    </dgm:pt>
    <dgm:pt modelId="{0593C058-E980-4C6C-81E4-0F2E1E88B3CB}" type="pres">
      <dgm:prSet presAssocID="{D12A5CB6-8E50-4262-9F00-6E80D739EC55}" presName="level" presStyleLbl="node1" presStyleIdx="2" presStyleCnt="5">
        <dgm:presLayoutVars>
          <dgm:chMax val="1"/>
          <dgm:bulletEnabled val="1"/>
        </dgm:presLayoutVars>
      </dgm:prSet>
      <dgm:spPr/>
    </dgm:pt>
    <dgm:pt modelId="{A6E981EC-814D-4733-960B-9570D7EAD2CF}" type="pres">
      <dgm:prSet presAssocID="{D12A5CB6-8E50-4262-9F00-6E80D739EC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92B253-80DE-48E7-AE3A-0A4DB2806448}" type="pres">
      <dgm:prSet presAssocID="{91AE3677-1217-4B13-89CA-69E61B66E82C}" presName="Name8" presStyleCnt="0"/>
      <dgm:spPr/>
    </dgm:pt>
    <dgm:pt modelId="{E96847C4-B098-47BC-9768-EE8C8BF99EFB}" type="pres">
      <dgm:prSet presAssocID="{91AE3677-1217-4B13-89CA-69E61B66E82C}" presName="level" presStyleLbl="node1" presStyleIdx="3" presStyleCnt="5">
        <dgm:presLayoutVars>
          <dgm:chMax val="1"/>
          <dgm:bulletEnabled val="1"/>
        </dgm:presLayoutVars>
      </dgm:prSet>
      <dgm:spPr/>
    </dgm:pt>
    <dgm:pt modelId="{AB2C91BF-80FC-4D37-BB0C-445745FCAB5A}" type="pres">
      <dgm:prSet presAssocID="{91AE3677-1217-4B13-89CA-69E61B66E8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D9E828-0AAB-451B-BBB6-DF838B5D06E4}" type="pres">
      <dgm:prSet presAssocID="{D6A35DCC-1E38-47EB-8155-1E91BDB1C1D0}" presName="Name8" presStyleCnt="0"/>
      <dgm:spPr/>
    </dgm:pt>
    <dgm:pt modelId="{7EFABD24-2DE2-4954-B8A0-975D380E4782}" type="pres">
      <dgm:prSet presAssocID="{D6A35DCC-1E38-47EB-8155-1E91BDB1C1D0}" presName="level" presStyleLbl="node1" presStyleIdx="4" presStyleCnt="5">
        <dgm:presLayoutVars>
          <dgm:chMax val="1"/>
          <dgm:bulletEnabled val="1"/>
        </dgm:presLayoutVars>
      </dgm:prSet>
      <dgm:spPr/>
    </dgm:pt>
    <dgm:pt modelId="{A089F83F-7CF2-4DF3-AB30-4F11AAAC298D}" type="pres">
      <dgm:prSet presAssocID="{D6A35DCC-1E38-47EB-8155-1E91BDB1C1D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C404C26-2038-4C8C-8752-0F6FC881CC22}" srcId="{091E192A-3D97-4EEB-92C6-C77145ABFC86}" destId="{E314E920-C374-4FFB-9625-1F605827C997}" srcOrd="1" destOrd="0" parTransId="{AD065C9F-0845-47CF-BF8D-ECECCDBEC6DE}" sibTransId="{E597328F-6C1A-4D8F-A060-C51C0455CBE4}"/>
    <dgm:cxn modelId="{BDBD1527-11BF-4EC6-B7A5-3A6AF4BA37AB}" type="presOf" srcId="{D6A35DCC-1E38-47EB-8155-1E91BDB1C1D0}" destId="{A089F83F-7CF2-4DF3-AB30-4F11AAAC298D}" srcOrd="1" destOrd="0" presId="urn:microsoft.com/office/officeart/2005/8/layout/pyramid1"/>
    <dgm:cxn modelId="{6DFE322F-F37E-4A22-B0EF-596870077754}" type="presOf" srcId="{91AE3677-1217-4B13-89CA-69E61B66E82C}" destId="{AB2C91BF-80FC-4D37-BB0C-445745FCAB5A}" srcOrd="1" destOrd="0" presId="urn:microsoft.com/office/officeart/2005/8/layout/pyramid1"/>
    <dgm:cxn modelId="{58B72169-D0B8-4970-9D23-963FCF5C6E63}" type="presOf" srcId="{E314E920-C374-4FFB-9625-1F605827C997}" destId="{CD3E0804-9AF3-46A9-97D5-83AD1DD8F294}" srcOrd="1" destOrd="0" presId="urn:microsoft.com/office/officeart/2005/8/layout/pyramid1"/>
    <dgm:cxn modelId="{08974E50-58EA-414D-902D-9A0D3F82D269}" srcId="{091E192A-3D97-4EEB-92C6-C77145ABFC86}" destId="{91AE3677-1217-4B13-89CA-69E61B66E82C}" srcOrd="3" destOrd="0" parTransId="{B197365E-3EF3-467C-9D6F-A9A18801C378}" sibTransId="{2B79CABF-DCB7-432E-B289-13243F2AD65C}"/>
    <dgm:cxn modelId="{1A64F48A-2CC5-47B0-A6C3-631D0809E674}" type="presOf" srcId="{D12A5CB6-8E50-4262-9F00-6E80D739EC55}" destId="{0593C058-E980-4C6C-81E4-0F2E1E88B3CB}" srcOrd="0" destOrd="0" presId="urn:microsoft.com/office/officeart/2005/8/layout/pyramid1"/>
    <dgm:cxn modelId="{8D6D569B-D69A-4B68-AE0F-E61003C9196A}" srcId="{091E192A-3D97-4EEB-92C6-C77145ABFC86}" destId="{D12A5CB6-8E50-4262-9F00-6E80D739EC55}" srcOrd="2" destOrd="0" parTransId="{7FD27B29-AE91-4FAA-A8C3-FFA74DDE9B13}" sibTransId="{71CF46E0-873F-4CCC-9284-9E56068573E2}"/>
    <dgm:cxn modelId="{8AA1DFA1-D737-4A85-AC4B-1DEADEA87C98}" srcId="{091E192A-3D97-4EEB-92C6-C77145ABFC86}" destId="{369BB345-CCB7-4803-BB8E-7DDBFB6233D4}" srcOrd="0" destOrd="0" parTransId="{D496C7E1-D4CB-4A1A-AC67-D4E8B9B4B021}" sibTransId="{35E0EEC6-3299-47B8-B572-123D0C1B3C83}"/>
    <dgm:cxn modelId="{3927BFA2-50BC-4845-8381-88F0770F1B0F}" type="presOf" srcId="{D12A5CB6-8E50-4262-9F00-6E80D739EC55}" destId="{A6E981EC-814D-4733-960B-9570D7EAD2CF}" srcOrd="1" destOrd="0" presId="urn:microsoft.com/office/officeart/2005/8/layout/pyramid1"/>
    <dgm:cxn modelId="{52EA93CF-BFBF-4460-81A9-59584DD4D390}" type="presOf" srcId="{369BB345-CCB7-4803-BB8E-7DDBFB6233D4}" destId="{A34449A5-B379-40A6-A310-FE4B7CFEEB76}" srcOrd="0" destOrd="0" presId="urn:microsoft.com/office/officeart/2005/8/layout/pyramid1"/>
    <dgm:cxn modelId="{D87692DC-8DE7-4E9F-99F9-78FB013233DF}" type="presOf" srcId="{91AE3677-1217-4B13-89CA-69E61B66E82C}" destId="{E96847C4-B098-47BC-9768-EE8C8BF99EFB}" srcOrd="0" destOrd="0" presId="urn:microsoft.com/office/officeart/2005/8/layout/pyramid1"/>
    <dgm:cxn modelId="{E6802FE4-0A13-47AD-B0A4-C692D2C3C532}" type="presOf" srcId="{369BB345-CCB7-4803-BB8E-7DDBFB6233D4}" destId="{CFB36CB0-A163-4A37-858F-245F883FDA24}" srcOrd="1" destOrd="0" presId="urn:microsoft.com/office/officeart/2005/8/layout/pyramid1"/>
    <dgm:cxn modelId="{736D3AE8-90EE-47EC-839A-56F3802A3305}" type="presOf" srcId="{091E192A-3D97-4EEB-92C6-C77145ABFC86}" destId="{649CF08F-C391-463E-8292-BC0E78D9B070}" srcOrd="0" destOrd="0" presId="urn:microsoft.com/office/officeart/2005/8/layout/pyramid1"/>
    <dgm:cxn modelId="{115912EA-E786-4314-8EB2-61BEC6F18266}" type="presOf" srcId="{D6A35DCC-1E38-47EB-8155-1E91BDB1C1D0}" destId="{7EFABD24-2DE2-4954-B8A0-975D380E4782}" srcOrd="0" destOrd="0" presId="urn:microsoft.com/office/officeart/2005/8/layout/pyramid1"/>
    <dgm:cxn modelId="{6E602AEA-9803-49CB-8DCC-98DF1AAC8112}" type="presOf" srcId="{E314E920-C374-4FFB-9625-1F605827C997}" destId="{A7387CAF-0E1B-49F3-940A-591B35C25298}" srcOrd="0" destOrd="0" presId="urn:microsoft.com/office/officeart/2005/8/layout/pyramid1"/>
    <dgm:cxn modelId="{D8A330EF-7576-41FF-8CBF-24A0AC0775CC}" srcId="{091E192A-3D97-4EEB-92C6-C77145ABFC86}" destId="{D6A35DCC-1E38-47EB-8155-1E91BDB1C1D0}" srcOrd="4" destOrd="0" parTransId="{F1556899-E75D-458B-AC5A-3284B9F1940F}" sibTransId="{9490B185-0370-4B5B-90FB-9ABBA77FB81B}"/>
    <dgm:cxn modelId="{54D935F6-D331-46F6-8EFE-BDC7287DBF59}" type="presParOf" srcId="{649CF08F-C391-463E-8292-BC0E78D9B070}" destId="{31598AE9-9BC6-481A-B73D-AA57EA0934D9}" srcOrd="0" destOrd="0" presId="urn:microsoft.com/office/officeart/2005/8/layout/pyramid1"/>
    <dgm:cxn modelId="{6CEA5238-E7B3-4A72-8F1B-BCD3D7CAC868}" type="presParOf" srcId="{31598AE9-9BC6-481A-B73D-AA57EA0934D9}" destId="{A34449A5-B379-40A6-A310-FE4B7CFEEB76}" srcOrd="0" destOrd="0" presId="urn:microsoft.com/office/officeart/2005/8/layout/pyramid1"/>
    <dgm:cxn modelId="{5BFDFB49-265B-4BB1-B2B0-1236E8205B26}" type="presParOf" srcId="{31598AE9-9BC6-481A-B73D-AA57EA0934D9}" destId="{CFB36CB0-A163-4A37-858F-245F883FDA24}" srcOrd="1" destOrd="0" presId="urn:microsoft.com/office/officeart/2005/8/layout/pyramid1"/>
    <dgm:cxn modelId="{86709343-6905-46BB-A5FE-635BCE6213CC}" type="presParOf" srcId="{649CF08F-C391-463E-8292-BC0E78D9B070}" destId="{1D2B8764-14EF-4CEA-B17E-C50C1967C0BE}" srcOrd="1" destOrd="0" presId="urn:microsoft.com/office/officeart/2005/8/layout/pyramid1"/>
    <dgm:cxn modelId="{A7A9AEBF-35D7-45D8-8A97-09D139301D95}" type="presParOf" srcId="{1D2B8764-14EF-4CEA-B17E-C50C1967C0BE}" destId="{A7387CAF-0E1B-49F3-940A-591B35C25298}" srcOrd="0" destOrd="0" presId="urn:microsoft.com/office/officeart/2005/8/layout/pyramid1"/>
    <dgm:cxn modelId="{0018F1ED-4EDB-4A76-9928-F70DCB865846}" type="presParOf" srcId="{1D2B8764-14EF-4CEA-B17E-C50C1967C0BE}" destId="{CD3E0804-9AF3-46A9-97D5-83AD1DD8F294}" srcOrd="1" destOrd="0" presId="urn:microsoft.com/office/officeart/2005/8/layout/pyramid1"/>
    <dgm:cxn modelId="{963EA804-8C1B-49D9-8751-7BA945A6228B}" type="presParOf" srcId="{649CF08F-C391-463E-8292-BC0E78D9B070}" destId="{9F127796-F640-4DB5-B83F-29921A83DCF1}" srcOrd="2" destOrd="0" presId="urn:microsoft.com/office/officeart/2005/8/layout/pyramid1"/>
    <dgm:cxn modelId="{503D5832-3A9E-42E3-AF1E-35C376C00396}" type="presParOf" srcId="{9F127796-F640-4DB5-B83F-29921A83DCF1}" destId="{0593C058-E980-4C6C-81E4-0F2E1E88B3CB}" srcOrd="0" destOrd="0" presId="urn:microsoft.com/office/officeart/2005/8/layout/pyramid1"/>
    <dgm:cxn modelId="{33938347-AD70-4EDB-A512-8231A55A94F6}" type="presParOf" srcId="{9F127796-F640-4DB5-B83F-29921A83DCF1}" destId="{A6E981EC-814D-4733-960B-9570D7EAD2CF}" srcOrd="1" destOrd="0" presId="urn:microsoft.com/office/officeart/2005/8/layout/pyramid1"/>
    <dgm:cxn modelId="{F4A5A2CE-73D8-4DA7-984C-2BE2B8DFB82E}" type="presParOf" srcId="{649CF08F-C391-463E-8292-BC0E78D9B070}" destId="{1192B253-80DE-48E7-AE3A-0A4DB2806448}" srcOrd="3" destOrd="0" presId="urn:microsoft.com/office/officeart/2005/8/layout/pyramid1"/>
    <dgm:cxn modelId="{46935A96-5D87-4738-A082-57AD09EF589B}" type="presParOf" srcId="{1192B253-80DE-48E7-AE3A-0A4DB2806448}" destId="{E96847C4-B098-47BC-9768-EE8C8BF99EFB}" srcOrd="0" destOrd="0" presId="urn:microsoft.com/office/officeart/2005/8/layout/pyramid1"/>
    <dgm:cxn modelId="{247A277F-E54E-42D9-B181-98BA5E001E4A}" type="presParOf" srcId="{1192B253-80DE-48E7-AE3A-0A4DB2806448}" destId="{AB2C91BF-80FC-4D37-BB0C-445745FCAB5A}" srcOrd="1" destOrd="0" presId="urn:microsoft.com/office/officeart/2005/8/layout/pyramid1"/>
    <dgm:cxn modelId="{A3086BBF-948A-4CDF-82B4-B171E297BD60}" type="presParOf" srcId="{649CF08F-C391-463E-8292-BC0E78D9B070}" destId="{10D9E828-0AAB-451B-BBB6-DF838B5D06E4}" srcOrd="4" destOrd="0" presId="urn:microsoft.com/office/officeart/2005/8/layout/pyramid1"/>
    <dgm:cxn modelId="{C98E1403-7272-471D-922C-494106076F4C}" type="presParOf" srcId="{10D9E828-0AAB-451B-BBB6-DF838B5D06E4}" destId="{7EFABD24-2DE2-4954-B8A0-975D380E4782}" srcOrd="0" destOrd="0" presId="urn:microsoft.com/office/officeart/2005/8/layout/pyramid1"/>
    <dgm:cxn modelId="{A45AE0AE-DD1C-4754-8BD3-D14630FA3340}" type="presParOf" srcId="{10D9E828-0AAB-451B-BBB6-DF838B5D06E4}" destId="{A089F83F-7CF2-4DF3-AB30-4F11AAAC29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085BD-043A-4BE0-8885-D218D0344B2A}">
      <dsp:nvSpPr>
        <dsp:cNvPr id="0" name=""/>
        <dsp:cNvSpPr/>
      </dsp:nvSpPr>
      <dsp:spPr>
        <a:xfrm>
          <a:off x="0" y="312119"/>
          <a:ext cx="7086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1D07A-A410-47FC-B8D0-50075021E5F4}">
      <dsp:nvSpPr>
        <dsp:cNvPr id="0" name=""/>
        <dsp:cNvSpPr/>
      </dsp:nvSpPr>
      <dsp:spPr>
        <a:xfrm>
          <a:off x="354330" y="61199"/>
          <a:ext cx="4960620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Establishing a Common Language</a:t>
          </a:r>
        </a:p>
      </dsp:txBody>
      <dsp:txXfrm>
        <a:off x="378828" y="85697"/>
        <a:ext cx="4911624" cy="452844"/>
      </dsp:txXfrm>
    </dsp:sp>
    <dsp:sp modelId="{2B3DF315-50D0-492F-9C7E-9D14697FA2DF}">
      <dsp:nvSpPr>
        <dsp:cNvPr id="0" name=""/>
        <dsp:cNvSpPr/>
      </dsp:nvSpPr>
      <dsp:spPr>
        <a:xfrm>
          <a:off x="0" y="1083239"/>
          <a:ext cx="7086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4710F-8A88-4C6C-A5B0-206645301027}">
      <dsp:nvSpPr>
        <dsp:cNvPr id="0" name=""/>
        <dsp:cNvSpPr/>
      </dsp:nvSpPr>
      <dsp:spPr>
        <a:xfrm>
          <a:off x="354330" y="832319"/>
          <a:ext cx="4960620" cy="5018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Rationale</a:t>
          </a:r>
        </a:p>
      </dsp:txBody>
      <dsp:txXfrm>
        <a:off x="378828" y="856817"/>
        <a:ext cx="4911624" cy="452844"/>
      </dsp:txXfrm>
    </dsp:sp>
    <dsp:sp modelId="{6B62CF8E-62C7-4878-82BE-3FBCDD44BE60}">
      <dsp:nvSpPr>
        <dsp:cNvPr id="0" name=""/>
        <dsp:cNvSpPr/>
      </dsp:nvSpPr>
      <dsp:spPr>
        <a:xfrm>
          <a:off x="0" y="1854360"/>
          <a:ext cx="7086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E3A4E-876E-4B06-A734-8A258A617DCB}">
      <dsp:nvSpPr>
        <dsp:cNvPr id="0" name=""/>
        <dsp:cNvSpPr/>
      </dsp:nvSpPr>
      <dsp:spPr>
        <a:xfrm>
          <a:off x="354330" y="1603439"/>
          <a:ext cx="4960620" cy="5018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Creating a curriculum</a:t>
          </a:r>
        </a:p>
      </dsp:txBody>
      <dsp:txXfrm>
        <a:off x="378828" y="1627937"/>
        <a:ext cx="4911624" cy="452844"/>
      </dsp:txXfrm>
    </dsp:sp>
    <dsp:sp modelId="{A949B8D4-855F-45AD-87D0-E9E089AF31F6}">
      <dsp:nvSpPr>
        <dsp:cNvPr id="0" name=""/>
        <dsp:cNvSpPr/>
      </dsp:nvSpPr>
      <dsp:spPr>
        <a:xfrm>
          <a:off x="0" y="2625480"/>
          <a:ext cx="7086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5F9B7-FC9D-485F-81AF-EC362D504BAC}">
      <dsp:nvSpPr>
        <dsp:cNvPr id="0" name=""/>
        <dsp:cNvSpPr/>
      </dsp:nvSpPr>
      <dsp:spPr>
        <a:xfrm>
          <a:off x="354330" y="2374560"/>
          <a:ext cx="4960620" cy="5018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</a:p>
      </dsp:txBody>
      <dsp:txXfrm>
        <a:off x="378828" y="2399058"/>
        <a:ext cx="4911624" cy="452844"/>
      </dsp:txXfrm>
    </dsp:sp>
    <dsp:sp modelId="{E1DCBC3F-5D87-4EC3-B5F9-1E7B7D27832A}">
      <dsp:nvSpPr>
        <dsp:cNvPr id="0" name=""/>
        <dsp:cNvSpPr/>
      </dsp:nvSpPr>
      <dsp:spPr>
        <a:xfrm>
          <a:off x="0" y="3396600"/>
          <a:ext cx="7086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27765-B47B-4C6E-8A2F-004E430D0D9A}">
      <dsp:nvSpPr>
        <dsp:cNvPr id="0" name=""/>
        <dsp:cNvSpPr/>
      </dsp:nvSpPr>
      <dsp:spPr>
        <a:xfrm>
          <a:off x="354330" y="3145680"/>
          <a:ext cx="4960620" cy="5018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</a:p>
      </dsp:txBody>
      <dsp:txXfrm>
        <a:off x="378828" y="3170178"/>
        <a:ext cx="49116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E7EFF-AC12-4286-9462-6563CB24C840}">
      <dsp:nvSpPr>
        <dsp:cNvPr id="0" name=""/>
        <dsp:cNvSpPr/>
      </dsp:nvSpPr>
      <dsp:spPr>
        <a:xfrm>
          <a:off x="3144629" y="744112"/>
          <a:ext cx="1389317" cy="13894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EF3A934-AB84-41CA-96DA-2DC66A40ED25}">
      <dsp:nvSpPr>
        <dsp:cNvPr id="0" name=""/>
        <dsp:cNvSpPr/>
      </dsp:nvSpPr>
      <dsp:spPr>
        <a:xfrm>
          <a:off x="2686697" y="0"/>
          <a:ext cx="2305181" cy="7620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Homelessness and poverty</a:t>
          </a:r>
        </a:p>
      </dsp:txBody>
      <dsp:txXfrm>
        <a:off x="2686697" y="0"/>
        <a:ext cx="2305181" cy="762000"/>
      </dsp:txXfrm>
    </dsp:sp>
    <dsp:sp modelId="{AFB3241A-27E0-4824-A4BA-2884900AEF11}">
      <dsp:nvSpPr>
        <dsp:cNvPr id="0" name=""/>
        <dsp:cNvSpPr/>
      </dsp:nvSpPr>
      <dsp:spPr>
        <a:xfrm>
          <a:off x="3716087" y="1071953"/>
          <a:ext cx="1389317" cy="13894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2923F7B-AE91-436A-837F-49EC7FDB67D7}">
      <dsp:nvSpPr>
        <dsp:cNvPr id="0" name=""/>
        <dsp:cNvSpPr/>
      </dsp:nvSpPr>
      <dsp:spPr>
        <a:xfrm>
          <a:off x="4978402" y="723900"/>
          <a:ext cx="1346225" cy="8382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concerns</a:t>
          </a:r>
        </a:p>
      </dsp:txBody>
      <dsp:txXfrm>
        <a:off x="4978402" y="723900"/>
        <a:ext cx="1346225" cy="838200"/>
      </dsp:txXfrm>
    </dsp:sp>
    <dsp:sp modelId="{A9AF286D-8A96-4B8C-9D56-4F8620F8A54F}">
      <dsp:nvSpPr>
        <dsp:cNvPr id="0" name=""/>
        <dsp:cNvSpPr/>
      </dsp:nvSpPr>
      <dsp:spPr>
        <a:xfrm>
          <a:off x="3729860" y="1528814"/>
          <a:ext cx="1389317" cy="138948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89F55BC-7215-4588-A969-10D5512DFBE2}">
      <dsp:nvSpPr>
        <dsp:cNvPr id="0" name=""/>
        <dsp:cNvSpPr/>
      </dsp:nvSpPr>
      <dsp:spPr>
        <a:xfrm>
          <a:off x="5107846" y="1790700"/>
          <a:ext cx="1320336" cy="8953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Stigma &amp; Racism</a:t>
          </a:r>
        </a:p>
      </dsp:txBody>
      <dsp:txXfrm>
        <a:off x="5107846" y="1790700"/>
        <a:ext cx="1320336" cy="895350"/>
      </dsp:txXfrm>
    </dsp:sp>
    <dsp:sp modelId="{0159ACAE-2BC8-456B-A08E-96B3CC8B369B}">
      <dsp:nvSpPr>
        <dsp:cNvPr id="0" name=""/>
        <dsp:cNvSpPr/>
      </dsp:nvSpPr>
      <dsp:spPr>
        <a:xfrm>
          <a:off x="3486674" y="1934130"/>
          <a:ext cx="1389317" cy="13894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AC06964-D320-4E24-BA8C-26FE88C18890}">
      <dsp:nvSpPr>
        <dsp:cNvPr id="0" name=""/>
        <dsp:cNvSpPr/>
      </dsp:nvSpPr>
      <dsp:spPr>
        <a:xfrm>
          <a:off x="4513171" y="2990849"/>
          <a:ext cx="2725828" cy="8191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to insurance and care</a:t>
          </a:r>
        </a:p>
      </dsp:txBody>
      <dsp:txXfrm>
        <a:off x="4513171" y="2990849"/>
        <a:ext cx="2725828" cy="819150"/>
      </dsp:txXfrm>
    </dsp:sp>
    <dsp:sp modelId="{56E17670-0DE6-49E9-984D-A329D1F0DC05}">
      <dsp:nvSpPr>
        <dsp:cNvPr id="0" name=""/>
        <dsp:cNvSpPr/>
      </dsp:nvSpPr>
      <dsp:spPr>
        <a:xfrm>
          <a:off x="2849396" y="1934130"/>
          <a:ext cx="1389317" cy="138948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E2DC318-A367-4E75-8E27-87AA369E7D38}">
      <dsp:nvSpPr>
        <dsp:cNvPr id="0" name=""/>
        <dsp:cNvSpPr/>
      </dsp:nvSpPr>
      <dsp:spPr>
        <a:xfrm>
          <a:off x="544780" y="2990849"/>
          <a:ext cx="2632221" cy="8191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competent care</a:t>
          </a:r>
        </a:p>
      </dsp:txBody>
      <dsp:txXfrm>
        <a:off x="544780" y="2990849"/>
        <a:ext cx="2632221" cy="819150"/>
      </dsp:txXfrm>
    </dsp:sp>
    <dsp:sp modelId="{E092103D-2849-4128-A83D-C52AFA1F1A76}">
      <dsp:nvSpPr>
        <dsp:cNvPr id="0" name=""/>
        <dsp:cNvSpPr/>
      </dsp:nvSpPr>
      <dsp:spPr>
        <a:xfrm>
          <a:off x="2643533" y="1675473"/>
          <a:ext cx="1242669" cy="12428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C692854-7270-4FD4-A65D-E2D0169FD5C8}">
      <dsp:nvSpPr>
        <dsp:cNvPr id="0" name=""/>
        <dsp:cNvSpPr/>
      </dsp:nvSpPr>
      <dsp:spPr>
        <a:xfrm>
          <a:off x="1065995" y="1790700"/>
          <a:ext cx="1320336" cy="8953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Concerns</a:t>
          </a:r>
        </a:p>
      </dsp:txBody>
      <dsp:txXfrm>
        <a:off x="1065995" y="1790700"/>
        <a:ext cx="1320336" cy="895350"/>
      </dsp:txXfrm>
    </dsp:sp>
    <dsp:sp modelId="{645BE3B9-18A4-47F1-848F-86792A839D0F}">
      <dsp:nvSpPr>
        <dsp:cNvPr id="0" name=""/>
        <dsp:cNvSpPr/>
      </dsp:nvSpPr>
      <dsp:spPr>
        <a:xfrm>
          <a:off x="2666999" y="1053826"/>
          <a:ext cx="1242669" cy="12428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8F45171-6A34-4E8D-8435-E9D62BCA8638}">
      <dsp:nvSpPr>
        <dsp:cNvPr id="0" name=""/>
        <dsp:cNvSpPr/>
      </dsp:nvSpPr>
      <dsp:spPr>
        <a:xfrm>
          <a:off x="93229" y="723900"/>
          <a:ext cx="2802423" cy="8382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Disproportionate Violence</a:t>
          </a:r>
        </a:p>
      </dsp:txBody>
      <dsp:txXfrm>
        <a:off x="93229" y="723900"/>
        <a:ext cx="2802423" cy="838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428BD-6B9C-40A8-B91B-E1730ACFD4BF}">
      <dsp:nvSpPr>
        <dsp:cNvPr id="0" name=""/>
        <dsp:cNvSpPr/>
      </dsp:nvSpPr>
      <dsp:spPr>
        <a:xfrm>
          <a:off x="2575087" y="2164"/>
          <a:ext cx="2290974" cy="8937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Administration</a:t>
          </a:r>
        </a:p>
      </dsp:txBody>
      <dsp:txXfrm>
        <a:off x="2618718" y="45795"/>
        <a:ext cx="2203712" cy="806527"/>
      </dsp:txXfrm>
    </dsp:sp>
    <dsp:sp modelId="{4C0B9A71-93C0-4064-864F-78F33F4C3296}">
      <dsp:nvSpPr>
        <dsp:cNvPr id="0" name=""/>
        <dsp:cNvSpPr/>
      </dsp:nvSpPr>
      <dsp:spPr>
        <a:xfrm>
          <a:off x="1933190" y="449058"/>
          <a:ext cx="3574769" cy="3574769"/>
        </a:xfrm>
        <a:custGeom>
          <a:avLst/>
          <a:gdLst/>
          <a:ahLst/>
          <a:cxnLst/>
          <a:rect l="0" t="0" r="0" b="0"/>
          <a:pathLst>
            <a:path>
              <a:moveTo>
                <a:pt x="2936722" y="418528"/>
              </a:moveTo>
              <a:arcTo wR="1787384" hR="1787384" stAng="18601078" swAng="94987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47987-08E6-42DC-9F98-1C3FE050197E}">
      <dsp:nvSpPr>
        <dsp:cNvPr id="0" name=""/>
        <dsp:cNvSpPr/>
      </dsp:nvSpPr>
      <dsp:spPr>
        <a:xfrm>
          <a:off x="4471501" y="1237216"/>
          <a:ext cx="1897954" cy="893789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Front Desk</a:t>
          </a:r>
        </a:p>
      </dsp:txBody>
      <dsp:txXfrm>
        <a:off x="4515132" y="1280847"/>
        <a:ext cx="1810692" cy="806527"/>
      </dsp:txXfrm>
    </dsp:sp>
    <dsp:sp modelId="{64F4E70E-1285-47E3-84D3-BB5E1DB2D718}">
      <dsp:nvSpPr>
        <dsp:cNvPr id="0" name=""/>
        <dsp:cNvSpPr/>
      </dsp:nvSpPr>
      <dsp:spPr>
        <a:xfrm>
          <a:off x="1930077" y="344239"/>
          <a:ext cx="3574769" cy="3574769"/>
        </a:xfrm>
        <a:custGeom>
          <a:avLst/>
          <a:gdLst/>
          <a:ahLst/>
          <a:cxnLst/>
          <a:rect l="0" t="0" r="0" b="0"/>
          <a:pathLst>
            <a:path>
              <a:moveTo>
                <a:pt x="3574757" y="1793786"/>
              </a:moveTo>
              <a:arcTo wR="1787384" hR="1787384" stAng="21612313" swAng="1332043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0BE05-5C5C-49D1-AF80-687CDDE7F0FB}">
      <dsp:nvSpPr>
        <dsp:cNvPr id="0" name=""/>
        <dsp:cNvSpPr/>
      </dsp:nvSpPr>
      <dsp:spPr>
        <a:xfrm>
          <a:off x="4190994" y="2819399"/>
          <a:ext cx="1880999" cy="89378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Nursing</a:t>
          </a:r>
        </a:p>
      </dsp:txBody>
      <dsp:txXfrm>
        <a:off x="4234625" y="2863030"/>
        <a:ext cx="1793737" cy="806527"/>
      </dsp:txXfrm>
    </dsp:sp>
    <dsp:sp modelId="{92C5AEAD-D394-49E6-8481-D04D602C0D75}">
      <dsp:nvSpPr>
        <dsp:cNvPr id="0" name=""/>
        <dsp:cNvSpPr/>
      </dsp:nvSpPr>
      <dsp:spPr>
        <a:xfrm>
          <a:off x="1973679" y="377208"/>
          <a:ext cx="3574769" cy="3574769"/>
        </a:xfrm>
        <a:custGeom>
          <a:avLst/>
          <a:gdLst/>
          <a:ahLst/>
          <a:cxnLst/>
          <a:rect l="0" t="0" r="0" b="0"/>
          <a:pathLst>
            <a:path>
              <a:moveTo>
                <a:pt x="2664396" y="3344816"/>
              </a:moveTo>
              <a:arcTo wR="1787384" hR="1787384" stAng="3636932" swAng="3526134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1C1C1-3D12-4DA4-9A7E-08634741D983}">
      <dsp:nvSpPr>
        <dsp:cNvPr id="0" name=""/>
        <dsp:cNvSpPr/>
      </dsp:nvSpPr>
      <dsp:spPr>
        <a:xfrm>
          <a:off x="1371604" y="2819400"/>
          <a:ext cx="1980485" cy="893789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Health</a:t>
          </a:r>
        </a:p>
      </dsp:txBody>
      <dsp:txXfrm>
        <a:off x="1415235" y="2863031"/>
        <a:ext cx="1893223" cy="806527"/>
      </dsp:txXfrm>
    </dsp:sp>
    <dsp:sp modelId="{55B20CAF-D9F6-4C3F-B35B-C7F5AE9F8D27}">
      <dsp:nvSpPr>
        <dsp:cNvPr id="0" name=""/>
        <dsp:cNvSpPr/>
      </dsp:nvSpPr>
      <dsp:spPr>
        <a:xfrm>
          <a:off x="1933287" y="239843"/>
          <a:ext cx="3574769" cy="3574769"/>
        </a:xfrm>
        <a:custGeom>
          <a:avLst/>
          <a:gdLst/>
          <a:ahLst/>
          <a:cxnLst/>
          <a:rect l="0" t="0" r="0" b="0"/>
          <a:pathLst>
            <a:path>
              <a:moveTo>
                <a:pt x="181990" y="2573167"/>
              </a:moveTo>
              <a:arcTo wR="1787384" hR="1787384" stAng="9235195" swAng="1351397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BEF5A-190D-44CA-8837-28CB8D3FFE12}">
      <dsp:nvSpPr>
        <dsp:cNvPr id="0" name=""/>
        <dsp:cNvSpPr/>
      </dsp:nvSpPr>
      <dsp:spPr>
        <a:xfrm>
          <a:off x="1021944" y="1237216"/>
          <a:ext cx="1997453" cy="89378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Doctors</a:t>
          </a:r>
        </a:p>
      </dsp:txBody>
      <dsp:txXfrm>
        <a:off x="1065575" y="1280847"/>
        <a:ext cx="1910191" cy="806527"/>
      </dsp:txXfrm>
    </dsp:sp>
    <dsp:sp modelId="{F315EE56-57A2-454E-B311-23EE1A84BB20}">
      <dsp:nvSpPr>
        <dsp:cNvPr id="0" name=""/>
        <dsp:cNvSpPr/>
      </dsp:nvSpPr>
      <dsp:spPr>
        <a:xfrm>
          <a:off x="1933190" y="449058"/>
          <a:ext cx="3574769" cy="3574769"/>
        </a:xfrm>
        <a:custGeom>
          <a:avLst/>
          <a:gdLst/>
          <a:ahLst/>
          <a:cxnLst/>
          <a:rect l="0" t="0" r="0" b="0"/>
          <a:pathLst>
            <a:path>
              <a:moveTo>
                <a:pt x="308209" y="783997"/>
              </a:moveTo>
              <a:arcTo wR="1787384" hR="1787384" stAng="12849043" swAng="94987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49A5-B379-40A6-A310-FE4B7CFEEB76}">
      <dsp:nvSpPr>
        <dsp:cNvPr id="0" name=""/>
        <dsp:cNvSpPr/>
      </dsp:nvSpPr>
      <dsp:spPr>
        <a:xfrm>
          <a:off x="2834640" y="0"/>
          <a:ext cx="1417320" cy="777240"/>
        </a:xfrm>
        <a:prstGeom prst="trapezoid">
          <a:avLst>
            <a:gd name="adj" fmla="val 91176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</a:p>
      </dsp:txBody>
      <dsp:txXfrm>
        <a:off x="2834640" y="0"/>
        <a:ext cx="1417320" cy="777240"/>
      </dsp:txXfrm>
    </dsp:sp>
    <dsp:sp modelId="{A7387CAF-0E1B-49F3-940A-591B35C25298}">
      <dsp:nvSpPr>
        <dsp:cNvPr id="0" name=""/>
        <dsp:cNvSpPr/>
      </dsp:nvSpPr>
      <dsp:spPr>
        <a:xfrm>
          <a:off x="2125980" y="777239"/>
          <a:ext cx="2834640" cy="777240"/>
        </a:xfrm>
        <a:prstGeom prst="trapezoid">
          <a:avLst>
            <a:gd name="adj" fmla="val 91176"/>
          </a:avLst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Content w/in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 of practice</a:t>
          </a:r>
        </a:p>
      </dsp:txBody>
      <dsp:txXfrm>
        <a:off x="2622041" y="777239"/>
        <a:ext cx="1842516" cy="777240"/>
      </dsp:txXfrm>
    </dsp:sp>
    <dsp:sp modelId="{0593C058-E980-4C6C-81E4-0F2E1E88B3CB}">
      <dsp:nvSpPr>
        <dsp:cNvPr id="0" name=""/>
        <dsp:cNvSpPr/>
      </dsp:nvSpPr>
      <dsp:spPr>
        <a:xfrm>
          <a:off x="1417320" y="1554479"/>
          <a:ext cx="4251959" cy="777240"/>
        </a:xfrm>
        <a:prstGeom prst="trapezoid">
          <a:avLst>
            <a:gd name="adj" fmla="val 91176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Broad orientation to population (LGBTQ 101)</a:t>
          </a:r>
        </a:p>
      </dsp:txBody>
      <dsp:txXfrm>
        <a:off x="2161413" y="1554479"/>
        <a:ext cx="2763774" cy="777240"/>
      </dsp:txXfrm>
    </dsp:sp>
    <dsp:sp modelId="{E96847C4-B098-47BC-9768-EE8C8BF99EFB}">
      <dsp:nvSpPr>
        <dsp:cNvPr id="0" name=""/>
        <dsp:cNvSpPr/>
      </dsp:nvSpPr>
      <dsp:spPr>
        <a:xfrm>
          <a:off x="708660" y="2331720"/>
          <a:ext cx="5669280" cy="777240"/>
        </a:xfrm>
        <a:prstGeom prst="trapezoid">
          <a:avLst>
            <a:gd name="adj" fmla="val 91176"/>
          </a:avLst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Trauma informed care </a:t>
          </a:r>
        </a:p>
      </dsp:txBody>
      <dsp:txXfrm>
        <a:off x="1700783" y="2331720"/>
        <a:ext cx="3685032" cy="777240"/>
      </dsp:txXfrm>
    </dsp:sp>
    <dsp:sp modelId="{7EFABD24-2DE2-4954-B8A0-975D380E4782}">
      <dsp:nvSpPr>
        <dsp:cNvPr id="0" name=""/>
        <dsp:cNvSpPr/>
      </dsp:nvSpPr>
      <dsp:spPr>
        <a:xfrm>
          <a:off x="0" y="3108960"/>
          <a:ext cx="7086600" cy="777240"/>
        </a:xfrm>
        <a:prstGeom prst="trapezoid">
          <a:avLst>
            <a:gd name="adj" fmla="val 91176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 Clarification</a:t>
          </a:r>
        </a:p>
      </dsp:txBody>
      <dsp:txXfrm>
        <a:off x="1240154" y="3108960"/>
        <a:ext cx="4606290" cy="77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A4903-DFDF-4DDC-9CB3-2DB704320589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ED403-F43E-4BFD-9FA7-672BFC59F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1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C842-C8CD-4366-A346-D9FC063A1EBB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E3874-11C4-46F0-A336-02056E40D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8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3874-11C4-46F0-A336-02056E40DC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38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zzonicenter.org/training-and-resources" TargetMode="External"/><Relationship Id="rId2" Type="http://schemas.openxmlformats.org/officeDocument/2006/relationships/hyperlink" Target="http://fenwayhealth.org/the-fenway-instit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llen-lorde.org/" TargetMode="External"/><Relationship Id="rId4" Type="http://schemas.openxmlformats.org/officeDocument/2006/relationships/hyperlink" Target="http://www.wpath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itut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LGBTQ-Affirmative Care in the Family Medicine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4495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Cynthia Kim, LCSW-R</a:t>
            </a:r>
          </a:p>
          <a:p>
            <a:pPr algn="l"/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Stephanie Richers, LCSW</a:t>
            </a:r>
          </a:p>
          <a:p>
            <a:pPr algn="l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Hudson Family Medicine Residency Program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38717"/>
            <a:ext cx="1447800" cy="126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Curriculum: What to Teach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40479"/>
              </p:ext>
            </p:extLst>
          </p:nvPr>
        </p:nvGraphicFramePr>
        <p:xfrm>
          <a:off x="1219200" y="175260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7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Transgender care falls within the scope of practice for family medicine (poll)</a:t>
            </a:r>
          </a:p>
        </p:txBody>
      </p:sp>
    </p:spTree>
    <p:extLst>
      <p:ext uri="{BB962C8B-B14F-4D97-AF65-F5344CB8AC3E}">
        <p14:creationId xmlns:p14="http://schemas.microsoft.com/office/powerpoint/2010/main" val="19915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086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to teach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Faculty development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Resident didactic sessions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Biopsychosocial rounds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Precepting (and video precepting)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5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86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a champion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Medical, nursing, behavioral health, care management, front desk representative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roles and sort through workflow issues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Create redundancy within system to avoid fragmentation of care</a:t>
            </a:r>
          </a:p>
        </p:txBody>
      </p:sp>
    </p:spTree>
    <p:extLst>
      <p:ext uri="{BB962C8B-B14F-4D97-AF65-F5344CB8AC3E}">
        <p14:creationId xmlns:p14="http://schemas.microsoft.com/office/powerpoint/2010/main" val="252650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86600" cy="41910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000" dirty="0"/>
              <a:t>Guidelines for best practices and QA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Establish visibility and affirmative presence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Develop or enhance an inclusive mission statement, registration forms, EHR templates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Define requirements for delineation of privileges</a:t>
            </a:r>
          </a:p>
          <a:p>
            <a:pPr lvl="3">
              <a:buFontTx/>
              <a:buChar char="-"/>
            </a:pPr>
            <a:r>
              <a:rPr lang="en-US" sz="2400" dirty="0"/>
              <a:t>Initial training, continuing education, chart reviews, metrics for outcomes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962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/>
              <a:t>Identify resources and barriers within the practice, teaching center, and community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Establish collaborative relationships with community agencies and services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Agency or program infrastructure</a:t>
            </a:r>
          </a:p>
          <a:p>
            <a:pPr lvl="3">
              <a:buFontTx/>
              <a:buChar char="-"/>
            </a:pPr>
            <a:r>
              <a:rPr lang="en-US" sz="2400" dirty="0"/>
              <a:t>Administrative workgroup (e.g., policy, compliance office, directors group)</a:t>
            </a:r>
          </a:p>
          <a:p>
            <a:pPr lvl="3">
              <a:buFontTx/>
              <a:buChar char="-"/>
            </a:pPr>
            <a:r>
              <a:rPr lang="en-US" sz="2400" dirty="0"/>
              <a:t>Clinical workgroup (e.g., pharmacy and therapeutics)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6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306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Trauma-informed care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Avoiding assumptions and adopting a patient-centered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Adopting a harm reduction approach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/>
              <a:t>Understanding social determinants of health (e.g., historical and personal trauma) and health disparities faced by the individual and by the population in general</a:t>
            </a:r>
          </a:p>
        </p:txBody>
      </p:sp>
    </p:spTree>
    <p:extLst>
      <p:ext uri="{BB962C8B-B14F-4D97-AF65-F5344CB8AC3E}">
        <p14:creationId xmlns:p14="http://schemas.microsoft.com/office/powerpoint/2010/main" val="415036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5562600"/>
            <a:ext cx="7086600" cy="45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Patel, A., Sola, O., &amp; English, D. (2017) Harlem FMRP, IFH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934200" cy="416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0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1200"/>
            <a:ext cx="70866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/>
              <a:t>Patel, A., Sola, O., &amp; English, D. (2017) Harlem FMRP, IFH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931152" cy="411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3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7086600" cy="315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What is the relationship between social determinants of health and trauma-informed care?</a:t>
            </a:r>
          </a:p>
          <a:p>
            <a:pPr marL="0" indent="0">
              <a:buNone/>
            </a:pPr>
            <a:r>
              <a:rPr lang="en-US" dirty="0"/>
              <a:t>My program/organization provides adequate training and support to integrate a trauma-informed approach to care (poll)</a:t>
            </a:r>
          </a:p>
        </p:txBody>
      </p:sp>
    </p:spTree>
    <p:extLst>
      <p:ext uri="{BB962C8B-B14F-4D97-AF65-F5344CB8AC3E}">
        <p14:creationId xmlns:p14="http://schemas.microsoft.com/office/powerpoint/2010/main" val="233265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895600"/>
            <a:ext cx="7696200" cy="239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Text </a:t>
            </a:r>
            <a:r>
              <a:rPr lang="en-US" sz="4400" b="1" dirty="0"/>
              <a:t>STEPHANIERIC093</a:t>
            </a:r>
            <a:r>
              <a:rPr lang="en-US" sz="4400" dirty="0"/>
              <a:t> to </a:t>
            </a:r>
            <a:r>
              <a:rPr lang="en-US" sz="4400" b="1" dirty="0"/>
              <a:t>22333</a:t>
            </a:r>
          </a:p>
        </p:txBody>
      </p:sp>
    </p:spTree>
    <p:extLst>
      <p:ext uri="{BB962C8B-B14F-4D97-AF65-F5344CB8AC3E}">
        <p14:creationId xmlns:p14="http://schemas.microsoft.com/office/powerpoint/2010/main" val="132599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7086600" cy="31543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Registration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Prepping staff to anticipate reactions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Addressing confusion and other reactions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Barriers to making even simple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Willingness (or not) of doctors and others to learn and practice</a:t>
            </a:r>
          </a:p>
        </p:txBody>
      </p:sp>
    </p:spTree>
    <p:extLst>
      <p:ext uri="{BB962C8B-B14F-4D97-AF65-F5344CB8AC3E}">
        <p14:creationId xmlns:p14="http://schemas.microsoft.com/office/powerpoint/2010/main" val="15311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962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LGBTQ “101” adaptable presentation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Values clarification process 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Affirming Care Protocol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Consent forms and letter templates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4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Fenway Health: </a:t>
            </a:r>
            <a:r>
              <a:rPr lang="en-US" sz="2800" dirty="0">
                <a:hlinkClick r:id="rId2"/>
              </a:rPr>
              <a:t>http://fenwayhealth.org/the-fenway-institute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Mazzoni Center: </a:t>
            </a:r>
            <a:r>
              <a:rPr lang="en-US" sz="2800" dirty="0">
                <a:hlinkClick r:id="rId3"/>
              </a:rPr>
              <a:t>https://www.mazzonicenter.org/training-and-resources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World Professional Association for Transgender Health: </a:t>
            </a:r>
            <a:r>
              <a:rPr lang="en-US" sz="2800" dirty="0">
                <a:hlinkClick r:id="rId4"/>
              </a:rPr>
              <a:t>http://www.wpath.org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Callen Lorde Community Health Center: </a:t>
            </a:r>
            <a:r>
              <a:rPr lang="en-US" sz="2800" dirty="0">
                <a:hlinkClick r:id="rId5"/>
              </a:rPr>
              <a:t>http://callen-lorde.org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61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086600" cy="32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Hayon, R., Conniff, J., Stringer, J., Schrager, S. (2016). </a:t>
            </a:r>
            <a:r>
              <a:rPr lang="en-US" sz="2400" i="1" dirty="0"/>
              <a:t>Gender and sexual health. </a:t>
            </a:r>
            <a:r>
              <a:rPr lang="en-US" sz="2400" dirty="0"/>
              <a:t>FP Essentials. 449:1-52.</a:t>
            </a:r>
          </a:p>
          <a:p>
            <a:pPr marL="0" indent="0">
              <a:buNone/>
            </a:pPr>
            <a:r>
              <a:rPr lang="en-US" sz="2400" dirty="0"/>
              <a:t>The Institute for Family Health (2016). </a:t>
            </a:r>
            <a:r>
              <a:rPr lang="en-US" sz="2400" i="1" dirty="0"/>
              <a:t>IFH LGBTQ affirming care protocol.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Patel, A., Sola, O., &amp; English, D. (2017). </a:t>
            </a:r>
            <a:r>
              <a:rPr lang="en-US" sz="2400" i="1" dirty="0"/>
              <a:t>Implementation of comprehensive transgender care at a teaching health center. </a:t>
            </a:r>
            <a:r>
              <a:rPr lang="en-US" sz="2400" dirty="0"/>
              <a:t>Poster session presented at the annual Research and Innovation Symposium of the Institute for family Health, New York, NY. </a:t>
            </a:r>
          </a:p>
          <a:p>
            <a:pPr marL="0" indent="0">
              <a:buNone/>
            </a:pPr>
            <a:r>
              <a:rPr lang="en-US" sz="2400" dirty="0"/>
              <a:t>The LGBTQ Health Task Force (2017). </a:t>
            </a:r>
            <a:r>
              <a:rPr lang="en-US" sz="2400" i="1" dirty="0"/>
              <a:t>Providing quality and affirming LGBTQ healthcare [PowerPoint slides]. </a:t>
            </a:r>
            <a:r>
              <a:rPr lang="en-US" sz="2400" dirty="0"/>
              <a:t>Retrieved from </a:t>
            </a:r>
            <a:r>
              <a:rPr lang="en-US" sz="2400" dirty="0">
                <a:hlinkClick r:id="rId2"/>
              </a:rPr>
              <a:t>www.institute.org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1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467600" cy="3124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 do not have a financial interest/arrangement or affiliation with one or more organizations that could be perceived as a real or apparent conflict of interest in the context of the subject of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and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59307"/>
              </p:ext>
            </p:extLst>
          </p:nvPr>
        </p:nvGraphicFramePr>
        <p:xfrm>
          <a:off x="1219200" y="198120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and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7086600" cy="3078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Defining LGBTQ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Defining Transgender (poll)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Sexuality vs. Gender</a:t>
            </a:r>
          </a:p>
        </p:txBody>
      </p:sp>
    </p:spTree>
    <p:extLst>
      <p:ext uri="{BB962C8B-B14F-4D97-AF65-F5344CB8AC3E}">
        <p14:creationId xmlns:p14="http://schemas.microsoft.com/office/powerpoint/2010/main" val="318958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315200" cy="33067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Vulnerable population with historically limited access to culturally conscious and competent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Family medicine as a venue for social justice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Curriculum needed for training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9759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Care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6375"/>
              </p:ext>
            </p:extLst>
          </p:nvPr>
        </p:nvGraphicFramePr>
        <p:xfrm>
          <a:off x="838200" y="1828800"/>
          <a:ext cx="7239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88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what extent do you believe your program or organization provides LGBTQ affirmative care? (Poll)</a:t>
            </a:r>
          </a:p>
        </p:txBody>
      </p:sp>
    </p:spTree>
    <p:extLst>
      <p:ext uri="{BB962C8B-B14F-4D97-AF65-F5344CB8AC3E}">
        <p14:creationId xmlns:p14="http://schemas.microsoft.com/office/powerpoint/2010/main" val="257314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Curriculum: Who to Teach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696609"/>
              </p:ext>
            </p:extLst>
          </p:nvPr>
        </p:nvGraphicFramePr>
        <p:xfrm>
          <a:off x="762000" y="152400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133304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707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forum2014</vt:lpstr>
      <vt:lpstr>Providing LGBTQ-Affirmative Care in the Family Medicine Setting</vt:lpstr>
      <vt:lpstr>PowerPoint Presentation</vt:lpstr>
      <vt:lpstr>Disclosures</vt:lpstr>
      <vt:lpstr>Goals and Objectives</vt:lpstr>
      <vt:lpstr>Language and Terms</vt:lpstr>
      <vt:lpstr>Rationale</vt:lpstr>
      <vt:lpstr>Barriers to Care</vt:lpstr>
      <vt:lpstr>Reflection Point</vt:lpstr>
      <vt:lpstr>Creating a Curriculum: Who to Teach</vt:lpstr>
      <vt:lpstr>Creating a Curriculum: What to Teach</vt:lpstr>
      <vt:lpstr>Reflection Point</vt:lpstr>
      <vt:lpstr>Creating a Curriculum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Reflection Points</vt:lpstr>
      <vt:lpstr>Lessons Learned</vt:lpstr>
      <vt:lpstr>Resources</vt:lpstr>
      <vt:lpstr>Resources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Stephanie Richers</cp:lastModifiedBy>
  <cp:revision>52</cp:revision>
  <cp:lastPrinted>2017-09-07T19:05:55Z</cp:lastPrinted>
  <dcterms:created xsi:type="dcterms:W3CDTF">2014-07-22T20:27:04Z</dcterms:created>
  <dcterms:modified xsi:type="dcterms:W3CDTF">2017-09-13T00:39:17Z</dcterms:modified>
</cp:coreProperties>
</file>