
<file path=[Content_Types].xml><?xml version="1.0" encoding="utf-8"?>
<Types xmlns="http://schemas.openxmlformats.org/package/2006/content-types">
  <Default Extension="jpeg" ContentType="image/jpeg"/>
  <Default Extension="jpg" ContentType="image/jpeg"/>
  <Default Extension="jpg&amp;ehk=tuqxgh4wDnCwxFLjoz0NDQ&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4" r:id="rId3"/>
  </p:sldMasterIdLst>
  <p:notesMasterIdLst>
    <p:notesMasterId r:id="rId31"/>
  </p:notesMasterIdLst>
  <p:handoutMasterIdLst>
    <p:handoutMasterId r:id="rId32"/>
  </p:handoutMasterIdLst>
  <p:sldIdLst>
    <p:sldId id="279" r:id="rId4"/>
    <p:sldId id="286" r:id="rId5"/>
    <p:sldId id="329" r:id="rId6"/>
    <p:sldId id="328" r:id="rId7"/>
    <p:sldId id="298" r:id="rId8"/>
    <p:sldId id="300" r:id="rId9"/>
    <p:sldId id="302" r:id="rId10"/>
    <p:sldId id="310" r:id="rId11"/>
    <p:sldId id="321" r:id="rId12"/>
    <p:sldId id="303" r:id="rId13"/>
    <p:sldId id="318" r:id="rId14"/>
    <p:sldId id="305" r:id="rId15"/>
    <p:sldId id="311" r:id="rId16"/>
    <p:sldId id="320" r:id="rId17"/>
    <p:sldId id="322" r:id="rId18"/>
    <p:sldId id="323" r:id="rId19"/>
    <p:sldId id="324" r:id="rId20"/>
    <p:sldId id="325" r:id="rId21"/>
    <p:sldId id="326" r:id="rId22"/>
    <p:sldId id="307" r:id="rId23"/>
    <p:sldId id="312" r:id="rId24"/>
    <p:sldId id="294" r:id="rId25"/>
    <p:sldId id="315" r:id="rId26"/>
    <p:sldId id="327" r:id="rId27"/>
    <p:sldId id="316" r:id="rId28"/>
    <p:sldId id="295" r:id="rId29"/>
    <p:sldId id="27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84A6B3-C127-4DFD-A033-71E18F71ACA2}">
          <p14:sldIdLst>
            <p14:sldId id="279"/>
            <p14:sldId id="286"/>
            <p14:sldId id="329"/>
            <p14:sldId id="328"/>
            <p14:sldId id="298"/>
            <p14:sldId id="300"/>
            <p14:sldId id="302"/>
            <p14:sldId id="310"/>
            <p14:sldId id="321"/>
            <p14:sldId id="303"/>
            <p14:sldId id="318"/>
            <p14:sldId id="305"/>
            <p14:sldId id="311"/>
            <p14:sldId id="320"/>
            <p14:sldId id="322"/>
            <p14:sldId id="323"/>
            <p14:sldId id="324"/>
            <p14:sldId id="325"/>
            <p14:sldId id="326"/>
            <p14:sldId id="307"/>
            <p14:sldId id="312"/>
            <p14:sldId id="294"/>
            <p14:sldId id="315"/>
            <p14:sldId id="327"/>
            <p14:sldId id="316"/>
            <p14:sldId id="295"/>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4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84384" autoAdjust="0"/>
  </p:normalViewPr>
  <p:slideViewPr>
    <p:cSldViewPr>
      <p:cViewPr varScale="1">
        <p:scale>
          <a:sx n="55" d="100"/>
          <a:sy n="55" d="100"/>
        </p:scale>
        <p:origin x="158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m\Dropbox\Public\STFM%20CPI%202018\Reducing%20ED%20Utilization\STFM%20CPI%202018%20Presentation\Main_control_upda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hnm\Dropbox\Public\STFM%20CPI%202018\Reducing%20ED%20Utilization\STFM%20CPI%202018%20Presentation\Main_control_upda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hnm\Dropbox\Public\STFM%20CPI%202018\Reducing%20ED%20Utilization\STFM%20CPI%202018%20Presentation\Main_control_upda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hnm\Dropbox\Public\STFM%20CPI%202018\Reducing%20ED%20Utilization\STFM%20CPI%202018%20Presentation\Main_control_updat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hnm\Dropbox\Public\STFM%20CPI%202018\Reducing%20ED%20Utilization\STFM%20CPI%202018%20Presentation\East_control_updat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hnm\Dropbox\Public\STFM%20CPI%202018\Reducing%20ED%20Utilization\STFM%20CPI%202018%20Presentation\East_control_update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Data!$B$2</c:f>
              <c:strCache>
                <c:ptCount val="1"/>
                <c:pt idx="0">
                  <c:v>Avg. High Utilizer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E5EE-45C3-932B-7CC836787B17}"/>
              </c:ext>
            </c:extLst>
          </c:dPt>
          <c:dPt>
            <c:idx val="14"/>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2-E5EE-45C3-932B-7CC836787B17}"/>
              </c:ext>
            </c:extLst>
          </c:dPt>
          <c:dPt>
            <c:idx val="25"/>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3-E5EE-45C3-932B-7CC836787B17}"/>
              </c:ext>
            </c:extLst>
          </c:dPt>
          <c:dPt>
            <c:idx val="2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4-E5EE-45C3-932B-7CC836787B17}"/>
              </c:ext>
            </c:extLst>
          </c:dPt>
          <c:dPt>
            <c:idx val="2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5-E5EE-45C3-932B-7CC836787B17}"/>
              </c:ext>
            </c:extLst>
          </c:dPt>
          <c:dPt>
            <c:idx val="29"/>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6-E5EE-45C3-932B-7CC836787B17}"/>
              </c:ext>
            </c:extLst>
          </c:dPt>
          <c:dPt>
            <c:idx val="3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7-E5EE-45C3-932B-7CC836787B17}"/>
              </c:ext>
            </c:extLst>
          </c:dPt>
          <c:dPt>
            <c:idx val="3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8-E5EE-45C3-932B-7CC836787B17}"/>
              </c:ext>
            </c:extLst>
          </c:dPt>
          <c:dPt>
            <c:idx val="32"/>
            <c:marker>
              <c:symbol val="circle"/>
              <c:size val="5"/>
              <c:spPr>
                <a:solidFill>
                  <a:srgbClr val="FFFF00"/>
                </a:solidFill>
                <a:ln w="25400">
                  <a:noFill/>
                </a:ln>
                <a:effectLst/>
              </c:spPr>
            </c:marker>
            <c:bubble3D val="0"/>
            <c:extLst>
              <c:ext xmlns:c16="http://schemas.microsoft.com/office/drawing/2014/chart" uri="{C3380CC4-5D6E-409C-BE32-E72D297353CC}">
                <c16:uniqueId val="{00000009-E5EE-45C3-932B-7CC836787B17}"/>
              </c:ext>
            </c:extLst>
          </c:dPt>
          <c:dPt>
            <c:idx val="3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A-E5EE-45C3-932B-7CC836787B17}"/>
              </c:ext>
            </c:extLst>
          </c:dPt>
          <c:dPt>
            <c:idx val="3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B-E5EE-45C3-932B-7CC836787B17}"/>
              </c:ext>
            </c:extLst>
          </c:dPt>
          <c:dPt>
            <c:idx val="3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C-E5EE-45C3-932B-7CC836787B17}"/>
              </c:ext>
            </c:extLst>
          </c:dPt>
          <c:dPt>
            <c:idx val="3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D-E5EE-45C3-932B-7CC836787B17}"/>
              </c:ext>
            </c:extLst>
          </c:dPt>
          <c:dPt>
            <c:idx val="4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E-E5EE-45C3-932B-7CC836787B17}"/>
              </c:ext>
            </c:extLst>
          </c:dPt>
          <c:dPt>
            <c:idx val="4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F-E5EE-45C3-932B-7CC836787B17}"/>
              </c:ext>
            </c:extLst>
          </c:dPt>
          <c:dPt>
            <c:idx val="4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0-E5EE-45C3-932B-7CC836787B17}"/>
              </c:ext>
            </c:extLst>
          </c:dPt>
          <c:dPt>
            <c:idx val="5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1-E5EE-45C3-932B-7CC836787B17}"/>
              </c:ext>
            </c:extLst>
          </c:dPt>
          <c:dPt>
            <c:idx val="5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2-E5EE-45C3-932B-7CC836787B17}"/>
              </c:ext>
            </c:extLst>
          </c:dPt>
          <c:dPt>
            <c:idx val="5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3-E5EE-45C3-932B-7CC836787B17}"/>
              </c:ext>
            </c:extLst>
          </c:dPt>
          <c:dPt>
            <c:idx val="5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2B-E5EE-45C3-932B-7CC836787B17}"/>
              </c:ext>
            </c:extLst>
          </c:dPt>
          <c:dPt>
            <c:idx val="5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4-E5EE-45C3-932B-7CC836787B17}"/>
              </c:ext>
            </c:extLst>
          </c:dPt>
          <c:dPt>
            <c:idx val="5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5-E5EE-45C3-932B-7CC836787B17}"/>
              </c:ext>
            </c:extLst>
          </c:dPt>
          <c:dPt>
            <c:idx val="5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6-E5EE-45C3-932B-7CC836787B17}"/>
              </c:ext>
            </c:extLst>
          </c:dPt>
          <c:dPt>
            <c:idx val="5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7-E5EE-45C3-932B-7CC836787B17}"/>
              </c:ext>
            </c:extLst>
          </c:dPt>
          <c:dPt>
            <c:idx val="5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8-E5EE-45C3-932B-7CC836787B17}"/>
              </c:ext>
            </c:extLst>
          </c:dPt>
          <c:dPt>
            <c:idx val="59"/>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9-E5EE-45C3-932B-7CC836787B17}"/>
              </c:ext>
            </c:extLst>
          </c:dPt>
          <c:dPt>
            <c:idx val="6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A-E5EE-45C3-932B-7CC836787B17}"/>
              </c:ext>
            </c:extLst>
          </c:dPt>
          <c:dPt>
            <c:idx val="6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B-E5EE-45C3-932B-7CC836787B17}"/>
              </c:ext>
            </c:extLst>
          </c:dPt>
          <c:dPt>
            <c:idx val="6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C-E5EE-45C3-932B-7CC836787B17}"/>
              </c:ext>
            </c:extLst>
          </c:dPt>
          <c:dPt>
            <c:idx val="6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D-E5EE-45C3-932B-7CC836787B17}"/>
              </c:ext>
            </c:extLst>
          </c:dPt>
          <c:dPt>
            <c:idx val="6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E-E5EE-45C3-932B-7CC836787B17}"/>
              </c:ext>
            </c:extLst>
          </c:dPt>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Data!$B$3:$B$67</c:f>
              <c:numCache>
                <c:formatCode>General</c:formatCode>
                <c:ptCount val="65"/>
                <c:pt idx="0">
                  <c:v>4.0662650600000001</c:v>
                </c:pt>
                <c:pt idx="1">
                  <c:v>4.2168674700000004</c:v>
                </c:pt>
                <c:pt idx="2">
                  <c:v>2.7108433729999999</c:v>
                </c:pt>
                <c:pt idx="3">
                  <c:v>1.8072289159999999</c:v>
                </c:pt>
                <c:pt idx="4">
                  <c:v>2.8614457830000002</c:v>
                </c:pt>
                <c:pt idx="5">
                  <c:v>3.9156626509999999</c:v>
                </c:pt>
                <c:pt idx="6">
                  <c:v>2.5602409640000001</c:v>
                </c:pt>
                <c:pt idx="7">
                  <c:v>3.6144578310000002</c:v>
                </c:pt>
                <c:pt idx="8">
                  <c:v>3.463855422</c:v>
                </c:pt>
                <c:pt idx="9">
                  <c:v>4.3674698799999998</c:v>
                </c:pt>
                <c:pt idx="10">
                  <c:v>4.0662650600000001</c:v>
                </c:pt>
                <c:pt idx="11">
                  <c:v>3.1626506019999998</c:v>
                </c:pt>
                <c:pt idx="12">
                  <c:v>3.012048193</c:v>
                </c:pt>
                <c:pt idx="13">
                  <c:v>3.012048193</c:v>
                </c:pt>
                <c:pt idx="14">
                  <c:v>4.8192771079999996</c:v>
                </c:pt>
                <c:pt idx="15">
                  <c:v>2.1084337350000002</c:v>
                </c:pt>
                <c:pt idx="16">
                  <c:v>2.8614457830000002</c:v>
                </c:pt>
                <c:pt idx="17">
                  <c:v>4.0662650600000001</c:v>
                </c:pt>
                <c:pt idx="18">
                  <c:v>2.4096385539999998</c:v>
                </c:pt>
                <c:pt idx="19">
                  <c:v>3.6144578310000002</c:v>
                </c:pt>
                <c:pt idx="20">
                  <c:v>2.4096385539999998</c:v>
                </c:pt>
                <c:pt idx="21">
                  <c:v>3.012048193</c:v>
                </c:pt>
                <c:pt idx="22">
                  <c:v>2.7108433729999999</c:v>
                </c:pt>
                <c:pt idx="23">
                  <c:v>2.5602409640000001</c:v>
                </c:pt>
                <c:pt idx="24">
                  <c:v>2.7108433729999999</c:v>
                </c:pt>
                <c:pt idx="25">
                  <c:v>1.2048192769999999</c:v>
                </c:pt>
                <c:pt idx="26">
                  <c:v>3.012048193</c:v>
                </c:pt>
                <c:pt idx="27">
                  <c:v>2.8614457830000002</c:v>
                </c:pt>
                <c:pt idx="28">
                  <c:v>3.1626506019999998</c:v>
                </c:pt>
                <c:pt idx="29">
                  <c:v>2.5602409640000001</c:v>
                </c:pt>
                <c:pt idx="30">
                  <c:v>3.1626506019999998</c:v>
                </c:pt>
                <c:pt idx="31">
                  <c:v>2.7108433729999999</c:v>
                </c:pt>
                <c:pt idx="32">
                  <c:v>2.8614457830000002</c:v>
                </c:pt>
                <c:pt idx="33">
                  <c:v>2.2590361450000001</c:v>
                </c:pt>
                <c:pt idx="34">
                  <c:v>2.1084337350000002</c:v>
                </c:pt>
                <c:pt idx="35">
                  <c:v>2.2590361450000001</c:v>
                </c:pt>
                <c:pt idx="36">
                  <c:v>2.2590361450000001</c:v>
                </c:pt>
                <c:pt idx="37">
                  <c:v>3.6144578310000002</c:v>
                </c:pt>
                <c:pt idx="38">
                  <c:v>1.506024096</c:v>
                </c:pt>
                <c:pt idx="39">
                  <c:v>2.1084337350000002</c:v>
                </c:pt>
                <c:pt idx="40">
                  <c:v>2.5602409640000001</c:v>
                </c:pt>
                <c:pt idx="41">
                  <c:v>2.5602409640000001</c:v>
                </c:pt>
                <c:pt idx="42">
                  <c:v>1.9578313249999999</c:v>
                </c:pt>
                <c:pt idx="43">
                  <c:v>1.506024096</c:v>
                </c:pt>
                <c:pt idx="44">
                  <c:v>2.8614457830000002</c:v>
                </c:pt>
                <c:pt idx="45">
                  <c:v>2.5602409640000001</c:v>
                </c:pt>
                <c:pt idx="46">
                  <c:v>3.3132530120000001</c:v>
                </c:pt>
                <c:pt idx="47">
                  <c:v>2.7108433729999999</c:v>
                </c:pt>
                <c:pt idx="48">
                  <c:v>2.4096385539999998</c:v>
                </c:pt>
                <c:pt idx="49">
                  <c:v>1.8072289159999999</c:v>
                </c:pt>
                <c:pt idx="50">
                  <c:v>1.9578313249999999</c:v>
                </c:pt>
                <c:pt idx="51">
                  <c:v>1.506024096</c:v>
                </c:pt>
                <c:pt idx="52">
                  <c:v>2.1084337350000002</c:v>
                </c:pt>
                <c:pt idx="53">
                  <c:v>2.7108433729999999</c:v>
                </c:pt>
                <c:pt idx="54">
                  <c:v>2.8614457830000002</c:v>
                </c:pt>
                <c:pt idx="55">
                  <c:v>2.4096385539999998</c:v>
                </c:pt>
                <c:pt idx="56">
                  <c:v>2.7108433729999999</c:v>
                </c:pt>
                <c:pt idx="57">
                  <c:v>1.506024096</c:v>
                </c:pt>
                <c:pt idx="58">
                  <c:v>2.2590361450000001</c:v>
                </c:pt>
                <c:pt idx="59">
                  <c:v>1.6566265060000001</c:v>
                </c:pt>
                <c:pt idx="60">
                  <c:v>2.2590361450000001</c:v>
                </c:pt>
                <c:pt idx="61">
                  <c:v>2.7108433729999999</c:v>
                </c:pt>
                <c:pt idx="62">
                  <c:v>1.6566265060000001</c:v>
                </c:pt>
                <c:pt idx="63">
                  <c:v>2.4096385539999998</c:v>
                </c:pt>
                <c:pt idx="64">
                  <c:v>2.8614457830000002</c:v>
                </c:pt>
              </c:numCache>
            </c:numRef>
          </c:val>
          <c:smooth val="0"/>
          <c:extLst>
            <c:ext xmlns:c16="http://schemas.microsoft.com/office/drawing/2014/chart" uri="{C3380CC4-5D6E-409C-BE32-E72D297353CC}">
              <c16:uniqueId val="{0000001F-E5EE-45C3-932B-7CC836787B17}"/>
            </c:ext>
          </c:extLst>
        </c:ser>
        <c:ser>
          <c:idx val="1"/>
          <c:order val="1"/>
          <c:tx>
            <c:strRef>
              <c:f>Data!$C$2</c:f>
              <c:strCache>
                <c:ptCount val="1"/>
                <c:pt idx="0">
                  <c:v>Center Line</c:v>
                </c:pt>
              </c:strCache>
            </c:strRef>
          </c:tx>
          <c:spPr>
            <a:ln w="28575" cap="rnd">
              <a:solidFill>
                <a:schemeClr val="bg2">
                  <a:lumMod val="90000"/>
                </a:schemeClr>
              </a:solidFill>
              <a:prstDash val="sysDash"/>
              <a:round/>
            </a:ln>
            <a:effectLst/>
          </c:spPr>
          <c:marker>
            <c:symbol val="none"/>
          </c:marker>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Data!$C$3:$C$67</c:f>
              <c:numCache>
                <c:formatCode>General</c:formatCode>
                <c:ptCount val="65"/>
                <c:pt idx="0">
                  <c:v>3.3455249999999999</c:v>
                </c:pt>
                <c:pt idx="1">
                  <c:v>3.3455249999999999</c:v>
                </c:pt>
                <c:pt idx="2">
                  <c:v>3.3455249999999999</c:v>
                </c:pt>
                <c:pt idx="3">
                  <c:v>3.3455249999999999</c:v>
                </c:pt>
                <c:pt idx="4">
                  <c:v>3.3455249999999999</c:v>
                </c:pt>
                <c:pt idx="5">
                  <c:v>3.3455249999999999</c:v>
                </c:pt>
                <c:pt idx="6">
                  <c:v>3.3455249999999999</c:v>
                </c:pt>
                <c:pt idx="7">
                  <c:v>3.3455249999999999</c:v>
                </c:pt>
                <c:pt idx="8">
                  <c:v>3.3455249999999999</c:v>
                </c:pt>
                <c:pt idx="9">
                  <c:v>3.3455249999999999</c:v>
                </c:pt>
                <c:pt idx="10">
                  <c:v>3.3455249999999999</c:v>
                </c:pt>
                <c:pt idx="11">
                  <c:v>3.3455249999999999</c:v>
                </c:pt>
                <c:pt idx="12">
                  <c:v>3.3455249999999999</c:v>
                </c:pt>
                <c:pt idx="13">
                  <c:v>3.3455249999999999</c:v>
                </c:pt>
                <c:pt idx="14">
                  <c:v>3.3455249999999999</c:v>
                </c:pt>
                <c:pt idx="15">
                  <c:v>3.3455249999999999</c:v>
                </c:pt>
                <c:pt idx="16">
                  <c:v>3.3455249999999999</c:v>
                </c:pt>
                <c:pt idx="17">
                  <c:v>3.3455249999999999</c:v>
                </c:pt>
                <c:pt idx="18">
                  <c:v>3.3455249999999999</c:v>
                </c:pt>
                <c:pt idx="19">
                  <c:v>3.3455249999999999</c:v>
                </c:pt>
                <c:pt idx="20">
                  <c:v>3.3455249999999999</c:v>
                </c:pt>
                <c:pt idx="21">
                  <c:v>3.3455249999999999</c:v>
                </c:pt>
                <c:pt idx="22">
                  <c:v>3.3455249999999999</c:v>
                </c:pt>
                <c:pt idx="23">
                  <c:v>3.3455249999999999</c:v>
                </c:pt>
                <c:pt idx="24">
                  <c:v>3.3455249999999999</c:v>
                </c:pt>
                <c:pt idx="25">
                  <c:v>3.3455249999999999</c:v>
                </c:pt>
                <c:pt idx="26">
                  <c:v>3.3455249999999999</c:v>
                </c:pt>
                <c:pt idx="27">
                  <c:v>3.3455249999999999</c:v>
                </c:pt>
                <c:pt idx="28">
                  <c:v>3.3455249999999999</c:v>
                </c:pt>
                <c:pt idx="29">
                  <c:v>3.3455249999999999</c:v>
                </c:pt>
                <c:pt idx="30">
                  <c:v>3.3455249999999999</c:v>
                </c:pt>
                <c:pt idx="31">
                  <c:v>3.3455249999999999</c:v>
                </c:pt>
                <c:pt idx="32">
                  <c:v>3.3455249999999999</c:v>
                </c:pt>
                <c:pt idx="33">
                  <c:v>3.3455249999999999</c:v>
                </c:pt>
                <c:pt idx="34">
                  <c:v>3.3455249999999999</c:v>
                </c:pt>
                <c:pt idx="35">
                  <c:v>3.3455249999999999</c:v>
                </c:pt>
                <c:pt idx="36">
                  <c:v>3.3455249999999999</c:v>
                </c:pt>
                <c:pt idx="37">
                  <c:v>3.3455249999999999</c:v>
                </c:pt>
                <c:pt idx="38">
                  <c:v>3.3455249999999999</c:v>
                </c:pt>
                <c:pt idx="39">
                  <c:v>3.3455249999999999</c:v>
                </c:pt>
                <c:pt idx="40">
                  <c:v>3.3455249999999999</c:v>
                </c:pt>
                <c:pt idx="41">
                  <c:v>3.3455249999999999</c:v>
                </c:pt>
                <c:pt idx="42">
                  <c:v>3.3455249999999999</c:v>
                </c:pt>
                <c:pt idx="43">
                  <c:v>3.3455249999999999</c:v>
                </c:pt>
                <c:pt idx="44">
                  <c:v>3.3455249999999999</c:v>
                </c:pt>
                <c:pt idx="45">
                  <c:v>3.3455249999999999</c:v>
                </c:pt>
                <c:pt idx="46">
                  <c:v>3.3455249999999999</c:v>
                </c:pt>
                <c:pt idx="47">
                  <c:v>3.3455249999999999</c:v>
                </c:pt>
                <c:pt idx="48">
                  <c:v>3.3455249999999999</c:v>
                </c:pt>
                <c:pt idx="49">
                  <c:v>3.3455249999999999</c:v>
                </c:pt>
                <c:pt idx="50">
                  <c:v>3.3455249999999999</c:v>
                </c:pt>
                <c:pt idx="51">
                  <c:v>3.3455249999999999</c:v>
                </c:pt>
                <c:pt idx="52">
                  <c:v>3.3455249999999999</c:v>
                </c:pt>
                <c:pt idx="53">
                  <c:v>3.3455249999999999</c:v>
                </c:pt>
                <c:pt idx="54">
                  <c:v>3.3455249999999999</c:v>
                </c:pt>
                <c:pt idx="55">
                  <c:v>3.3455249999999999</c:v>
                </c:pt>
                <c:pt idx="56">
                  <c:v>3.3455249999999999</c:v>
                </c:pt>
                <c:pt idx="57">
                  <c:v>3.3455249999999999</c:v>
                </c:pt>
                <c:pt idx="58">
                  <c:v>3.3455249999999999</c:v>
                </c:pt>
                <c:pt idx="59">
                  <c:v>3.3455249999999999</c:v>
                </c:pt>
                <c:pt idx="60">
                  <c:v>3.3455249999999999</c:v>
                </c:pt>
                <c:pt idx="61">
                  <c:v>3.3455249999999999</c:v>
                </c:pt>
                <c:pt idx="62">
                  <c:v>3.3455249999999999</c:v>
                </c:pt>
                <c:pt idx="63">
                  <c:v>3.3455249999999999</c:v>
                </c:pt>
                <c:pt idx="64">
                  <c:v>3.3455249999999999</c:v>
                </c:pt>
              </c:numCache>
            </c:numRef>
          </c:val>
          <c:smooth val="0"/>
          <c:extLst>
            <c:ext xmlns:c16="http://schemas.microsoft.com/office/drawing/2014/chart" uri="{C3380CC4-5D6E-409C-BE32-E72D297353CC}">
              <c16:uniqueId val="{00000020-E5EE-45C3-932B-7CC836787B17}"/>
            </c:ext>
          </c:extLst>
        </c:ser>
        <c:ser>
          <c:idx val="2"/>
          <c:order val="2"/>
          <c:tx>
            <c:strRef>
              <c:f>Data!$D$2</c:f>
              <c:strCache>
                <c:ptCount val="1"/>
                <c:pt idx="0">
                  <c:v>Control Limit</c:v>
                </c:pt>
              </c:strCache>
            </c:strRef>
          </c:tx>
          <c:spPr>
            <a:ln w="28575" cap="rnd">
              <a:solidFill>
                <a:schemeClr val="tx2"/>
              </a:solidFill>
              <a:prstDash val="sysDash"/>
              <a:round/>
            </a:ln>
            <a:effectLst/>
          </c:spPr>
          <c:marker>
            <c:symbol val="none"/>
          </c:marker>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Data!$D$3:$D$67</c:f>
              <c:numCache>
                <c:formatCode>General</c:formatCode>
                <c:ptCount val="65"/>
                <c:pt idx="0">
                  <c:v>5.2865950000000002</c:v>
                </c:pt>
                <c:pt idx="1">
                  <c:v>5.2865950000000002</c:v>
                </c:pt>
                <c:pt idx="2">
                  <c:v>5.2865950000000002</c:v>
                </c:pt>
                <c:pt idx="3">
                  <c:v>5.2865950000000002</c:v>
                </c:pt>
                <c:pt idx="4">
                  <c:v>5.2865950000000002</c:v>
                </c:pt>
                <c:pt idx="5">
                  <c:v>5.2865950000000002</c:v>
                </c:pt>
                <c:pt idx="6">
                  <c:v>5.2865950000000002</c:v>
                </c:pt>
                <c:pt idx="7">
                  <c:v>5.2865950000000002</c:v>
                </c:pt>
                <c:pt idx="8">
                  <c:v>5.2865950000000002</c:v>
                </c:pt>
                <c:pt idx="9">
                  <c:v>5.2865950000000002</c:v>
                </c:pt>
                <c:pt idx="10">
                  <c:v>5.2865950000000002</c:v>
                </c:pt>
                <c:pt idx="11">
                  <c:v>5.2865950000000002</c:v>
                </c:pt>
                <c:pt idx="12">
                  <c:v>5.2865950000000002</c:v>
                </c:pt>
                <c:pt idx="13">
                  <c:v>5.2865950000000002</c:v>
                </c:pt>
                <c:pt idx="14">
                  <c:v>5.2865950000000002</c:v>
                </c:pt>
                <c:pt idx="15">
                  <c:v>5.2865950000000002</c:v>
                </c:pt>
                <c:pt idx="16">
                  <c:v>5.2865950000000002</c:v>
                </c:pt>
                <c:pt idx="17">
                  <c:v>5.2865950000000002</c:v>
                </c:pt>
                <c:pt idx="18">
                  <c:v>5.2865950000000002</c:v>
                </c:pt>
                <c:pt idx="19">
                  <c:v>5.2865950000000002</c:v>
                </c:pt>
                <c:pt idx="20">
                  <c:v>5.2865950000000002</c:v>
                </c:pt>
                <c:pt idx="21">
                  <c:v>5.2865950000000002</c:v>
                </c:pt>
                <c:pt idx="22">
                  <c:v>5.2865950000000002</c:v>
                </c:pt>
                <c:pt idx="23">
                  <c:v>5.2865950000000002</c:v>
                </c:pt>
                <c:pt idx="24">
                  <c:v>5.2865950000000002</c:v>
                </c:pt>
                <c:pt idx="25">
                  <c:v>5.2865950000000002</c:v>
                </c:pt>
                <c:pt idx="26">
                  <c:v>5.2865950000000002</c:v>
                </c:pt>
                <c:pt idx="27">
                  <c:v>5.2865950000000002</c:v>
                </c:pt>
                <c:pt idx="28">
                  <c:v>5.2865950000000002</c:v>
                </c:pt>
                <c:pt idx="29">
                  <c:v>5.2865950000000002</c:v>
                </c:pt>
                <c:pt idx="30">
                  <c:v>5.2865950000000002</c:v>
                </c:pt>
                <c:pt idx="31">
                  <c:v>5.2865950000000002</c:v>
                </c:pt>
                <c:pt idx="32">
                  <c:v>5.2865950000000002</c:v>
                </c:pt>
                <c:pt idx="33">
                  <c:v>5.2865950000000002</c:v>
                </c:pt>
                <c:pt idx="34">
                  <c:v>5.2865950000000002</c:v>
                </c:pt>
                <c:pt idx="35">
                  <c:v>5.2865950000000002</c:v>
                </c:pt>
                <c:pt idx="36">
                  <c:v>5.2865950000000002</c:v>
                </c:pt>
                <c:pt idx="37">
                  <c:v>5.2865950000000002</c:v>
                </c:pt>
                <c:pt idx="38">
                  <c:v>5.2865950000000002</c:v>
                </c:pt>
                <c:pt idx="39">
                  <c:v>5.2865950000000002</c:v>
                </c:pt>
                <c:pt idx="40">
                  <c:v>5.2865950000000002</c:v>
                </c:pt>
                <c:pt idx="41">
                  <c:v>5.2865950000000002</c:v>
                </c:pt>
                <c:pt idx="42">
                  <c:v>5.2865950000000002</c:v>
                </c:pt>
                <c:pt idx="43">
                  <c:v>5.2865950000000002</c:v>
                </c:pt>
                <c:pt idx="44">
                  <c:v>5.2865950000000002</c:v>
                </c:pt>
                <c:pt idx="45">
                  <c:v>5.2865950000000002</c:v>
                </c:pt>
                <c:pt idx="46">
                  <c:v>5.2865950000000002</c:v>
                </c:pt>
                <c:pt idx="47">
                  <c:v>5.2865950000000002</c:v>
                </c:pt>
                <c:pt idx="48">
                  <c:v>5.2865950000000002</c:v>
                </c:pt>
                <c:pt idx="49">
                  <c:v>5.2865950000000002</c:v>
                </c:pt>
                <c:pt idx="50">
                  <c:v>5.2865950000000002</c:v>
                </c:pt>
                <c:pt idx="51">
                  <c:v>5.2865950000000002</c:v>
                </c:pt>
                <c:pt idx="52">
                  <c:v>5.2865950000000002</c:v>
                </c:pt>
                <c:pt idx="53">
                  <c:v>5.2865950000000002</c:v>
                </c:pt>
                <c:pt idx="54">
                  <c:v>5.2865950000000002</c:v>
                </c:pt>
                <c:pt idx="55">
                  <c:v>5.2865950000000002</c:v>
                </c:pt>
                <c:pt idx="56">
                  <c:v>5.2865950000000002</c:v>
                </c:pt>
                <c:pt idx="57">
                  <c:v>5.2865950000000002</c:v>
                </c:pt>
                <c:pt idx="58">
                  <c:v>5.2865950000000002</c:v>
                </c:pt>
                <c:pt idx="59">
                  <c:v>5.2865950000000002</c:v>
                </c:pt>
                <c:pt idx="60">
                  <c:v>5.2865950000000002</c:v>
                </c:pt>
                <c:pt idx="61">
                  <c:v>5.2865950000000002</c:v>
                </c:pt>
                <c:pt idx="62">
                  <c:v>5.2865950000000002</c:v>
                </c:pt>
                <c:pt idx="63">
                  <c:v>5.2865950000000002</c:v>
                </c:pt>
                <c:pt idx="64">
                  <c:v>5.2865950000000002</c:v>
                </c:pt>
              </c:numCache>
            </c:numRef>
          </c:val>
          <c:smooth val="0"/>
          <c:extLst>
            <c:ext xmlns:c16="http://schemas.microsoft.com/office/drawing/2014/chart" uri="{C3380CC4-5D6E-409C-BE32-E72D297353CC}">
              <c16:uniqueId val="{00000021-E5EE-45C3-932B-7CC836787B17}"/>
            </c:ext>
          </c:extLst>
        </c:ser>
        <c:ser>
          <c:idx val="3"/>
          <c:order val="3"/>
          <c:tx>
            <c:strRef>
              <c:f>Data!$E$2</c:f>
              <c:strCache>
                <c:ptCount val="1"/>
                <c:pt idx="0">
                  <c:v>2 SD</c:v>
                </c:pt>
              </c:strCache>
            </c:strRef>
          </c:tx>
          <c:spPr>
            <a:ln w="28575" cap="rnd">
              <a:solidFill>
                <a:schemeClr val="bg2"/>
              </a:solidFill>
              <a:prstDash val="sysDot"/>
              <a:round/>
            </a:ln>
            <a:effectLst/>
          </c:spPr>
          <c:marker>
            <c:symbol val="none"/>
          </c:marker>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Data!$E$3:$E$67</c:f>
              <c:numCache>
                <c:formatCode>General</c:formatCode>
                <c:ptCount val="65"/>
                <c:pt idx="0">
                  <c:v>4.6395720000000003</c:v>
                </c:pt>
                <c:pt idx="1">
                  <c:v>4.6395720000000003</c:v>
                </c:pt>
                <c:pt idx="2">
                  <c:v>4.6395720000000003</c:v>
                </c:pt>
                <c:pt idx="3">
                  <c:v>4.6395720000000003</c:v>
                </c:pt>
                <c:pt idx="4">
                  <c:v>4.6395720000000003</c:v>
                </c:pt>
                <c:pt idx="5">
                  <c:v>4.6395720000000003</c:v>
                </c:pt>
                <c:pt idx="6">
                  <c:v>4.6395720000000003</c:v>
                </c:pt>
                <c:pt idx="7">
                  <c:v>4.6395720000000003</c:v>
                </c:pt>
                <c:pt idx="8">
                  <c:v>4.6395720000000003</c:v>
                </c:pt>
                <c:pt idx="9">
                  <c:v>4.6395720000000003</c:v>
                </c:pt>
                <c:pt idx="10">
                  <c:v>4.6395720000000003</c:v>
                </c:pt>
                <c:pt idx="11">
                  <c:v>4.6395720000000003</c:v>
                </c:pt>
                <c:pt idx="12">
                  <c:v>4.6395720000000003</c:v>
                </c:pt>
                <c:pt idx="13">
                  <c:v>4.6395720000000003</c:v>
                </c:pt>
                <c:pt idx="14">
                  <c:v>4.6395720000000003</c:v>
                </c:pt>
                <c:pt idx="15">
                  <c:v>4.6395720000000003</c:v>
                </c:pt>
                <c:pt idx="16">
                  <c:v>4.6395720000000003</c:v>
                </c:pt>
                <c:pt idx="17">
                  <c:v>4.6395720000000003</c:v>
                </c:pt>
                <c:pt idx="18">
                  <c:v>4.6395720000000003</c:v>
                </c:pt>
                <c:pt idx="19">
                  <c:v>4.6395720000000003</c:v>
                </c:pt>
                <c:pt idx="20">
                  <c:v>4.6395720000000003</c:v>
                </c:pt>
                <c:pt idx="21">
                  <c:v>4.6395720000000003</c:v>
                </c:pt>
                <c:pt idx="22">
                  <c:v>4.6395720000000003</c:v>
                </c:pt>
                <c:pt idx="23">
                  <c:v>4.6395720000000003</c:v>
                </c:pt>
                <c:pt idx="24">
                  <c:v>4.6395720000000003</c:v>
                </c:pt>
                <c:pt idx="25">
                  <c:v>4.6395720000000003</c:v>
                </c:pt>
                <c:pt idx="26">
                  <c:v>4.6395720000000003</c:v>
                </c:pt>
                <c:pt idx="27">
                  <c:v>4.6395720000000003</c:v>
                </c:pt>
                <c:pt idx="28">
                  <c:v>4.6395720000000003</c:v>
                </c:pt>
                <c:pt idx="29">
                  <c:v>4.6395720000000003</c:v>
                </c:pt>
                <c:pt idx="30">
                  <c:v>4.6395720000000003</c:v>
                </c:pt>
                <c:pt idx="31">
                  <c:v>4.6395720000000003</c:v>
                </c:pt>
                <c:pt idx="32">
                  <c:v>4.6395720000000003</c:v>
                </c:pt>
                <c:pt idx="33">
                  <c:v>4.6395720000000003</c:v>
                </c:pt>
                <c:pt idx="34">
                  <c:v>4.6395720000000003</c:v>
                </c:pt>
                <c:pt idx="35">
                  <c:v>4.6395720000000003</c:v>
                </c:pt>
                <c:pt idx="36">
                  <c:v>4.6395720000000003</c:v>
                </c:pt>
                <c:pt idx="37">
                  <c:v>4.6395720000000003</c:v>
                </c:pt>
                <c:pt idx="38">
                  <c:v>4.6395720000000003</c:v>
                </c:pt>
                <c:pt idx="39">
                  <c:v>4.6395720000000003</c:v>
                </c:pt>
                <c:pt idx="40">
                  <c:v>4.6395720000000003</c:v>
                </c:pt>
                <c:pt idx="41">
                  <c:v>4.6395720000000003</c:v>
                </c:pt>
                <c:pt idx="42">
                  <c:v>4.6395720000000003</c:v>
                </c:pt>
                <c:pt idx="43">
                  <c:v>4.6395720000000003</c:v>
                </c:pt>
                <c:pt idx="44">
                  <c:v>4.6395720000000003</c:v>
                </c:pt>
                <c:pt idx="45">
                  <c:v>4.6395720000000003</c:v>
                </c:pt>
                <c:pt idx="46">
                  <c:v>4.6395720000000003</c:v>
                </c:pt>
                <c:pt idx="47">
                  <c:v>4.6395720000000003</c:v>
                </c:pt>
                <c:pt idx="48">
                  <c:v>4.6395720000000003</c:v>
                </c:pt>
                <c:pt idx="49">
                  <c:v>4.6395720000000003</c:v>
                </c:pt>
                <c:pt idx="50">
                  <c:v>4.6395720000000003</c:v>
                </c:pt>
                <c:pt idx="51">
                  <c:v>4.6395720000000003</c:v>
                </c:pt>
                <c:pt idx="52">
                  <c:v>4.6395720000000003</c:v>
                </c:pt>
                <c:pt idx="53">
                  <c:v>4.6395720000000003</c:v>
                </c:pt>
                <c:pt idx="54">
                  <c:v>4.6395720000000003</c:v>
                </c:pt>
                <c:pt idx="55">
                  <c:v>4.6395720000000003</c:v>
                </c:pt>
                <c:pt idx="56">
                  <c:v>4.6395720000000003</c:v>
                </c:pt>
                <c:pt idx="57">
                  <c:v>4.6395720000000003</c:v>
                </c:pt>
                <c:pt idx="58">
                  <c:v>4.6395720000000003</c:v>
                </c:pt>
                <c:pt idx="59">
                  <c:v>4.6395720000000003</c:v>
                </c:pt>
                <c:pt idx="60">
                  <c:v>4.6395720000000003</c:v>
                </c:pt>
                <c:pt idx="61">
                  <c:v>4.6395720000000003</c:v>
                </c:pt>
                <c:pt idx="62">
                  <c:v>4.6395720000000003</c:v>
                </c:pt>
                <c:pt idx="63">
                  <c:v>4.6395720000000003</c:v>
                </c:pt>
                <c:pt idx="64">
                  <c:v>4.6395720000000003</c:v>
                </c:pt>
              </c:numCache>
            </c:numRef>
          </c:val>
          <c:smooth val="0"/>
          <c:extLst>
            <c:ext xmlns:c16="http://schemas.microsoft.com/office/drawing/2014/chart" uri="{C3380CC4-5D6E-409C-BE32-E72D297353CC}">
              <c16:uniqueId val="{00000022-E5EE-45C3-932B-7CC836787B17}"/>
            </c:ext>
          </c:extLst>
        </c:ser>
        <c:ser>
          <c:idx val="4"/>
          <c:order val="4"/>
          <c:tx>
            <c:strRef>
              <c:f>Data!$F$2</c:f>
              <c:strCache>
                <c:ptCount val="1"/>
                <c:pt idx="0">
                  <c:v>1 SD</c:v>
                </c:pt>
              </c:strCache>
            </c:strRef>
          </c:tx>
          <c:spPr>
            <a:ln w="28575" cap="rnd">
              <a:solidFill>
                <a:schemeClr val="bg2"/>
              </a:solidFill>
              <a:prstDash val="sysDot"/>
              <a:round/>
            </a:ln>
            <a:effectLst/>
          </c:spPr>
          <c:marker>
            <c:symbol val="none"/>
          </c:marker>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Data!$F$3:$F$67</c:f>
              <c:numCache>
                <c:formatCode>General</c:formatCode>
                <c:ptCount val="65"/>
                <c:pt idx="0">
                  <c:v>3.9925489999999999</c:v>
                </c:pt>
                <c:pt idx="1">
                  <c:v>3.9925489999999999</c:v>
                </c:pt>
                <c:pt idx="2">
                  <c:v>3.9925489999999999</c:v>
                </c:pt>
                <c:pt idx="3">
                  <c:v>3.9925489999999999</c:v>
                </c:pt>
                <c:pt idx="4">
                  <c:v>3.9925489999999999</c:v>
                </c:pt>
                <c:pt idx="5">
                  <c:v>3.9925489999999999</c:v>
                </c:pt>
                <c:pt idx="6">
                  <c:v>3.9925489999999999</c:v>
                </c:pt>
                <c:pt idx="7">
                  <c:v>3.9925489999999999</c:v>
                </c:pt>
                <c:pt idx="8">
                  <c:v>3.9925489999999999</c:v>
                </c:pt>
                <c:pt idx="9">
                  <c:v>3.9925489999999999</c:v>
                </c:pt>
                <c:pt idx="10">
                  <c:v>3.9925489999999999</c:v>
                </c:pt>
                <c:pt idx="11">
                  <c:v>3.9925489999999999</c:v>
                </c:pt>
                <c:pt idx="12">
                  <c:v>3.9925489999999999</c:v>
                </c:pt>
                <c:pt idx="13">
                  <c:v>3.9925489999999999</c:v>
                </c:pt>
                <c:pt idx="14">
                  <c:v>3.9925489999999999</c:v>
                </c:pt>
                <c:pt idx="15">
                  <c:v>3.9925489999999999</c:v>
                </c:pt>
                <c:pt idx="16">
                  <c:v>3.9925489999999999</c:v>
                </c:pt>
                <c:pt idx="17">
                  <c:v>3.9925489999999999</c:v>
                </c:pt>
                <c:pt idx="18">
                  <c:v>3.9925489999999999</c:v>
                </c:pt>
                <c:pt idx="19">
                  <c:v>3.9925489999999999</c:v>
                </c:pt>
                <c:pt idx="20">
                  <c:v>3.9925489999999999</c:v>
                </c:pt>
                <c:pt idx="21">
                  <c:v>3.9925489999999999</c:v>
                </c:pt>
                <c:pt idx="22">
                  <c:v>3.9925489999999999</c:v>
                </c:pt>
                <c:pt idx="23">
                  <c:v>3.9925489999999999</c:v>
                </c:pt>
                <c:pt idx="24">
                  <c:v>3.9925489999999999</c:v>
                </c:pt>
                <c:pt idx="25">
                  <c:v>3.9925489999999999</c:v>
                </c:pt>
                <c:pt idx="26">
                  <c:v>3.9925489999999999</c:v>
                </c:pt>
                <c:pt idx="27">
                  <c:v>3.9925489999999999</c:v>
                </c:pt>
                <c:pt idx="28">
                  <c:v>3.9925489999999999</c:v>
                </c:pt>
                <c:pt idx="29">
                  <c:v>3.9925489999999999</c:v>
                </c:pt>
                <c:pt idx="30">
                  <c:v>3.9925489999999999</c:v>
                </c:pt>
                <c:pt idx="31">
                  <c:v>3.9925489999999999</c:v>
                </c:pt>
                <c:pt idx="32">
                  <c:v>3.9925489999999999</c:v>
                </c:pt>
                <c:pt idx="33">
                  <c:v>3.9925489999999999</c:v>
                </c:pt>
                <c:pt idx="34">
                  <c:v>3.9925489999999999</c:v>
                </c:pt>
                <c:pt idx="35">
                  <c:v>3.9925489999999999</c:v>
                </c:pt>
                <c:pt idx="36">
                  <c:v>3.9925489999999999</c:v>
                </c:pt>
                <c:pt idx="37">
                  <c:v>3.9925489999999999</c:v>
                </c:pt>
                <c:pt idx="38">
                  <c:v>3.9925489999999999</c:v>
                </c:pt>
                <c:pt idx="39">
                  <c:v>3.9925489999999999</c:v>
                </c:pt>
                <c:pt idx="40">
                  <c:v>3.9925489999999999</c:v>
                </c:pt>
                <c:pt idx="41">
                  <c:v>3.9925489999999999</c:v>
                </c:pt>
                <c:pt idx="42">
                  <c:v>3.9925489999999999</c:v>
                </c:pt>
                <c:pt idx="43">
                  <c:v>3.9925489999999999</c:v>
                </c:pt>
                <c:pt idx="44">
                  <c:v>3.9925489999999999</c:v>
                </c:pt>
                <c:pt idx="45">
                  <c:v>3.9925489999999999</c:v>
                </c:pt>
                <c:pt idx="46">
                  <c:v>3.9925489999999999</c:v>
                </c:pt>
                <c:pt idx="47">
                  <c:v>3.9925489999999999</c:v>
                </c:pt>
                <c:pt idx="48">
                  <c:v>3.9925489999999999</c:v>
                </c:pt>
                <c:pt idx="49">
                  <c:v>3.9925489999999999</c:v>
                </c:pt>
                <c:pt idx="50">
                  <c:v>3.9925489999999999</c:v>
                </c:pt>
                <c:pt idx="51">
                  <c:v>3.9925489999999999</c:v>
                </c:pt>
                <c:pt idx="52">
                  <c:v>3.9925489999999999</c:v>
                </c:pt>
                <c:pt idx="53">
                  <c:v>3.9925489999999999</c:v>
                </c:pt>
                <c:pt idx="54">
                  <c:v>3.9925489999999999</c:v>
                </c:pt>
                <c:pt idx="55">
                  <c:v>3.9925489999999999</c:v>
                </c:pt>
                <c:pt idx="56">
                  <c:v>3.9925489999999999</c:v>
                </c:pt>
                <c:pt idx="57">
                  <c:v>3.9925489999999999</c:v>
                </c:pt>
                <c:pt idx="58">
                  <c:v>3.9925489999999999</c:v>
                </c:pt>
                <c:pt idx="59">
                  <c:v>3.9925489999999999</c:v>
                </c:pt>
                <c:pt idx="60">
                  <c:v>3.9925489999999999</c:v>
                </c:pt>
                <c:pt idx="61">
                  <c:v>3.9925489999999999</c:v>
                </c:pt>
                <c:pt idx="62">
                  <c:v>3.9925489999999999</c:v>
                </c:pt>
                <c:pt idx="63">
                  <c:v>3.9925489999999999</c:v>
                </c:pt>
                <c:pt idx="64">
                  <c:v>3.9925489999999999</c:v>
                </c:pt>
              </c:numCache>
            </c:numRef>
          </c:val>
          <c:smooth val="0"/>
          <c:extLst>
            <c:ext xmlns:c16="http://schemas.microsoft.com/office/drawing/2014/chart" uri="{C3380CC4-5D6E-409C-BE32-E72D297353CC}">
              <c16:uniqueId val="{00000023-E5EE-45C3-932B-7CC836787B17}"/>
            </c:ext>
          </c:extLst>
        </c:ser>
        <c:ser>
          <c:idx val="5"/>
          <c:order val="5"/>
          <c:tx>
            <c:strRef>
              <c:f>Data!$G$2</c:f>
              <c:strCache>
                <c:ptCount val="1"/>
                <c:pt idx="0">
                  <c:v>Control Limit</c:v>
                </c:pt>
              </c:strCache>
            </c:strRef>
          </c:tx>
          <c:spPr>
            <a:ln w="28575" cap="rnd">
              <a:solidFill>
                <a:schemeClr val="tx2"/>
              </a:solidFill>
              <a:prstDash val="sysDash"/>
              <a:round/>
            </a:ln>
            <a:effectLst/>
          </c:spPr>
          <c:marker>
            <c:symbol val="none"/>
          </c:marker>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Data!$G$3:$G$67</c:f>
              <c:numCache>
                <c:formatCode>General</c:formatCode>
                <c:ptCount val="65"/>
                <c:pt idx="0">
                  <c:v>1.404455</c:v>
                </c:pt>
                <c:pt idx="1">
                  <c:v>1.404455</c:v>
                </c:pt>
                <c:pt idx="2">
                  <c:v>1.404455</c:v>
                </c:pt>
                <c:pt idx="3">
                  <c:v>1.404455</c:v>
                </c:pt>
                <c:pt idx="4">
                  <c:v>1.404455</c:v>
                </c:pt>
                <c:pt idx="5">
                  <c:v>1.404455</c:v>
                </c:pt>
                <c:pt idx="6">
                  <c:v>1.404455</c:v>
                </c:pt>
                <c:pt idx="7">
                  <c:v>1.404455</c:v>
                </c:pt>
                <c:pt idx="8">
                  <c:v>1.404455</c:v>
                </c:pt>
                <c:pt idx="9">
                  <c:v>1.404455</c:v>
                </c:pt>
                <c:pt idx="10">
                  <c:v>1.404455</c:v>
                </c:pt>
                <c:pt idx="11">
                  <c:v>1.404455</c:v>
                </c:pt>
                <c:pt idx="12">
                  <c:v>1.404455</c:v>
                </c:pt>
                <c:pt idx="13">
                  <c:v>1.404455</c:v>
                </c:pt>
                <c:pt idx="14">
                  <c:v>1.404455</c:v>
                </c:pt>
                <c:pt idx="15">
                  <c:v>1.404455</c:v>
                </c:pt>
                <c:pt idx="16">
                  <c:v>1.404455</c:v>
                </c:pt>
                <c:pt idx="17">
                  <c:v>1.404455</c:v>
                </c:pt>
                <c:pt idx="18">
                  <c:v>1.404455</c:v>
                </c:pt>
                <c:pt idx="19">
                  <c:v>1.404455</c:v>
                </c:pt>
                <c:pt idx="20">
                  <c:v>1.404455</c:v>
                </c:pt>
                <c:pt idx="21">
                  <c:v>1.404455</c:v>
                </c:pt>
                <c:pt idx="22">
                  <c:v>1.404455</c:v>
                </c:pt>
                <c:pt idx="23">
                  <c:v>1.404455</c:v>
                </c:pt>
                <c:pt idx="24">
                  <c:v>1.404455</c:v>
                </c:pt>
                <c:pt idx="25">
                  <c:v>1.404455</c:v>
                </c:pt>
                <c:pt idx="26">
                  <c:v>1.404455</c:v>
                </c:pt>
                <c:pt idx="27">
                  <c:v>1.404455</c:v>
                </c:pt>
                <c:pt idx="28">
                  <c:v>1.404455</c:v>
                </c:pt>
                <c:pt idx="29">
                  <c:v>1.404455</c:v>
                </c:pt>
                <c:pt idx="30">
                  <c:v>1.404455</c:v>
                </c:pt>
                <c:pt idx="31">
                  <c:v>1.404455</c:v>
                </c:pt>
                <c:pt idx="32">
                  <c:v>1.404455</c:v>
                </c:pt>
                <c:pt idx="33">
                  <c:v>1.404455</c:v>
                </c:pt>
                <c:pt idx="34">
                  <c:v>1.404455</c:v>
                </c:pt>
                <c:pt idx="35">
                  <c:v>1.404455</c:v>
                </c:pt>
                <c:pt idx="36">
                  <c:v>1.404455</c:v>
                </c:pt>
                <c:pt idx="37">
                  <c:v>1.404455</c:v>
                </c:pt>
                <c:pt idx="38">
                  <c:v>1.404455</c:v>
                </c:pt>
                <c:pt idx="39">
                  <c:v>1.404455</c:v>
                </c:pt>
                <c:pt idx="40">
                  <c:v>1.404455</c:v>
                </c:pt>
                <c:pt idx="41">
                  <c:v>1.404455</c:v>
                </c:pt>
                <c:pt idx="42">
                  <c:v>1.404455</c:v>
                </c:pt>
                <c:pt idx="43">
                  <c:v>1.404455</c:v>
                </c:pt>
                <c:pt idx="44">
                  <c:v>1.404455</c:v>
                </c:pt>
                <c:pt idx="45">
                  <c:v>1.404455</c:v>
                </c:pt>
                <c:pt idx="46">
                  <c:v>1.404455</c:v>
                </c:pt>
                <c:pt idx="47">
                  <c:v>1.404455</c:v>
                </c:pt>
                <c:pt idx="48">
                  <c:v>1.404455</c:v>
                </c:pt>
                <c:pt idx="49">
                  <c:v>1.404455</c:v>
                </c:pt>
                <c:pt idx="50">
                  <c:v>1.404455</c:v>
                </c:pt>
                <c:pt idx="51">
                  <c:v>1.404455</c:v>
                </c:pt>
                <c:pt idx="52">
                  <c:v>1.404455</c:v>
                </c:pt>
                <c:pt idx="53">
                  <c:v>1.404455</c:v>
                </c:pt>
                <c:pt idx="54">
                  <c:v>1.404455</c:v>
                </c:pt>
                <c:pt idx="55">
                  <c:v>1.404455</c:v>
                </c:pt>
                <c:pt idx="56">
                  <c:v>1.404455</c:v>
                </c:pt>
                <c:pt idx="57">
                  <c:v>1.404455</c:v>
                </c:pt>
                <c:pt idx="58">
                  <c:v>1.404455</c:v>
                </c:pt>
                <c:pt idx="59">
                  <c:v>1.404455</c:v>
                </c:pt>
                <c:pt idx="60">
                  <c:v>1.404455</c:v>
                </c:pt>
                <c:pt idx="61">
                  <c:v>1.404455</c:v>
                </c:pt>
                <c:pt idx="62">
                  <c:v>1.404455</c:v>
                </c:pt>
                <c:pt idx="63">
                  <c:v>1.404455</c:v>
                </c:pt>
                <c:pt idx="64">
                  <c:v>1.404455</c:v>
                </c:pt>
              </c:numCache>
            </c:numRef>
          </c:val>
          <c:smooth val="0"/>
          <c:extLst>
            <c:ext xmlns:c16="http://schemas.microsoft.com/office/drawing/2014/chart" uri="{C3380CC4-5D6E-409C-BE32-E72D297353CC}">
              <c16:uniqueId val="{00000024-E5EE-45C3-932B-7CC836787B17}"/>
            </c:ext>
          </c:extLst>
        </c:ser>
        <c:ser>
          <c:idx val="6"/>
          <c:order val="6"/>
          <c:tx>
            <c:strRef>
              <c:f>Data!$H$2</c:f>
              <c:strCache>
                <c:ptCount val="1"/>
                <c:pt idx="0">
                  <c:v>Low 1 SD</c:v>
                </c:pt>
              </c:strCache>
            </c:strRef>
          </c:tx>
          <c:spPr>
            <a:ln w="28575" cap="rnd">
              <a:solidFill>
                <a:schemeClr val="bg2"/>
              </a:solidFill>
              <a:prstDash val="sysDot"/>
              <a:round/>
            </a:ln>
            <a:effectLst/>
          </c:spPr>
          <c:marker>
            <c:symbol val="none"/>
          </c:marker>
          <c:dPt>
            <c:idx val="31"/>
            <c:marker>
              <c:symbol val="none"/>
            </c:marker>
            <c:bubble3D val="0"/>
            <c:extLst>
              <c:ext xmlns:c16="http://schemas.microsoft.com/office/drawing/2014/chart" uri="{C3380CC4-5D6E-409C-BE32-E72D297353CC}">
                <c16:uniqueId val="{00000027-E5EE-45C3-932B-7CC836787B17}"/>
              </c:ext>
            </c:extLst>
          </c:dPt>
          <c:dPt>
            <c:idx val="53"/>
            <c:marker>
              <c:symbol val="none"/>
            </c:marker>
            <c:bubble3D val="0"/>
            <c:extLst>
              <c:ext xmlns:c16="http://schemas.microsoft.com/office/drawing/2014/chart" uri="{C3380CC4-5D6E-409C-BE32-E72D297353CC}">
                <c16:uniqueId val="{0000002A-E5EE-45C3-932B-7CC836787B17}"/>
              </c:ext>
            </c:extLst>
          </c:dPt>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Data!$H$3:$H$67</c:f>
              <c:numCache>
                <c:formatCode>General</c:formatCode>
                <c:ptCount val="65"/>
                <c:pt idx="0">
                  <c:v>2.6985009999999998</c:v>
                </c:pt>
                <c:pt idx="1">
                  <c:v>2.6985009999999998</c:v>
                </c:pt>
                <c:pt idx="2">
                  <c:v>2.6985009999999998</c:v>
                </c:pt>
                <c:pt idx="3">
                  <c:v>2.6985009999999998</c:v>
                </c:pt>
                <c:pt idx="4">
                  <c:v>2.6985009999999998</c:v>
                </c:pt>
                <c:pt idx="5">
                  <c:v>2.6985009999999998</c:v>
                </c:pt>
                <c:pt idx="6">
                  <c:v>2.6985009999999998</c:v>
                </c:pt>
                <c:pt idx="7">
                  <c:v>2.6985009999999998</c:v>
                </c:pt>
                <c:pt idx="8">
                  <c:v>2.6985009999999998</c:v>
                </c:pt>
                <c:pt idx="9">
                  <c:v>2.6985009999999998</c:v>
                </c:pt>
                <c:pt idx="10">
                  <c:v>2.6985009999999998</c:v>
                </c:pt>
                <c:pt idx="11">
                  <c:v>2.6985009999999998</c:v>
                </c:pt>
                <c:pt idx="12">
                  <c:v>2.6985009999999998</c:v>
                </c:pt>
                <c:pt idx="13">
                  <c:v>2.6985009999999998</c:v>
                </c:pt>
                <c:pt idx="14">
                  <c:v>2.6985009999999998</c:v>
                </c:pt>
                <c:pt idx="15">
                  <c:v>2.6985009999999998</c:v>
                </c:pt>
                <c:pt idx="16">
                  <c:v>2.6985009999999998</c:v>
                </c:pt>
                <c:pt idx="17">
                  <c:v>2.6985009999999998</c:v>
                </c:pt>
                <c:pt idx="18">
                  <c:v>2.6985009999999998</c:v>
                </c:pt>
                <c:pt idx="19">
                  <c:v>2.6985009999999998</c:v>
                </c:pt>
                <c:pt idx="20">
                  <c:v>2.6985009999999998</c:v>
                </c:pt>
                <c:pt idx="21">
                  <c:v>2.6985009999999998</c:v>
                </c:pt>
                <c:pt idx="22">
                  <c:v>2.6985009999999998</c:v>
                </c:pt>
                <c:pt idx="23">
                  <c:v>2.6985009999999998</c:v>
                </c:pt>
                <c:pt idx="24">
                  <c:v>2.6985009999999998</c:v>
                </c:pt>
                <c:pt idx="25">
                  <c:v>2.6985009999999998</c:v>
                </c:pt>
                <c:pt idx="26">
                  <c:v>2.6985009999999998</c:v>
                </c:pt>
                <c:pt idx="27">
                  <c:v>2.6985009999999998</c:v>
                </c:pt>
                <c:pt idx="28">
                  <c:v>2.6985009999999998</c:v>
                </c:pt>
                <c:pt idx="29">
                  <c:v>2.6985009999999998</c:v>
                </c:pt>
                <c:pt idx="30">
                  <c:v>2.6985009999999998</c:v>
                </c:pt>
                <c:pt idx="31">
                  <c:v>2.6985009999999998</c:v>
                </c:pt>
                <c:pt idx="32">
                  <c:v>2.6985009999999998</c:v>
                </c:pt>
                <c:pt idx="33">
                  <c:v>2.6985009999999998</c:v>
                </c:pt>
                <c:pt idx="34">
                  <c:v>2.6985009999999998</c:v>
                </c:pt>
                <c:pt idx="35">
                  <c:v>2.6985009999999998</c:v>
                </c:pt>
                <c:pt idx="36">
                  <c:v>2.6985009999999998</c:v>
                </c:pt>
                <c:pt idx="37">
                  <c:v>2.6985009999999998</c:v>
                </c:pt>
                <c:pt idx="38">
                  <c:v>2.6985009999999998</c:v>
                </c:pt>
                <c:pt idx="39">
                  <c:v>2.6985009999999998</c:v>
                </c:pt>
                <c:pt idx="40">
                  <c:v>2.6985009999999998</c:v>
                </c:pt>
                <c:pt idx="41">
                  <c:v>2.6985009999999998</c:v>
                </c:pt>
                <c:pt idx="42">
                  <c:v>2.6985009999999998</c:v>
                </c:pt>
                <c:pt idx="43">
                  <c:v>2.6985009999999998</c:v>
                </c:pt>
                <c:pt idx="44">
                  <c:v>2.6985009999999998</c:v>
                </c:pt>
                <c:pt idx="45">
                  <c:v>2.6985009999999998</c:v>
                </c:pt>
                <c:pt idx="46">
                  <c:v>2.6985009999999998</c:v>
                </c:pt>
                <c:pt idx="47">
                  <c:v>2.6985009999999998</c:v>
                </c:pt>
                <c:pt idx="48">
                  <c:v>2.6985009999999998</c:v>
                </c:pt>
                <c:pt idx="49">
                  <c:v>2.6985009999999998</c:v>
                </c:pt>
                <c:pt idx="50">
                  <c:v>2.6985009999999998</c:v>
                </c:pt>
                <c:pt idx="51">
                  <c:v>2.6985009999999998</c:v>
                </c:pt>
                <c:pt idx="52">
                  <c:v>2.6985009999999998</c:v>
                </c:pt>
                <c:pt idx="53">
                  <c:v>2.6985009999999998</c:v>
                </c:pt>
                <c:pt idx="54">
                  <c:v>2.6985009999999998</c:v>
                </c:pt>
                <c:pt idx="55">
                  <c:v>2.6985009999999998</c:v>
                </c:pt>
                <c:pt idx="56">
                  <c:v>2.6985009999999998</c:v>
                </c:pt>
                <c:pt idx="57">
                  <c:v>2.6985009999999998</c:v>
                </c:pt>
                <c:pt idx="58">
                  <c:v>2.6985009999999998</c:v>
                </c:pt>
                <c:pt idx="59">
                  <c:v>2.6985009999999998</c:v>
                </c:pt>
                <c:pt idx="60">
                  <c:v>2.6985009999999998</c:v>
                </c:pt>
                <c:pt idx="61">
                  <c:v>2.6985009999999998</c:v>
                </c:pt>
                <c:pt idx="62">
                  <c:v>2.6985009999999998</c:v>
                </c:pt>
                <c:pt idx="63">
                  <c:v>2.6985009999999998</c:v>
                </c:pt>
                <c:pt idx="64">
                  <c:v>2.6985009999999998</c:v>
                </c:pt>
              </c:numCache>
            </c:numRef>
          </c:val>
          <c:smooth val="0"/>
          <c:extLst>
            <c:ext xmlns:c16="http://schemas.microsoft.com/office/drawing/2014/chart" uri="{C3380CC4-5D6E-409C-BE32-E72D297353CC}">
              <c16:uniqueId val="{00000025-E5EE-45C3-932B-7CC836787B17}"/>
            </c:ext>
          </c:extLst>
        </c:ser>
        <c:ser>
          <c:idx val="7"/>
          <c:order val="7"/>
          <c:tx>
            <c:strRef>
              <c:f>Data!$I$2</c:f>
              <c:strCache>
                <c:ptCount val="1"/>
                <c:pt idx="0">
                  <c:v>Low 2 SD</c:v>
                </c:pt>
              </c:strCache>
            </c:strRef>
          </c:tx>
          <c:spPr>
            <a:ln w="28575" cap="rnd">
              <a:solidFill>
                <a:schemeClr val="bg2"/>
              </a:solidFill>
              <a:prstDash val="sysDot"/>
              <a:round/>
            </a:ln>
            <a:effectLst/>
          </c:spPr>
          <c:marker>
            <c:symbol val="none"/>
          </c:marker>
          <c:dPt>
            <c:idx val="42"/>
            <c:marker>
              <c:symbol val="none"/>
            </c:marker>
            <c:bubble3D val="0"/>
            <c:extLst>
              <c:ext xmlns:c16="http://schemas.microsoft.com/office/drawing/2014/chart" uri="{C3380CC4-5D6E-409C-BE32-E72D297353CC}">
                <c16:uniqueId val="{00000028-E5EE-45C3-932B-7CC836787B17}"/>
              </c:ext>
            </c:extLst>
          </c:dPt>
          <c:dPt>
            <c:idx val="52"/>
            <c:marker>
              <c:symbol val="none"/>
            </c:marker>
            <c:bubble3D val="0"/>
            <c:extLst>
              <c:ext xmlns:c16="http://schemas.microsoft.com/office/drawing/2014/chart" uri="{C3380CC4-5D6E-409C-BE32-E72D297353CC}">
                <c16:uniqueId val="{00000029-E5EE-45C3-932B-7CC836787B17}"/>
              </c:ext>
            </c:extLst>
          </c:dPt>
          <c:cat>
            <c:numRef>
              <c:f>Data!$A$3:$A$67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Data!$I$3:$I$67</c:f>
              <c:numCache>
                <c:formatCode>General</c:formatCode>
                <c:ptCount val="65"/>
                <c:pt idx="0">
                  <c:v>2.0514779999999999</c:v>
                </c:pt>
                <c:pt idx="1">
                  <c:v>2.0514779999999999</c:v>
                </c:pt>
                <c:pt idx="2">
                  <c:v>2.0514779999999999</c:v>
                </c:pt>
                <c:pt idx="3">
                  <c:v>2.0514779999999999</c:v>
                </c:pt>
                <c:pt idx="4">
                  <c:v>2.0514779999999999</c:v>
                </c:pt>
                <c:pt idx="5">
                  <c:v>2.0514779999999999</c:v>
                </c:pt>
                <c:pt idx="6">
                  <c:v>2.0514779999999999</c:v>
                </c:pt>
                <c:pt idx="7">
                  <c:v>2.0514779999999999</c:v>
                </c:pt>
                <c:pt idx="8">
                  <c:v>2.0514779999999999</c:v>
                </c:pt>
                <c:pt idx="9">
                  <c:v>2.0514779999999999</c:v>
                </c:pt>
                <c:pt idx="10">
                  <c:v>2.0514779999999999</c:v>
                </c:pt>
                <c:pt idx="11">
                  <c:v>2.0514779999999999</c:v>
                </c:pt>
                <c:pt idx="12">
                  <c:v>2.0514779999999999</c:v>
                </c:pt>
                <c:pt idx="13">
                  <c:v>2.0514779999999999</c:v>
                </c:pt>
                <c:pt idx="14">
                  <c:v>2.0514779999999999</c:v>
                </c:pt>
                <c:pt idx="15">
                  <c:v>2.0514779999999999</c:v>
                </c:pt>
                <c:pt idx="16">
                  <c:v>2.0514779999999999</c:v>
                </c:pt>
                <c:pt idx="17">
                  <c:v>2.0514779999999999</c:v>
                </c:pt>
                <c:pt idx="18">
                  <c:v>2.0514779999999999</c:v>
                </c:pt>
                <c:pt idx="19">
                  <c:v>2.0514779999999999</c:v>
                </c:pt>
                <c:pt idx="20">
                  <c:v>2.0514779999999999</c:v>
                </c:pt>
                <c:pt idx="21">
                  <c:v>2.0514779999999999</c:v>
                </c:pt>
                <c:pt idx="22">
                  <c:v>2.0514779999999999</c:v>
                </c:pt>
                <c:pt idx="23">
                  <c:v>2.0514779999999999</c:v>
                </c:pt>
                <c:pt idx="24">
                  <c:v>2.0514779999999999</c:v>
                </c:pt>
                <c:pt idx="25">
                  <c:v>2.0514779999999999</c:v>
                </c:pt>
                <c:pt idx="26">
                  <c:v>2.0514779999999999</c:v>
                </c:pt>
                <c:pt idx="27">
                  <c:v>2.0514779999999999</c:v>
                </c:pt>
                <c:pt idx="28">
                  <c:v>2.0514779999999999</c:v>
                </c:pt>
                <c:pt idx="29">
                  <c:v>2.0514779999999999</c:v>
                </c:pt>
                <c:pt idx="30">
                  <c:v>2.0514779999999999</c:v>
                </c:pt>
                <c:pt idx="31">
                  <c:v>2.0514779999999999</c:v>
                </c:pt>
                <c:pt idx="32">
                  <c:v>2.0514779999999999</c:v>
                </c:pt>
                <c:pt idx="33">
                  <c:v>2.0514779999999999</c:v>
                </c:pt>
                <c:pt idx="34">
                  <c:v>2.0514779999999999</c:v>
                </c:pt>
                <c:pt idx="35">
                  <c:v>2.0514779999999999</c:v>
                </c:pt>
                <c:pt idx="36">
                  <c:v>2.0514779999999999</c:v>
                </c:pt>
                <c:pt idx="37">
                  <c:v>2.0514779999999999</c:v>
                </c:pt>
                <c:pt idx="38">
                  <c:v>2.0514779999999999</c:v>
                </c:pt>
                <c:pt idx="39">
                  <c:v>2.0514779999999999</c:v>
                </c:pt>
                <c:pt idx="40">
                  <c:v>2.0514779999999999</c:v>
                </c:pt>
                <c:pt idx="41">
                  <c:v>2.0514779999999999</c:v>
                </c:pt>
                <c:pt idx="42">
                  <c:v>2.0514779999999999</c:v>
                </c:pt>
                <c:pt idx="43">
                  <c:v>2.0514779999999999</c:v>
                </c:pt>
                <c:pt idx="44">
                  <c:v>2.0514779999999999</c:v>
                </c:pt>
                <c:pt idx="45">
                  <c:v>2.0514779999999999</c:v>
                </c:pt>
                <c:pt idx="46">
                  <c:v>2.0514779999999999</c:v>
                </c:pt>
                <c:pt idx="47">
                  <c:v>2.0514779999999999</c:v>
                </c:pt>
                <c:pt idx="48">
                  <c:v>2.0514779999999999</c:v>
                </c:pt>
                <c:pt idx="49">
                  <c:v>2.0514779999999999</c:v>
                </c:pt>
                <c:pt idx="50">
                  <c:v>2.0514779999999999</c:v>
                </c:pt>
                <c:pt idx="51">
                  <c:v>2.0514779999999999</c:v>
                </c:pt>
                <c:pt idx="52">
                  <c:v>2.0514779999999999</c:v>
                </c:pt>
                <c:pt idx="53">
                  <c:v>2.0514779999999999</c:v>
                </c:pt>
                <c:pt idx="54">
                  <c:v>2.0514779999999999</c:v>
                </c:pt>
                <c:pt idx="55">
                  <c:v>2.0514779999999999</c:v>
                </c:pt>
                <c:pt idx="56">
                  <c:v>2.0514779999999999</c:v>
                </c:pt>
                <c:pt idx="57">
                  <c:v>2.0514779999999999</c:v>
                </c:pt>
                <c:pt idx="58">
                  <c:v>2.0514779999999999</c:v>
                </c:pt>
                <c:pt idx="59">
                  <c:v>2.0514779999999999</c:v>
                </c:pt>
                <c:pt idx="60">
                  <c:v>2.0514779999999999</c:v>
                </c:pt>
                <c:pt idx="61">
                  <c:v>2.0514779999999999</c:v>
                </c:pt>
                <c:pt idx="62">
                  <c:v>2.0514779999999999</c:v>
                </c:pt>
                <c:pt idx="63">
                  <c:v>2.0514779999999999</c:v>
                </c:pt>
                <c:pt idx="64">
                  <c:v>2.0514779999999999</c:v>
                </c:pt>
              </c:numCache>
            </c:numRef>
          </c:val>
          <c:smooth val="0"/>
          <c:extLst>
            <c:ext xmlns:c16="http://schemas.microsoft.com/office/drawing/2014/chart" uri="{C3380CC4-5D6E-409C-BE32-E72D297353CC}">
              <c16:uniqueId val="{00000026-E5EE-45C3-932B-7CC836787B17}"/>
            </c:ext>
          </c:extLst>
        </c:ser>
        <c:dLbls>
          <c:showLegendKey val="0"/>
          <c:showVal val="0"/>
          <c:showCatName val="0"/>
          <c:showSerName val="0"/>
          <c:showPercent val="0"/>
          <c:showBubbleSize val="0"/>
        </c:dLbls>
        <c:marker val="1"/>
        <c:smooth val="0"/>
        <c:axId val="521799024"/>
        <c:axId val="521804272"/>
      </c:lineChart>
      <c:dateAx>
        <c:axId val="52179902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804272"/>
        <c:crosses val="autoZero"/>
        <c:auto val="1"/>
        <c:lblOffset val="100"/>
        <c:baseTimeUnit val="days"/>
      </c:dateAx>
      <c:valAx>
        <c:axId val="52180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799024"/>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Main St.- Overall</a:t>
            </a:r>
            <a:r>
              <a:rPr lang="en-US" baseline="0"/>
              <a:t> Rate, Cindy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Data!$V$2</c:f>
              <c:strCache>
                <c:ptCount val="1"/>
                <c:pt idx="0">
                  <c:v>Overall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1"/>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0-9DAE-410F-86B5-89DC0CD8C551}"/>
              </c:ext>
            </c:extLst>
          </c:dPt>
          <c:dPt>
            <c:idx val="12"/>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1-9DAE-410F-86B5-89DC0CD8C551}"/>
              </c:ext>
            </c:extLst>
          </c:dPt>
          <c:dPt>
            <c:idx val="23"/>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2-9DAE-410F-86B5-89DC0CD8C551}"/>
              </c:ext>
            </c:extLst>
          </c:dPt>
          <c:dPt>
            <c:idx val="25"/>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3-9DAE-410F-86B5-89DC0CD8C551}"/>
              </c:ext>
            </c:extLst>
          </c:dPt>
          <c:dPt>
            <c:idx val="2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4-9DAE-410F-86B5-89DC0CD8C551}"/>
              </c:ext>
            </c:extLst>
          </c:dPt>
          <c:dPt>
            <c:idx val="35"/>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5-9DAE-410F-86B5-89DC0CD8C551}"/>
              </c:ext>
            </c:extLst>
          </c:dPt>
          <c:dPt>
            <c:idx val="4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6-9DAE-410F-86B5-89DC0CD8C551}"/>
              </c:ext>
            </c:extLst>
          </c:dPt>
          <c:dPt>
            <c:idx val="4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7-9DAE-410F-86B5-89DC0CD8C551}"/>
              </c:ext>
            </c:extLst>
          </c:dPt>
          <c:dPt>
            <c:idx val="4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8-9DAE-410F-86B5-89DC0CD8C551}"/>
              </c:ext>
            </c:extLst>
          </c:dPt>
          <c:dPt>
            <c:idx val="4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9-9DAE-410F-86B5-89DC0CD8C551}"/>
              </c:ext>
            </c:extLst>
          </c:dPt>
          <c:dPt>
            <c:idx val="4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A-9DAE-410F-86B5-89DC0CD8C551}"/>
              </c:ext>
            </c:extLst>
          </c:dPt>
          <c:dPt>
            <c:idx val="49"/>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B-9DAE-410F-86B5-89DC0CD8C551}"/>
              </c:ext>
            </c:extLst>
          </c:dPt>
          <c:dPt>
            <c:idx val="5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C-9DAE-410F-86B5-89DC0CD8C551}"/>
              </c:ext>
            </c:extLst>
          </c:dPt>
          <c:dPt>
            <c:idx val="51"/>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D-9DAE-410F-86B5-89DC0CD8C551}"/>
              </c:ext>
            </c:extLst>
          </c:dPt>
          <c:dPt>
            <c:idx val="5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E-9DAE-410F-86B5-89DC0CD8C551}"/>
              </c:ext>
            </c:extLst>
          </c:dPt>
          <c:dPt>
            <c:idx val="5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F-9DAE-410F-86B5-89DC0CD8C551}"/>
              </c:ext>
            </c:extLst>
          </c:dPt>
          <c:dPt>
            <c:idx val="5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0-9DAE-410F-86B5-89DC0CD8C551}"/>
              </c:ext>
            </c:extLst>
          </c:dPt>
          <c:dPt>
            <c:idx val="5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1-9DAE-410F-86B5-89DC0CD8C551}"/>
              </c:ext>
            </c:extLst>
          </c:dPt>
          <c:dPt>
            <c:idx val="5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2-9DAE-410F-86B5-89DC0CD8C551}"/>
              </c:ext>
            </c:extLst>
          </c:dPt>
          <c:dPt>
            <c:idx val="5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3-9DAE-410F-86B5-89DC0CD8C551}"/>
              </c:ext>
            </c:extLst>
          </c:dPt>
          <c:dPt>
            <c:idx val="5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4-9DAE-410F-86B5-89DC0CD8C551}"/>
              </c:ext>
            </c:extLst>
          </c:dPt>
          <c:dPt>
            <c:idx val="59"/>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5-9DAE-410F-86B5-89DC0CD8C551}"/>
              </c:ext>
            </c:extLst>
          </c:dPt>
          <c:dPt>
            <c:idx val="6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6-9DAE-410F-86B5-89DC0CD8C551}"/>
              </c:ext>
            </c:extLst>
          </c:dPt>
          <c:dPt>
            <c:idx val="6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7-9DAE-410F-86B5-89DC0CD8C551}"/>
              </c:ext>
            </c:extLst>
          </c:dPt>
          <c:dPt>
            <c:idx val="6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8-9DAE-410F-86B5-89DC0CD8C551}"/>
              </c:ext>
            </c:extLst>
          </c:dPt>
          <c:dPt>
            <c:idx val="6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9-9DAE-410F-86B5-89DC0CD8C551}"/>
              </c:ext>
            </c:extLst>
          </c:dPt>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Data!$V$3:$V$67</c:f>
              <c:numCache>
                <c:formatCode>General</c:formatCode>
                <c:ptCount val="65"/>
                <c:pt idx="0">
                  <c:v>14.759036139999999</c:v>
                </c:pt>
                <c:pt idx="1">
                  <c:v>17.1686747</c:v>
                </c:pt>
                <c:pt idx="2">
                  <c:v>16.26506024</c:v>
                </c:pt>
                <c:pt idx="3">
                  <c:v>12.349397590000001</c:v>
                </c:pt>
                <c:pt idx="4">
                  <c:v>12.95180723</c:v>
                </c:pt>
                <c:pt idx="5">
                  <c:v>14.30722892</c:v>
                </c:pt>
                <c:pt idx="6">
                  <c:v>13.704819280000001</c:v>
                </c:pt>
                <c:pt idx="7">
                  <c:v>14.60843373</c:v>
                </c:pt>
                <c:pt idx="8">
                  <c:v>16.114457829999999</c:v>
                </c:pt>
                <c:pt idx="9">
                  <c:v>14.006024099999999</c:v>
                </c:pt>
                <c:pt idx="10">
                  <c:v>15.36144578</c:v>
                </c:pt>
                <c:pt idx="11">
                  <c:v>16.114457829999999</c:v>
                </c:pt>
                <c:pt idx="12">
                  <c:v>13.704819280000001</c:v>
                </c:pt>
                <c:pt idx="13">
                  <c:v>13.40361446</c:v>
                </c:pt>
                <c:pt idx="14">
                  <c:v>18.373493979999999</c:v>
                </c:pt>
                <c:pt idx="15">
                  <c:v>12.349397590000001</c:v>
                </c:pt>
                <c:pt idx="16">
                  <c:v>13.253012050000001</c:v>
                </c:pt>
                <c:pt idx="17">
                  <c:v>15.51204819</c:v>
                </c:pt>
                <c:pt idx="18">
                  <c:v>15.210843369999999</c:v>
                </c:pt>
                <c:pt idx="19">
                  <c:v>13.554216869999999</c:v>
                </c:pt>
                <c:pt idx="20">
                  <c:v>11.897590360000001</c:v>
                </c:pt>
                <c:pt idx="21">
                  <c:v>15.36144578</c:v>
                </c:pt>
                <c:pt idx="22">
                  <c:v>14.30722892</c:v>
                </c:pt>
                <c:pt idx="23">
                  <c:v>10.69277108</c:v>
                </c:pt>
                <c:pt idx="24">
                  <c:v>12.95180723</c:v>
                </c:pt>
                <c:pt idx="25">
                  <c:v>9.9397590359999999</c:v>
                </c:pt>
                <c:pt idx="26">
                  <c:v>12.650602409999999</c:v>
                </c:pt>
                <c:pt idx="27">
                  <c:v>16.415662650000002</c:v>
                </c:pt>
                <c:pt idx="28">
                  <c:v>13.40361446</c:v>
                </c:pt>
                <c:pt idx="29">
                  <c:v>15.210843369999999</c:v>
                </c:pt>
                <c:pt idx="30">
                  <c:v>15.96385542</c:v>
                </c:pt>
                <c:pt idx="31">
                  <c:v>14.457831329999999</c:v>
                </c:pt>
                <c:pt idx="32">
                  <c:v>14.60843373</c:v>
                </c:pt>
                <c:pt idx="33">
                  <c:v>11.445783130000001</c:v>
                </c:pt>
                <c:pt idx="34">
                  <c:v>13.253012050000001</c:v>
                </c:pt>
                <c:pt idx="35">
                  <c:v>10.542168670000001</c:v>
                </c:pt>
                <c:pt idx="36">
                  <c:v>14.457831329999999</c:v>
                </c:pt>
                <c:pt idx="37">
                  <c:v>13.704819280000001</c:v>
                </c:pt>
                <c:pt idx="38">
                  <c:v>13.102409639999999</c:v>
                </c:pt>
                <c:pt idx="39">
                  <c:v>12.650602409999999</c:v>
                </c:pt>
                <c:pt idx="40">
                  <c:v>14.156626510000001</c:v>
                </c:pt>
                <c:pt idx="41">
                  <c:v>13.40361446</c:v>
                </c:pt>
                <c:pt idx="42">
                  <c:v>13.40361446</c:v>
                </c:pt>
                <c:pt idx="43">
                  <c:v>10.993975900000001</c:v>
                </c:pt>
                <c:pt idx="44">
                  <c:v>11.445783130000001</c:v>
                </c:pt>
                <c:pt idx="45">
                  <c:v>12.5</c:v>
                </c:pt>
                <c:pt idx="46">
                  <c:v>11.445783130000001</c:v>
                </c:pt>
                <c:pt idx="47">
                  <c:v>11.746987949999999</c:v>
                </c:pt>
                <c:pt idx="48">
                  <c:v>14.006024099999999</c:v>
                </c:pt>
                <c:pt idx="49">
                  <c:v>9.9397590359999999</c:v>
                </c:pt>
                <c:pt idx="50">
                  <c:v>12.04819277</c:v>
                </c:pt>
                <c:pt idx="51">
                  <c:v>9.6385542169999994</c:v>
                </c:pt>
                <c:pt idx="52">
                  <c:v>12.349397590000001</c:v>
                </c:pt>
                <c:pt idx="53">
                  <c:v>13.102409639999999</c:v>
                </c:pt>
                <c:pt idx="54">
                  <c:v>12.650602409999999</c:v>
                </c:pt>
                <c:pt idx="55">
                  <c:v>12.95180723</c:v>
                </c:pt>
                <c:pt idx="56">
                  <c:v>12.349397590000001</c:v>
                </c:pt>
                <c:pt idx="57">
                  <c:v>10.843373489999999</c:v>
                </c:pt>
                <c:pt idx="58">
                  <c:v>13.40361446</c:v>
                </c:pt>
                <c:pt idx="59">
                  <c:v>11.897590360000001</c:v>
                </c:pt>
                <c:pt idx="60">
                  <c:v>13.253012050000001</c:v>
                </c:pt>
                <c:pt idx="61">
                  <c:v>13.102409639999999</c:v>
                </c:pt>
                <c:pt idx="62">
                  <c:v>14.006024099999999</c:v>
                </c:pt>
                <c:pt idx="63">
                  <c:v>12.801204820000001</c:v>
                </c:pt>
                <c:pt idx="64">
                  <c:v>15.96385542</c:v>
                </c:pt>
              </c:numCache>
            </c:numRef>
          </c:val>
          <c:smooth val="0"/>
          <c:extLst>
            <c:ext xmlns:c16="http://schemas.microsoft.com/office/drawing/2014/chart" uri="{C3380CC4-5D6E-409C-BE32-E72D297353CC}">
              <c16:uniqueId val="{0000001A-9DAE-410F-86B5-89DC0CD8C551}"/>
            </c:ext>
          </c:extLst>
        </c:ser>
        <c:ser>
          <c:idx val="1"/>
          <c:order val="1"/>
          <c:tx>
            <c:strRef>
              <c:f>Data!$W$2</c:f>
              <c:strCache>
                <c:ptCount val="1"/>
                <c:pt idx="0">
                  <c:v>Center Line</c:v>
                </c:pt>
              </c:strCache>
            </c:strRef>
          </c:tx>
          <c:spPr>
            <a:ln w="28575" cap="rnd">
              <a:solidFill>
                <a:schemeClr val="bg2">
                  <a:lumMod val="90000"/>
                </a:schemeClr>
              </a:solidFill>
              <a:prstDash val="sysDash"/>
              <a:round/>
            </a:ln>
            <a:effectLst/>
          </c:spPr>
          <c:marker>
            <c:symbol val="none"/>
          </c:marker>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Data!$W$3:$W$67</c:f>
              <c:numCache>
                <c:formatCode>General</c:formatCode>
                <c:ptCount val="65"/>
                <c:pt idx="0">
                  <c:v>14.629949999999999</c:v>
                </c:pt>
                <c:pt idx="1">
                  <c:v>14.629949999999999</c:v>
                </c:pt>
                <c:pt idx="2">
                  <c:v>14.629949999999999</c:v>
                </c:pt>
                <c:pt idx="3">
                  <c:v>14.629949999999999</c:v>
                </c:pt>
                <c:pt idx="4">
                  <c:v>14.629949999999999</c:v>
                </c:pt>
                <c:pt idx="5">
                  <c:v>14.629949999999999</c:v>
                </c:pt>
                <c:pt idx="6">
                  <c:v>14.629949999999999</c:v>
                </c:pt>
                <c:pt idx="7">
                  <c:v>14.629949999999999</c:v>
                </c:pt>
                <c:pt idx="8">
                  <c:v>14.629949999999999</c:v>
                </c:pt>
                <c:pt idx="9">
                  <c:v>14.629949999999999</c:v>
                </c:pt>
                <c:pt idx="10">
                  <c:v>14.629949999999999</c:v>
                </c:pt>
                <c:pt idx="11">
                  <c:v>14.629949999999999</c:v>
                </c:pt>
                <c:pt idx="12">
                  <c:v>14.629949999999999</c:v>
                </c:pt>
                <c:pt idx="13">
                  <c:v>14.629949999999999</c:v>
                </c:pt>
                <c:pt idx="14">
                  <c:v>14.629949999999999</c:v>
                </c:pt>
                <c:pt idx="15">
                  <c:v>14.629949999999999</c:v>
                </c:pt>
                <c:pt idx="16">
                  <c:v>14.629949999999999</c:v>
                </c:pt>
                <c:pt idx="17">
                  <c:v>14.629949999999999</c:v>
                </c:pt>
                <c:pt idx="18">
                  <c:v>14.629949999999999</c:v>
                </c:pt>
                <c:pt idx="19">
                  <c:v>14.629949999999999</c:v>
                </c:pt>
                <c:pt idx="20">
                  <c:v>14.629949999999999</c:v>
                </c:pt>
                <c:pt idx="21">
                  <c:v>14.629949999999999</c:v>
                </c:pt>
                <c:pt idx="22">
                  <c:v>14.629949999999999</c:v>
                </c:pt>
                <c:pt idx="23">
                  <c:v>14.629949999999999</c:v>
                </c:pt>
                <c:pt idx="24">
                  <c:v>14.629949999999999</c:v>
                </c:pt>
                <c:pt idx="25">
                  <c:v>14.629949999999999</c:v>
                </c:pt>
                <c:pt idx="26">
                  <c:v>14.629949999999999</c:v>
                </c:pt>
                <c:pt idx="27">
                  <c:v>14.629949999999999</c:v>
                </c:pt>
                <c:pt idx="28">
                  <c:v>14.629949999999999</c:v>
                </c:pt>
                <c:pt idx="29">
                  <c:v>14.629949999999999</c:v>
                </c:pt>
                <c:pt idx="30">
                  <c:v>14.629949999999999</c:v>
                </c:pt>
                <c:pt idx="31">
                  <c:v>14.629949999999999</c:v>
                </c:pt>
                <c:pt idx="32">
                  <c:v>14.629949999999999</c:v>
                </c:pt>
                <c:pt idx="33">
                  <c:v>14.629949999999999</c:v>
                </c:pt>
                <c:pt idx="34">
                  <c:v>14.629949999999999</c:v>
                </c:pt>
                <c:pt idx="35">
                  <c:v>14.629949999999999</c:v>
                </c:pt>
                <c:pt idx="36">
                  <c:v>14.629949999999999</c:v>
                </c:pt>
                <c:pt idx="37">
                  <c:v>14.629949999999999</c:v>
                </c:pt>
                <c:pt idx="38">
                  <c:v>14.629949999999999</c:v>
                </c:pt>
                <c:pt idx="39">
                  <c:v>14.629949999999999</c:v>
                </c:pt>
                <c:pt idx="40">
                  <c:v>14.629949999999999</c:v>
                </c:pt>
                <c:pt idx="41">
                  <c:v>14.629949999999999</c:v>
                </c:pt>
                <c:pt idx="42">
                  <c:v>14.629949999999999</c:v>
                </c:pt>
                <c:pt idx="43">
                  <c:v>14.629949999999999</c:v>
                </c:pt>
                <c:pt idx="44">
                  <c:v>14.629949999999999</c:v>
                </c:pt>
                <c:pt idx="45">
                  <c:v>14.629949999999999</c:v>
                </c:pt>
                <c:pt idx="46">
                  <c:v>14.629949999999999</c:v>
                </c:pt>
                <c:pt idx="47">
                  <c:v>14.629949999999999</c:v>
                </c:pt>
                <c:pt idx="48">
                  <c:v>14.629949999999999</c:v>
                </c:pt>
                <c:pt idx="49">
                  <c:v>14.629949999999999</c:v>
                </c:pt>
                <c:pt idx="50">
                  <c:v>14.629949999999999</c:v>
                </c:pt>
                <c:pt idx="51">
                  <c:v>14.629949999999999</c:v>
                </c:pt>
                <c:pt idx="52">
                  <c:v>14.629949999999999</c:v>
                </c:pt>
                <c:pt idx="53">
                  <c:v>14.629949999999999</c:v>
                </c:pt>
                <c:pt idx="54">
                  <c:v>14.629949999999999</c:v>
                </c:pt>
                <c:pt idx="55">
                  <c:v>14.629949999999999</c:v>
                </c:pt>
                <c:pt idx="56">
                  <c:v>14.629949999999999</c:v>
                </c:pt>
                <c:pt idx="57">
                  <c:v>14.629949999999999</c:v>
                </c:pt>
                <c:pt idx="58">
                  <c:v>14.629949999999999</c:v>
                </c:pt>
                <c:pt idx="59">
                  <c:v>14.629949999999999</c:v>
                </c:pt>
                <c:pt idx="60">
                  <c:v>14.629949999999999</c:v>
                </c:pt>
                <c:pt idx="61">
                  <c:v>14.629949999999999</c:v>
                </c:pt>
                <c:pt idx="62">
                  <c:v>14.629949999999999</c:v>
                </c:pt>
                <c:pt idx="63">
                  <c:v>14.629949999999999</c:v>
                </c:pt>
                <c:pt idx="64">
                  <c:v>14.629949999999999</c:v>
                </c:pt>
              </c:numCache>
            </c:numRef>
          </c:val>
          <c:smooth val="0"/>
          <c:extLst>
            <c:ext xmlns:c16="http://schemas.microsoft.com/office/drawing/2014/chart" uri="{C3380CC4-5D6E-409C-BE32-E72D297353CC}">
              <c16:uniqueId val="{0000001B-9DAE-410F-86B5-89DC0CD8C551}"/>
            </c:ext>
          </c:extLst>
        </c:ser>
        <c:ser>
          <c:idx val="2"/>
          <c:order val="2"/>
          <c:tx>
            <c:strRef>
              <c:f>Data!$X$2</c:f>
              <c:strCache>
                <c:ptCount val="1"/>
                <c:pt idx="0">
                  <c:v>Control Limit</c:v>
                </c:pt>
              </c:strCache>
            </c:strRef>
          </c:tx>
          <c:spPr>
            <a:ln w="28575" cap="rnd">
              <a:solidFill>
                <a:schemeClr val="tx2"/>
              </a:solidFill>
              <a:prstDash val="sysDash"/>
              <a:round/>
            </a:ln>
            <a:effectLst/>
          </c:spPr>
          <c:marker>
            <c:symbol val="none"/>
          </c:marker>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Data!$X$3:$X$67</c:f>
              <c:numCache>
                <c:formatCode>General</c:formatCode>
                <c:ptCount val="65"/>
                <c:pt idx="0">
                  <c:v>18.542899999999999</c:v>
                </c:pt>
                <c:pt idx="1">
                  <c:v>18.542899999999999</c:v>
                </c:pt>
                <c:pt idx="2">
                  <c:v>18.542899999999999</c:v>
                </c:pt>
                <c:pt idx="3">
                  <c:v>18.542899999999999</c:v>
                </c:pt>
                <c:pt idx="4">
                  <c:v>18.542899999999999</c:v>
                </c:pt>
                <c:pt idx="5">
                  <c:v>18.542899999999999</c:v>
                </c:pt>
                <c:pt idx="6">
                  <c:v>18.542899999999999</c:v>
                </c:pt>
                <c:pt idx="7">
                  <c:v>18.542899999999999</c:v>
                </c:pt>
                <c:pt idx="8">
                  <c:v>18.542899999999999</c:v>
                </c:pt>
                <c:pt idx="9">
                  <c:v>18.542899999999999</c:v>
                </c:pt>
                <c:pt idx="10">
                  <c:v>18.542899999999999</c:v>
                </c:pt>
                <c:pt idx="11">
                  <c:v>18.542899999999999</c:v>
                </c:pt>
                <c:pt idx="12">
                  <c:v>18.542899999999999</c:v>
                </c:pt>
                <c:pt idx="13">
                  <c:v>18.542899999999999</c:v>
                </c:pt>
                <c:pt idx="14">
                  <c:v>18.542899999999999</c:v>
                </c:pt>
                <c:pt idx="15">
                  <c:v>18.542899999999999</c:v>
                </c:pt>
                <c:pt idx="16">
                  <c:v>18.542899999999999</c:v>
                </c:pt>
                <c:pt idx="17">
                  <c:v>18.542899999999999</c:v>
                </c:pt>
                <c:pt idx="18">
                  <c:v>18.542899999999999</c:v>
                </c:pt>
                <c:pt idx="19">
                  <c:v>18.542899999999999</c:v>
                </c:pt>
                <c:pt idx="20">
                  <c:v>18.542899999999999</c:v>
                </c:pt>
                <c:pt idx="21">
                  <c:v>18.542899999999999</c:v>
                </c:pt>
                <c:pt idx="22">
                  <c:v>18.542899999999999</c:v>
                </c:pt>
                <c:pt idx="23">
                  <c:v>18.542899999999999</c:v>
                </c:pt>
                <c:pt idx="24">
                  <c:v>18.542899999999999</c:v>
                </c:pt>
                <c:pt idx="25">
                  <c:v>18.542899999999999</c:v>
                </c:pt>
                <c:pt idx="26">
                  <c:v>18.542899999999999</c:v>
                </c:pt>
                <c:pt idx="27">
                  <c:v>18.542899999999999</c:v>
                </c:pt>
                <c:pt idx="28">
                  <c:v>18.542899999999999</c:v>
                </c:pt>
                <c:pt idx="29">
                  <c:v>18.542899999999999</c:v>
                </c:pt>
                <c:pt idx="30">
                  <c:v>18.542899999999999</c:v>
                </c:pt>
                <c:pt idx="31">
                  <c:v>18.542899999999999</c:v>
                </c:pt>
                <c:pt idx="32">
                  <c:v>18.542899999999999</c:v>
                </c:pt>
                <c:pt idx="33">
                  <c:v>18.542899999999999</c:v>
                </c:pt>
                <c:pt idx="34">
                  <c:v>18.542899999999999</c:v>
                </c:pt>
                <c:pt idx="35">
                  <c:v>18.542899999999999</c:v>
                </c:pt>
                <c:pt idx="36">
                  <c:v>18.542899999999999</c:v>
                </c:pt>
                <c:pt idx="37">
                  <c:v>18.542899999999999</c:v>
                </c:pt>
                <c:pt idx="38">
                  <c:v>18.542899999999999</c:v>
                </c:pt>
                <c:pt idx="39">
                  <c:v>18.542899999999999</c:v>
                </c:pt>
                <c:pt idx="40">
                  <c:v>18.542899999999999</c:v>
                </c:pt>
                <c:pt idx="41">
                  <c:v>18.542899999999999</c:v>
                </c:pt>
                <c:pt idx="42">
                  <c:v>18.542899999999999</c:v>
                </c:pt>
                <c:pt idx="43">
                  <c:v>18.542899999999999</c:v>
                </c:pt>
                <c:pt idx="44">
                  <c:v>18.542899999999999</c:v>
                </c:pt>
                <c:pt idx="45">
                  <c:v>18.542899999999999</c:v>
                </c:pt>
                <c:pt idx="46">
                  <c:v>18.542899999999999</c:v>
                </c:pt>
                <c:pt idx="47">
                  <c:v>18.542899999999999</c:v>
                </c:pt>
                <c:pt idx="48">
                  <c:v>18.542899999999999</c:v>
                </c:pt>
                <c:pt idx="49">
                  <c:v>18.542899999999999</c:v>
                </c:pt>
                <c:pt idx="50">
                  <c:v>18.542899999999999</c:v>
                </c:pt>
                <c:pt idx="51">
                  <c:v>18.542899999999999</c:v>
                </c:pt>
                <c:pt idx="52">
                  <c:v>18.542899999999999</c:v>
                </c:pt>
                <c:pt idx="53">
                  <c:v>18.542899999999999</c:v>
                </c:pt>
                <c:pt idx="54">
                  <c:v>18.542899999999999</c:v>
                </c:pt>
                <c:pt idx="55">
                  <c:v>18.542899999999999</c:v>
                </c:pt>
                <c:pt idx="56">
                  <c:v>18.542899999999999</c:v>
                </c:pt>
                <c:pt idx="57">
                  <c:v>18.542899999999999</c:v>
                </c:pt>
                <c:pt idx="58">
                  <c:v>18.542899999999999</c:v>
                </c:pt>
                <c:pt idx="59">
                  <c:v>18.542899999999999</c:v>
                </c:pt>
                <c:pt idx="60">
                  <c:v>18.542899999999999</c:v>
                </c:pt>
                <c:pt idx="61">
                  <c:v>18.542899999999999</c:v>
                </c:pt>
                <c:pt idx="62">
                  <c:v>18.542899999999999</c:v>
                </c:pt>
                <c:pt idx="63">
                  <c:v>18.542899999999999</c:v>
                </c:pt>
                <c:pt idx="64">
                  <c:v>18.542899999999999</c:v>
                </c:pt>
              </c:numCache>
            </c:numRef>
          </c:val>
          <c:smooth val="0"/>
          <c:extLst>
            <c:ext xmlns:c16="http://schemas.microsoft.com/office/drawing/2014/chart" uri="{C3380CC4-5D6E-409C-BE32-E72D297353CC}">
              <c16:uniqueId val="{0000001C-9DAE-410F-86B5-89DC0CD8C551}"/>
            </c:ext>
          </c:extLst>
        </c:ser>
        <c:ser>
          <c:idx val="3"/>
          <c:order val="3"/>
          <c:tx>
            <c:strRef>
              <c:f>Data!$Y$2</c:f>
              <c:strCache>
                <c:ptCount val="1"/>
                <c:pt idx="0">
                  <c:v>2 SD</c:v>
                </c:pt>
              </c:strCache>
            </c:strRef>
          </c:tx>
          <c:spPr>
            <a:ln w="28575" cap="rnd">
              <a:solidFill>
                <a:schemeClr val="bg2"/>
              </a:solidFill>
              <a:prstDash val="sysDot"/>
              <a:round/>
            </a:ln>
            <a:effectLst/>
          </c:spPr>
          <c:marker>
            <c:symbol val="none"/>
          </c:marker>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Data!$Y$3:$Y$67</c:f>
              <c:numCache>
                <c:formatCode>General</c:formatCode>
                <c:ptCount val="65"/>
                <c:pt idx="0">
                  <c:v>17.238583333333331</c:v>
                </c:pt>
                <c:pt idx="1">
                  <c:v>17.238583333333331</c:v>
                </c:pt>
                <c:pt idx="2">
                  <c:v>17.238583333333331</c:v>
                </c:pt>
                <c:pt idx="3">
                  <c:v>17.238583333333331</c:v>
                </c:pt>
                <c:pt idx="4">
                  <c:v>17.238583333333331</c:v>
                </c:pt>
                <c:pt idx="5">
                  <c:v>17.238583333333331</c:v>
                </c:pt>
                <c:pt idx="6">
                  <c:v>17.238583333333331</c:v>
                </c:pt>
                <c:pt idx="7">
                  <c:v>17.238583333333331</c:v>
                </c:pt>
                <c:pt idx="8">
                  <c:v>17.238583333333331</c:v>
                </c:pt>
                <c:pt idx="9">
                  <c:v>17.238583333333331</c:v>
                </c:pt>
                <c:pt idx="10">
                  <c:v>17.238583333333331</c:v>
                </c:pt>
                <c:pt idx="11">
                  <c:v>17.238583333333331</c:v>
                </c:pt>
                <c:pt idx="12">
                  <c:v>17.238583333333331</c:v>
                </c:pt>
                <c:pt idx="13">
                  <c:v>17.238583333333331</c:v>
                </c:pt>
                <c:pt idx="14">
                  <c:v>17.238583333333331</c:v>
                </c:pt>
                <c:pt idx="15">
                  <c:v>17.238583333333331</c:v>
                </c:pt>
                <c:pt idx="16">
                  <c:v>17.238583333333331</c:v>
                </c:pt>
                <c:pt idx="17">
                  <c:v>17.238583333333331</c:v>
                </c:pt>
                <c:pt idx="18">
                  <c:v>17.238583333333331</c:v>
                </c:pt>
                <c:pt idx="19">
                  <c:v>17.238583333333331</c:v>
                </c:pt>
                <c:pt idx="20">
                  <c:v>17.238583333333331</c:v>
                </c:pt>
                <c:pt idx="21">
                  <c:v>17.238583333333331</c:v>
                </c:pt>
                <c:pt idx="22">
                  <c:v>17.238583333333331</c:v>
                </c:pt>
                <c:pt idx="23">
                  <c:v>17.238583333333331</c:v>
                </c:pt>
                <c:pt idx="24">
                  <c:v>17.238583333333331</c:v>
                </c:pt>
                <c:pt idx="25">
                  <c:v>17.238583333333331</c:v>
                </c:pt>
                <c:pt idx="26">
                  <c:v>17.238583333333331</c:v>
                </c:pt>
                <c:pt idx="27">
                  <c:v>17.238583333333331</c:v>
                </c:pt>
                <c:pt idx="28">
                  <c:v>17.238583333333331</c:v>
                </c:pt>
                <c:pt idx="29">
                  <c:v>17.238583333333331</c:v>
                </c:pt>
                <c:pt idx="30">
                  <c:v>17.238583333333331</c:v>
                </c:pt>
                <c:pt idx="31">
                  <c:v>17.238583333333331</c:v>
                </c:pt>
                <c:pt idx="32">
                  <c:v>17.238583333333331</c:v>
                </c:pt>
                <c:pt idx="33">
                  <c:v>17.238583333333331</c:v>
                </c:pt>
                <c:pt idx="34">
                  <c:v>17.238583333333331</c:v>
                </c:pt>
                <c:pt idx="35">
                  <c:v>17.238583333333331</c:v>
                </c:pt>
                <c:pt idx="36">
                  <c:v>17.238583333333331</c:v>
                </c:pt>
                <c:pt idx="37">
                  <c:v>17.238583333333331</c:v>
                </c:pt>
                <c:pt idx="38">
                  <c:v>17.238583333333331</c:v>
                </c:pt>
                <c:pt idx="39">
                  <c:v>17.238583333333331</c:v>
                </c:pt>
                <c:pt idx="40">
                  <c:v>17.238583333333331</c:v>
                </c:pt>
                <c:pt idx="41">
                  <c:v>17.238583333333331</c:v>
                </c:pt>
                <c:pt idx="42">
                  <c:v>17.238583333333331</c:v>
                </c:pt>
                <c:pt idx="43">
                  <c:v>17.238583333333331</c:v>
                </c:pt>
                <c:pt idx="44">
                  <c:v>17.238583333333331</c:v>
                </c:pt>
                <c:pt idx="45">
                  <c:v>17.238583333333331</c:v>
                </c:pt>
                <c:pt idx="46">
                  <c:v>17.238583333333331</c:v>
                </c:pt>
                <c:pt idx="47">
                  <c:v>17.238583333333331</c:v>
                </c:pt>
                <c:pt idx="48">
                  <c:v>17.238583333333331</c:v>
                </c:pt>
                <c:pt idx="49">
                  <c:v>17.238583333333331</c:v>
                </c:pt>
                <c:pt idx="50">
                  <c:v>17.238583333333331</c:v>
                </c:pt>
                <c:pt idx="51">
                  <c:v>17.238583333333331</c:v>
                </c:pt>
                <c:pt idx="52">
                  <c:v>17.238583333333331</c:v>
                </c:pt>
                <c:pt idx="53">
                  <c:v>17.238583333333331</c:v>
                </c:pt>
                <c:pt idx="54">
                  <c:v>17.238583333333331</c:v>
                </c:pt>
                <c:pt idx="55">
                  <c:v>17.238583333333331</c:v>
                </c:pt>
                <c:pt idx="56">
                  <c:v>17.238583333333331</c:v>
                </c:pt>
                <c:pt idx="57">
                  <c:v>17.238583333333331</c:v>
                </c:pt>
                <c:pt idx="58">
                  <c:v>17.238583333333331</c:v>
                </c:pt>
                <c:pt idx="59">
                  <c:v>17.238583333333331</c:v>
                </c:pt>
                <c:pt idx="60">
                  <c:v>17.238583333333331</c:v>
                </c:pt>
                <c:pt idx="61">
                  <c:v>17.238583333333331</c:v>
                </c:pt>
                <c:pt idx="62">
                  <c:v>17.238583333333331</c:v>
                </c:pt>
                <c:pt idx="63">
                  <c:v>17.238583333333331</c:v>
                </c:pt>
                <c:pt idx="64">
                  <c:v>17.238583333333331</c:v>
                </c:pt>
              </c:numCache>
            </c:numRef>
          </c:val>
          <c:smooth val="0"/>
          <c:extLst>
            <c:ext xmlns:c16="http://schemas.microsoft.com/office/drawing/2014/chart" uri="{C3380CC4-5D6E-409C-BE32-E72D297353CC}">
              <c16:uniqueId val="{0000001D-9DAE-410F-86B5-89DC0CD8C551}"/>
            </c:ext>
          </c:extLst>
        </c:ser>
        <c:ser>
          <c:idx val="4"/>
          <c:order val="4"/>
          <c:tx>
            <c:strRef>
              <c:f>Data!$Z$2</c:f>
              <c:strCache>
                <c:ptCount val="1"/>
                <c:pt idx="0">
                  <c:v>1 SD</c:v>
                </c:pt>
              </c:strCache>
            </c:strRef>
          </c:tx>
          <c:spPr>
            <a:ln w="28575" cap="rnd">
              <a:solidFill>
                <a:schemeClr val="bg2"/>
              </a:solidFill>
              <a:prstDash val="sysDot"/>
              <a:round/>
            </a:ln>
            <a:effectLst/>
          </c:spPr>
          <c:marker>
            <c:symbol val="none"/>
          </c:marker>
          <c:dPt>
            <c:idx val="11"/>
            <c:marker>
              <c:symbol val="none"/>
            </c:marker>
            <c:bubble3D val="0"/>
            <c:extLst>
              <c:ext xmlns:c16="http://schemas.microsoft.com/office/drawing/2014/chart" uri="{C3380CC4-5D6E-409C-BE32-E72D297353CC}">
                <c16:uniqueId val="{0000001E-9DAE-410F-86B5-89DC0CD8C551}"/>
              </c:ext>
            </c:extLst>
          </c:dPt>
          <c:dPt>
            <c:idx val="64"/>
            <c:marker>
              <c:symbol val="none"/>
            </c:marker>
            <c:bubble3D val="0"/>
            <c:extLst>
              <c:ext xmlns:c16="http://schemas.microsoft.com/office/drawing/2014/chart" uri="{C3380CC4-5D6E-409C-BE32-E72D297353CC}">
                <c16:uniqueId val="{00000028-9DAE-410F-86B5-89DC0CD8C551}"/>
              </c:ext>
            </c:extLst>
          </c:dPt>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Data!$Z$3:$Z$67</c:f>
              <c:numCache>
                <c:formatCode>General</c:formatCode>
                <c:ptCount val="65"/>
                <c:pt idx="0">
                  <c:v>15.934266666666666</c:v>
                </c:pt>
                <c:pt idx="1">
                  <c:v>15.934266666666666</c:v>
                </c:pt>
                <c:pt idx="2">
                  <c:v>15.934266666666666</c:v>
                </c:pt>
                <c:pt idx="3">
                  <c:v>15.934266666666666</c:v>
                </c:pt>
                <c:pt idx="4">
                  <c:v>15.934266666666666</c:v>
                </c:pt>
                <c:pt idx="5">
                  <c:v>15.934266666666666</c:v>
                </c:pt>
                <c:pt idx="6">
                  <c:v>15.934266666666666</c:v>
                </c:pt>
                <c:pt idx="7">
                  <c:v>15.934266666666666</c:v>
                </c:pt>
                <c:pt idx="8">
                  <c:v>15.934266666666666</c:v>
                </c:pt>
                <c:pt idx="9">
                  <c:v>15.934266666666666</c:v>
                </c:pt>
                <c:pt idx="10">
                  <c:v>15.934266666666666</c:v>
                </c:pt>
                <c:pt idx="11">
                  <c:v>15.934266666666666</c:v>
                </c:pt>
                <c:pt idx="12">
                  <c:v>15.934266666666666</c:v>
                </c:pt>
                <c:pt idx="13">
                  <c:v>15.934266666666666</c:v>
                </c:pt>
                <c:pt idx="14">
                  <c:v>15.934266666666666</c:v>
                </c:pt>
                <c:pt idx="15">
                  <c:v>15.934266666666666</c:v>
                </c:pt>
                <c:pt idx="16">
                  <c:v>15.934266666666666</c:v>
                </c:pt>
                <c:pt idx="17">
                  <c:v>15.934266666666666</c:v>
                </c:pt>
                <c:pt idx="18">
                  <c:v>15.934266666666666</c:v>
                </c:pt>
                <c:pt idx="19">
                  <c:v>15.934266666666666</c:v>
                </c:pt>
                <c:pt idx="20">
                  <c:v>15.934266666666666</c:v>
                </c:pt>
                <c:pt idx="21">
                  <c:v>15.934266666666666</c:v>
                </c:pt>
                <c:pt idx="22">
                  <c:v>15.934266666666666</c:v>
                </c:pt>
                <c:pt idx="23">
                  <c:v>15.934266666666666</c:v>
                </c:pt>
                <c:pt idx="24">
                  <c:v>15.934266666666666</c:v>
                </c:pt>
                <c:pt idx="25">
                  <c:v>15.934266666666666</c:v>
                </c:pt>
                <c:pt idx="26">
                  <c:v>15.934266666666666</c:v>
                </c:pt>
                <c:pt idx="27">
                  <c:v>15.934266666666666</c:v>
                </c:pt>
                <c:pt idx="28">
                  <c:v>15.934266666666666</c:v>
                </c:pt>
                <c:pt idx="29">
                  <c:v>15.934266666666666</c:v>
                </c:pt>
                <c:pt idx="30">
                  <c:v>15.934266666666666</c:v>
                </c:pt>
                <c:pt idx="31">
                  <c:v>15.934266666666666</c:v>
                </c:pt>
                <c:pt idx="32">
                  <c:v>15.934266666666666</c:v>
                </c:pt>
                <c:pt idx="33">
                  <c:v>15.934266666666666</c:v>
                </c:pt>
                <c:pt idx="34">
                  <c:v>15.934266666666666</c:v>
                </c:pt>
                <c:pt idx="35">
                  <c:v>15.934266666666666</c:v>
                </c:pt>
                <c:pt idx="36">
                  <c:v>15.934266666666666</c:v>
                </c:pt>
                <c:pt idx="37">
                  <c:v>15.934266666666666</c:v>
                </c:pt>
                <c:pt idx="38">
                  <c:v>15.934266666666666</c:v>
                </c:pt>
                <c:pt idx="39">
                  <c:v>15.934266666666666</c:v>
                </c:pt>
                <c:pt idx="40">
                  <c:v>15.934266666666666</c:v>
                </c:pt>
                <c:pt idx="41">
                  <c:v>15.934266666666666</c:v>
                </c:pt>
                <c:pt idx="42">
                  <c:v>15.934266666666666</c:v>
                </c:pt>
                <c:pt idx="43">
                  <c:v>15.934266666666666</c:v>
                </c:pt>
                <c:pt idx="44">
                  <c:v>15.934266666666666</c:v>
                </c:pt>
                <c:pt idx="45">
                  <c:v>15.934266666666666</c:v>
                </c:pt>
                <c:pt idx="46">
                  <c:v>15.934266666666666</c:v>
                </c:pt>
                <c:pt idx="47">
                  <c:v>15.934266666666666</c:v>
                </c:pt>
                <c:pt idx="48">
                  <c:v>15.934266666666666</c:v>
                </c:pt>
                <c:pt idx="49">
                  <c:v>15.934266666666666</c:v>
                </c:pt>
                <c:pt idx="50">
                  <c:v>15.934266666666666</c:v>
                </c:pt>
                <c:pt idx="51">
                  <c:v>15.934266666666666</c:v>
                </c:pt>
                <c:pt idx="52">
                  <c:v>15.934266666666666</c:v>
                </c:pt>
                <c:pt idx="53">
                  <c:v>15.934266666666666</c:v>
                </c:pt>
                <c:pt idx="54">
                  <c:v>15.934266666666666</c:v>
                </c:pt>
                <c:pt idx="55">
                  <c:v>15.934266666666666</c:v>
                </c:pt>
                <c:pt idx="56">
                  <c:v>15.934266666666666</c:v>
                </c:pt>
                <c:pt idx="57">
                  <c:v>15.934266666666666</c:v>
                </c:pt>
                <c:pt idx="58">
                  <c:v>15.934266666666666</c:v>
                </c:pt>
                <c:pt idx="59">
                  <c:v>15.934266666666666</c:v>
                </c:pt>
                <c:pt idx="60">
                  <c:v>15.934266666666666</c:v>
                </c:pt>
                <c:pt idx="61">
                  <c:v>15.934266666666666</c:v>
                </c:pt>
                <c:pt idx="62">
                  <c:v>15.934266666666666</c:v>
                </c:pt>
                <c:pt idx="63">
                  <c:v>15.934266666666666</c:v>
                </c:pt>
                <c:pt idx="64">
                  <c:v>15.934266666666666</c:v>
                </c:pt>
              </c:numCache>
            </c:numRef>
          </c:val>
          <c:smooth val="0"/>
          <c:extLst>
            <c:ext xmlns:c16="http://schemas.microsoft.com/office/drawing/2014/chart" uri="{C3380CC4-5D6E-409C-BE32-E72D297353CC}">
              <c16:uniqueId val="{0000001F-9DAE-410F-86B5-89DC0CD8C551}"/>
            </c:ext>
          </c:extLst>
        </c:ser>
        <c:ser>
          <c:idx val="5"/>
          <c:order val="5"/>
          <c:tx>
            <c:strRef>
              <c:f>Data!$AA$2</c:f>
              <c:strCache>
                <c:ptCount val="1"/>
                <c:pt idx="0">
                  <c:v>Control Limit</c:v>
                </c:pt>
              </c:strCache>
            </c:strRef>
          </c:tx>
          <c:spPr>
            <a:ln w="28575" cap="rnd">
              <a:solidFill>
                <a:schemeClr val="tx2"/>
              </a:solidFill>
              <a:prstDash val="sysDash"/>
              <a:round/>
            </a:ln>
            <a:effectLst/>
          </c:spPr>
          <c:marker>
            <c:symbol val="none"/>
          </c:marker>
          <c:dPt>
            <c:idx val="23"/>
            <c:marker>
              <c:symbol val="none"/>
            </c:marker>
            <c:bubble3D val="0"/>
            <c:extLst>
              <c:ext xmlns:c16="http://schemas.microsoft.com/office/drawing/2014/chart" uri="{C3380CC4-5D6E-409C-BE32-E72D297353CC}">
                <c16:uniqueId val="{00000020-9DAE-410F-86B5-89DC0CD8C551}"/>
              </c:ext>
            </c:extLst>
          </c:dPt>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Data!$AA$3:$AA$67</c:f>
              <c:numCache>
                <c:formatCode>General</c:formatCode>
                <c:ptCount val="65"/>
                <c:pt idx="0">
                  <c:v>10.717000000000001</c:v>
                </c:pt>
                <c:pt idx="1">
                  <c:v>10.717000000000001</c:v>
                </c:pt>
                <c:pt idx="2">
                  <c:v>10.717000000000001</c:v>
                </c:pt>
                <c:pt idx="3">
                  <c:v>10.717000000000001</c:v>
                </c:pt>
                <c:pt idx="4">
                  <c:v>10.717000000000001</c:v>
                </c:pt>
                <c:pt idx="5">
                  <c:v>10.717000000000001</c:v>
                </c:pt>
                <c:pt idx="6">
                  <c:v>10.717000000000001</c:v>
                </c:pt>
                <c:pt idx="7">
                  <c:v>10.717000000000001</c:v>
                </c:pt>
                <c:pt idx="8">
                  <c:v>10.717000000000001</c:v>
                </c:pt>
                <c:pt idx="9">
                  <c:v>10.717000000000001</c:v>
                </c:pt>
                <c:pt idx="10">
                  <c:v>10.717000000000001</c:v>
                </c:pt>
                <c:pt idx="11">
                  <c:v>10.717000000000001</c:v>
                </c:pt>
                <c:pt idx="12">
                  <c:v>10.717000000000001</c:v>
                </c:pt>
                <c:pt idx="13">
                  <c:v>10.717000000000001</c:v>
                </c:pt>
                <c:pt idx="14">
                  <c:v>10.717000000000001</c:v>
                </c:pt>
                <c:pt idx="15">
                  <c:v>10.717000000000001</c:v>
                </c:pt>
                <c:pt idx="16">
                  <c:v>10.717000000000001</c:v>
                </c:pt>
                <c:pt idx="17">
                  <c:v>10.717000000000001</c:v>
                </c:pt>
                <c:pt idx="18">
                  <c:v>10.717000000000001</c:v>
                </c:pt>
                <c:pt idx="19">
                  <c:v>10.717000000000001</c:v>
                </c:pt>
                <c:pt idx="20">
                  <c:v>10.717000000000001</c:v>
                </c:pt>
                <c:pt idx="21">
                  <c:v>10.717000000000001</c:v>
                </c:pt>
                <c:pt idx="22">
                  <c:v>10.717000000000001</c:v>
                </c:pt>
                <c:pt idx="23">
                  <c:v>10.717000000000001</c:v>
                </c:pt>
                <c:pt idx="24">
                  <c:v>10.717000000000001</c:v>
                </c:pt>
                <c:pt idx="25">
                  <c:v>10.717000000000001</c:v>
                </c:pt>
                <c:pt idx="26">
                  <c:v>10.717000000000001</c:v>
                </c:pt>
                <c:pt idx="27">
                  <c:v>10.717000000000001</c:v>
                </c:pt>
                <c:pt idx="28">
                  <c:v>10.717000000000001</c:v>
                </c:pt>
                <c:pt idx="29">
                  <c:v>10.717000000000001</c:v>
                </c:pt>
                <c:pt idx="30">
                  <c:v>10.717000000000001</c:v>
                </c:pt>
                <c:pt idx="31">
                  <c:v>10.717000000000001</c:v>
                </c:pt>
                <c:pt idx="32">
                  <c:v>10.717000000000001</c:v>
                </c:pt>
                <c:pt idx="33">
                  <c:v>10.717000000000001</c:v>
                </c:pt>
                <c:pt idx="34">
                  <c:v>10.717000000000001</c:v>
                </c:pt>
                <c:pt idx="35">
                  <c:v>10.717000000000001</c:v>
                </c:pt>
                <c:pt idx="36">
                  <c:v>10.717000000000001</c:v>
                </c:pt>
                <c:pt idx="37">
                  <c:v>10.717000000000001</c:v>
                </c:pt>
                <c:pt idx="38">
                  <c:v>10.717000000000001</c:v>
                </c:pt>
                <c:pt idx="39">
                  <c:v>10.717000000000001</c:v>
                </c:pt>
                <c:pt idx="40">
                  <c:v>10.717000000000001</c:v>
                </c:pt>
                <c:pt idx="41">
                  <c:v>10.717000000000001</c:v>
                </c:pt>
                <c:pt idx="42">
                  <c:v>10.717000000000001</c:v>
                </c:pt>
                <c:pt idx="43">
                  <c:v>10.717000000000001</c:v>
                </c:pt>
                <c:pt idx="44">
                  <c:v>10.717000000000001</c:v>
                </c:pt>
                <c:pt idx="45">
                  <c:v>10.717000000000001</c:v>
                </c:pt>
                <c:pt idx="46">
                  <c:v>10.717000000000001</c:v>
                </c:pt>
                <c:pt idx="47">
                  <c:v>10.717000000000001</c:v>
                </c:pt>
                <c:pt idx="48">
                  <c:v>10.717000000000001</c:v>
                </c:pt>
                <c:pt idx="49">
                  <c:v>10.717000000000001</c:v>
                </c:pt>
                <c:pt idx="50">
                  <c:v>10.717000000000001</c:v>
                </c:pt>
                <c:pt idx="51">
                  <c:v>10.717000000000001</c:v>
                </c:pt>
                <c:pt idx="52">
                  <c:v>10.717000000000001</c:v>
                </c:pt>
                <c:pt idx="53">
                  <c:v>10.717000000000001</c:v>
                </c:pt>
                <c:pt idx="54">
                  <c:v>10.717000000000001</c:v>
                </c:pt>
                <c:pt idx="55">
                  <c:v>10.717000000000001</c:v>
                </c:pt>
                <c:pt idx="56">
                  <c:v>10.717000000000001</c:v>
                </c:pt>
                <c:pt idx="57">
                  <c:v>10.717000000000001</c:v>
                </c:pt>
                <c:pt idx="58">
                  <c:v>10.717000000000001</c:v>
                </c:pt>
                <c:pt idx="59">
                  <c:v>10.717000000000001</c:v>
                </c:pt>
                <c:pt idx="60">
                  <c:v>10.717000000000001</c:v>
                </c:pt>
                <c:pt idx="61">
                  <c:v>10.717000000000001</c:v>
                </c:pt>
                <c:pt idx="62">
                  <c:v>10.717000000000001</c:v>
                </c:pt>
                <c:pt idx="63">
                  <c:v>10.717000000000001</c:v>
                </c:pt>
                <c:pt idx="64">
                  <c:v>10.717000000000001</c:v>
                </c:pt>
              </c:numCache>
            </c:numRef>
          </c:val>
          <c:smooth val="0"/>
          <c:extLst>
            <c:ext xmlns:c16="http://schemas.microsoft.com/office/drawing/2014/chart" uri="{C3380CC4-5D6E-409C-BE32-E72D297353CC}">
              <c16:uniqueId val="{00000021-9DAE-410F-86B5-89DC0CD8C551}"/>
            </c:ext>
          </c:extLst>
        </c:ser>
        <c:ser>
          <c:idx val="6"/>
          <c:order val="6"/>
          <c:tx>
            <c:strRef>
              <c:f>Data!$AB$2</c:f>
              <c:strCache>
                <c:ptCount val="1"/>
                <c:pt idx="0">
                  <c:v>Low 1 SD</c:v>
                </c:pt>
              </c:strCache>
            </c:strRef>
          </c:tx>
          <c:spPr>
            <a:ln w="28575" cap="rnd">
              <a:solidFill>
                <a:schemeClr val="bg2"/>
              </a:solidFill>
              <a:prstDash val="sysDot"/>
              <a:round/>
            </a:ln>
            <a:effectLst/>
          </c:spPr>
          <c:marker>
            <c:symbol val="none"/>
          </c:marker>
          <c:dPt>
            <c:idx val="50"/>
            <c:marker>
              <c:symbol val="none"/>
            </c:marker>
            <c:bubble3D val="0"/>
            <c:extLst>
              <c:ext xmlns:c16="http://schemas.microsoft.com/office/drawing/2014/chart" uri="{C3380CC4-5D6E-409C-BE32-E72D297353CC}">
                <c16:uniqueId val="{00000024-9DAE-410F-86B5-89DC0CD8C551}"/>
              </c:ext>
            </c:extLst>
          </c:dPt>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Data!$AB$3:$AB$67</c:f>
              <c:numCache>
                <c:formatCode>General</c:formatCode>
                <c:ptCount val="65"/>
                <c:pt idx="0">
                  <c:v>12.021316666666667</c:v>
                </c:pt>
                <c:pt idx="1">
                  <c:v>12.021316666666667</c:v>
                </c:pt>
                <c:pt idx="2">
                  <c:v>12.021316666666667</c:v>
                </c:pt>
                <c:pt idx="3">
                  <c:v>12.021316666666667</c:v>
                </c:pt>
                <c:pt idx="4">
                  <c:v>12.021316666666667</c:v>
                </c:pt>
                <c:pt idx="5">
                  <c:v>12.021316666666667</c:v>
                </c:pt>
                <c:pt idx="6">
                  <c:v>12.021316666666667</c:v>
                </c:pt>
                <c:pt idx="7">
                  <c:v>12.021316666666667</c:v>
                </c:pt>
                <c:pt idx="8">
                  <c:v>12.021316666666667</c:v>
                </c:pt>
                <c:pt idx="9">
                  <c:v>12.021316666666667</c:v>
                </c:pt>
                <c:pt idx="10">
                  <c:v>12.021316666666667</c:v>
                </c:pt>
                <c:pt idx="11">
                  <c:v>12.021316666666667</c:v>
                </c:pt>
                <c:pt idx="12">
                  <c:v>12.021316666666667</c:v>
                </c:pt>
                <c:pt idx="13">
                  <c:v>12.021316666666667</c:v>
                </c:pt>
                <c:pt idx="14">
                  <c:v>12.021316666666667</c:v>
                </c:pt>
                <c:pt idx="15">
                  <c:v>12.021316666666667</c:v>
                </c:pt>
                <c:pt idx="16">
                  <c:v>12.021316666666667</c:v>
                </c:pt>
                <c:pt idx="17">
                  <c:v>12.021316666666667</c:v>
                </c:pt>
                <c:pt idx="18">
                  <c:v>12.021316666666667</c:v>
                </c:pt>
                <c:pt idx="19">
                  <c:v>12.021316666666667</c:v>
                </c:pt>
                <c:pt idx="20">
                  <c:v>12.021316666666667</c:v>
                </c:pt>
                <c:pt idx="21">
                  <c:v>12.021316666666667</c:v>
                </c:pt>
                <c:pt idx="22">
                  <c:v>12.021316666666667</c:v>
                </c:pt>
                <c:pt idx="23">
                  <c:v>12.021316666666667</c:v>
                </c:pt>
                <c:pt idx="24">
                  <c:v>12.021316666666667</c:v>
                </c:pt>
                <c:pt idx="25">
                  <c:v>12.021316666666667</c:v>
                </c:pt>
                <c:pt idx="26">
                  <c:v>12.021316666666667</c:v>
                </c:pt>
                <c:pt idx="27">
                  <c:v>12.021316666666667</c:v>
                </c:pt>
                <c:pt idx="28">
                  <c:v>12.021316666666667</c:v>
                </c:pt>
                <c:pt idx="29">
                  <c:v>12.021316666666667</c:v>
                </c:pt>
                <c:pt idx="30">
                  <c:v>12.021316666666667</c:v>
                </c:pt>
                <c:pt idx="31">
                  <c:v>12.021316666666667</c:v>
                </c:pt>
                <c:pt idx="32">
                  <c:v>12.021316666666667</c:v>
                </c:pt>
                <c:pt idx="33">
                  <c:v>12.021316666666667</c:v>
                </c:pt>
                <c:pt idx="34">
                  <c:v>12.021316666666667</c:v>
                </c:pt>
                <c:pt idx="35">
                  <c:v>12.021316666666667</c:v>
                </c:pt>
                <c:pt idx="36">
                  <c:v>12.021316666666667</c:v>
                </c:pt>
                <c:pt idx="37">
                  <c:v>12.021316666666667</c:v>
                </c:pt>
                <c:pt idx="38">
                  <c:v>12.021316666666667</c:v>
                </c:pt>
                <c:pt idx="39">
                  <c:v>12.021316666666667</c:v>
                </c:pt>
                <c:pt idx="40">
                  <c:v>12.021316666666667</c:v>
                </c:pt>
                <c:pt idx="41">
                  <c:v>12.021316666666667</c:v>
                </c:pt>
                <c:pt idx="42">
                  <c:v>12.021316666666667</c:v>
                </c:pt>
                <c:pt idx="43">
                  <c:v>12.021316666666667</c:v>
                </c:pt>
                <c:pt idx="44">
                  <c:v>12.021316666666667</c:v>
                </c:pt>
                <c:pt idx="45">
                  <c:v>12.021316666666667</c:v>
                </c:pt>
                <c:pt idx="46">
                  <c:v>12.021316666666667</c:v>
                </c:pt>
                <c:pt idx="47">
                  <c:v>12.021316666666667</c:v>
                </c:pt>
                <c:pt idx="48">
                  <c:v>12.021316666666667</c:v>
                </c:pt>
                <c:pt idx="49">
                  <c:v>12.021316666666667</c:v>
                </c:pt>
                <c:pt idx="50">
                  <c:v>12.021316666666667</c:v>
                </c:pt>
                <c:pt idx="51">
                  <c:v>12.021316666666667</c:v>
                </c:pt>
                <c:pt idx="52">
                  <c:v>12.021316666666667</c:v>
                </c:pt>
                <c:pt idx="53">
                  <c:v>12.021316666666667</c:v>
                </c:pt>
                <c:pt idx="54">
                  <c:v>12.021316666666667</c:v>
                </c:pt>
                <c:pt idx="55">
                  <c:v>12.021316666666667</c:v>
                </c:pt>
                <c:pt idx="56">
                  <c:v>12.021316666666667</c:v>
                </c:pt>
                <c:pt idx="57">
                  <c:v>12.021316666666667</c:v>
                </c:pt>
                <c:pt idx="58">
                  <c:v>12.021316666666667</c:v>
                </c:pt>
                <c:pt idx="59">
                  <c:v>12.021316666666667</c:v>
                </c:pt>
                <c:pt idx="60">
                  <c:v>12.021316666666667</c:v>
                </c:pt>
                <c:pt idx="61">
                  <c:v>12.021316666666667</c:v>
                </c:pt>
                <c:pt idx="62">
                  <c:v>12.021316666666667</c:v>
                </c:pt>
                <c:pt idx="63">
                  <c:v>12.021316666666667</c:v>
                </c:pt>
                <c:pt idx="64">
                  <c:v>12.021316666666667</c:v>
                </c:pt>
              </c:numCache>
            </c:numRef>
          </c:val>
          <c:smooth val="0"/>
          <c:extLst>
            <c:ext xmlns:c16="http://schemas.microsoft.com/office/drawing/2014/chart" uri="{C3380CC4-5D6E-409C-BE32-E72D297353CC}">
              <c16:uniqueId val="{00000022-9DAE-410F-86B5-89DC0CD8C551}"/>
            </c:ext>
          </c:extLst>
        </c:ser>
        <c:ser>
          <c:idx val="7"/>
          <c:order val="7"/>
          <c:tx>
            <c:strRef>
              <c:f>Data!$AC$2</c:f>
              <c:strCache>
                <c:ptCount val="1"/>
                <c:pt idx="0">
                  <c:v>Low 2 SD</c:v>
                </c:pt>
              </c:strCache>
            </c:strRef>
          </c:tx>
          <c:spPr>
            <a:ln w="28575" cap="rnd">
              <a:solidFill>
                <a:schemeClr val="bg2"/>
              </a:solidFill>
              <a:prstDash val="sysDot"/>
              <a:round/>
            </a:ln>
            <a:effectLst/>
          </c:spPr>
          <c:marker>
            <c:symbol val="none"/>
          </c:marker>
          <c:dPt>
            <c:idx val="53"/>
            <c:marker>
              <c:symbol val="none"/>
            </c:marker>
            <c:bubble3D val="0"/>
            <c:extLst>
              <c:ext xmlns:c16="http://schemas.microsoft.com/office/drawing/2014/chart" uri="{C3380CC4-5D6E-409C-BE32-E72D297353CC}">
                <c16:uniqueId val="{00000025-9DAE-410F-86B5-89DC0CD8C551}"/>
              </c:ext>
            </c:extLst>
          </c:dPt>
          <c:dPt>
            <c:idx val="58"/>
            <c:marker>
              <c:symbol val="none"/>
            </c:marker>
            <c:bubble3D val="0"/>
            <c:extLst>
              <c:ext xmlns:c16="http://schemas.microsoft.com/office/drawing/2014/chart" uri="{C3380CC4-5D6E-409C-BE32-E72D297353CC}">
                <c16:uniqueId val="{00000026-9DAE-410F-86B5-89DC0CD8C551}"/>
              </c:ext>
            </c:extLst>
          </c:dPt>
          <c:dPt>
            <c:idx val="60"/>
            <c:marker>
              <c:symbol val="none"/>
            </c:marker>
            <c:bubble3D val="0"/>
            <c:extLst>
              <c:ext xmlns:c16="http://schemas.microsoft.com/office/drawing/2014/chart" uri="{C3380CC4-5D6E-409C-BE32-E72D297353CC}">
                <c16:uniqueId val="{00000027-9DAE-410F-86B5-89DC0CD8C551}"/>
              </c:ext>
            </c:extLst>
          </c:dPt>
          <c:cat>
            <c:numRef>
              <c:f>Data!$U$3:$U$67</c:f>
              <c:numCache>
                <c:formatCode>m/d/yyyy</c:formatCode>
                <c:ptCount val="65"/>
                <c:pt idx="0">
                  <c:v>42918</c:v>
                </c:pt>
                <c:pt idx="1">
                  <c:v>42925</c:v>
                </c:pt>
                <c:pt idx="2">
                  <c:v>42932</c:v>
                </c:pt>
                <c:pt idx="3">
                  <c:v>42939</c:v>
                </c:pt>
                <c:pt idx="4">
                  <c:v>42946</c:v>
                </c:pt>
                <c:pt idx="5">
                  <c:v>42953</c:v>
                </c:pt>
                <c:pt idx="6">
                  <c:v>42960</c:v>
                </c:pt>
                <c:pt idx="7">
                  <c:v>42967</c:v>
                </c:pt>
                <c:pt idx="8">
                  <c:v>42974</c:v>
                </c:pt>
                <c:pt idx="9">
                  <c:v>42981</c:v>
                </c:pt>
                <c:pt idx="10">
                  <c:v>42988</c:v>
                </c:pt>
                <c:pt idx="11">
                  <c:v>42995</c:v>
                </c:pt>
                <c:pt idx="12">
                  <c:v>43002</c:v>
                </c:pt>
                <c:pt idx="13">
                  <c:v>43009</c:v>
                </c:pt>
                <c:pt idx="14">
                  <c:v>43016</c:v>
                </c:pt>
                <c:pt idx="15">
                  <c:v>43023</c:v>
                </c:pt>
                <c:pt idx="16">
                  <c:v>43030</c:v>
                </c:pt>
                <c:pt idx="17">
                  <c:v>43037</c:v>
                </c:pt>
                <c:pt idx="18">
                  <c:v>43044</c:v>
                </c:pt>
                <c:pt idx="19">
                  <c:v>43051</c:v>
                </c:pt>
                <c:pt idx="20">
                  <c:v>43058</c:v>
                </c:pt>
                <c:pt idx="21">
                  <c:v>43065</c:v>
                </c:pt>
                <c:pt idx="22">
                  <c:v>43072</c:v>
                </c:pt>
                <c:pt idx="23">
                  <c:v>43079</c:v>
                </c:pt>
                <c:pt idx="24">
                  <c:v>43086</c:v>
                </c:pt>
                <c:pt idx="25">
                  <c:v>43093</c:v>
                </c:pt>
                <c:pt idx="26">
                  <c:v>43100</c:v>
                </c:pt>
                <c:pt idx="27">
                  <c:v>43107</c:v>
                </c:pt>
                <c:pt idx="28">
                  <c:v>43114</c:v>
                </c:pt>
                <c:pt idx="29">
                  <c:v>43121</c:v>
                </c:pt>
                <c:pt idx="30">
                  <c:v>43128</c:v>
                </c:pt>
                <c:pt idx="31">
                  <c:v>43135</c:v>
                </c:pt>
                <c:pt idx="32">
                  <c:v>43142</c:v>
                </c:pt>
                <c:pt idx="33">
                  <c:v>43149</c:v>
                </c:pt>
                <c:pt idx="34">
                  <c:v>43156</c:v>
                </c:pt>
                <c:pt idx="35">
                  <c:v>43163</c:v>
                </c:pt>
                <c:pt idx="36">
                  <c:v>43170</c:v>
                </c:pt>
                <c:pt idx="37">
                  <c:v>43177</c:v>
                </c:pt>
                <c:pt idx="38">
                  <c:v>43184</c:v>
                </c:pt>
                <c:pt idx="39">
                  <c:v>43191</c:v>
                </c:pt>
                <c:pt idx="40">
                  <c:v>43198</c:v>
                </c:pt>
                <c:pt idx="41">
                  <c:v>43205</c:v>
                </c:pt>
                <c:pt idx="42">
                  <c:v>43212</c:v>
                </c:pt>
                <c:pt idx="43">
                  <c:v>43219</c:v>
                </c:pt>
                <c:pt idx="44">
                  <c:v>43226</c:v>
                </c:pt>
                <c:pt idx="45">
                  <c:v>43233</c:v>
                </c:pt>
                <c:pt idx="46">
                  <c:v>43240</c:v>
                </c:pt>
                <c:pt idx="47">
                  <c:v>43247</c:v>
                </c:pt>
                <c:pt idx="48">
                  <c:v>43254</c:v>
                </c:pt>
                <c:pt idx="49">
                  <c:v>43261</c:v>
                </c:pt>
                <c:pt idx="50">
                  <c:v>43268</c:v>
                </c:pt>
                <c:pt idx="51">
                  <c:v>43275</c:v>
                </c:pt>
                <c:pt idx="52">
                  <c:v>43282</c:v>
                </c:pt>
                <c:pt idx="53">
                  <c:v>43289</c:v>
                </c:pt>
                <c:pt idx="54">
                  <c:v>43296</c:v>
                </c:pt>
                <c:pt idx="55">
                  <c:v>43303</c:v>
                </c:pt>
                <c:pt idx="56">
                  <c:v>43310</c:v>
                </c:pt>
                <c:pt idx="57">
                  <c:v>43317</c:v>
                </c:pt>
                <c:pt idx="58">
                  <c:v>43324</c:v>
                </c:pt>
                <c:pt idx="59">
                  <c:v>43331</c:v>
                </c:pt>
                <c:pt idx="60">
                  <c:v>43338</c:v>
                </c:pt>
                <c:pt idx="61">
                  <c:v>43345</c:v>
                </c:pt>
                <c:pt idx="62">
                  <c:v>43352</c:v>
                </c:pt>
                <c:pt idx="63">
                  <c:v>43359</c:v>
                </c:pt>
                <c:pt idx="64">
                  <c:v>43366</c:v>
                </c:pt>
              </c:numCache>
            </c:numRef>
          </c:cat>
          <c:val>
            <c:numRef>
              <c:f>Data!$AC$3:$AC$67</c:f>
              <c:numCache>
                <c:formatCode>General</c:formatCode>
                <c:ptCount val="65"/>
                <c:pt idx="0">
                  <c:v>13.325633333333332</c:v>
                </c:pt>
                <c:pt idx="1">
                  <c:v>13.325633333333332</c:v>
                </c:pt>
                <c:pt idx="2">
                  <c:v>13.325633333333332</c:v>
                </c:pt>
                <c:pt idx="3">
                  <c:v>13.325633333333332</c:v>
                </c:pt>
                <c:pt idx="4">
                  <c:v>13.325633333333332</c:v>
                </c:pt>
                <c:pt idx="5">
                  <c:v>13.325633333333332</c:v>
                </c:pt>
                <c:pt idx="6">
                  <c:v>13.325633333333332</c:v>
                </c:pt>
                <c:pt idx="7">
                  <c:v>13.325633333333332</c:v>
                </c:pt>
                <c:pt idx="8">
                  <c:v>13.325633333333332</c:v>
                </c:pt>
                <c:pt idx="9">
                  <c:v>13.325633333333332</c:v>
                </c:pt>
                <c:pt idx="10">
                  <c:v>13.325633333333332</c:v>
                </c:pt>
                <c:pt idx="11">
                  <c:v>13.325633333333332</c:v>
                </c:pt>
                <c:pt idx="12">
                  <c:v>13.325633333333332</c:v>
                </c:pt>
                <c:pt idx="13">
                  <c:v>13.325633333333332</c:v>
                </c:pt>
                <c:pt idx="14">
                  <c:v>13.325633333333332</c:v>
                </c:pt>
                <c:pt idx="15">
                  <c:v>13.325633333333332</c:v>
                </c:pt>
                <c:pt idx="16">
                  <c:v>13.325633333333332</c:v>
                </c:pt>
                <c:pt idx="17">
                  <c:v>13.325633333333332</c:v>
                </c:pt>
                <c:pt idx="18">
                  <c:v>13.325633333333332</c:v>
                </c:pt>
                <c:pt idx="19">
                  <c:v>13.325633333333332</c:v>
                </c:pt>
                <c:pt idx="20">
                  <c:v>13.325633333333332</c:v>
                </c:pt>
                <c:pt idx="21">
                  <c:v>13.325633333333332</c:v>
                </c:pt>
                <c:pt idx="22">
                  <c:v>13.325633333333332</c:v>
                </c:pt>
                <c:pt idx="23">
                  <c:v>13.325633333333332</c:v>
                </c:pt>
                <c:pt idx="24">
                  <c:v>13.325633333333332</c:v>
                </c:pt>
                <c:pt idx="25">
                  <c:v>13.325633333333332</c:v>
                </c:pt>
                <c:pt idx="26">
                  <c:v>13.325633333333332</c:v>
                </c:pt>
                <c:pt idx="27">
                  <c:v>13.325633333333332</c:v>
                </c:pt>
                <c:pt idx="28">
                  <c:v>13.325633333333332</c:v>
                </c:pt>
                <c:pt idx="29">
                  <c:v>13.325633333333332</c:v>
                </c:pt>
                <c:pt idx="30">
                  <c:v>13.325633333333332</c:v>
                </c:pt>
                <c:pt idx="31">
                  <c:v>13.325633333333332</c:v>
                </c:pt>
                <c:pt idx="32">
                  <c:v>13.325633333333332</c:v>
                </c:pt>
                <c:pt idx="33">
                  <c:v>13.325633333333332</c:v>
                </c:pt>
                <c:pt idx="34">
                  <c:v>13.325633333333332</c:v>
                </c:pt>
                <c:pt idx="35">
                  <c:v>13.325633333333332</c:v>
                </c:pt>
                <c:pt idx="36">
                  <c:v>13.325633333333332</c:v>
                </c:pt>
                <c:pt idx="37">
                  <c:v>13.325633333333332</c:v>
                </c:pt>
                <c:pt idx="38">
                  <c:v>13.325633333333332</c:v>
                </c:pt>
                <c:pt idx="39">
                  <c:v>13.325633333333332</c:v>
                </c:pt>
                <c:pt idx="40">
                  <c:v>13.325633333333332</c:v>
                </c:pt>
                <c:pt idx="41">
                  <c:v>13.325633333333332</c:v>
                </c:pt>
                <c:pt idx="42">
                  <c:v>13.325633333333332</c:v>
                </c:pt>
                <c:pt idx="43">
                  <c:v>13.325633333333332</c:v>
                </c:pt>
                <c:pt idx="44">
                  <c:v>13.325633333333332</c:v>
                </c:pt>
                <c:pt idx="45">
                  <c:v>13.325633333333332</c:v>
                </c:pt>
                <c:pt idx="46">
                  <c:v>13.325633333333332</c:v>
                </c:pt>
                <c:pt idx="47">
                  <c:v>13.325633333333332</c:v>
                </c:pt>
                <c:pt idx="48">
                  <c:v>13.325633333333332</c:v>
                </c:pt>
                <c:pt idx="49">
                  <c:v>13.325633333333332</c:v>
                </c:pt>
                <c:pt idx="50">
                  <c:v>13.325633333333332</c:v>
                </c:pt>
                <c:pt idx="51">
                  <c:v>13.325633333333332</c:v>
                </c:pt>
                <c:pt idx="52">
                  <c:v>13.325633333333332</c:v>
                </c:pt>
                <c:pt idx="53">
                  <c:v>13.325633333333332</c:v>
                </c:pt>
                <c:pt idx="54">
                  <c:v>13.325633333333332</c:v>
                </c:pt>
                <c:pt idx="55">
                  <c:v>13.325633333333332</c:v>
                </c:pt>
                <c:pt idx="56">
                  <c:v>13.325633333333332</c:v>
                </c:pt>
                <c:pt idx="57">
                  <c:v>13.325633333333332</c:v>
                </c:pt>
                <c:pt idx="58">
                  <c:v>13.325633333333332</c:v>
                </c:pt>
                <c:pt idx="59">
                  <c:v>13.325633333333332</c:v>
                </c:pt>
                <c:pt idx="60">
                  <c:v>13.325633333333332</c:v>
                </c:pt>
                <c:pt idx="61">
                  <c:v>13.325633333333332</c:v>
                </c:pt>
                <c:pt idx="62">
                  <c:v>13.325633333333332</c:v>
                </c:pt>
                <c:pt idx="63">
                  <c:v>13.325633333333332</c:v>
                </c:pt>
                <c:pt idx="64">
                  <c:v>13.325633333333332</c:v>
                </c:pt>
              </c:numCache>
            </c:numRef>
          </c:val>
          <c:smooth val="0"/>
          <c:extLst>
            <c:ext xmlns:c16="http://schemas.microsoft.com/office/drawing/2014/chart" uri="{C3380CC4-5D6E-409C-BE32-E72D297353CC}">
              <c16:uniqueId val="{00000023-9DAE-410F-86B5-89DC0CD8C551}"/>
            </c:ext>
          </c:extLst>
        </c:ser>
        <c:dLbls>
          <c:showLegendKey val="0"/>
          <c:showVal val="0"/>
          <c:showCatName val="0"/>
          <c:showSerName val="0"/>
          <c:showPercent val="0"/>
          <c:showBubbleSize val="0"/>
        </c:dLbls>
        <c:marker val="1"/>
        <c:smooth val="0"/>
        <c:axId val="599809680"/>
        <c:axId val="599809352"/>
      </c:lineChart>
      <c:dateAx>
        <c:axId val="5998096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809352"/>
        <c:crosses val="autoZero"/>
        <c:auto val="1"/>
        <c:lblOffset val="100"/>
        <c:baseTimeUnit val="days"/>
      </c:dateAx>
      <c:valAx>
        <c:axId val="599809352"/>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809680"/>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FF4A00"/>
                </a:solidFill>
              </a:rPr>
              <a:t>Main</a:t>
            </a:r>
            <a:r>
              <a:rPr lang="en-US" baseline="0" dirty="0">
                <a:solidFill>
                  <a:srgbClr val="FF4A00"/>
                </a:solidFill>
              </a:rPr>
              <a:t> St. - High Utilizer ED Rate, Lists q3mo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Data!$L$2</c:f>
              <c:strCache>
                <c:ptCount val="1"/>
                <c:pt idx="0">
                  <c:v>Avg. High Utilizer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0-D9DC-43C2-BFE5-7A0498228013}"/>
              </c:ext>
            </c:extLst>
          </c:dPt>
          <c:dPt>
            <c:idx val="19"/>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1-D9DC-43C2-BFE5-7A0498228013}"/>
              </c:ext>
            </c:extLst>
          </c:dPt>
          <c:dPt>
            <c:idx val="2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2-D9DC-43C2-BFE5-7A0498228013}"/>
              </c:ext>
            </c:extLst>
          </c:dPt>
          <c:dPt>
            <c:idx val="2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3-D9DC-43C2-BFE5-7A0498228013}"/>
              </c:ext>
            </c:extLst>
          </c:dPt>
          <c:dPt>
            <c:idx val="2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4-D9DC-43C2-BFE5-7A0498228013}"/>
              </c:ext>
            </c:extLst>
          </c:dPt>
          <c:dPt>
            <c:idx val="2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5-D9DC-43C2-BFE5-7A0498228013}"/>
              </c:ext>
            </c:extLst>
          </c:dPt>
          <c:dPt>
            <c:idx val="2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6-D9DC-43C2-BFE5-7A0498228013}"/>
              </c:ext>
            </c:extLst>
          </c:dPt>
          <c:dPt>
            <c:idx val="2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7-D9DC-43C2-BFE5-7A0498228013}"/>
              </c:ext>
            </c:extLst>
          </c:dPt>
          <c:dPt>
            <c:idx val="2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8-D9DC-43C2-BFE5-7A0498228013}"/>
              </c:ext>
            </c:extLst>
          </c:dPt>
          <c:dPt>
            <c:idx val="2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9-D9DC-43C2-BFE5-7A0498228013}"/>
              </c:ext>
            </c:extLst>
          </c:dPt>
          <c:dPt>
            <c:idx val="3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A-D9DC-43C2-BFE5-7A0498228013}"/>
              </c:ext>
            </c:extLst>
          </c:dPt>
          <c:dPt>
            <c:idx val="4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B-D9DC-43C2-BFE5-7A0498228013}"/>
              </c:ext>
            </c:extLst>
          </c:dPt>
          <c:dPt>
            <c:idx val="4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C-D9DC-43C2-BFE5-7A0498228013}"/>
              </c:ext>
            </c:extLst>
          </c:dPt>
          <c:dPt>
            <c:idx val="4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D-D9DC-43C2-BFE5-7A0498228013}"/>
              </c:ext>
            </c:extLst>
          </c:dPt>
          <c:dPt>
            <c:idx val="4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E-D9DC-43C2-BFE5-7A0498228013}"/>
              </c:ext>
            </c:extLst>
          </c:dPt>
          <c:dPt>
            <c:idx val="4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F-D9DC-43C2-BFE5-7A0498228013}"/>
              </c:ext>
            </c:extLst>
          </c:dPt>
          <c:dPt>
            <c:idx val="49"/>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0-D9DC-43C2-BFE5-7A0498228013}"/>
              </c:ext>
            </c:extLst>
          </c:dPt>
          <c:dPt>
            <c:idx val="5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1-D9DC-43C2-BFE5-7A0498228013}"/>
              </c:ext>
            </c:extLst>
          </c:dPt>
          <c:dPt>
            <c:idx val="5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2-D9DC-43C2-BFE5-7A0498228013}"/>
              </c:ext>
            </c:extLst>
          </c:dPt>
          <c:dPt>
            <c:idx val="5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3-D9DC-43C2-BFE5-7A0498228013}"/>
              </c:ext>
            </c:extLst>
          </c:dPt>
          <c:dPt>
            <c:idx val="5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4-D9DC-43C2-BFE5-7A0498228013}"/>
              </c:ext>
            </c:extLst>
          </c:dPt>
          <c:dPt>
            <c:idx val="5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5-D9DC-43C2-BFE5-7A0498228013}"/>
              </c:ext>
            </c:extLst>
          </c:dPt>
          <c:dPt>
            <c:idx val="55"/>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16-D9DC-43C2-BFE5-7A0498228013}"/>
              </c:ext>
            </c:extLst>
          </c:dPt>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Data!$L$3:$L$58</c:f>
              <c:numCache>
                <c:formatCode>General</c:formatCode>
                <c:ptCount val="56"/>
                <c:pt idx="0">
                  <c:v>4.3674698799999998</c:v>
                </c:pt>
                <c:pt idx="1">
                  <c:v>4.0662650600000001</c:v>
                </c:pt>
                <c:pt idx="2">
                  <c:v>3.1626506019999998</c:v>
                </c:pt>
                <c:pt idx="3">
                  <c:v>3.012048193</c:v>
                </c:pt>
                <c:pt idx="4">
                  <c:v>3.012048193</c:v>
                </c:pt>
                <c:pt idx="5">
                  <c:v>4.8192771079999996</c:v>
                </c:pt>
                <c:pt idx="6">
                  <c:v>2.1084337350000002</c:v>
                </c:pt>
                <c:pt idx="7">
                  <c:v>2.8614457830000002</c:v>
                </c:pt>
                <c:pt idx="8">
                  <c:v>4.0662650600000001</c:v>
                </c:pt>
                <c:pt idx="9">
                  <c:v>2.4096385539999998</c:v>
                </c:pt>
                <c:pt idx="10">
                  <c:v>3.6144578310000002</c:v>
                </c:pt>
                <c:pt idx="11">
                  <c:v>2.4096385539999998</c:v>
                </c:pt>
                <c:pt idx="12">
                  <c:v>3.012048193</c:v>
                </c:pt>
                <c:pt idx="13">
                  <c:v>2.7108433729999999</c:v>
                </c:pt>
                <c:pt idx="14">
                  <c:v>2.5602409640000001</c:v>
                </c:pt>
                <c:pt idx="15">
                  <c:v>2.7108433729999999</c:v>
                </c:pt>
                <c:pt idx="16">
                  <c:v>1.2048192769999999</c:v>
                </c:pt>
                <c:pt idx="17">
                  <c:v>3.012048193</c:v>
                </c:pt>
                <c:pt idx="18">
                  <c:v>2.8614457830000002</c:v>
                </c:pt>
                <c:pt idx="19">
                  <c:v>3.1626506019999998</c:v>
                </c:pt>
                <c:pt idx="20">
                  <c:v>2.5602409640000001</c:v>
                </c:pt>
                <c:pt idx="21">
                  <c:v>3.1626506019999998</c:v>
                </c:pt>
                <c:pt idx="22">
                  <c:v>2.7108433729999999</c:v>
                </c:pt>
                <c:pt idx="23">
                  <c:v>2.8614457830000002</c:v>
                </c:pt>
                <c:pt idx="24">
                  <c:v>2.2590361450000001</c:v>
                </c:pt>
                <c:pt idx="25">
                  <c:v>2.1084337350000002</c:v>
                </c:pt>
                <c:pt idx="26">
                  <c:v>2.2590361450000001</c:v>
                </c:pt>
                <c:pt idx="27">
                  <c:v>2.2590361450000001</c:v>
                </c:pt>
                <c:pt idx="28">
                  <c:v>3.6144578310000002</c:v>
                </c:pt>
                <c:pt idx="29">
                  <c:v>1.506024096</c:v>
                </c:pt>
                <c:pt idx="30">
                  <c:v>2.1084337350000002</c:v>
                </c:pt>
                <c:pt idx="31">
                  <c:v>2.5602409640000001</c:v>
                </c:pt>
                <c:pt idx="32">
                  <c:v>2.5602409640000001</c:v>
                </c:pt>
                <c:pt idx="33">
                  <c:v>1.9578313249999999</c:v>
                </c:pt>
                <c:pt idx="34">
                  <c:v>1.506024096</c:v>
                </c:pt>
                <c:pt idx="35">
                  <c:v>2.8614457830000002</c:v>
                </c:pt>
                <c:pt idx="36">
                  <c:v>2.5602409640000001</c:v>
                </c:pt>
                <c:pt idx="37">
                  <c:v>3.3132530120000001</c:v>
                </c:pt>
                <c:pt idx="38">
                  <c:v>2.7108433729999999</c:v>
                </c:pt>
                <c:pt idx="39">
                  <c:v>2.4096385539999998</c:v>
                </c:pt>
                <c:pt idx="40">
                  <c:v>1.8072289159999999</c:v>
                </c:pt>
                <c:pt idx="41">
                  <c:v>1.9578313249999999</c:v>
                </c:pt>
                <c:pt idx="42">
                  <c:v>1.506024096</c:v>
                </c:pt>
                <c:pt idx="43">
                  <c:v>2.1084337350000002</c:v>
                </c:pt>
                <c:pt idx="44">
                  <c:v>2.7108433729999999</c:v>
                </c:pt>
                <c:pt idx="45">
                  <c:v>2.8614457830000002</c:v>
                </c:pt>
                <c:pt idx="46">
                  <c:v>2.4096385539999998</c:v>
                </c:pt>
                <c:pt idx="47">
                  <c:v>2.7108433729999999</c:v>
                </c:pt>
                <c:pt idx="48">
                  <c:v>1.506024096</c:v>
                </c:pt>
                <c:pt idx="49">
                  <c:v>2.2590361450000001</c:v>
                </c:pt>
                <c:pt idx="50">
                  <c:v>1.6566265060000001</c:v>
                </c:pt>
                <c:pt idx="51">
                  <c:v>2.2590361450000001</c:v>
                </c:pt>
                <c:pt idx="52">
                  <c:v>2.7108433729999999</c:v>
                </c:pt>
                <c:pt idx="53">
                  <c:v>1.6566265060000001</c:v>
                </c:pt>
                <c:pt idx="54">
                  <c:v>2.4096385539999998</c:v>
                </c:pt>
                <c:pt idx="55">
                  <c:v>2.8614457830000002</c:v>
                </c:pt>
              </c:numCache>
            </c:numRef>
          </c:val>
          <c:smooth val="0"/>
          <c:extLst>
            <c:ext xmlns:c16="http://schemas.microsoft.com/office/drawing/2014/chart" uri="{C3380CC4-5D6E-409C-BE32-E72D297353CC}">
              <c16:uniqueId val="{00000017-D9DC-43C2-BFE5-7A0498228013}"/>
            </c:ext>
          </c:extLst>
        </c:ser>
        <c:ser>
          <c:idx val="1"/>
          <c:order val="1"/>
          <c:tx>
            <c:strRef>
              <c:f>Data!$M$2</c:f>
              <c:strCache>
                <c:ptCount val="1"/>
                <c:pt idx="0">
                  <c:v>Center Line</c:v>
                </c:pt>
              </c:strCache>
            </c:strRef>
          </c:tx>
          <c:spPr>
            <a:ln w="28575" cap="rnd">
              <a:solidFill>
                <a:schemeClr val="bg2">
                  <a:lumMod val="90000"/>
                </a:schemeClr>
              </a:solidFill>
              <a:prstDash val="sysDash"/>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Data!$M$3:$M$58</c:f>
              <c:numCache>
                <c:formatCode>General</c:formatCode>
                <c:ptCount val="56"/>
                <c:pt idx="0">
                  <c:v>3.3016679999999998</c:v>
                </c:pt>
                <c:pt idx="1">
                  <c:v>3.3016679999999998</c:v>
                </c:pt>
                <c:pt idx="2">
                  <c:v>3.3016679999999998</c:v>
                </c:pt>
                <c:pt idx="3">
                  <c:v>3.3016679999999998</c:v>
                </c:pt>
                <c:pt idx="4">
                  <c:v>3.3016679999999998</c:v>
                </c:pt>
                <c:pt idx="5">
                  <c:v>3.3016679999999998</c:v>
                </c:pt>
                <c:pt idx="6">
                  <c:v>3.3016679999999998</c:v>
                </c:pt>
                <c:pt idx="7">
                  <c:v>3.3016679999999998</c:v>
                </c:pt>
                <c:pt idx="8">
                  <c:v>3.3016679999999998</c:v>
                </c:pt>
                <c:pt idx="9">
                  <c:v>3.3016679999999998</c:v>
                </c:pt>
                <c:pt idx="10">
                  <c:v>3.3016679999999998</c:v>
                </c:pt>
                <c:pt idx="11">
                  <c:v>3.3016679999999998</c:v>
                </c:pt>
                <c:pt idx="12">
                  <c:v>3.3016679999999998</c:v>
                </c:pt>
                <c:pt idx="13">
                  <c:v>3.3016679999999998</c:v>
                </c:pt>
                <c:pt idx="14">
                  <c:v>3.3016679999999998</c:v>
                </c:pt>
                <c:pt idx="15">
                  <c:v>3.3016679999999998</c:v>
                </c:pt>
                <c:pt idx="16">
                  <c:v>3.3016679999999998</c:v>
                </c:pt>
                <c:pt idx="17">
                  <c:v>3.3016679999999998</c:v>
                </c:pt>
                <c:pt idx="18">
                  <c:v>3.3016679999999998</c:v>
                </c:pt>
                <c:pt idx="19">
                  <c:v>3.3016679999999998</c:v>
                </c:pt>
                <c:pt idx="20">
                  <c:v>3.3016679999999998</c:v>
                </c:pt>
                <c:pt idx="21">
                  <c:v>3.3016679999999998</c:v>
                </c:pt>
                <c:pt idx="22">
                  <c:v>3.3016679999999998</c:v>
                </c:pt>
                <c:pt idx="23">
                  <c:v>3.3016679999999998</c:v>
                </c:pt>
                <c:pt idx="24">
                  <c:v>3.3016679999999998</c:v>
                </c:pt>
                <c:pt idx="25">
                  <c:v>3.3016679999999998</c:v>
                </c:pt>
                <c:pt idx="26">
                  <c:v>3.3016679999999998</c:v>
                </c:pt>
                <c:pt idx="27">
                  <c:v>3.3016679999999998</c:v>
                </c:pt>
                <c:pt idx="28">
                  <c:v>3.3016679999999998</c:v>
                </c:pt>
                <c:pt idx="29">
                  <c:v>3.3016679999999998</c:v>
                </c:pt>
                <c:pt idx="30">
                  <c:v>3.3016679999999998</c:v>
                </c:pt>
                <c:pt idx="31">
                  <c:v>3.3016679999999998</c:v>
                </c:pt>
                <c:pt idx="32">
                  <c:v>3.3016679999999998</c:v>
                </c:pt>
                <c:pt idx="33">
                  <c:v>3.3016679999999998</c:v>
                </c:pt>
                <c:pt idx="34">
                  <c:v>3.3016679999999998</c:v>
                </c:pt>
                <c:pt idx="35">
                  <c:v>3.3016679999999998</c:v>
                </c:pt>
                <c:pt idx="36">
                  <c:v>3.3016679999999998</c:v>
                </c:pt>
                <c:pt idx="37">
                  <c:v>3.3016679999999998</c:v>
                </c:pt>
                <c:pt idx="38">
                  <c:v>3.3016679999999998</c:v>
                </c:pt>
                <c:pt idx="39">
                  <c:v>3.3016679999999998</c:v>
                </c:pt>
                <c:pt idx="40">
                  <c:v>3.3016679999999998</c:v>
                </c:pt>
                <c:pt idx="41">
                  <c:v>3.3016679999999998</c:v>
                </c:pt>
                <c:pt idx="42">
                  <c:v>3.3016679999999998</c:v>
                </c:pt>
                <c:pt idx="43">
                  <c:v>3.3016679999999998</c:v>
                </c:pt>
                <c:pt idx="44">
                  <c:v>3.3016679999999998</c:v>
                </c:pt>
                <c:pt idx="45">
                  <c:v>3.3016679999999998</c:v>
                </c:pt>
                <c:pt idx="46">
                  <c:v>3.3016679999999998</c:v>
                </c:pt>
                <c:pt idx="47">
                  <c:v>3.3016679999999998</c:v>
                </c:pt>
                <c:pt idx="48">
                  <c:v>3.3016679999999998</c:v>
                </c:pt>
                <c:pt idx="49">
                  <c:v>3.3016679999999998</c:v>
                </c:pt>
                <c:pt idx="50">
                  <c:v>3.3016679999999998</c:v>
                </c:pt>
                <c:pt idx="51">
                  <c:v>3.3016679999999998</c:v>
                </c:pt>
                <c:pt idx="52">
                  <c:v>3.3016679999999998</c:v>
                </c:pt>
                <c:pt idx="53">
                  <c:v>3.3016679999999998</c:v>
                </c:pt>
                <c:pt idx="54">
                  <c:v>3.3016679999999998</c:v>
                </c:pt>
                <c:pt idx="55">
                  <c:v>3.3016679999999998</c:v>
                </c:pt>
              </c:numCache>
            </c:numRef>
          </c:val>
          <c:smooth val="0"/>
          <c:extLst>
            <c:ext xmlns:c16="http://schemas.microsoft.com/office/drawing/2014/chart" uri="{C3380CC4-5D6E-409C-BE32-E72D297353CC}">
              <c16:uniqueId val="{00000018-D9DC-43C2-BFE5-7A0498228013}"/>
            </c:ext>
          </c:extLst>
        </c:ser>
        <c:ser>
          <c:idx val="2"/>
          <c:order val="2"/>
          <c:tx>
            <c:strRef>
              <c:f>Data!$N$2</c:f>
              <c:strCache>
                <c:ptCount val="1"/>
                <c:pt idx="0">
                  <c:v>Control Limit</c:v>
                </c:pt>
              </c:strCache>
            </c:strRef>
          </c:tx>
          <c:spPr>
            <a:ln w="28575" cap="rnd">
              <a:solidFill>
                <a:schemeClr val="tx2"/>
              </a:solidFill>
              <a:prstDash val="sysDash"/>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Data!$N$3:$N$58</c:f>
              <c:numCache>
                <c:formatCode>General</c:formatCode>
                <c:ptCount val="56"/>
                <c:pt idx="0">
                  <c:v>6.0720580000000002</c:v>
                </c:pt>
                <c:pt idx="1">
                  <c:v>6.0720580000000002</c:v>
                </c:pt>
                <c:pt idx="2">
                  <c:v>6.0720580000000002</c:v>
                </c:pt>
                <c:pt idx="3">
                  <c:v>6.0720580000000002</c:v>
                </c:pt>
                <c:pt idx="4">
                  <c:v>6.0720580000000002</c:v>
                </c:pt>
                <c:pt idx="5">
                  <c:v>6.0720580000000002</c:v>
                </c:pt>
                <c:pt idx="6">
                  <c:v>6.0720580000000002</c:v>
                </c:pt>
                <c:pt idx="7">
                  <c:v>6.0720580000000002</c:v>
                </c:pt>
                <c:pt idx="8">
                  <c:v>6.0720580000000002</c:v>
                </c:pt>
                <c:pt idx="9">
                  <c:v>6.0720580000000002</c:v>
                </c:pt>
                <c:pt idx="10">
                  <c:v>6.0720580000000002</c:v>
                </c:pt>
                <c:pt idx="11">
                  <c:v>6.0720580000000002</c:v>
                </c:pt>
                <c:pt idx="12">
                  <c:v>6.0720580000000002</c:v>
                </c:pt>
                <c:pt idx="13">
                  <c:v>6.0720580000000002</c:v>
                </c:pt>
                <c:pt idx="14">
                  <c:v>6.0720580000000002</c:v>
                </c:pt>
                <c:pt idx="15">
                  <c:v>6.0720580000000002</c:v>
                </c:pt>
                <c:pt idx="16">
                  <c:v>6.0720580000000002</c:v>
                </c:pt>
                <c:pt idx="17">
                  <c:v>6.0720580000000002</c:v>
                </c:pt>
                <c:pt idx="18">
                  <c:v>6.0720580000000002</c:v>
                </c:pt>
                <c:pt idx="19">
                  <c:v>6.0720580000000002</c:v>
                </c:pt>
                <c:pt idx="20">
                  <c:v>6.0720580000000002</c:v>
                </c:pt>
                <c:pt idx="21">
                  <c:v>6.0720580000000002</c:v>
                </c:pt>
                <c:pt idx="22">
                  <c:v>6.0720580000000002</c:v>
                </c:pt>
                <c:pt idx="23">
                  <c:v>6.0720580000000002</c:v>
                </c:pt>
                <c:pt idx="24">
                  <c:v>6.0720580000000002</c:v>
                </c:pt>
                <c:pt idx="25">
                  <c:v>6.0720580000000002</c:v>
                </c:pt>
                <c:pt idx="26">
                  <c:v>6.0720580000000002</c:v>
                </c:pt>
                <c:pt idx="27">
                  <c:v>6.0720580000000002</c:v>
                </c:pt>
                <c:pt idx="28">
                  <c:v>6.0720580000000002</c:v>
                </c:pt>
                <c:pt idx="29">
                  <c:v>6.0720580000000002</c:v>
                </c:pt>
                <c:pt idx="30">
                  <c:v>6.0720580000000002</c:v>
                </c:pt>
                <c:pt idx="31">
                  <c:v>6.0720580000000002</c:v>
                </c:pt>
                <c:pt idx="32">
                  <c:v>6.0720580000000002</c:v>
                </c:pt>
                <c:pt idx="33">
                  <c:v>6.0720580000000002</c:v>
                </c:pt>
                <c:pt idx="34">
                  <c:v>6.0720580000000002</c:v>
                </c:pt>
                <c:pt idx="35">
                  <c:v>6.0720580000000002</c:v>
                </c:pt>
                <c:pt idx="36">
                  <c:v>6.0720580000000002</c:v>
                </c:pt>
                <c:pt idx="37">
                  <c:v>6.0720580000000002</c:v>
                </c:pt>
                <c:pt idx="38">
                  <c:v>6.0720580000000002</c:v>
                </c:pt>
                <c:pt idx="39">
                  <c:v>6.0720580000000002</c:v>
                </c:pt>
                <c:pt idx="40">
                  <c:v>6.0720580000000002</c:v>
                </c:pt>
                <c:pt idx="41">
                  <c:v>6.0720580000000002</c:v>
                </c:pt>
                <c:pt idx="42">
                  <c:v>6.0720580000000002</c:v>
                </c:pt>
                <c:pt idx="43">
                  <c:v>6.0720580000000002</c:v>
                </c:pt>
                <c:pt idx="44">
                  <c:v>6.0720580000000002</c:v>
                </c:pt>
                <c:pt idx="45">
                  <c:v>6.0720580000000002</c:v>
                </c:pt>
                <c:pt idx="46">
                  <c:v>6.0720580000000002</c:v>
                </c:pt>
                <c:pt idx="47">
                  <c:v>6.0720580000000002</c:v>
                </c:pt>
                <c:pt idx="48">
                  <c:v>6.0720580000000002</c:v>
                </c:pt>
                <c:pt idx="49">
                  <c:v>6.0720580000000002</c:v>
                </c:pt>
                <c:pt idx="50">
                  <c:v>6.0720580000000002</c:v>
                </c:pt>
                <c:pt idx="51">
                  <c:v>6.0720580000000002</c:v>
                </c:pt>
                <c:pt idx="52">
                  <c:v>6.0720580000000002</c:v>
                </c:pt>
                <c:pt idx="53">
                  <c:v>6.0720580000000002</c:v>
                </c:pt>
                <c:pt idx="54">
                  <c:v>6.0720580000000002</c:v>
                </c:pt>
                <c:pt idx="55">
                  <c:v>6.0720580000000002</c:v>
                </c:pt>
              </c:numCache>
            </c:numRef>
          </c:val>
          <c:smooth val="0"/>
          <c:extLst>
            <c:ext xmlns:c16="http://schemas.microsoft.com/office/drawing/2014/chart" uri="{C3380CC4-5D6E-409C-BE32-E72D297353CC}">
              <c16:uniqueId val="{00000019-D9DC-43C2-BFE5-7A0498228013}"/>
            </c:ext>
          </c:extLst>
        </c:ser>
        <c:ser>
          <c:idx val="3"/>
          <c:order val="3"/>
          <c:tx>
            <c:strRef>
              <c:f>Data!$O$2</c:f>
              <c:strCache>
                <c:ptCount val="1"/>
                <c:pt idx="0">
                  <c:v>2 SD</c:v>
                </c:pt>
              </c:strCache>
            </c:strRef>
          </c:tx>
          <c:spPr>
            <a:ln w="28575" cap="rnd">
              <a:solidFill>
                <a:schemeClr val="bg2"/>
              </a:solidFill>
              <a:prstDash val="sysDot"/>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Data!$O$3:$O$58</c:f>
              <c:numCache>
                <c:formatCode>General</c:formatCode>
                <c:ptCount val="56"/>
                <c:pt idx="0">
                  <c:v>5.1485946666666669</c:v>
                </c:pt>
                <c:pt idx="1">
                  <c:v>5.1485946666666669</c:v>
                </c:pt>
                <c:pt idx="2">
                  <c:v>5.1485946666666669</c:v>
                </c:pt>
                <c:pt idx="3">
                  <c:v>5.1485946666666669</c:v>
                </c:pt>
                <c:pt idx="4">
                  <c:v>5.1485946666666669</c:v>
                </c:pt>
                <c:pt idx="5">
                  <c:v>5.1485946666666669</c:v>
                </c:pt>
                <c:pt idx="6">
                  <c:v>5.1485946666666669</c:v>
                </c:pt>
                <c:pt idx="7">
                  <c:v>5.1485946666666669</c:v>
                </c:pt>
                <c:pt idx="8">
                  <c:v>5.1485946666666669</c:v>
                </c:pt>
                <c:pt idx="9">
                  <c:v>5.1485946666666669</c:v>
                </c:pt>
                <c:pt idx="10">
                  <c:v>5.1485946666666669</c:v>
                </c:pt>
                <c:pt idx="11">
                  <c:v>5.1485946666666669</c:v>
                </c:pt>
                <c:pt idx="12">
                  <c:v>5.1485946666666669</c:v>
                </c:pt>
                <c:pt idx="13">
                  <c:v>5.1485946666666669</c:v>
                </c:pt>
                <c:pt idx="14">
                  <c:v>5.1485946666666669</c:v>
                </c:pt>
                <c:pt idx="15">
                  <c:v>5.1485946666666669</c:v>
                </c:pt>
                <c:pt idx="16">
                  <c:v>5.1485946666666669</c:v>
                </c:pt>
                <c:pt idx="17">
                  <c:v>5.1485946666666669</c:v>
                </c:pt>
                <c:pt idx="18">
                  <c:v>5.1485946666666669</c:v>
                </c:pt>
                <c:pt idx="19">
                  <c:v>5.1485946666666669</c:v>
                </c:pt>
                <c:pt idx="20">
                  <c:v>5.1485946666666669</c:v>
                </c:pt>
                <c:pt idx="21">
                  <c:v>5.1485946666666669</c:v>
                </c:pt>
                <c:pt idx="22">
                  <c:v>5.1485946666666669</c:v>
                </c:pt>
                <c:pt idx="23">
                  <c:v>5.1485946666666669</c:v>
                </c:pt>
                <c:pt idx="24">
                  <c:v>5.1485946666666669</c:v>
                </c:pt>
                <c:pt idx="25">
                  <c:v>5.1485946666666669</c:v>
                </c:pt>
                <c:pt idx="26">
                  <c:v>5.1485946666666669</c:v>
                </c:pt>
                <c:pt idx="27">
                  <c:v>5.1485946666666669</c:v>
                </c:pt>
                <c:pt idx="28">
                  <c:v>5.1485946666666669</c:v>
                </c:pt>
                <c:pt idx="29">
                  <c:v>5.1485946666666669</c:v>
                </c:pt>
                <c:pt idx="30">
                  <c:v>5.1485946666666669</c:v>
                </c:pt>
                <c:pt idx="31">
                  <c:v>5.1485946666666669</c:v>
                </c:pt>
                <c:pt idx="32">
                  <c:v>5.1485946666666669</c:v>
                </c:pt>
                <c:pt idx="33">
                  <c:v>5.1485946666666669</c:v>
                </c:pt>
                <c:pt idx="34">
                  <c:v>5.1485946666666669</c:v>
                </c:pt>
                <c:pt idx="35">
                  <c:v>5.1485946666666669</c:v>
                </c:pt>
                <c:pt idx="36">
                  <c:v>5.1485946666666669</c:v>
                </c:pt>
                <c:pt idx="37">
                  <c:v>5.1485946666666669</c:v>
                </c:pt>
                <c:pt idx="38">
                  <c:v>5.1485946666666669</c:v>
                </c:pt>
                <c:pt idx="39">
                  <c:v>5.1485946666666669</c:v>
                </c:pt>
                <c:pt idx="40">
                  <c:v>5.1485946666666669</c:v>
                </c:pt>
                <c:pt idx="41">
                  <c:v>5.1485946666666669</c:v>
                </c:pt>
                <c:pt idx="42">
                  <c:v>5.1485946666666669</c:v>
                </c:pt>
                <c:pt idx="43">
                  <c:v>5.1485946666666669</c:v>
                </c:pt>
                <c:pt idx="44">
                  <c:v>5.1485946666666669</c:v>
                </c:pt>
                <c:pt idx="45">
                  <c:v>5.1485946666666669</c:v>
                </c:pt>
                <c:pt idx="46">
                  <c:v>5.1485946666666669</c:v>
                </c:pt>
                <c:pt idx="47">
                  <c:v>5.1485946666666669</c:v>
                </c:pt>
                <c:pt idx="48">
                  <c:v>5.1485946666666669</c:v>
                </c:pt>
                <c:pt idx="49">
                  <c:v>5.1485946666666669</c:v>
                </c:pt>
                <c:pt idx="50">
                  <c:v>5.1485946666666669</c:v>
                </c:pt>
                <c:pt idx="51">
                  <c:v>5.1485946666666669</c:v>
                </c:pt>
                <c:pt idx="52">
                  <c:v>5.1485946666666669</c:v>
                </c:pt>
                <c:pt idx="53">
                  <c:v>5.1485946666666669</c:v>
                </c:pt>
                <c:pt idx="54">
                  <c:v>5.1485946666666669</c:v>
                </c:pt>
                <c:pt idx="55">
                  <c:v>5.1485946666666669</c:v>
                </c:pt>
              </c:numCache>
            </c:numRef>
          </c:val>
          <c:smooth val="0"/>
          <c:extLst>
            <c:ext xmlns:c16="http://schemas.microsoft.com/office/drawing/2014/chart" uri="{C3380CC4-5D6E-409C-BE32-E72D297353CC}">
              <c16:uniqueId val="{0000001A-D9DC-43C2-BFE5-7A0498228013}"/>
            </c:ext>
          </c:extLst>
        </c:ser>
        <c:ser>
          <c:idx val="4"/>
          <c:order val="4"/>
          <c:tx>
            <c:strRef>
              <c:f>Data!$P$2</c:f>
              <c:strCache>
                <c:ptCount val="1"/>
                <c:pt idx="0">
                  <c:v>1 SD</c:v>
                </c:pt>
              </c:strCache>
            </c:strRef>
          </c:tx>
          <c:spPr>
            <a:ln w="28575" cap="rnd">
              <a:solidFill>
                <a:schemeClr val="bg2"/>
              </a:solidFill>
              <a:prstDash val="sysDot"/>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Data!$P$3:$P$58</c:f>
              <c:numCache>
                <c:formatCode>General</c:formatCode>
                <c:ptCount val="56"/>
                <c:pt idx="0">
                  <c:v>4.2251313333333336</c:v>
                </c:pt>
                <c:pt idx="1">
                  <c:v>4.2251313333333336</c:v>
                </c:pt>
                <c:pt idx="2">
                  <c:v>4.2251313333333336</c:v>
                </c:pt>
                <c:pt idx="3">
                  <c:v>4.2251313333333336</c:v>
                </c:pt>
                <c:pt idx="4">
                  <c:v>4.2251313333333336</c:v>
                </c:pt>
                <c:pt idx="5">
                  <c:v>4.2251313333333336</c:v>
                </c:pt>
                <c:pt idx="6">
                  <c:v>4.2251313333333336</c:v>
                </c:pt>
                <c:pt idx="7">
                  <c:v>4.2251313333333336</c:v>
                </c:pt>
                <c:pt idx="8">
                  <c:v>4.2251313333333336</c:v>
                </c:pt>
                <c:pt idx="9">
                  <c:v>4.2251313333333336</c:v>
                </c:pt>
                <c:pt idx="10">
                  <c:v>4.2251313333333336</c:v>
                </c:pt>
                <c:pt idx="11">
                  <c:v>4.2251313333333336</c:v>
                </c:pt>
                <c:pt idx="12">
                  <c:v>4.2251313333333336</c:v>
                </c:pt>
                <c:pt idx="13">
                  <c:v>4.2251313333333336</c:v>
                </c:pt>
                <c:pt idx="14">
                  <c:v>4.2251313333333336</c:v>
                </c:pt>
                <c:pt idx="15">
                  <c:v>4.2251313333333336</c:v>
                </c:pt>
                <c:pt idx="16">
                  <c:v>4.2251313333333336</c:v>
                </c:pt>
                <c:pt idx="17">
                  <c:v>4.2251313333333336</c:v>
                </c:pt>
                <c:pt idx="18">
                  <c:v>4.2251313333333336</c:v>
                </c:pt>
                <c:pt idx="19">
                  <c:v>4.2251313333333336</c:v>
                </c:pt>
                <c:pt idx="20">
                  <c:v>4.2251313333333336</c:v>
                </c:pt>
                <c:pt idx="21">
                  <c:v>4.2251313333333336</c:v>
                </c:pt>
                <c:pt idx="22">
                  <c:v>4.2251313333333336</c:v>
                </c:pt>
                <c:pt idx="23">
                  <c:v>4.2251313333333336</c:v>
                </c:pt>
                <c:pt idx="24">
                  <c:v>4.2251313333333336</c:v>
                </c:pt>
                <c:pt idx="25">
                  <c:v>4.2251313333333336</c:v>
                </c:pt>
                <c:pt idx="26">
                  <c:v>4.2251313333333336</c:v>
                </c:pt>
                <c:pt idx="27">
                  <c:v>4.2251313333333336</c:v>
                </c:pt>
                <c:pt idx="28">
                  <c:v>4.2251313333333336</c:v>
                </c:pt>
                <c:pt idx="29">
                  <c:v>4.2251313333333336</c:v>
                </c:pt>
                <c:pt idx="30">
                  <c:v>4.2251313333333336</c:v>
                </c:pt>
                <c:pt idx="31">
                  <c:v>4.2251313333333336</c:v>
                </c:pt>
                <c:pt idx="32">
                  <c:v>4.2251313333333336</c:v>
                </c:pt>
                <c:pt idx="33">
                  <c:v>4.2251313333333336</c:v>
                </c:pt>
                <c:pt idx="34">
                  <c:v>4.2251313333333336</c:v>
                </c:pt>
                <c:pt idx="35">
                  <c:v>4.2251313333333336</c:v>
                </c:pt>
                <c:pt idx="36">
                  <c:v>4.2251313333333336</c:v>
                </c:pt>
                <c:pt idx="37">
                  <c:v>4.2251313333333336</c:v>
                </c:pt>
                <c:pt idx="38">
                  <c:v>4.2251313333333336</c:v>
                </c:pt>
                <c:pt idx="39">
                  <c:v>4.2251313333333336</c:v>
                </c:pt>
                <c:pt idx="40">
                  <c:v>4.2251313333333336</c:v>
                </c:pt>
                <c:pt idx="41">
                  <c:v>4.2251313333333336</c:v>
                </c:pt>
                <c:pt idx="42">
                  <c:v>4.2251313333333336</c:v>
                </c:pt>
                <c:pt idx="43">
                  <c:v>4.2251313333333336</c:v>
                </c:pt>
                <c:pt idx="44">
                  <c:v>4.2251313333333336</c:v>
                </c:pt>
                <c:pt idx="45">
                  <c:v>4.2251313333333336</c:v>
                </c:pt>
                <c:pt idx="46">
                  <c:v>4.2251313333333336</c:v>
                </c:pt>
                <c:pt idx="47">
                  <c:v>4.2251313333333336</c:v>
                </c:pt>
                <c:pt idx="48">
                  <c:v>4.2251313333333336</c:v>
                </c:pt>
                <c:pt idx="49">
                  <c:v>4.2251313333333336</c:v>
                </c:pt>
                <c:pt idx="50">
                  <c:v>4.2251313333333336</c:v>
                </c:pt>
                <c:pt idx="51">
                  <c:v>4.2251313333333336</c:v>
                </c:pt>
                <c:pt idx="52">
                  <c:v>4.2251313333333336</c:v>
                </c:pt>
                <c:pt idx="53">
                  <c:v>4.2251313333333336</c:v>
                </c:pt>
                <c:pt idx="54">
                  <c:v>4.2251313333333336</c:v>
                </c:pt>
                <c:pt idx="55">
                  <c:v>4.2251313333333336</c:v>
                </c:pt>
              </c:numCache>
            </c:numRef>
          </c:val>
          <c:smooth val="0"/>
          <c:extLst>
            <c:ext xmlns:c16="http://schemas.microsoft.com/office/drawing/2014/chart" uri="{C3380CC4-5D6E-409C-BE32-E72D297353CC}">
              <c16:uniqueId val="{0000001B-D9DC-43C2-BFE5-7A0498228013}"/>
            </c:ext>
          </c:extLst>
        </c:ser>
        <c:ser>
          <c:idx val="5"/>
          <c:order val="5"/>
          <c:tx>
            <c:strRef>
              <c:f>Data!$Q$2</c:f>
              <c:strCache>
                <c:ptCount val="1"/>
                <c:pt idx="0">
                  <c:v>Control Limit</c:v>
                </c:pt>
              </c:strCache>
            </c:strRef>
          </c:tx>
          <c:spPr>
            <a:ln w="28575" cap="rnd">
              <a:solidFill>
                <a:schemeClr val="tx2"/>
              </a:solidFill>
              <a:prstDash val="sysDash"/>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Data!$Q$3:$Q$58</c:f>
              <c:numCache>
                <c:formatCode>General</c:formatCode>
                <c:ptCount val="56"/>
                <c:pt idx="0">
                  <c:v>0.53127809999999998</c:v>
                </c:pt>
                <c:pt idx="1">
                  <c:v>0.53127809999999998</c:v>
                </c:pt>
                <c:pt idx="2">
                  <c:v>0.53127809999999998</c:v>
                </c:pt>
                <c:pt idx="3">
                  <c:v>0.53127809999999998</c:v>
                </c:pt>
                <c:pt idx="4">
                  <c:v>0.53127809999999998</c:v>
                </c:pt>
                <c:pt idx="5">
                  <c:v>0.53127809999999998</c:v>
                </c:pt>
                <c:pt idx="6">
                  <c:v>0.53127809999999998</c:v>
                </c:pt>
                <c:pt idx="7">
                  <c:v>0.53127809999999998</c:v>
                </c:pt>
                <c:pt idx="8">
                  <c:v>0.53127809999999998</c:v>
                </c:pt>
                <c:pt idx="9">
                  <c:v>0.53127809999999998</c:v>
                </c:pt>
                <c:pt idx="10">
                  <c:v>0.53127809999999998</c:v>
                </c:pt>
                <c:pt idx="11">
                  <c:v>0.53127809999999998</c:v>
                </c:pt>
                <c:pt idx="12">
                  <c:v>0.53127809999999998</c:v>
                </c:pt>
                <c:pt idx="13">
                  <c:v>0.53127809999999998</c:v>
                </c:pt>
                <c:pt idx="14">
                  <c:v>0.53127809999999998</c:v>
                </c:pt>
                <c:pt idx="15">
                  <c:v>0.53127809999999998</c:v>
                </c:pt>
                <c:pt idx="16">
                  <c:v>0.53127809999999998</c:v>
                </c:pt>
                <c:pt idx="17">
                  <c:v>0.53127809999999998</c:v>
                </c:pt>
                <c:pt idx="18">
                  <c:v>0.53127809999999998</c:v>
                </c:pt>
                <c:pt idx="19">
                  <c:v>0.53127809999999998</c:v>
                </c:pt>
                <c:pt idx="20">
                  <c:v>0.53127809999999998</c:v>
                </c:pt>
                <c:pt idx="21">
                  <c:v>0.53127809999999998</c:v>
                </c:pt>
                <c:pt idx="22">
                  <c:v>0.53127809999999998</c:v>
                </c:pt>
                <c:pt idx="23">
                  <c:v>0.53127809999999998</c:v>
                </c:pt>
                <c:pt idx="24">
                  <c:v>0.53127809999999998</c:v>
                </c:pt>
                <c:pt idx="25">
                  <c:v>0.53127809999999998</c:v>
                </c:pt>
                <c:pt idx="26">
                  <c:v>0.53127809999999998</c:v>
                </c:pt>
                <c:pt idx="27">
                  <c:v>0.53127809999999998</c:v>
                </c:pt>
                <c:pt idx="28">
                  <c:v>0.53127809999999998</c:v>
                </c:pt>
                <c:pt idx="29">
                  <c:v>0.53127809999999998</c:v>
                </c:pt>
                <c:pt idx="30">
                  <c:v>0.53127809999999998</c:v>
                </c:pt>
                <c:pt idx="31">
                  <c:v>0.53127809999999998</c:v>
                </c:pt>
                <c:pt idx="32">
                  <c:v>0.53127809999999998</c:v>
                </c:pt>
                <c:pt idx="33">
                  <c:v>0.53127809999999998</c:v>
                </c:pt>
                <c:pt idx="34">
                  <c:v>0.53127809999999998</c:v>
                </c:pt>
                <c:pt idx="35">
                  <c:v>0.53127809999999998</c:v>
                </c:pt>
                <c:pt idx="36">
                  <c:v>0.53127809999999998</c:v>
                </c:pt>
                <c:pt idx="37">
                  <c:v>0.53127809999999998</c:v>
                </c:pt>
                <c:pt idx="38">
                  <c:v>0.53127809999999998</c:v>
                </c:pt>
                <c:pt idx="39">
                  <c:v>0.53127809999999998</c:v>
                </c:pt>
                <c:pt idx="40">
                  <c:v>0.53127809999999998</c:v>
                </c:pt>
                <c:pt idx="41">
                  <c:v>0.53127809999999998</c:v>
                </c:pt>
                <c:pt idx="42">
                  <c:v>0.53127809999999998</c:v>
                </c:pt>
                <c:pt idx="43">
                  <c:v>0.53127809999999998</c:v>
                </c:pt>
                <c:pt idx="44">
                  <c:v>0.53127809999999998</c:v>
                </c:pt>
                <c:pt idx="45">
                  <c:v>0.53127809999999998</c:v>
                </c:pt>
                <c:pt idx="46">
                  <c:v>0.53127809999999998</c:v>
                </c:pt>
                <c:pt idx="47">
                  <c:v>0.53127809999999998</c:v>
                </c:pt>
                <c:pt idx="48">
                  <c:v>0.53127809999999998</c:v>
                </c:pt>
                <c:pt idx="49">
                  <c:v>0.53127809999999998</c:v>
                </c:pt>
                <c:pt idx="50">
                  <c:v>0.53127809999999998</c:v>
                </c:pt>
                <c:pt idx="51">
                  <c:v>0.53127809999999998</c:v>
                </c:pt>
                <c:pt idx="52">
                  <c:v>0.53127809999999998</c:v>
                </c:pt>
                <c:pt idx="53">
                  <c:v>0.53127809999999998</c:v>
                </c:pt>
                <c:pt idx="54">
                  <c:v>0.53127809999999998</c:v>
                </c:pt>
                <c:pt idx="55">
                  <c:v>0.53127809999999998</c:v>
                </c:pt>
              </c:numCache>
            </c:numRef>
          </c:val>
          <c:smooth val="0"/>
          <c:extLst>
            <c:ext xmlns:c16="http://schemas.microsoft.com/office/drawing/2014/chart" uri="{C3380CC4-5D6E-409C-BE32-E72D297353CC}">
              <c16:uniqueId val="{0000001C-D9DC-43C2-BFE5-7A0498228013}"/>
            </c:ext>
          </c:extLst>
        </c:ser>
        <c:ser>
          <c:idx val="6"/>
          <c:order val="6"/>
          <c:tx>
            <c:strRef>
              <c:f>Data!$R$2</c:f>
              <c:strCache>
                <c:ptCount val="1"/>
                <c:pt idx="0">
                  <c:v>Low 1 SD</c:v>
                </c:pt>
              </c:strCache>
            </c:strRef>
          </c:tx>
          <c:spPr>
            <a:ln w="28575" cap="rnd">
              <a:solidFill>
                <a:schemeClr val="bg2"/>
              </a:solidFill>
              <a:prstDash val="sysDot"/>
              <a:round/>
            </a:ln>
            <a:effectLst/>
          </c:spPr>
          <c:marker>
            <c:symbol val="none"/>
          </c:marker>
          <c:dPt>
            <c:idx val="48"/>
            <c:marker>
              <c:symbol val="none"/>
            </c:marker>
            <c:bubble3D val="0"/>
            <c:extLst>
              <c:ext xmlns:c16="http://schemas.microsoft.com/office/drawing/2014/chart" uri="{C3380CC4-5D6E-409C-BE32-E72D297353CC}">
                <c16:uniqueId val="{00000021-D9DC-43C2-BFE5-7A0498228013}"/>
              </c:ext>
            </c:extLst>
          </c:dPt>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Data!$R$3:$R$58</c:f>
              <c:numCache>
                <c:formatCode>General</c:formatCode>
                <c:ptCount val="56"/>
                <c:pt idx="0">
                  <c:v>1.4547414000000001</c:v>
                </c:pt>
                <c:pt idx="1">
                  <c:v>1.4547414000000001</c:v>
                </c:pt>
                <c:pt idx="2">
                  <c:v>1.4547414000000001</c:v>
                </c:pt>
                <c:pt idx="3">
                  <c:v>1.4547414000000001</c:v>
                </c:pt>
                <c:pt idx="4">
                  <c:v>1.4547414000000001</c:v>
                </c:pt>
                <c:pt idx="5">
                  <c:v>1.4547414000000001</c:v>
                </c:pt>
                <c:pt idx="6">
                  <c:v>1.4547414000000001</c:v>
                </c:pt>
                <c:pt idx="7">
                  <c:v>1.4547414000000001</c:v>
                </c:pt>
                <c:pt idx="8">
                  <c:v>1.4547414000000001</c:v>
                </c:pt>
                <c:pt idx="9">
                  <c:v>1.4547414000000001</c:v>
                </c:pt>
                <c:pt idx="10">
                  <c:v>1.4547414000000001</c:v>
                </c:pt>
                <c:pt idx="11">
                  <c:v>1.4547414000000001</c:v>
                </c:pt>
                <c:pt idx="12">
                  <c:v>1.4547414000000001</c:v>
                </c:pt>
                <c:pt idx="13">
                  <c:v>1.4547414000000001</c:v>
                </c:pt>
                <c:pt idx="14">
                  <c:v>1.4547414000000001</c:v>
                </c:pt>
                <c:pt idx="15">
                  <c:v>1.4547414000000001</c:v>
                </c:pt>
                <c:pt idx="16">
                  <c:v>1.4547414000000001</c:v>
                </c:pt>
                <c:pt idx="17">
                  <c:v>1.4547414000000001</c:v>
                </c:pt>
                <c:pt idx="18">
                  <c:v>1.4547414000000001</c:v>
                </c:pt>
                <c:pt idx="19">
                  <c:v>1.4547414000000001</c:v>
                </c:pt>
                <c:pt idx="20">
                  <c:v>1.4547414000000001</c:v>
                </c:pt>
                <c:pt idx="21">
                  <c:v>1.4547414000000001</c:v>
                </c:pt>
                <c:pt idx="22">
                  <c:v>1.4547414000000001</c:v>
                </c:pt>
                <c:pt idx="23">
                  <c:v>1.4547414000000001</c:v>
                </c:pt>
                <c:pt idx="24">
                  <c:v>1.4547414000000001</c:v>
                </c:pt>
                <c:pt idx="25">
                  <c:v>1.4547414000000001</c:v>
                </c:pt>
                <c:pt idx="26">
                  <c:v>1.4547414000000001</c:v>
                </c:pt>
                <c:pt idx="27">
                  <c:v>1.4547414000000001</c:v>
                </c:pt>
                <c:pt idx="28">
                  <c:v>1.4547414000000001</c:v>
                </c:pt>
                <c:pt idx="29">
                  <c:v>1.4547414000000001</c:v>
                </c:pt>
                <c:pt idx="30">
                  <c:v>1.4547414000000001</c:v>
                </c:pt>
                <c:pt idx="31">
                  <c:v>1.4547414000000001</c:v>
                </c:pt>
                <c:pt idx="32">
                  <c:v>1.4547414000000001</c:v>
                </c:pt>
                <c:pt idx="33">
                  <c:v>1.4547414000000001</c:v>
                </c:pt>
                <c:pt idx="34">
                  <c:v>1.4547414000000001</c:v>
                </c:pt>
                <c:pt idx="35">
                  <c:v>1.4547414000000001</c:v>
                </c:pt>
                <c:pt idx="36">
                  <c:v>1.4547414000000001</c:v>
                </c:pt>
                <c:pt idx="37">
                  <c:v>1.4547414000000001</c:v>
                </c:pt>
                <c:pt idx="38">
                  <c:v>1.4547414000000001</c:v>
                </c:pt>
                <c:pt idx="39">
                  <c:v>1.4547414000000001</c:v>
                </c:pt>
                <c:pt idx="40">
                  <c:v>1.4547414000000001</c:v>
                </c:pt>
                <c:pt idx="41">
                  <c:v>1.4547414000000001</c:v>
                </c:pt>
                <c:pt idx="42">
                  <c:v>1.4547414000000001</c:v>
                </c:pt>
                <c:pt idx="43">
                  <c:v>1.4547414000000001</c:v>
                </c:pt>
                <c:pt idx="44">
                  <c:v>1.4547414000000001</c:v>
                </c:pt>
                <c:pt idx="45">
                  <c:v>1.4547414000000001</c:v>
                </c:pt>
                <c:pt idx="46">
                  <c:v>1.4547414000000001</c:v>
                </c:pt>
                <c:pt idx="47">
                  <c:v>1.4547414000000001</c:v>
                </c:pt>
                <c:pt idx="48">
                  <c:v>1.4547414000000001</c:v>
                </c:pt>
                <c:pt idx="49">
                  <c:v>1.4547414000000001</c:v>
                </c:pt>
                <c:pt idx="50">
                  <c:v>1.4547414000000001</c:v>
                </c:pt>
                <c:pt idx="51">
                  <c:v>1.4547414000000001</c:v>
                </c:pt>
                <c:pt idx="52">
                  <c:v>1.4547414000000001</c:v>
                </c:pt>
                <c:pt idx="53">
                  <c:v>1.4547414000000001</c:v>
                </c:pt>
                <c:pt idx="54">
                  <c:v>1.4547414000000001</c:v>
                </c:pt>
                <c:pt idx="55">
                  <c:v>1.4547414000000001</c:v>
                </c:pt>
              </c:numCache>
            </c:numRef>
          </c:val>
          <c:smooth val="0"/>
          <c:extLst>
            <c:ext xmlns:c16="http://schemas.microsoft.com/office/drawing/2014/chart" uri="{C3380CC4-5D6E-409C-BE32-E72D297353CC}">
              <c16:uniqueId val="{0000001D-D9DC-43C2-BFE5-7A0498228013}"/>
            </c:ext>
          </c:extLst>
        </c:ser>
        <c:ser>
          <c:idx val="7"/>
          <c:order val="7"/>
          <c:tx>
            <c:strRef>
              <c:f>Data!$S$2</c:f>
              <c:strCache>
                <c:ptCount val="1"/>
                <c:pt idx="0">
                  <c:v>Low 2 SD</c:v>
                </c:pt>
              </c:strCache>
            </c:strRef>
          </c:tx>
          <c:spPr>
            <a:ln w="28575" cap="rnd">
              <a:solidFill>
                <a:schemeClr val="bg2"/>
              </a:solidFill>
              <a:prstDash val="sysDot"/>
              <a:round/>
            </a:ln>
            <a:effectLst/>
          </c:spPr>
          <c:marker>
            <c:symbol val="none"/>
          </c:marker>
          <c:dPt>
            <c:idx val="24"/>
            <c:marker>
              <c:symbol val="none"/>
            </c:marker>
            <c:bubble3D val="0"/>
            <c:extLst>
              <c:ext xmlns:c16="http://schemas.microsoft.com/office/drawing/2014/chart" uri="{C3380CC4-5D6E-409C-BE32-E72D297353CC}">
                <c16:uniqueId val="{0000001F-D9DC-43C2-BFE5-7A0498228013}"/>
              </c:ext>
            </c:extLst>
          </c:dPt>
          <c:dPt>
            <c:idx val="27"/>
            <c:marker>
              <c:symbol val="none"/>
            </c:marker>
            <c:bubble3D val="0"/>
            <c:extLst>
              <c:ext xmlns:c16="http://schemas.microsoft.com/office/drawing/2014/chart" uri="{C3380CC4-5D6E-409C-BE32-E72D297353CC}">
                <c16:uniqueId val="{00000020-D9DC-43C2-BFE5-7A0498228013}"/>
              </c:ext>
            </c:extLst>
          </c:dPt>
          <c:dPt>
            <c:idx val="54"/>
            <c:marker>
              <c:symbol val="none"/>
            </c:marker>
            <c:bubble3D val="0"/>
            <c:extLst>
              <c:ext xmlns:c16="http://schemas.microsoft.com/office/drawing/2014/chart" uri="{C3380CC4-5D6E-409C-BE32-E72D297353CC}">
                <c16:uniqueId val="{00000022-D9DC-43C2-BFE5-7A0498228013}"/>
              </c:ext>
            </c:extLst>
          </c:dPt>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Data!$S$3:$S$58</c:f>
              <c:numCache>
                <c:formatCode>General</c:formatCode>
                <c:ptCount val="56"/>
                <c:pt idx="0">
                  <c:v>2.3782046999999999</c:v>
                </c:pt>
                <c:pt idx="1">
                  <c:v>2.3782046999999999</c:v>
                </c:pt>
                <c:pt idx="2">
                  <c:v>2.3782046999999999</c:v>
                </c:pt>
                <c:pt idx="3">
                  <c:v>2.3782046999999999</c:v>
                </c:pt>
                <c:pt idx="4">
                  <c:v>2.3782046999999999</c:v>
                </c:pt>
                <c:pt idx="5">
                  <c:v>2.3782046999999999</c:v>
                </c:pt>
                <c:pt idx="6">
                  <c:v>2.3782046999999999</c:v>
                </c:pt>
                <c:pt idx="7">
                  <c:v>2.3782046999999999</c:v>
                </c:pt>
                <c:pt idx="8">
                  <c:v>2.3782046999999999</c:v>
                </c:pt>
                <c:pt idx="9">
                  <c:v>2.3782046999999999</c:v>
                </c:pt>
                <c:pt idx="10">
                  <c:v>2.3782046999999999</c:v>
                </c:pt>
                <c:pt idx="11">
                  <c:v>2.3782046999999999</c:v>
                </c:pt>
                <c:pt idx="12">
                  <c:v>2.3782046999999999</c:v>
                </c:pt>
                <c:pt idx="13">
                  <c:v>2.3782046999999999</c:v>
                </c:pt>
                <c:pt idx="14">
                  <c:v>2.3782046999999999</c:v>
                </c:pt>
                <c:pt idx="15">
                  <c:v>2.3782046999999999</c:v>
                </c:pt>
                <c:pt idx="16">
                  <c:v>2.3782046999999999</c:v>
                </c:pt>
                <c:pt idx="17">
                  <c:v>2.3782046999999999</c:v>
                </c:pt>
                <c:pt idx="18">
                  <c:v>2.3782046999999999</c:v>
                </c:pt>
                <c:pt idx="19">
                  <c:v>2.3782046999999999</c:v>
                </c:pt>
                <c:pt idx="20">
                  <c:v>2.3782046999999999</c:v>
                </c:pt>
                <c:pt idx="21">
                  <c:v>2.3782046999999999</c:v>
                </c:pt>
                <c:pt idx="22">
                  <c:v>2.3782046999999999</c:v>
                </c:pt>
                <c:pt idx="23">
                  <c:v>2.3782046999999999</c:v>
                </c:pt>
                <c:pt idx="24">
                  <c:v>2.3782046999999999</c:v>
                </c:pt>
                <c:pt idx="25">
                  <c:v>2.3782046999999999</c:v>
                </c:pt>
                <c:pt idx="26">
                  <c:v>2.3782046999999999</c:v>
                </c:pt>
                <c:pt idx="27">
                  <c:v>2.3782046999999999</c:v>
                </c:pt>
                <c:pt idx="28">
                  <c:v>2.3782046999999999</c:v>
                </c:pt>
                <c:pt idx="29">
                  <c:v>2.3782046999999999</c:v>
                </c:pt>
                <c:pt idx="30">
                  <c:v>2.3782046999999999</c:v>
                </c:pt>
                <c:pt idx="31">
                  <c:v>2.3782046999999999</c:v>
                </c:pt>
                <c:pt idx="32">
                  <c:v>2.3782046999999999</c:v>
                </c:pt>
                <c:pt idx="33">
                  <c:v>2.3782046999999999</c:v>
                </c:pt>
                <c:pt idx="34">
                  <c:v>2.3782046999999999</c:v>
                </c:pt>
                <c:pt idx="35">
                  <c:v>2.3782046999999999</c:v>
                </c:pt>
                <c:pt idx="36">
                  <c:v>2.3782046999999999</c:v>
                </c:pt>
                <c:pt idx="37">
                  <c:v>2.3782046999999999</c:v>
                </c:pt>
                <c:pt idx="38">
                  <c:v>2.3782046999999999</c:v>
                </c:pt>
                <c:pt idx="39">
                  <c:v>2.3782046999999999</c:v>
                </c:pt>
                <c:pt idx="40">
                  <c:v>2.3782046999999999</c:v>
                </c:pt>
                <c:pt idx="41">
                  <c:v>2.3782046999999999</c:v>
                </c:pt>
                <c:pt idx="42">
                  <c:v>2.3782046999999999</c:v>
                </c:pt>
                <c:pt idx="43">
                  <c:v>2.3782046999999999</c:v>
                </c:pt>
                <c:pt idx="44">
                  <c:v>2.3782046999999999</c:v>
                </c:pt>
                <c:pt idx="45">
                  <c:v>2.3782046999999999</c:v>
                </c:pt>
                <c:pt idx="46">
                  <c:v>2.3782046999999999</c:v>
                </c:pt>
                <c:pt idx="47">
                  <c:v>2.3782046999999999</c:v>
                </c:pt>
                <c:pt idx="48">
                  <c:v>2.3782046999999999</c:v>
                </c:pt>
                <c:pt idx="49">
                  <c:v>2.3782046999999999</c:v>
                </c:pt>
                <c:pt idx="50">
                  <c:v>2.3782046999999999</c:v>
                </c:pt>
                <c:pt idx="51">
                  <c:v>2.3782046999999999</c:v>
                </c:pt>
                <c:pt idx="52">
                  <c:v>2.3782046999999999</c:v>
                </c:pt>
                <c:pt idx="53">
                  <c:v>2.3782046999999999</c:v>
                </c:pt>
                <c:pt idx="54">
                  <c:v>2.3782046999999999</c:v>
                </c:pt>
                <c:pt idx="55">
                  <c:v>2.3782046999999999</c:v>
                </c:pt>
              </c:numCache>
            </c:numRef>
          </c:val>
          <c:smooth val="0"/>
          <c:extLst>
            <c:ext xmlns:c16="http://schemas.microsoft.com/office/drawing/2014/chart" uri="{C3380CC4-5D6E-409C-BE32-E72D297353CC}">
              <c16:uniqueId val="{0000001E-D9DC-43C2-BFE5-7A0498228013}"/>
            </c:ext>
          </c:extLst>
        </c:ser>
        <c:dLbls>
          <c:showLegendKey val="0"/>
          <c:showVal val="0"/>
          <c:showCatName val="0"/>
          <c:showSerName val="0"/>
          <c:showPercent val="0"/>
          <c:showBubbleSize val="0"/>
        </c:dLbls>
        <c:marker val="1"/>
        <c:smooth val="0"/>
        <c:axId val="619416968"/>
        <c:axId val="619421560"/>
      </c:lineChart>
      <c:dateAx>
        <c:axId val="61941696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421560"/>
        <c:crosses val="autoZero"/>
        <c:auto val="1"/>
        <c:lblOffset val="100"/>
        <c:baseTimeUnit val="days"/>
      </c:dateAx>
      <c:valAx>
        <c:axId val="61942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416968"/>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FF4A00"/>
                </a:solidFill>
              </a:rPr>
              <a:t>Main St.- Overall</a:t>
            </a:r>
            <a:r>
              <a:rPr lang="en-US" baseline="0" dirty="0">
                <a:solidFill>
                  <a:srgbClr val="FF4A00"/>
                </a:solidFill>
              </a:rPr>
              <a:t> ED Rate, Lists q3mo</a:t>
            </a:r>
            <a:endParaRPr lang="en-US" dirty="0">
              <a:solidFill>
                <a:srgbClr val="FF4A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Data!$AF$2</c:f>
              <c:strCache>
                <c:ptCount val="1"/>
                <c:pt idx="0">
                  <c:v>Overall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6"/>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0-75B2-4417-A5D9-2ECB3E314A61}"/>
              </c:ext>
            </c:extLst>
          </c:dPt>
          <c:dPt>
            <c:idx val="4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1-75B2-4417-A5D9-2ECB3E314A61}"/>
              </c:ext>
            </c:extLst>
          </c:dPt>
          <c:dPt>
            <c:idx val="46"/>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2-75B2-4417-A5D9-2ECB3E314A61}"/>
              </c:ext>
            </c:extLst>
          </c:dPt>
          <c:dPt>
            <c:idx val="47"/>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3-75B2-4417-A5D9-2ECB3E314A61}"/>
              </c:ext>
            </c:extLst>
          </c:dPt>
          <c:dPt>
            <c:idx val="48"/>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4-75B2-4417-A5D9-2ECB3E314A61}"/>
              </c:ext>
            </c:extLst>
          </c:dPt>
          <c:dPt>
            <c:idx val="49"/>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5-75B2-4417-A5D9-2ECB3E314A61}"/>
              </c:ext>
            </c:extLst>
          </c:dPt>
          <c:dPt>
            <c:idx val="5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6-75B2-4417-A5D9-2ECB3E314A61}"/>
              </c:ext>
            </c:extLst>
          </c:dPt>
          <c:dPt>
            <c:idx val="5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7-75B2-4417-A5D9-2ECB3E314A61}"/>
              </c:ext>
            </c:extLst>
          </c:dPt>
          <c:dPt>
            <c:idx val="52"/>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8-75B2-4417-A5D9-2ECB3E314A61}"/>
              </c:ext>
            </c:extLst>
          </c:dPt>
          <c:dPt>
            <c:idx val="5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9-75B2-4417-A5D9-2ECB3E314A61}"/>
              </c:ext>
            </c:extLst>
          </c:dPt>
          <c:dPt>
            <c:idx val="5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A-75B2-4417-A5D9-2ECB3E314A61}"/>
              </c:ext>
            </c:extLst>
          </c:dPt>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Data!$AF$3:$AF$58</c:f>
              <c:numCache>
                <c:formatCode>General</c:formatCode>
                <c:ptCount val="56"/>
                <c:pt idx="0">
                  <c:v>14.006024099999999</c:v>
                </c:pt>
                <c:pt idx="1">
                  <c:v>15.36144578</c:v>
                </c:pt>
                <c:pt idx="2">
                  <c:v>16.114457829999999</c:v>
                </c:pt>
                <c:pt idx="3">
                  <c:v>13.704819280000001</c:v>
                </c:pt>
                <c:pt idx="4">
                  <c:v>13.40361446</c:v>
                </c:pt>
                <c:pt idx="5">
                  <c:v>18.373493979999999</c:v>
                </c:pt>
                <c:pt idx="6">
                  <c:v>12.349397590000001</c:v>
                </c:pt>
                <c:pt idx="7">
                  <c:v>13.253012050000001</c:v>
                </c:pt>
                <c:pt idx="8">
                  <c:v>15.51204819</c:v>
                </c:pt>
                <c:pt idx="9">
                  <c:v>15.210843369999999</c:v>
                </c:pt>
                <c:pt idx="10">
                  <c:v>13.554216869999999</c:v>
                </c:pt>
                <c:pt idx="11">
                  <c:v>11.897590360000001</c:v>
                </c:pt>
                <c:pt idx="12">
                  <c:v>15.36144578</c:v>
                </c:pt>
                <c:pt idx="13">
                  <c:v>14.30722892</c:v>
                </c:pt>
                <c:pt idx="14">
                  <c:v>10.69277108</c:v>
                </c:pt>
                <c:pt idx="15">
                  <c:v>12.95180723</c:v>
                </c:pt>
                <c:pt idx="16">
                  <c:v>9.9397590359999999</c:v>
                </c:pt>
                <c:pt idx="17">
                  <c:v>12.650602409999999</c:v>
                </c:pt>
                <c:pt idx="18">
                  <c:v>16.415662650000002</c:v>
                </c:pt>
                <c:pt idx="19">
                  <c:v>13.40361446</c:v>
                </c:pt>
                <c:pt idx="20">
                  <c:v>15.210843369999999</c:v>
                </c:pt>
                <c:pt idx="21">
                  <c:v>15.96385542</c:v>
                </c:pt>
                <c:pt idx="22">
                  <c:v>14.457831329999999</c:v>
                </c:pt>
                <c:pt idx="23">
                  <c:v>14.60843373</c:v>
                </c:pt>
                <c:pt idx="24">
                  <c:v>11.445783130000001</c:v>
                </c:pt>
                <c:pt idx="25">
                  <c:v>13.253012050000001</c:v>
                </c:pt>
                <c:pt idx="26">
                  <c:v>10.542168670000001</c:v>
                </c:pt>
                <c:pt idx="27">
                  <c:v>14.457831329999999</c:v>
                </c:pt>
                <c:pt idx="28">
                  <c:v>13.704819280000001</c:v>
                </c:pt>
                <c:pt idx="29">
                  <c:v>13.102409639999999</c:v>
                </c:pt>
                <c:pt idx="30">
                  <c:v>12.650602409999999</c:v>
                </c:pt>
                <c:pt idx="31">
                  <c:v>14.156626510000001</c:v>
                </c:pt>
                <c:pt idx="32">
                  <c:v>13.40361446</c:v>
                </c:pt>
                <c:pt idx="33">
                  <c:v>13.40361446</c:v>
                </c:pt>
                <c:pt idx="34">
                  <c:v>10.993975900000001</c:v>
                </c:pt>
                <c:pt idx="35">
                  <c:v>11.445783130000001</c:v>
                </c:pt>
                <c:pt idx="36">
                  <c:v>12.5</c:v>
                </c:pt>
                <c:pt idx="37">
                  <c:v>11.445783130000001</c:v>
                </c:pt>
                <c:pt idx="38">
                  <c:v>11.746987949999999</c:v>
                </c:pt>
                <c:pt idx="39">
                  <c:v>14.006024099999999</c:v>
                </c:pt>
                <c:pt idx="40">
                  <c:v>9.9397590359999999</c:v>
                </c:pt>
                <c:pt idx="41">
                  <c:v>12.04819277</c:v>
                </c:pt>
                <c:pt idx="42">
                  <c:v>9.6385542169999994</c:v>
                </c:pt>
                <c:pt idx="43">
                  <c:v>12.349397590000001</c:v>
                </c:pt>
                <c:pt idx="44">
                  <c:v>13.102409639999999</c:v>
                </c:pt>
                <c:pt idx="45">
                  <c:v>12.650602409999999</c:v>
                </c:pt>
                <c:pt idx="46">
                  <c:v>12.95180723</c:v>
                </c:pt>
                <c:pt idx="47">
                  <c:v>12.349397590000001</c:v>
                </c:pt>
                <c:pt idx="48">
                  <c:v>10.843373489999999</c:v>
                </c:pt>
                <c:pt idx="49">
                  <c:v>13.40361446</c:v>
                </c:pt>
                <c:pt idx="50">
                  <c:v>11.897590360000001</c:v>
                </c:pt>
                <c:pt idx="51">
                  <c:v>13.253012050000001</c:v>
                </c:pt>
                <c:pt idx="52">
                  <c:v>13.102409639999999</c:v>
                </c:pt>
                <c:pt idx="53">
                  <c:v>14.006024099999999</c:v>
                </c:pt>
                <c:pt idx="54">
                  <c:v>12.801204820000001</c:v>
                </c:pt>
                <c:pt idx="55">
                  <c:v>15.96385542</c:v>
                </c:pt>
              </c:numCache>
            </c:numRef>
          </c:val>
          <c:smooth val="0"/>
          <c:extLst>
            <c:ext xmlns:c16="http://schemas.microsoft.com/office/drawing/2014/chart" uri="{C3380CC4-5D6E-409C-BE32-E72D297353CC}">
              <c16:uniqueId val="{0000000B-75B2-4417-A5D9-2ECB3E314A61}"/>
            </c:ext>
          </c:extLst>
        </c:ser>
        <c:ser>
          <c:idx val="1"/>
          <c:order val="1"/>
          <c:tx>
            <c:strRef>
              <c:f>Data!$AG$2</c:f>
              <c:strCache>
                <c:ptCount val="1"/>
                <c:pt idx="0">
                  <c:v>Center Line</c:v>
                </c:pt>
              </c:strCache>
            </c:strRef>
          </c:tx>
          <c:spPr>
            <a:ln w="28575" cap="rnd">
              <a:solidFill>
                <a:schemeClr val="bg2">
                  <a:lumMod val="90000"/>
                </a:schemeClr>
              </a:solidFill>
              <a:prstDash val="sysDash"/>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Data!$AG$3:$AG$58</c:f>
              <c:numCache>
                <c:formatCode>General</c:formatCode>
                <c:ptCount val="56"/>
                <c:pt idx="0">
                  <c:v>14.46942</c:v>
                </c:pt>
                <c:pt idx="1">
                  <c:v>14.46942</c:v>
                </c:pt>
                <c:pt idx="2">
                  <c:v>14.46942</c:v>
                </c:pt>
                <c:pt idx="3">
                  <c:v>14.46942</c:v>
                </c:pt>
                <c:pt idx="4">
                  <c:v>14.46942</c:v>
                </c:pt>
                <c:pt idx="5">
                  <c:v>14.46942</c:v>
                </c:pt>
                <c:pt idx="6">
                  <c:v>14.46942</c:v>
                </c:pt>
                <c:pt idx="7">
                  <c:v>14.46942</c:v>
                </c:pt>
                <c:pt idx="8">
                  <c:v>14.46942</c:v>
                </c:pt>
                <c:pt idx="9">
                  <c:v>14.46942</c:v>
                </c:pt>
                <c:pt idx="10">
                  <c:v>14.46942</c:v>
                </c:pt>
                <c:pt idx="11">
                  <c:v>14.46942</c:v>
                </c:pt>
                <c:pt idx="12">
                  <c:v>14.46942</c:v>
                </c:pt>
                <c:pt idx="13">
                  <c:v>14.46942</c:v>
                </c:pt>
                <c:pt idx="14">
                  <c:v>14.46942</c:v>
                </c:pt>
                <c:pt idx="15">
                  <c:v>14.46942</c:v>
                </c:pt>
                <c:pt idx="16">
                  <c:v>14.46942</c:v>
                </c:pt>
                <c:pt idx="17">
                  <c:v>14.46942</c:v>
                </c:pt>
                <c:pt idx="18">
                  <c:v>14.46942</c:v>
                </c:pt>
                <c:pt idx="19">
                  <c:v>14.46942</c:v>
                </c:pt>
                <c:pt idx="20">
                  <c:v>14.46942</c:v>
                </c:pt>
                <c:pt idx="21">
                  <c:v>14.46942</c:v>
                </c:pt>
                <c:pt idx="22">
                  <c:v>14.46942</c:v>
                </c:pt>
                <c:pt idx="23">
                  <c:v>14.46942</c:v>
                </c:pt>
                <c:pt idx="24">
                  <c:v>14.46942</c:v>
                </c:pt>
                <c:pt idx="25">
                  <c:v>14.46942</c:v>
                </c:pt>
                <c:pt idx="26">
                  <c:v>14.46942</c:v>
                </c:pt>
                <c:pt idx="27">
                  <c:v>14.46942</c:v>
                </c:pt>
                <c:pt idx="28">
                  <c:v>14.46942</c:v>
                </c:pt>
                <c:pt idx="29">
                  <c:v>14.46942</c:v>
                </c:pt>
                <c:pt idx="30">
                  <c:v>14.46942</c:v>
                </c:pt>
                <c:pt idx="31">
                  <c:v>14.46942</c:v>
                </c:pt>
                <c:pt idx="32">
                  <c:v>14.46942</c:v>
                </c:pt>
                <c:pt idx="33">
                  <c:v>14.46942</c:v>
                </c:pt>
                <c:pt idx="34">
                  <c:v>14.46942</c:v>
                </c:pt>
                <c:pt idx="35">
                  <c:v>14.46942</c:v>
                </c:pt>
                <c:pt idx="36">
                  <c:v>14.46942</c:v>
                </c:pt>
                <c:pt idx="37">
                  <c:v>14.46942</c:v>
                </c:pt>
                <c:pt idx="38">
                  <c:v>14.46942</c:v>
                </c:pt>
                <c:pt idx="39">
                  <c:v>14.46942</c:v>
                </c:pt>
                <c:pt idx="40">
                  <c:v>14.46942</c:v>
                </c:pt>
                <c:pt idx="41">
                  <c:v>14.46942</c:v>
                </c:pt>
                <c:pt idx="42">
                  <c:v>14.46942</c:v>
                </c:pt>
                <c:pt idx="43">
                  <c:v>14.46942</c:v>
                </c:pt>
                <c:pt idx="44">
                  <c:v>14.46942</c:v>
                </c:pt>
                <c:pt idx="45">
                  <c:v>14.46942</c:v>
                </c:pt>
                <c:pt idx="46">
                  <c:v>14.46942</c:v>
                </c:pt>
                <c:pt idx="47">
                  <c:v>14.46942</c:v>
                </c:pt>
                <c:pt idx="48">
                  <c:v>14.46942</c:v>
                </c:pt>
                <c:pt idx="49">
                  <c:v>14.46942</c:v>
                </c:pt>
                <c:pt idx="50">
                  <c:v>14.46942</c:v>
                </c:pt>
                <c:pt idx="51">
                  <c:v>14.46942</c:v>
                </c:pt>
                <c:pt idx="52">
                  <c:v>14.46942</c:v>
                </c:pt>
                <c:pt idx="53">
                  <c:v>14.46942</c:v>
                </c:pt>
                <c:pt idx="54">
                  <c:v>14.46942</c:v>
                </c:pt>
                <c:pt idx="55">
                  <c:v>14.46942</c:v>
                </c:pt>
              </c:numCache>
            </c:numRef>
          </c:val>
          <c:smooth val="0"/>
          <c:extLst>
            <c:ext xmlns:c16="http://schemas.microsoft.com/office/drawing/2014/chart" uri="{C3380CC4-5D6E-409C-BE32-E72D297353CC}">
              <c16:uniqueId val="{0000000C-75B2-4417-A5D9-2ECB3E314A61}"/>
            </c:ext>
          </c:extLst>
        </c:ser>
        <c:ser>
          <c:idx val="2"/>
          <c:order val="2"/>
          <c:tx>
            <c:strRef>
              <c:f>Data!$AH$2</c:f>
              <c:strCache>
                <c:ptCount val="1"/>
                <c:pt idx="0">
                  <c:v>Control Limit</c:v>
                </c:pt>
              </c:strCache>
            </c:strRef>
          </c:tx>
          <c:spPr>
            <a:ln w="28575" cap="rnd">
              <a:solidFill>
                <a:schemeClr val="tx2"/>
              </a:solidFill>
              <a:prstDash val="sysDash"/>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Data!$AH$3:$AH$58</c:f>
              <c:numCache>
                <c:formatCode>General</c:formatCode>
                <c:ptCount val="56"/>
                <c:pt idx="0">
                  <c:v>20.243839999999999</c:v>
                </c:pt>
                <c:pt idx="1">
                  <c:v>20.243839999999999</c:v>
                </c:pt>
                <c:pt idx="2">
                  <c:v>20.243839999999999</c:v>
                </c:pt>
                <c:pt idx="3">
                  <c:v>20.243839999999999</c:v>
                </c:pt>
                <c:pt idx="4">
                  <c:v>20.243839999999999</c:v>
                </c:pt>
                <c:pt idx="5">
                  <c:v>20.243839999999999</c:v>
                </c:pt>
                <c:pt idx="6">
                  <c:v>20.243839999999999</c:v>
                </c:pt>
                <c:pt idx="7">
                  <c:v>20.243839999999999</c:v>
                </c:pt>
                <c:pt idx="8">
                  <c:v>20.243839999999999</c:v>
                </c:pt>
                <c:pt idx="9">
                  <c:v>20.243839999999999</c:v>
                </c:pt>
                <c:pt idx="10">
                  <c:v>20.243839999999999</c:v>
                </c:pt>
                <c:pt idx="11">
                  <c:v>20.243839999999999</c:v>
                </c:pt>
                <c:pt idx="12">
                  <c:v>20.243839999999999</c:v>
                </c:pt>
                <c:pt idx="13">
                  <c:v>20.243839999999999</c:v>
                </c:pt>
                <c:pt idx="14">
                  <c:v>20.243839999999999</c:v>
                </c:pt>
                <c:pt idx="15">
                  <c:v>20.243839999999999</c:v>
                </c:pt>
                <c:pt idx="16">
                  <c:v>20.243839999999999</c:v>
                </c:pt>
                <c:pt idx="17">
                  <c:v>20.243839999999999</c:v>
                </c:pt>
                <c:pt idx="18">
                  <c:v>20.243839999999999</c:v>
                </c:pt>
                <c:pt idx="19">
                  <c:v>20.243839999999999</c:v>
                </c:pt>
                <c:pt idx="20">
                  <c:v>20.243839999999999</c:v>
                </c:pt>
                <c:pt idx="21">
                  <c:v>20.243839999999999</c:v>
                </c:pt>
                <c:pt idx="22">
                  <c:v>20.243839999999999</c:v>
                </c:pt>
                <c:pt idx="23">
                  <c:v>20.243839999999999</c:v>
                </c:pt>
                <c:pt idx="24">
                  <c:v>20.243839999999999</c:v>
                </c:pt>
                <c:pt idx="25">
                  <c:v>20.243839999999999</c:v>
                </c:pt>
                <c:pt idx="26">
                  <c:v>20.243839999999999</c:v>
                </c:pt>
                <c:pt idx="27">
                  <c:v>20.243839999999999</c:v>
                </c:pt>
                <c:pt idx="28">
                  <c:v>20.243839999999999</c:v>
                </c:pt>
                <c:pt idx="29">
                  <c:v>20.243839999999999</c:v>
                </c:pt>
                <c:pt idx="30">
                  <c:v>20.243839999999999</c:v>
                </c:pt>
                <c:pt idx="31">
                  <c:v>20.243839999999999</c:v>
                </c:pt>
                <c:pt idx="32">
                  <c:v>20.243839999999999</c:v>
                </c:pt>
                <c:pt idx="33">
                  <c:v>20.243839999999999</c:v>
                </c:pt>
                <c:pt idx="34">
                  <c:v>20.243839999999999</c:v>
                </c:pt>
                <c:pt idx="35">
                  <c:v>20.243839999999999</c:v>
                </c:pt>
                <c:pt idx="36">
                  <c:v>20.243839999999999</c:v>
                </c:pt>
                <c:pt idx="37">
                  <c:v>20.243839999999999</c:v>
                </c:pt>
                <c:pt idx="38">
                  <c:v>20.243839999999999</c:v>
                </c:pt>
                <c:pt idx="39">
                  <c:v>20.243839999999999</c:v>
                </c:pt>
                <c:pt idx="40">
                  <c:v>20.243839999999999</c:v>
                </c:pt>
                <c:pt idx="41">
                  <c:v>20.243839999999999</c:v>
                </c:pt>
                <c:pt idx="42">
                  <c:v>20.243839999999999</c:v>
                </c:pt>
                <c:pt idx="43">
                  <c:v>20.243839999999999</c:v>
                </c:pt>
                <c:pt idx="44">
                  <c:v>20.243839999999999</c:v>
                </c:pt>
                <c:pt idx="45">
                  <c:v>20.243839999999999</c:v>
                </c:pt>
                <c:pt idx="46">
                  <c:v>20.243839999999999</c:v>
                </c:pt>
                <c:pt idx="47">
                  <c:v>20.243839999999999</c:v>
                </c:pt>
                <c:pt idx="48">
                  <c:v>20.243839999999999</c:v>
                </c:pt>
                <c:pt idx="49">
                  <c:v>20.243839999999999</c:v>
                </c:pt>
                <c:pt idx="50">
                  <c:v>20.243839999999999</c:v>
                </c:pt>
                <c:pt idx="51">
                  <c:v>20.243839999999999</c:v>
                </c:pt>
                <c:pt idx="52">
                  <c:v>20.243839999999999</c:v>
                </c:pt>
                <c:pt idx="53">
                  <c:v>20.243839999999999</c:v>
                </c:pt>
                <c:pt idx="54">
                  <c:v>20.243839999999999</c:v>
                </c:pt>
                <c:pt idx="55">
                  <c:v>20.243839999999999</c:v>
                </c:pt>
              </c:numCache>
            </c:numRef>
          </c:val>
          <c:smooth val="0"/>
          <c:extLst>
            <c:ext xmlns:c16="http://schemas.microsoft.com/office/drawing/2014/chart" uri="{C3380CC4-5D6E-409C-BE32-E72D297353CC}">
              <c16:uniqueId val="{0000000D-75B2-4417-A5D9-2ECB3E314A61}"/>
            </c:ext>
          </c:extLst>
        </c:ser>
        <c:ser>
          <c:idx val="3"/>
          <c:order val="3"/>
          <c:tx>
            <c:strRef>
              <c:f>Data!$AI$2</c:f>
              <c:strCache>
                <c:ptCount val="1"/>
                <c:pt idx="0">
                  <c:v>2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Data!$AI$3:$AI$58</c:f>
              <c:numCache>
                <c:formatCode>General</c:formatCode>
                <c:ptCount val="56"/>
                <c:pt idx="0">
                  <c:v>18.319033333333334</c:v>
                </c:pt>
                <c:pt idx="1">
                  <c:v>18.319033333333334</c:v>
                </c:pt>
                <c:pt idx="2">
                  <c:v>18.319033333333334</c:v>
                </c:pt>
                <c:pt idx="3">
                  <c:v>18.319033333333334</c:v>
                </c:pt>
                <c:pt idx="4">
                  <c:v>18.319033333333334</c:v>
                </c:pt>
                <c:pt idx="5">
                  <c:v>18.319033333333334</c:v>
                </c:pt>
                <c:pt idx="6">
                  <c:v>18.319033333333334</c:v>
                </c:pt>
                <c:pt idx="7">
                  <c:v>18.319033333333334</c:v>
                </c:pt>
                <c:pt idx="8">
                  <c:v>18.319033333333334</c:v>
                </c:pt>
                <c:pt idx="9">
                  <c:v>18.319033333333334</c:v>
                </c:pt>
                <c:pt idx="10">
                  <c:v>18.319033333333334</c:v>
                </c:pt>
                <c:pt idx="11">
                  <c:v>18.319033333333334</c:v>
                </c:pt>
                <c:pt idx="12">
                  <c:v>18.319033333333334</c:v>
                </c:pt>
                <c:pt idx="13">
                  <c:v>18.319033333333334</c:v>
                </c:pt>
                <c:pt idx="14">
                  <c:v>18.319033333333334</c:v>
                </c:pt>
                <c:pt idx="15">
                  <c:v>18.319033333333334</c:v>
                </c:pt>
                <c:pt idx="16">
                  <c:v>18.319033333333334</c:v>
                </c:pt>
                <c:pt idx="17">
                  <c:v>18.319033333333334</c:v>
                </c:pt>
                <c:pt idx="18">
                  <c:v>18.319033333333334</c:v>
                </c:pt>
                <c:pt idx="19">
                  <c:v>18.319033333333334</c:v>
                </c:pt>
                <c:pt idx="20">
                  <c:v>18.319033333333334</c:v>
                </c:pt>
                <c:pt idx="21">
                  <c:v>18.319033333333334</c:v>
                </c:pt>
                <c:pt idx="22">
                  <c:v>18.319033333333334</c:v>
                </c:pt>
                <c:pt idx="23">
                  <c:v>18.319033333333334</c:v>
                </c:pt>
                <c:pt idx="24">
                  <c:v>18.319033333333334</c:v>
                </c:pt>
                <c:pt idx="25">
                  <c:v>18.319033333333334</c:v>
                </c:pt>
                <c:pt idx="26">
                  <c:v>18.319033333333334</c:v>
                </c:pt>
                <c:pt idx="27">
                  <c:v>18.319033333333334</c:v>
                </c:pt>
                <c:pt idx="28">
                  <c:v>18.319033333333334</c:v>
                </c:pt>
                <c:pt idx="29">
                  <c:v>18.319033333333334</c:v>
                </c:pt>
                <c:pt idx="30">
                  <c:v>18.319033333333334</c:v>
                </c:pt>
                <c:pt idx="31">
                  <c:v>18.319033333333334</c:v>
                </c:pt>
                <c:pt idx="32">
                  <c:v>18.319033333333334</c:v>
                </c:pt>
                <c:pt idx="33">
                  <c:v>18.319033333333334</c:v>
                </c:pt>
                <c:pt idx="34">
                  <c:v>18.319033333333334</c:v>
                </c:pt>
                <c:pt idx="35">
                  <c:v>18.319033333333334</c:v>
                </c:pt>
                <c:pt idx="36">
                  <c:v>18.319033333333334</c:v>
                </c:pt>
                <c:pt idx="37">
                  <c:v>18.319033333333334</c:v>
                </c:pt>
                <c:pt idx="38">
                  <c:v>18.319033333333334</c:v>
                </c:pt>
                <c:pt idx="39">
                  <c:v>18.319033333333334</c:v>
                </c:pt>
                <c:pt idx="40">
                  <c:v>18.319033333333334</c:v>
                </c:pt>
                <c:pt idx="41">
                  <c:v>18.319033333333334</c:v>
                </c:pt>
                <c:pt idx="42">
                  <c:v>18.319033333333334</c:v>
                </c:pt>
                <c:pt idx="43">
                  <c:v>18.319033333333334</c:v>
                </c:pt>
                <c:pt idx="44">
                  <c:v>18.319033333333334</c:v>
                </c:pt>
                <c:pt idx="45">
                  <c:v>18.319033333333334</c:v>
                </c:pt>
                <c:pt idx="46">
                  <c:v>18.319033333333334</c:v>
                </c:pt>
                <c:pt idx="47">
                  <c:v>18.319033333333334</c:v>
                </c:pt>
                <c:pt idx="48">
                  <c:v>18.319033333333334</c:v>
                </c:pt>
                <c:pt idx="49">
                  <c:v>18.319033333333334</c:v>
                </c:pt>
                <c:pt idx="50">
                  <c:v>18.319033333333334</c:v>
                </c:pt>
                <c:pt idx="51">
                  <c:v>18.319033333333334</c:v>
                </c:pt>
                <c:pt idx="52">
                  <c:v>18.319033333333334</c:v>
                </c:pt>
                <c:pt idx="53">
                  <c:v>18.319033333333334</c:v>
                </c:pt>
                <c:pt idx="54">
                  <c:v>18.319033333333334</c:v>
                </c:pt>
                <c:pt idx="55">
                  <c:v>18.319033333333334</c:v>
                </c:pt>
              </c:numCache>
            </c:numRef>
          </c:val>
          <c:smooth val="0"/>
          <c:extLst>
            <c:ext xmlns:c16="http://schemas.microsoft.com/office/drawing/2014/chart" uri="{C3380CC4-5D6E-409C-BE32-E72D297353CC}">
              <c16:uniqueId val="{0000000E-75B2-4417-A5D9-2ECB3E314A61}"/>
            </c:ext>
          </c:extLst>
        </c:ser>
        <c:ser>
          <c:idx val="4"/>
          <c:order val="4"/>
          <c:tx>
            <c:strRef>
              <c:f>Data!$AJ$2</c:f>
              <c:strCache>
                <c:ptCount val="1"/>
                <c:pt idx="0">
                  <c:v>1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Data!$AJ$3:$AJ$58</c:f>
              <c:numCache>
                <c:formatCode>General</c:formatCode>
                <c:ptCount val="56"/>
                <c:pt idx="0">
                  <c:v>16.394226666666665</c:v>
                </c:pt>
                <c:pt idx="1">
                  <c:v>16.394226666666665</c:v>
                </c:pt>
                <c:pt idx="2">
                  <c:v>16.394226666666665</c:v>
                </c:pt>
                <c:pt idx="3">
                  <c:v>16.394226666666665</c:v>
                </c:pt>
                <c:pt idx="4">
                  <c:v>16.394226666666665</c:v>
                </c:pt>
                <c:pt idx="5">
                  <c:v>16.394226666666665</c:v>
                </c:pt>
                <c:pt idx="6">
                  <c:v>16.394226666666665</c:v>
                </c:pt>
                <c:pt idx="7">
                  <c:v>16.394226666666665</c:v>
                </c:pt>
                <c:pt idx="8">
                  <c:v>16.394226666666665</c:v>
                </c:pt>
                <c:pt idx="9">
                  <c:v>16.394226666666665</c:v>
                </c:pt>
                <c:pt idx="10">
                  <c:v>16.394226666666665</c:v>
                </c:pt>
                <c:pt idx="11">
                  <c:v>16.394226666666665</c:v>
                </c:pt>
                <c:pt idx="12">
                  <c:v>16.394226666666665</c:v>
                </c:pt>
                <c:pt idx="13">
                  <c:v>16.394226666666665</c:v>
                </c:pt>
                <c:pt idx="14">
                  <c:v>16.394226666666665</c:v>
                </c:pt>
                <c:pt idx="15">
                  <c:v>16.394226666666665</c:v>
                </c:pt>
                <c:pt idx="16">
                  <c:v>16.394226666666665</c:v>
                </c:pt>
                <c:pt idx="17">
                  <c:v>16.394226666666665</c:v>
                </c:pt>
                <c:pt idx="18">
                  <c:v>16.394226666666665</c:v>
                </c:pt>
                <c:pt idx="19">
                  <c:v>16.394226666666665</c:v>
                </c:pt>
                <c:pt idx="20">
                  <c:v>16.394226666666665</c:v>
                </c:pt>
                <c:pt idx="21">
                  <c:v>16.394226666666665</c:v>
                </c:pt>
                <c:pt idx="22">
                  <c:v>16.394226666666665</c:v>
                </c:pt>
                <c:pt idx="23">
                  <c:v>16.394226666666665</c:v>
                </c:pt>
                <c:pt idx="24">
                  <c:v>16.394226666666665</c:v>
                </c:pt>
                <c:pt idx="25">
                  <c:v>16.394226666666665</c:v>
                </c:pt>
                <c:pt idx="26">
                  <c:v>16.394226666666665</c:v>
                </c:pt>
                <c:pt idx="27">
                  <c:v>16.394226666666665</c:v>
                </c:pt>
                <c:pt idx="28">
                  <c:v>16.394226666666665</c:v>
                </c:pt>
                <c:pt idx="29">
                  <c:v>16.394226666666665</c:v>
                </c:pt>
                <c:pt idx="30">
                  <c:v>16.394226666666665</c:v>
                </c:pt>
                <c:pt idx="31">
                  <c:v>16.394226666666665</c:v>
                </c:pt>
                <c:pt idx="32">
                  <c:v>16.394226666666665</c:v>
                </c:pt>
                <c:pt idx="33">
                  <c:v>16.394226666666665</c:v>
                </c:pt>
                <c:pt idx="34">
                  <c:v>16.394226666666665</c:v>
                </c:pt>
                <c:pt idx="35">
                  <c:v>16.394226666666665</c:v>
                </c:pt>
                <c:pt idx="36">
                  <c:v>16.394226666666665</c:v>
                </c:pt>
                <c:pt idx="37">
                  <c:v>16.394226666666665</c:v>
                </c:pt>
                <c:pt idx="38">
                  <c:v>16.394226666666665</c:v>
                </c:pt>
                <c:pt idx="39">
                  <c:v>16.394226666666665</c:v>
                </c:pt>
                <c:pt idx="40">
                  <c:v>16.394226666666665</c:v>
                </c:pt>
                <c:pt idx="41">
                  <c:v>16.394226666666665</c:v>
                </c:pt>
                <c:pt idx="42">
                  <c:v>16.394226666666665</c:v>
                </c:pt>
                <c:pt idx="43">
                  <c:v>16.394226666666665</c:v>
                </c:pt>
                <c:pt idx="44">
                  <c:v>16.394226666666665</c:v>
                </c:pt>
                <c:pt idx="45">
                  <c:v>16.394226666666665</c:v>
                </c:pt>
                <c:pt idx="46">
                  <c:v>16.394226666666665</c:v>
                </c:pt>
                <c:pt idx="47">
                  <c:v>16.394226666666665</c:v>
                </c:pt>
                <c:pt idx="48">
                  <c:v>16.394226666666665</c:v>
                </c:pt>
                <c:pt idx="49">
                  <c:v>16.394226666666665</c:v>
                </c:pt>
                <c:pt idx="50">
                  <c:v>16.394226666666665</c:v>
                </c:pt>
                <c:pt idx="51">
                  <c:v>16.394226666666665</c:v>
                </c:pt>
                <c:pt idx="52">
                  <c:v>16.394226666666665</c:v>
                </c:pt>
                <c:pt idx="53">
                  <c:v>16.394226666666665</c:v>
                </c:pt>
                <c:pt idx="54">
                  <c:v>16.394226666666665</c:v>
                </c:pt>
                <c:pt idx="55">
                  <c:v>16.394226666666665</c:v>
                </c:pt>
              </c:numCache>
            </c:numRef>
          </c:val>
          <c:smooth val="0"/>
          <c:extLst>
            <c:ext xmlns:c16="http://schemas.microsoft.com/office/drawing/2014/chart" uri="{C3380CC4-5D6E-409C-BE32-E72D297353CC}">
              <c16:uniqueId val="{0000000F-75B2-4417-A5D9-2ECB3E314A61}"/>
            </c:ext>
          </c:extLst>
        </c:ser>
        <c:ser>
          <c:idx val="5"/>
          <c:order val="5"/>
          <c:tx>
            <c:strRef>
              <c:f>Data!$AK$2</c:f>
              <c:strCache>
                <c:ptCount val="1"/>
                <c:pt idx="0">
                  <c:v>Control Limit</c:v>
                </c:pt>
              </c:strCache>
            </c:strRef>
          </c:tx>
          <c:spPr>
            <a:ln w="28575" cap="rnd">
              <a:solidFill>
                <a:schemeClr val="tx2"/>
              </a:solidFill>
              <a:prstDash val="sysDash"/>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Data!$AK$3:$AK$58</c:f>
              <c:numCache>
                <c:formatCode>General</c:formatCode>
                <c:ptCount val="56"/>
                <c:pt idx="0">
                  <c:v>8.6949889999999996</c:v>
                </c:pt>
                <c:pt idx="1">
                  <c:v>8.6949889999999996</c:v>
                </c:pt>
                <c:pt idx="2">
                  <c:v>8.6949889999999996</c:v>
                </c:pt>
                <c:pt idx="3">
                  <c:v>8.6949889999999996</c:v>
                </c:pt>
                <c:pt idx="4">
                  <c:v>8.6949889999999996</c:v>
                </c:pt>
                <c:pt idx="5">
                  <c:v>8.6949889999999996</c:v>
                </c:pt>
                <c:pt idx="6">
                  <c:v>8.6949889999999996</c:v>
                </c:pt>
                <c:pt idx="7">
                  <c:v>8.6949889999999996</c:v>
                </c:pt>
                <c:pt idx="8">
                  <c:v>8.6949889999999996</c:v>
                </c:pt>
                <c:pt idx="9">
                  <c:v>8.6949889999999996</c:v>
                </c:pt>
                <c:pt idx="10">
                  <c:v>8.6949889999999996</c:v>
                </c:pt>
                <c:pt idx="11">
                  <c:v>8.6949889999999996</c:v>
                </c:pt>
                <c:pt idx="12">
                  <c:v>8.6949889999999996</c:v>
                </c:pt>
                <c:pt idx="13">
                  <c:v>8.6949889999999996</c:v>
                </c:pt>
                <c:pt idx="14">
                  <c:v>8.6949889999999996</c:v>
                </c:pt>
                <c:pt idx="15">
                  <c:v>8.6949889999999996</c:v>
                </c:pt>
                <c:pt idx="16">
                  <c:v>8.6949889999999996</c:v>
                </c:pt>
                <c:pt idx="17">
                  <c:v>8.6949889999999996</c:v>
                </c:pt>
                <c:pt idx="18">
                  <c:v>8.6949889999999996</c:v>
                </c:pt>
                <c:pt idx="19">
                  <c:v>8.6949889999999996</c:v>
                </c:pt>
                <c:pt idx="20">
                  <c:v>8.6949889999999996</c:v>
                </c:pt>
                <c:pt idx="21">
                  <c:v>8.6949889999999996</c:v>
                </c:pt>
                <c:pt idx="22">
                  <c:v>8.6949889999999996</c:v>
                </c:pt>
                <c:pt idx="23">
                  <c:v>8.6949889999999996</c:v>
                </c:pt>
                <c:pt idx="24">
                  <c:v>8.6949889999999996</c:v>
                </c:pt>
                <c:pt idx="25">
                  <c:v>8.6949889999999996</c:v>
                </c:pt>
                <c:pt idx="26">
                  <c:v>8.6949889999999996</c:v>
                </c:pt>
                <c:pt idx="27">
                  <c:v>8.6949889999999996</c:v>
                </c:pt>
                <c:pt idx="28">
                  <c:v>8.6949889999999996</c:v>
                </c:pt>
                <c:pt idx="29">
                  <c:v>8.6949889999999996</c:v>
                </c:pt>
                <c:pt idx="30">
                  <c:v>8.6949889999999996</c:v>
                </c:pt>
                <c:pt idx="31">
                  <c:v>8.6949889999999996</c:v>
                </c:pt>
                <c:pt idx="32">
                  <c:v>8.6949889999999996</c:v>
                </c:pt>
                <c:pt idx="33">
                  <c:v>8.6949889999999996</c:v>
                </c:pt>
                <c:pt idx="34">
                  <c:v>8.6949889999999996</c:v>
                </c:pt>
                <c:pt idx="35">
                  <c:v>8.6949889999999996</c:v>
                </c:pt>
                <c:pt idx="36">
                  <c:v>8.6949889999999996</c:v>
                </c:pt>
                <c:pt idx="37">
                  <c:v>8.6949889999999996</c:v>
                </c:pt>
                <c:pt idx="38">
                  <c:v>8.6949889999999996</c:v>
                </c:pt>
                <c:pt idx="39">
                  <c:v>8.6949889999999996</c:v>
                </c:pt>
                <c:pt idx="40">
                  <c:v>8.6949889999999996</c:v>
                </c:pt>
                <c:pt idx="41">
                  <c:v>8.6949889999999996</c:v>
                </c:pt>
                <c:pt idx="42">
                  <c:v>8.6949889999999996</c:v>
                </c:pt>
                <c:pt idx="43">
                  <c:v>8.6949889999999996</c:v>
                </c:pt>
                <c:pt idx="44">
                  <c:v>8.6949889999999996</c:v>
                </c:pt>
                <c:pt idx="45">
                  <c:v>8.6949889999999996</c:v>
                </c:pt>
                <c:pt idx="46">
                  <c:v>8.6949889999999996</c:v>
                </c:pt>
                <c:pt idx="47">
                  <c:v>8.6949889999999996</c:v>
                </c:pt>
                <c:pt idx="48">
                  <c:v>8.6949889999999996</c:v>
                </c:pt>
                <c:pt idx="49">
                  <c:v>8.6949889999999996</c:v>
                </c:pt>
                <c:pt idx="50">
                  <c:v>8.6949889999999996</c:v>
                </c:pt>
                <c:pt idx="51">
                  <c:v>8.6949889999999996</c:v>
                </c:pt>
                <c:pt idx="52">
                  <c:v>8.6949889999999996</c:v>
                </c:pt>
                <c:pt idx="53">
                  <c:v>8.6949889999999996</c:v>
                </c:pt>
                <c:pt idx="54">
                  <c:v>8.6949889999999996</c:v>
                </c:pt>
                <c:pt idx="55">
                  <c:v>8.6949889999999996</c:v>
                </c:pt>
              </c:numCache>
            </c:numRef>
          </c:val>
          <c:smooth val="0"/>
          <c:extLst>
            <c:ext xmlns:c16="http://schemas.microsoft.com/office/drawing/2014/chart" uri="{C3380CC4-5D6E-409C-BE32-E72D297353CC}">
              <c16:uniqueId val="{00000010-75B2-4417-A5D9-2ECB3E314A61}"/>
            </c:ext>
          </c:extLst>
        </c:ser>
        <c:ser>
          <c:idx val="6"/>
          <c:order val="6"/>
          <c:tx>
            <c:strRef>
              <c:f>Data!$AL$2</c:f>
              <c:strCache>
                <c:ptCount val="1"/>
                <c:pt idx="0">
                  <c:v>Low 1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Data!$AL$3:$AL$58</c:f>
              <c:numCache>
                <c:formatCode>General</c:formatCode>
                <c:ptCount val="56"/>
                <c:pt idx="0">
                  <c:v>10.619799333333333</c:v>
                </c:pt>
                <c:pt idx="1">
                  <c:v>10.619799333333333</c:v>
                </c:pt>
                <c:pt idx="2">
                  <c:v>10.619799333333333</c:v>
                </c:pt>
                <c:pt idx="3">
                  <c:v>10.619799333333333</c:v>
                </c:pt>
                <c:pt idx="4">
                  <c:v>10.619799333333333</c:v>
                </c:pt>
                <c:pt idx="5">
                  <c:v>10.619799333333333</c:v>
                </c:pt>
                <c:pt idx="6">
                  <c:v>10.619799333333333</c:v>
                </c:pt>
                <c:pt idx="7">
                  <c:v>10.619799333333333</c:v>
                </c:pt>
                <c:pt idx="8">
                  <c:v>10.619799333333333</c:v>
                </c:pt>
                <c:pt idx="9">
                  <c:v>10.619799333333333</c:v>
                </c:pt>
                <c:pt idx="10">
                  <c:v>10.619799333333333</c:v>
                </c:pt>
                <c:pt idx="11">
                  <c:v>10.619799333333333</c:v>
                </c:pt>
                <c:pt idx="12">
                  <c:v>10.619799333333333</c:v>
                </c:pt>
                <c:pt idx="13">
                  <c:v>10.619799333333333</c:v>
                </c:pt>
                <c:pt idx="14">
                  <c:v>10.619799333333333</c:v>
                </c:pt>
                <c:pt idx="15">
                  <c:v>10.619799333333333</c:v>
                </c:pt>
                <c:pt idx="16">
                  <c:v>10.619799333333333</c:v>
                </c:pt>
                <c:pt idx="17">
                  <c:v>10.619799333333333</c:v>
                </c:pt>
                <c:pt idx="18">
                  <c:v>10.619799333333333</c:v>
                </c:pt>
                <c:pt idx="19">
                  <c:v>10.619799333333333</c:v>
                </c:pt>
                <c:pt idx="20">
                  <c:v>10.619799333333333</c:v>
                </c:pt>
                <c:pt idx="21">
                  <c:v>10.619799333333333</c:v>
                </c:pt>
                <c:pt idx="22">
                  <c:v>10.619799333333333</c:v>
                </c:pt>
                <c:pt idx="23">
                  <c:v>10.619799333333333</c:v>
                </c:pt>
                <c:pt idx="24">
                  <c:v>10.619799333333333</c:v>
                </c:pt>
                <c:pt idx="25">
                  <c:v>10.619799333333333</c:v>
                </c:pt>
                <c:pt idx="26">
                  <c:v>10.619799333333333</c:v>
                </c:pt>
                <c:pt idx="27">
                  <c:v>10.619799333333333</c:v>
                </c:pt>
                <c:pt idx="28">
                  <c:v>10.619799333333333</c:v>
                </c:pt>
                <c:pt idx="29">
                  <c:v>10.619799333333333</c:v>
                </c:pt>
                <c:pt idx="30">
                  <c:v>10.619799333333333</c:v>
                </c:pt>
                <c:pt idx="31">
                  <c:v>10.619799333333333</c:v>
                </c:pt>
                <c:pt idx="32">
                  <c:v>10.619799333333333</c:v>
                </c:pt>
                <c:pt idx="33">
                  <c:v>10.619799333333333</c:v>
                </c:pt>
                <c:pt idx="34">
                  <c:v>10.619799333333333</c:v>
                </c:pt>
                <c:pt idx="35">
                  <c:v>10.619799333333333</c:v>
                </c:pt>
                <c:pt idx="36">
                  <c:v>10.619799333333333</c:v>
                </c:pt>
                <c:pt idx="37">
                  <c:v>10.619799333333333</c:v>
                </c:pt>
                <c:pt idx="38">
                  <c:v>10.619799333333333</c:v>
                </c:pt>
                <c:pt idx="39">
                  <c:v>10.619799333333333</c:v>
                </c:pt>
                <c:pt idx="40">
                  <c:v>10.619799333333333</c:v>
                </c:pt>
                <c:pt idx="41">
                  <c:v>10.619799333333333</c:v>
                </c:pt>
                <c:pt idx="42">
                  <c:v>10.619799333333333</c:v>
                </c:pt>
                <c:pt idx="43">
                  <c:v>10.619799333333333</c:v>
                </c:pt>
                <c:pt idx="44">
                  <c:v>10.619799333333333</c:v>
                </c:pt>
                <c:pt idx="45">
                  <c:v>10.619799333333333</c:v>
                </c:pt>
                <c:pt idx="46">
                  <c:v>10.619799333333333</c:v>
                </c:pt>
                <c:pt idx="47">
                  <c:v>10.619799333333333</c:v>
                </c:pt>
                <c:pt idx="48">
                  <c:v>10.619799333333333</c:v>
                </c:pt>
                <c:pt idx="49">
                  <c:v>10.619799333333333</c:v>
                </c:pt>
                <c:pt idx="50">
                  <c:v>10.619799333333333</c:v>
                </c:pt>
                <c:pt idx="51">
                  <c:v>10.619799333333333</c:v>
                </c:pt>
                <c:pt idx="52">
                  <c:v>10.619799333333333</c:v>
                </c:pt>
                <c:pt idx="53">
                  <c:v>10.619799333333333</c:v>
                </c:pt>
                <c:pt idx="54">
                  <c:v>10.619799333333333</c:v>
                </c:pt>
                <c:pt idx="55">
                  <c:v>10.619799333333333</c:v>
                </c:pt>
              </c:numCache>
            </c:numRef>
          </c:val>
          <c:smooth val="0"/>
          <c:extLst>
            <c:ext xmlns:c16="http://schemas.microsoft.com/office/drawing/2014/chart" uri="{C3380CC4-5D6E-409C-BE32-E72D297353CC}">
              <c16:uniqueId val="{00000011-75B2-4417-A5D9-2ECB3E314A61}"/>
            </c:ext>
          </c:extLst>
        </c:ser>
        <c:ser>
          <c:idx val="7"/>
          <c:order val="7"/>
          <c:tx>
            <c:strRef>
              <c:f>Data!$AM$2</c:f>
              <c:strCache>
                <c:ptCount val="1"/>
                <c:pt idx="0">
                  <c:v>Low 2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Data!$AM$3:$AM$58</c:f>
              <c:numCache>
                <c:formatCode>General</c:formatCode>
                <c:ptCount val="56"/>
                <c:pt idx="0">
                  <c:v>12.544609666666666</c:v>
                </c:pt>
                <c:pt idx="1">
                  <c:v>12.544609666666666</c:v>
                </c:pt>
                <c:pt idx="2">
                  <c:v>12.544609666666666</c:v>
                </c:pt>
                <c:pt idx="3">
                  <c:v>12.544609666666666</c:v>
                </c:pt>
                <c:pt idx="4">
                  <c:v>12.544609666666666</c:v>
                </c:pt>
                <c:pt idx="5">
                  <c:v>12.544609666666666</c:v>
                </c:pt>
                <c:pt idx="6">
                  <c:v>12.544609666666666</c:v>
                </c:pt>
                <c:pt idx="7">
                  <c:v>12.544609666666666</c:v>
                </c:pt>
                <c:pt idx="8">
                  <c:v>12.544609666666666</c:v>
                </c:pt>
                <c:pt idx="9">
                  <c:v>12.544609666666666</c:v>
                </c:pt>
                <c:pt idx="10">
                  <c:v>12.544609666666666</c:v>
                </c:pt>
                <c:pt idx="11">
                  <c:v>12.544609666666666</c:v>
                </c:pt>
                <c:pt idx="12">
                  <c:v>12.544609666666666</c:v>
                </c:pt>
                <c:pt idx="13">
                  <c:v>12.544609666666666</c:v>
                </c:pt>
                <c:pt idx="14">
                  <c:v>12.544609666666666</c:v>
                </c:pt>
                <c:pt idx="15">
                  <c:v>12.544609666666666</c:v>
                </c:pt>
                <c:pt idx="16">
                  <c:v>12.544609666666666</c:v>
                </c:pt>
                <c:pt idx="17">
                  <c:v>12.544609666666666</c:v>
                </c:pt>
                <c:pt idx="18">
                  <c:v>12.544609666666666</c:v>
                </c:pt>
                <c:pt idx="19">
                  <c:v>12.544609666666666</c:v>
                </c:pt>
                <c:pt idx="20">
                  <c:v>12.544609666666666</c:v>
                </c:pt>
                <c:pt idx="21">
                  <c:v>12.544609666666666</c:v>
                </c:pt>
                <c:pt idx="22">
                  <c:v>12.544609666666666</c:v>
                </c:pt>
                <c:pt idx="23">
                  <c:v>12.544609666666666</c:v>
                </c:pt>
                <c:pt idx="24">
                  <c:v>12.544609666666666</c:v>
                </c:pt>
                <c:pt idx="25">
                  <c:v>12.544609666666666</c:v>
                </c:pt>
                <c:pt idx="26">
                  <c:v>12.544609666666666</c:v>
                </c:pt>
                <c:pt idx="27">
                  <c:v>12.544609666666666</c:v>
                </c:pt>
                <c:pt idx="28">
                  <c:v>12.544609666666666</c:v>
                </c:pt>
                <c:pt idx="29">
                  <c:v>12.544609666666666</c:v>
                </c:pt>
                <c:pt idx="30">
                  <c:v>12.544609666666666</c:v>
                </c:pt>
                <c:pt idx="31">
                  <c:v>12.544609666666666</c:v>
                </c:pt>
                <c:pt idx="32">
                  <c:v>12.544609666666666</c:v>
                </c:pt>
                <c:pt idx="33">
                  <c:v>12.544609666666666</c:v>
                </c:pt>
                <c:pt idx="34">
                  <c:v>12.544609666666666</c:v>
                </c:pt>
                <c:pt idx="35">
                  <c:v>12.544609666666666</c:v>
                </c:pt>
                <c:pt idx="36">
                  <c:v>12.544609666666666</c:v>
                </c:pt>
                <c:pt idx="37">
                  <c:v>12.544609666666666</c:v>
                </c:pt>
                <c:pt idx="38">
                  <c:v>12.544609666666666</c:v>
                </c:pt>
                <c:pt idx="39">
                  <c:v>12.544609666666666</c:v>
                </c:pt>
                <c:pt idx="40">
                  <c:v>12.544609666666666</c:v>
                </c:pt>
                <c:pt idx="41">
                  <c:v>12.544609666666666</c:v>
                </c:pt>
                <c:pt idx="42">
                  <c:v>12.544609666666666</c:v>
                </c:pt>
                <c:pt idx="43">
                  <c:v>12.544609666666666</c:v>
                </c:pt>
                <c:pt idx="44">
                  <c:v>12.544609666666666</c:v>
                </c:pt>
                <c:pt idx="45">
                  <c:v>12.544609666666666</c:v>
                </c:pt>
                <c:pt idx="46">
                  <c:v>12.544609666666666</c:v>
                </c:pt>
                <c:pt idx="47">
                  <c:v>12.544609666666666</c:v>
                </c:pt>
                <c:pt idx="48">
                  <c:v>12.544609666666666</c:v>
                </c:pt>
                <c:pt idx="49">
                  <c:v>12.544609666666666</c:v>
                </c:pt>
                <c:pt idx="50">
                  <c:v>12.544609666666666</c:v>
                </c:pt>
                <c:pt idx="51">
                  <c:v>12.544609666666666</c:v>
                </c:pt>
                <c:pt idx="52">
                  <c:v>12.544609666666666</c:v>
                </c:pt>
                <c:pt idx="53">
                  <c:v>12.544609666666666</c:v>
                </c:pt>
                <c:pt idx="54">
                  <c:v>12.544609666666666</c:v>
                </c:pt>
                <c:pt idx="55">
                  <c:v>12.544609666666666</c:v>
                </c:pt>
              </c:numCache>
            </c:numRef>
          </c:val>
          <c:smooth val="0"/>
          <c:extLst>
            <c:ext xmlns:c16="http://schemas.microsoft.com/office/drawing/2014/chart" uri="{C3380CC4-5D6E-409C-BE32-E72D297353CC}">
              <c16:uniqueId val="{00000012-75B2-4417-A5D9-2ECB3E314A61}"/>
            </c:ext>
          </c:extLst>
        </c:ser>
        <c:dLbls>
          <c:showLegendKey val="0"/>
          <c:showVal val="0"/>
          <c:showCatName val="0"/>
          <c:showSerName val="0"/>
          <c:showPercent val="0"/>
          <c:showBubbleSize val="0"/>
        </c:dLbls>
        <c:marker val="1"/>
        <c:smooth val="0"/>
        <c:axId val="591004784"/>
        <c:axId val="591005112"/>
      </c:lineChart>
      <c:dateAx>
        <c:axId val="5910047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005112"/>
        <c:crosses val="autoZero"/>
        <c:auto val="1"/>
        <c:lblOffset val="100"/>
        <c:baseTimeUnit val="days"/>
      </c:dateAx>
      <c:valAx>
        <c:axId val="591005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004784"/>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Data!$L$2</c:f>
              <c:strCache>
                <c:ptCount val="1"/>
                <c:pt idx="0">
                  <c:v>Avg. High Utilizer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23"/>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0-DF4D-44FA-9237-58A629BDEA2F}"/>
              </c:ext>
            </c:extLst>
          </c:dPt>
          <c:dPt>
            <c:idx val="24"/>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1-DF4D-44FA-9237-58A629BDEA2F}"/>
              </c:ext>
            </c:extLst>
          </c:dPt>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Data!$L$3:$L$58</c:f>
              <c:numCache>
                <c:formatCode>General</c:formatCode>
                <c:ptCount val="56"/>
                <c:pt idx="0">
                  <c:v>2.34</c:v>
                </c:pt>
                <c:pt idx="1">
                  <c:v>1.34</c:v>
                </c:pt>
                <c:pt idx="2">
                  <c:v>0.5</c:v>
                </c:pt>
                <c:pt idx="3">
                  <c:v>0.67</c:v>
                </c:pt>
                <c:pt idx="4">
                  <c:v>0.84</c:v>
                </c:pt>
                <c:pt idx="5">
                  <c:v>1</c:v>
                </c:pt>
                <c:pt idx="6">
                  <c:v>1.84</c:v>
                </c:pt>
                <c:pt idx="7">
                  <c:v>0.84</c:v>
                </c:pt>
                <c:pt idx="8">
                  <c:v>0.84</c:v>
                </c:pt>
                <c:pt idx="9">
                  <c:v>1.34</c:v>
                </c:pt>
                <c:pt idx="10">
                  <c:v>1.34</c:v>
                </c:pt>
                <c:pt idx="11">
                  <c:v>2.5099999999999998</c:v>
                </c:pt>
                <c:pt idx="12">
                  <c:v>1.67</c:v>
                </c:pt>
                <c:pt idx="13">
                  <c:v>1.17</c:v>
                </c:pt>
                <c:pt idx="14">
                  <c:v>1.34</c:v>
                </c:pt>
                <c:pt idx="15">
                  <c:v>1.5</c:v>
                </c:pt>
                <c:pt idx="16">
                  <c:v>0.67</c:v>
                </c:pt>
                <c:pt idx="17">
                  <c:v>1.17</c:v>
                </c:pt>
                <c:pt idx="18">
                  <c:v>1.84</c:v>
                </c:pt>
                <c:pt idx="19">
                  <c:v>1.5</c:v>
                </c:pt>
                <c:pt idx="20">
                  <c:v>1.17</c:v>
                </c:pt>
                <c:pt idx="21">
                  <c:v>2.0099999999999998</c:v>
                </c:pt>
                <c:pt idx="22">
                  <c:v>1.84</c:v>
                </c:pt>
                <c:pt idx="23">
                  <c:v>1.84</c:v>
                </c:pt>
                <c:pt idx="24">
                  <c:v>2.17</c:v>
                </c:pt>
                <c:pt idx="25">
                  <c:v>1.17</c:v>
                </c:pt>
                <c:pt idx="26">
                  <c:v>0.67</c:v>
                </c:pt>
                <c:pt idx="27">
                  <c:v>1.17</c:v>
                </c:pt>
                <c:pt idx="28">
                  <c:v>1.17</c:v>
                </c:pt>
                <c:pt idx="29">
                  <c:v>2.0099999999999998</c:v>
                </c:pt>
                <c:pt idx="30">
                  <c:v>0.84</c:v>
                </c:pt>
                <c:pt idx="31">
                  <c:v>1.34</c:v>
                </c:pt>
                <c:pt idx="32">
                  <c:v>1.5</c:v>
                </c:pt>
                <c:pt idx="33">
                  <c:v>0.67</c:v>
                </c:pt>
                <c:pt idx="34">
                  <c:v>1.17</c:v>
                </c:pt>
                <c:pt idx="35">
                  <c:v>1</c:v>
                </c:pt>
                <c:pt idx="36">
                  <c:v>1</c:v>
                </c:pt>
                <c:pt idx="37">
                  <c:v>1.17</c:v>
                </c:pt>
                <c:pt idx="38">
                  <c:v>1.17</c:v>
                </c:pt>
                <c:pt idx="39">
                  <c:v>1.17</c:v>
                </c:pt>
                <c:pt idx="40">
                  <c:v>1.5</c:v>
                </c:pt>
                <c:pt idx="41">
                  <c:v>1</c:v>
                </c:pt>
                <c:pt idx="42">
                  <c:v>1.34</c:v>
                </c:pt>
                <c:pt idx="43">
                  <c:v>1.17</c:v>
                </c:pt>
                <c:pt idx="44">
                  <c:v>0.84</c:v>
                </c:pt>
                <c:pt idx="45">
                  <c:v>1.17</c:v>
                </c:pt>
                <c:pt idx="46">
                  <c:v>1.17</c:v>
                </c:pt>
                <c:pt idx="47">
                  <c:v>0.84</c:v>
                </c:pt>
                <c:pt idx="48">
                  <c:v>1.67</c:v>
                </c:pt>
                <c:pt idx="49">
                  <c:v>0.67</c:v>
                </c:pt>
                <c:pt idx="50">
                  <c:v>1</c:v>
                </c:pt>
                <c:pt idx="51">
                  <c:v>0.67</c:v>
                </c:pt>
                <c:pt idx="52">
                  <c:v>1.34</c:v>
                </c:pt>
                <c:pt idx="53">
                  <c:v>0.67</c:v>
                </c:pt>
                <c:pt idx="54">
                  <c:v>0.5</c:v>
                </c:pt>
                <c:pt idx="55">
                  <c:v>1.34</c:v>
                </c:pt>
              </c:numCache>
            </c:numRef>
          </c:val>
          <c:smooth val="0"/>
          <c:extLst>
            <c:ext xmlns:c16="http://schemas.microsoft.com/office/drawing/2014/chart" uri="{C3380CC4-5D6E-409C-BE32-E72D297353CC}">
              <c16:uniqueId val="{00000002-DF4D-44FA-9237-58A629BDEA2F}"/>
            </c:ext>
          </c:extLst>
        </c:ser>
        <c:ser>
          <c:idx val="1"/>
          <c:order val="1"/>
          <c:tx>
            <c:strRef>
              <c:f>Data!$M$2</c:f>
              <c:strCache>
                <c:ptCount val="1"/>
                <c:pt idx="0">
                  <c:v>Center Line</c:v>
                </c:pt>
              </c:strCache>
            </c:strRef>
          </c:tx>
          <c:spPr>
            <a:ln w="28575" cap="rnd">
              <a:solidFill>
                <a:schemeClr val="bg2">
                  <a:lumMod val="90000"/>
                </a:schemeClr>
              </a:solidFill>
              <a:prstDash val="sysDash"/>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Data!$M$3:$M$58</c:f>
              <c:numCache>
                <c:formatCode>General</c:formatCode>
                <c:ptCount val="56"/>
                <c:pt idx="0">
                  <c:v>1.313077</c:v>
                </c:pt>
                <c:pt idx="1">
                  <c:v>1.313077</c:v>
                </c:pt>
                <c:pt idx="2">
                  <c:v>1.313077</c:v>
                </c:pt>
                <c:pt idx="3">
                  <c:v>1.313077</c:v>
                </c:pt>
                <c:pt idx="4">
                  <c:v>1.313077</c:v>
                </c:pt>
                <c:pt idx="5">
                  <c:v>1.313077</c:v>
                </c:pt>
                <c:pt idx="6">
                  <c:v>1.313077</c:v>
                </c:pt>
                <c:pt idx="7">
                  <c:v>1.313077</c:v>
                </c:pt>
                <c:pt idx="8">
                  <c:v>1.313077</c:v>
                </c:pt>
                <c:pt idx="9">
                  <c:v>1.313077</c:v>
                </c:pt>
                <c:pt idx="10">
                  <c:v>1.313077</c:v>
                </c:pt>
                <c:pt idx="11">
                  <c:v>1.313077</c:v>
                </c:pt>
                <c:pt idx="12">
                  <c:v>1.313077</c:v>
                </c:pt>
                <c:pt idx="13">
                  <c:v>1.313077</c:v>
                </c:pt>
                <c:pt idx="14">
                  <c:v>1.313077</c:v>
                </c:pt>
                <c:pt idx="15">
                  <c:v>1.313077</c:v>
                </c:pt>
                <c:pt idx="16">
                  <c:v>1.313077</c:v>
                </c:pt>
                <c:pt idx="17">
                  <c:v>1.313077</c:v>
                </c:pt>
                <c:pt idx="18">
                  <c:v>1.313077</c:v>
                </c:pt>
                <c:pt idx="19">
                  <c:v>1.313077</c:v>
                </c:pt>
                <c:pt idx="20">
                  <c:v>1.313077</c:v>
                </c:pt>
                <c:pt idx="21">
                  <c:v>1.313077</c:v>
                </c:pt>
                <c:pt idx="22">
                  <c:v>1.313077</c:v>
                </c:pt>
                <c:pt idx="23">
                  <c:v>1.313077</c:v>
                </c:pt>
                <c:pt idx="24">
                  <c:v>1.313077</c:v>
                </c:pt>
                <c:pt idx="25">
                  <c:v>1.313077</c:v>
                </c:pt>
                <c:pt idx="26">
                  <c:v>1.313077</c:v>
                </c:pt>
                <c:pt idx="27">
                  <c:v>1.313077</c:v>
                </c:pt>
                <c:pt idx="28">
                  <c:v>1.313077</c:v>
                </c:pt>
                <c:pt idx="29">
                  <c:v>1.313077</c:v>
                </c:pt>
                <c:pt idx="30">
                  <c:v>1.313077</c:v>
                </c:pt>
                <c:pt idx="31">
                  <c:v>1.313077</c:v>
                </c:pt>
                <c:pt idx="32">
                  <c:v>1.313077</c:v>
                </c:pt>
                <c:pt idx="33">
                  <c:v>1.313077</c:v>
                </c:pt>
                <c:pt idx="34">
                  <c:v>1.313077</c:v>
                </c:pt>
                <c:pt idx="35">
                  <c:v>1.313077</c:v>
                </c:pt>
                <c:pt idx="36">
                  <c:v>1.313077</c:v>
                </c:pt>
                <c:pt idx="37">
                  <c:v>1.313077</c:v>
                </c:pt>
                <c:pt idx="38">
                  <c:v>1.313077</c:v>
                </c:pt>
                <c:pt idx="39">
                  <c:v>1.313077</c:v>
                </c:pt>
                <c:pt idx="40">
                  <c:v>1.313077</c:v>
                </c:pt>
                <c:pt idx="41">
                  <c:v>1.313077</c:v>
                </c:pt>
                <c:pt idx="42">
                  <c:v>1.313077</c:v>
                </c:pt>
                <c:pt idx="43">
                  <c:v>1.313077</c:v>
                </c:pt>
                <c:pt idx="44">
                  <c:v>1.313077</c:v>
                </c:pt>
                <c:pt idx="45">
                  <c:v>1.313077</c:v>
                </c:pt>
                <c:pt idx="46">
                  <c:v>1.313077</c:v>
                </c:pt>
                <c:pt idx="47">
                  <c:v>1.313077</c:v>
                </c:pt>
                <c:pt idx="48">
                  <c:v>1.313077</c:v>
                </c:pt>
                <c:pt idx="49">
                  <c:v>1.313077</c:v>
                </c:pt>
                <c:pt idx="50">
                  <c:v>1.313077</c:v>
                </c:pt>
                <c:pt idx="51">
                  <c:v>1.313077</c:v>
                </c:pt>
                <c:pt idx="52">
                  <c:v>1.313077</c:v>
                </c:pt>
                <c:pt idx="53">
                  <c:v>1.313077</c:v>
                </c:pt>
                <c:pt idx="54">
                  <c:v>1.313077</c:v>
                </c:pt>
                <c:pt idx="55">
                  <c:v>1.313077</c:v>
                </c:pt>
              </c:numCache>
            </c:numRef>
          </c:val>
          <c:smooth val="0"/>
          <c:extLst>
            <c:ext xmlns:c16="http://schemas.microsoft.com/office/drawing/2014/chart" uri="{C3380CC4-5D6E-409C-BE32-E72D297353CC}">
              <c16:uniqueId val="{00000003-DF4D-44FA-9237-58A629BDEA2F}"/>
            </c:ext>
          </c:extLst>
        </c:ser>
        <c:ser>
          <c:idx val="2"/>
          <c:order val="2"/>
          <c:tx>
            <c:strRef>
              <c:f>Data!$N$2</c:f>
              <c:strCache>
                <c:ptCount val="1"/>
                <c:pt idx="0">
                  <c:v>Control Limit</c:v>
                </c:pt>
              </c:strCache>
            </c:strRef>
          </c:tx>
          <c:spPr>
            <a:ln w="28575" cap="rnd">
              <a:solidFill>
                <a:schemeClr val="tx2"/>
              </a:solidFill>
              <a:prstDash val="sysDash"/>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Data!$N$3:$N$58</c:f>
              <c:numCache>
                <c:formatCode>General</c:formatCode>
                <c:ptCount val="56"/>
                <c:pt idx="0">
                  <c:v>2.7957900000000002</c:v>
                </c:pt>
                <c:pt idx="1">
                  <c:v>2.7957900000000002</c:v>
                </c:pt>
                <c:pt idx="2">
                  <c:v>2.7957900000000002</c:v>
                </c:pt>
                <c:pt idx="3">
                  <c:v>2.7957900000000002</c:v>
                </c:pt>
                <c:pt idx="4">
                  <c:v>2.7957900000000002</c:v>
                </c:pt>
                <c:pt idx="5">
                  <c:v>2.7957900000000002</c:v>
                </c:pt>
                <c:pt idx="6">
                  <c:v>2.7957900000000002</c:v>
                </c:pt>
                <c:pt idx="7">
                  <c:v>2.7957900000000002</c:v>
                </c:pt>
                <c:pt idx="8">
                  <c:v>2.7957900000000002</c:v>
                </c:pt>
                <c:pt idx="9">
                  <c:v>2.7957900000000002</c:v>
                </c:pt>
                <c:pt idx="10">
                  <c:v>2.7957900000000002</c:v>
                </c:pt>
                <c:pt idx="11">
                  <c:v>2.7957900000000002</c:v>
                </c:pt>
                <c:pt idx="12">
                  <c:v>2.7957900000000002</c:v>
                </c:pt>
                <c:pt idx="13">
                  <c:v>2.7957900000000002</c:v>
                </c:pt>
                <c:pt idx="14">
                  <c:v>2.7957900000000002</c:v>
                </c:pt>
                <c:pt idx="15">
                  <c:v>2.7957900000000002</c:v>
                </c:pt>
                <c:pt idx="16">
                  <c:v>2.7957900000000002</c:v>
                </c:pt>
                <c:pt idx="17">
                  <c:v>2.7957900000000002</c:v>
                </c:pt>
                <c:pt idx="18">
                  <c:v>2.7957900000000002</c:v>
                </c:pt>
                <c:pt idx="19">
                  <c:v>2.7957900000000002</c:v>
                </c:pt>
                <c:pt idx="20">
                  <c:v>2.7957900000000002</c:v>
                </c:pt>
                <c:pt idx="21">
                  <c:v>2.7957900000000002</c:v>
                </c:pt>
                <c:pt idx="22">
                  <c:v>2.7957900000000002</c:v>
                </c:pt>
                <c:pt idx="23">
                  <c:v>2.7957900000000002</c:v>
                </c:pt>
                <c:pt idx="24">
                  <c:v>2.7957900000000002</c:v>
                </c:pt>
                <c:pt idx="25">
                  <c:v>2.7957900000000002</c:v>
                </c:pt>
                <c:pt idx="26">
                  <c:v>2.7957900000000002</c:v>
                </c:pt>
                <c:pt idx="27">
                  <c:v>2.7957900000000002</c:v>
                </c:pt>
                <c:pt idx="28">
                  <c:v>2.7957900000000002</c:v>
                </c:pt>
                <c:pt idx="29">
                  <c:v>2.7957900000000002</c:v>
                </c:pt>
                <c:pt idx="30">
                  <c:v>2.7957900000000002</c:v>
                </c:pt>
                <c:pt idx="31">
                  <c:v>2.7957900000000002</c:v>
                </c:pt>
                <c:pt idx="32">
                  <c:v>2.7957900000000002</c:v>
                </c:pt>
                <c:pt idx="33">
                  <c:v>2.7957900000000002</c:v>
                </c:pt>
                <c:pt idx="34">
                  <c:v>2.7957900000000002</c:v>
                </c:pt>
                <c:pt idx="35">
                  <c:v>2.7957900000000002</c:v>
                </c:pt>
                <c:pt idx="36">
                  <c:v>2.7957900000000002</c:v>
                </c:pt>
                <c:pt idx="37">
                  <c:v>2.7957900000000002</c:v>
                </c:pt>
                <c:pt idx="38">
                  <c:v>2.7957900000000002</c:v>
                </c:pt>
                <c:pt idx="39">
                  <c:v>2.7957900000000002</c:v>
                </c:pt>
                <c:pt idx="40">
                  <c:v>2.7957900000000002</c:v>
                </c:pt>
                <c:pt idx="41">
                  <c:v>2.7957900000000002</c:v>
                </c:pt>
                <c:pt idx="42">
                  <c:v>2.7957900000000002</c:v>
                </c:pt>
                <c:pt idx="43">
                  <c:v>2.7957900000000002</c:v>
                </c:pt>
                <c:pt idx="44">
                  <c:v>2.7957900000000002</c:v>
                </c:pt>
                <c:pt idx="45">
                  <c:v>2.7957900000000002</c:v>
                </c:pt>
                <c:pt idx="46">
                  <c:v>2.7957900000000002</c:v>
                </c:pt>
                <c:pt idx="47">
                  <c:v>2.7957900000000002</c:v>
                </c:pt>
                <c:pt idx="48">
                  <c:v>2.7957900000000002</c:v>
                </c:pt>
                <c:pt idx="49">
                  <c:v>2.7957900000000002</c:v>
                </c:pt>
                <c:pt idx="50">
                  <c:v>2.7957900000000002</c:v>
                </c:pt>
                <c:pt idx="51">
                  <c:v>2.7957900000000002</c:v>
                </c:pt>
                <c:pt idx="52">
                  <c:v>2.7957900000000002</c:v>
                </c:pt>
                <c:pt idx="53">
                  <c:v>2.7957900000000002</c:v>
                </c:pt>
                <c:pt idx="54">
                  <c:v>2.7957900000000002</c:v>
                </c:pt>
                <c:pt idx="55">
                  <c:v>2.7957900000000002</c:v>
                </c:pt>
              </c:numCache>
            </c:numRef>
          </c:val>
          <c:smooth val="0"/>
          <c:extLst>
            <c:ext xmlns:c16="http://schemas.microsoft.com/office/drawing/2014/chart" uri="{C3380CC4-5D6E-409C-BE32-E72D297353CC}">
              <c16:uniqueId val="{00000004-DF4D-44FA-9237-58A629BDEA2F}"/>
            </c:ext>
          </c:extLst>
        </c:ser>
        <c:ser>
          <c:idx val="3"/>
          <c:order val="3"/>
          <c:tx>
            <c:strRef>
              <c:f>Data!$O$2</c:f>
              <c:strCache>
                <c:ptCount val="1"/>
                <c:pt idx="0">
                  <c:v>2 SD</c:v>
                </c:pt>
              </c:strCache>
            </c:strRef>
          </c:tx>
          <c:spPr>
            <a:ln w="28575" cap="rnd">
              <a:solidFill>
                <a:schemeClr val="bg2"/>
              </a:solidFill>
              <a:prstDash val="sysDot"/>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Data!$O$3:$O$58</c:f>
              <c:numCache>
                <c:formatCode>General</c:formatCode>
                <c:ptCount val="56"/>
                <c:pt idx="0">
                  <c:v>2.3015523333333334</c:v>
                </c:pt>
                <c:pt idx="1">
                  <c:v>2.3015523333333334</c:v>
                </c:pt>
                <c:pt idx="2">
                  <c:v>2.3015523333333334</c:v>
                </c:pt>
                <c:pt idx="3">
                  <c:v>2.3015523333333334</c:v>
                </c:pt>
                <c:pt idx="4">
                  <c:v>2.3015523333333334</c:v>
                </c:pt>
                <c:pt idx="5">
                  <c:v>2.3015523333333334</c:v>
                </c:pt>
                <c:pt idx="6">
                  <c:v>2.3015523333333334</c:v>
                </c:pt>
                <c:pt idx="7">
                  <c:v>2.3015523333333334</c:v>
                </c:pt>
                <c:pt idx="8">
                  <c:v>2.3015523333333334</c:v>
                </c:pt>
                <c:pt idx="9">
                  <c:v>2.3015523333333334</c:v>
                </c:pt>
                <c:pt idx="10">
                  <c:v>2.3015523333333334</c:v>
                </c:pt>
                <c:pt idx="11">
                  <c:v>2.3015523333333334</c:v>
                </c:pt>
                <c:pt idx="12">
                  <c:v>2.3015523333333334</c:v>
                </c:pt>
                <c:pt idx="13">
                  <c:v>2.3015523333333334</c:v>
                </c:pt>
                <c:pt idx="14">
                  <c:v>2.3015523333333334</c:v>
                </c:pt>
                <c:pt idx="15">
                  <c:v>2.3015523333333334</c:v>
                </c:pt>
                <c:pt idx="16">
                  <c:v>2.3015523333333334</c:v>
                </c:pt>
                <c:pt idx="17">
                  <c:v>2.3015523333333334</c:v>
                </c:pt>
                <c:pt idx="18">
                  <c:v>2.3015523333333334</c:v>
                </c:pt>
                <c:pt idx="19">
                  <c:v>2.3015523333333334</c:v>
                </c:pt>
                <c:pt idx="20">
                  <c:v>2.3015523333333334</c:v>
                </c:pt>
                <c:pt idx="21">
                  <c:v>2.3015523333333334</c:v>
                </c:pt>
                <c:pt idx="22">
                  <c:v>2.3015523333333334</c:v>
                </c:pt>
                <c:pt idx="23">
                  <c:v>2.3015523333333334</c:v>
                </c:pt>
                <c:pt idx="24">
                  <c:v>2.3015523333333334</c:v>
                </c:pt>
                <c:pt idx="25">
                  <c:v>2.3015523333333334</c:v>
                </c:pt>
                <c:pt idx="26">
                  <c:v>2.3015523333333334</c:v>
                </c:pt>
                <c:pt idx="27">
                  <c:v>2.3015523333333334</c:v>
                </c:pt>
                <c:pt idx="28">
                  <c:v>2.3015523333333334</c:v>
                </c:pt>
                <c:pt idx="29">
                  <c:v>2.3015523333333334</c:v>
                </c:pt>
                <c:pt idx="30">
                  <c:v>2.3015523333333334</c:v>
                </c:pt>
                <c:pt idx="31">
                  <c:v>2.3015523333333334</c:v>
                </c:pt>
                <c:pt idx="32">
                  <c:v>2.3015523333333334</c:v>
                </c:pt>
                <c:pt idx="33">
                  <c:v>2.3015523333333334</c:v>
                </c:pt>
                <c:pt idx="34">
                  <c:v>2.3015523333333334</c:v>
                </c:pt>
                <c:pt idx="35">
                  <c:v>2.3015523333333334</c:v>
                </c:pt>
                <c:pt idx="36">
                  <c:v>2.3015523333333334</c:v>
                </c:pt>
                <c:pt idx="37">
                  <c:v>2.3015523333333334</c:v>
                </c:pt>
                <c:pt idx="38">
                  <c:v>2.3015523333333334</c:v>
                </c:pt>
                <c:pt idx="39">
                  <c:v>2.3015523333333334</c:v>
                </c:pt>
                <c:pt idx="40">
                  <c:v>2.3015523333333334</c:v>
                </c:pt>
                <c:pt idx="41">
                  <c:v>2.3015523333333334</c:v>
                </c:pt>
                <c:pt idx="42">
                  <c:v>2.3015523333333334</c:v>
                </c:pt>
                <c:pt idx="43">
                  <c:v>2.3015523333333334</c:v>
                </c:pt>
                <c:pt idx="44">
                  <c:v>2.3015523333333334</c:v>
                </c:pt>
                <c:pt idx="45">
                  <c:v>2.3015523333333334</c:v>
                </c:pt>
                <c:pt idx="46">
                  <c:v>2.3015523333333334</c:v>
                </c:pt>
                <c:pt idx="47">
                  <c:v>2.3015523333333334</c:v>
                </c:pt>
                <c:pt idx="48">
                  <c:v>2.3015523333333334</c:v>
                </c:pt>
                <c:pt idx="49">
                  <c:v>2.3015523333333334</c:v>
                </c:pt>
                <c:pt idx="50">
                  <c:v>2.3015523333333334</c:v>
                </c:pt>
                <c:pt idx="51">
                  <c:v>2.3015523333333334</c:v>
                </c:pt>
                <c:pt idx="52">
                  <c:v>2.3015523333333334</c:v>
                </c:pt>
                <c:pt idx="53">
                  <c:v>2.3015523333333334</c:v>
                </c:pt>
                <c:pt idx="54">
                  <c:v>2.3015523333333334</c:v>
                </c:pt>
                <c:pt idx="55">
                  <c:v>2.3015523333333334</c:v>
                </c:pt>
              </c:numCache>
            </c:numRef>
          </c:val>
          <c:smooth val="0"/>
          <c:extLst>
            <c:ext xmlns:c16="http://schemas.microsoft.com/office/drawing/2014/chart" uri="{C3380CC4-5D6E-409C-BE32-E72D297353CC}">
              <c16:uniqueId val="{00000005-DF4D-44FA-9237-58A629BDEA2F}"/>
            </c:ext>
          </c:extLst>
        </c:ser>
        <c:ser>
          <c:idx val="4"/>
          <c:order val="4"/>
          <c:tx>
            <c:strRef>
              <c:f>Data!$P$2</c:f>
              <c:strCache>
                <c:ptCount val="1"/>
                <c:pt idx="0">
                  <c:v>1 SD</c:v>
                </c:pt>
              </c:strCache>
            </c:strRef>
          </c:tx>
          <c:spPr>
            <a:ln w="28575" cap="rnd">
              <a:solidFill>
                <a:schemeClr val="bg2"/>
              </a:solidFill>
              <a:prstDash val="sysDot"/>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Data!$P$3:$P$58</c:f>
              <c:numCache>
                <c:formatCode>General</c:formatCode>
                <c:ptCount val="56"/>
                <c:pt idx="0">
                  <c:v>1.8073146666666668</c:v>
                </c:pt>
                <c:pt idx="1">
                  <c:v>1.8073146666666668</c:v>
                </c:pt>
                <c:pt idx="2">
                  <c:v>1.8073146666666668</c:v>
                </c:pt>
                <c:pt idx="3">
                  <c:v>1.8073146666666668</c:v>
                </c:pt>
                <c:pt idx="4">
                  <c:v>1.8073146666666668</c:v>
                </c:pt>
                <c:pt idx="5">
                  <c:v>1.8073146666666668</c:v>
                </c:pt>
                <c:pt idx="6">
                  <c:v>1.8073146666666668</c:v>
                </c:pt>
                <c:pt idx="7">
                  <c:v>1.8073146666666668</c:v>
                </c:pt>
                <c:pt idx="8">
                  <c:v>1.8073146666666668</c:v>
                </c:pt>
                <c:pt idx="9">
                  <c:v>1.8073146666666668</c:v>
                </c:pt>
                <c:pt idx="10">
                  <c:v>1.8073146666666668</c:v>
                </c:pt>
                <c:pt idx="11">
                  <c:v>1.8073146666666668</c:v>
                </c:pt>
                <c:pt idx="12">
                  <c:v>1.8073146666666668</c:v>
                </c:pt>
                <c:pt idx="13">
                  <c:v>1.8073146666666668</c:v>
                </c:pt>
                <c:pt idx="14">
                  <c:v>1.8073146666666668</c:v>
                </c:pt>
                <c:pt idx="15">
                  <c:v>1.8073146666666668</c:v>
                </c:pt>
                <c:pt idx="16">
                  <c:v>1.8073146666666668</c:v>
                </c:pt>
                <c:pt idx="17">
                  <c:v>1.8073146666666668</c:v>
                </c:pt>
                <c:pt idx="18">
                  <c:v>1.8073146666666668</c:v>
                </c:pt>
                <c:pt idx="19">
                  <c:v>1.8073146666666668</c:v>
                </c:pt>
                <c:pt idx="20">
                  <c:v>1.8073146666666668</c:v>
                </c:pt>
                <c:pt idx="21">
                  <c:v>1.8073146666666668</c:v>
                </c:pt>
                <c:pt idx="22">
                  <c:v>1.8073146666666668</c:v>
                </c:pt>
                <c:pt idx="23">
                  <c:v>1.8073146666666668</c:v>
                </c:pt>
                <c:pt idx="24">
                  <c:v>1.8073146666666668</c:v>
                </c:pt>
                <c:pt idx="25">
                  <c:v>1.8073146666666668</c:v>
                </c:pt>
                <c:pt idx="26">
                  <c:v>1.8073146666666668</c:v>
                </c:pt>
                <c:pt idx="27">
                  <c:v>1.8073146666666668</c:v>
                </c:pt>
                <c:pt idx="28">
                  <c:v>1.8073146666666668</c:v>
                </c:pt>
                <c:pt idx="29">
                  <c:v>1.8073146666666668</c:v>
                </c:pt>
                <c:pt idx="30">
                  <c:v>1.8073146666666668</c:v>
                </c:pt>
                <c:pt idx="31">
                  <c:v>1.8073146666666668</c:v>
                </c:pt>
                <c:pt idx="32">
                  <c:v>1.8073146666666668</c:v>
                </c:pt>
                <c:pt idx="33">
                  <c:v>1.8073146666666668</c:v>
                </c:pt>
                <c:pt idx="34">
                  <c:v>1.8073146666666668</c:v>
                </c:pt>
                <c:pt idx="35">
                  <c:v>1.8073146666666668</c:v>
                </c:pt>
                <c:pt idx="36">
                  <c:v>1.8073146666666668</c:v>
                </c:pt>
                <c:pt idx="37">
                  <c:v>1.8073146666666668</c:v>
                </c:pt>
                <c:pt idx="38">
                  <c:v>1.8073146666666668</c:v>
                </c:pt>
                <c:pt idx="39">
                  <c:v>1.8073146666666668</c:v>
                </c:pt>
                <c:pt idx="40">
                  <c:v>1.8073146666666668</c:v>
                </c:pt>
                <c:pt idx="41">
                  <c:v>1.8073146666666668</c:v>
                </c:pt>
                <c:pt idx="42">
                  <c:v>1.8073146666666668</c:v>
                </c:pt>
                <c:pt idx="43">
                  <c:v>1.8073146666666668</c:v>
                </c:pt>
                <c:pt idx="44">
                  <c:v>1.8073146666666668</c:v>
                </c:pt>
                <c:pt idx="45">
                  <c:v>1.8073146666666668</c:v>
                </c:pt>
                <c:pt idx="46">
                  <c:v>1.8073146666666668</c:v>
                </c:pt>
                <c:pt idx="47">
                  <c:v>1.8073146666666668</c:v>
                </c:pt>
                <c:pt idx="48">
                  <c:v>1.8073146666666668</c:v>
                </c:pt>
                <c:pt idx="49">
                  <c:v>1.8073146666666668</c:v>
                </c:pt>
                <c:pt idx="50">
                  <c:v>1.8073146666666668</c:v>
                </c:pt>
                <c:pt idx="51">
                  <c:v>1.8073146666666668</c:v>
                </c:pt>
                <c:pt idx="52">
                  <c:v>1.8073146666666668</c:v>
                </c:pt>
                <c:pt idx="53">
                  <c:v>1.8073146666666668</c:v>
                </c:pt>
                <c:pt idx="54">
                  <c:v>1.8073146666666668</c:v>
                </c:pt>
                <c:pt idx="55">
                  <c:v>1.8073146666666668</c:v>
                </c:pt>
              </c:numCache>
            </c:numRef>
          </c:val>
          <c:smooth val="0"/>
          <c:extLst>
            <c:ext xmlns:c16="http://schemas.microsoft.com/office/drawing/2014/chart" uri="{C3380CC4-5D6E-409C-BE32-E72D297353CC}">
              <c16:uniqueId val="{00000006-DF4D-44FA-9237-58A629BDEA2F}"/>
            </c:ext>
          </c:extLst>
        </c:ser>
        <c:ser>
          <c:idx val="5"/>
          <c:order val="5"/>
          <c:tx>
            <c:strRef>
              <c:f>Data!$Q$2</c:f>
              <c:strCache>
                <c:ptCount val="1"/>
                <c:pt idx="0">
                  <c:v>Control Limit</c:v>
                </c:pt>
              </c:strCache>
            </c:strRef>
          </c:tx>
          <c:spPr>
            <a:ln w="28575" cap="rnd">
              <a:solidFill>
                <a:schemeClr val="tx2"/>
              </a:solidFill>
              <a:prstDash val="sysDash"/>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Data!$Q$3:$Q$58</c:f>
              <c:numCache>
                <c:formatCode>General</c:formatCode>
                <c:ptCount val="5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numCache>
            </c:numRef>
          </c:val>
          <c:smooth val="0"/>
          <c:extLst>
            <c:ext xmlns:c16="http://schemas.microsoft.com/office/drawing/2014/chart" uri="{C3380CC4-5D6E-409C-BE32-E72D297353CC}">
              <c16:uniqueId val="{00000007-DF4D-44FA-9237-58A629BDEA2F}"/>
            </c:ext>
          </c:extLst>
        </c:ser>
        <c:ser>
          <c:idx val="6"/>
          <c:order val="6"/>
          <c:tx>
            <c:strRef>
              <c:f>Data!$R$2</c:f>
              <c:strCache>
                <c:ptCount val="1"/>
                <c:pt idx="0">
                  <c:v>Low 1 SD</c:v>
                </c:pt>
              </c:strCache>
            </c:strRef>
          </c:tx>
          <c:spPr>
            <a:ln w="28575" cap="rnd">
              <a:solidFill>
                <a:schemeClr val="bg2"/>
              </a:solidFill>
              <a:prstDash val="sysDot"/>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Data!$R$3:$R$58</c:f>
              <c:numCache>
                <c:formatCode>General</c:formatCode>
                <c:ptCount val="56"/>
                <c:pt idx="0">
                  <c:v>0.43769233333333335</c:v>
                </c:pt>
                <c:pt idx="1">
                  <c:v>0.43769233333333335</c:v>
                </c:pt>
                <c:pt idx="2">
                  <c:v>0.43769233333333335</c:v>
                </c:pt>
                <c:pt idx="3">
                  <c:v>0.43769233333333335</c:v>
                </c:pt>
                <c:pt idx="4">
                  <c:v>0.43769233333333335</c:v>
                </c:pt>
                <c:pt idx="5">
                  <c:v>0.43769233333333335</c:v>
                </c:pt>
                <c:pt idx="6">
                  <c:v>0.43769233333333335</c:v>
                </c:pt>
                <c:pt idx="7">
                  <c:v>0.43769233333333335</c:v>
                </c:pt>
                <c:pt idx="8">
                  <c:v>0.43769233333333335</c:v>
                </c:pt>
                <c:pt idx="9">
                  <c:v>0.43769233333333335</c:v>
                </c:pt>
                <c:pt idx="10">
                  <c:v>0.43769233333333335</c:v>
                </c:pt>
                <c:pt idx="11">
                  <c:v>0.43769233333333335</c:v>
                </c:pt>
                <c:pt idx="12">
                  <c:v>0.43769233333333335</c:v>
                </c:pt>
                <c:pt idx="13">
                  <c:v>0.43769233333333335</c:v>
                </c:pt>
                <c:pt idx="14">
                  <c:v>0.43769233333333335</c:v>
                </c:pt>
                <c:pt idx="15">
                  <c:v>0.43769233333333335</c:v>
                </c:pt>
                <c:pt idx="16">
                  <c:v>0.43769233333333335</c:v>
                </c:pt>
                <c:pt idx="17">
                  <c:v>0.43769233333333335</c:v>
                </c:pt>
                <c:pt idx="18">
                  <c:v>0.43769233333333335</c:v>
                </c:pt>
                <c:pt idx="19">
                  <c:v>0.43769233333333335</c:v>
                </c:pt>
                <c:pt idx="20">
                  <c:v>0.43769233333333335</c:v>
                </c:pt>
                <c:pt idx="21">
                  <c:v>0.43769233333333335</c:v>
                </c:pt>
                <c:pt idx="22">
                  <c:v>0.43769233333333335</c:v>
                </c:pt>
                <c:pt idx="23">
                  <c:v>0.43769233333333335</c:v>
                </c:pt>
                <c:pt idx="24">
                  <c:v>0.43769233333333335</c:v>
                </c:pt>
                <c:pt idx="25">
                  <c:v>0.43769233333333335</c:v>
                </c:pt>
                <c:pt idx="26">
                  <c:v>0.43769233333333335</c:v>
                </c:pt>
                <c:pt idx="27">
                  <c:v>0.43769233333333335</c:v>
                </c:pt>
                <c:pt idx="28">
                  <c:v>0.43769233333333335</c:v>
                </c:pt>
                <c:pt idx="29">
                  <c:v>0.43769233333333335</c:v>
                </c:pt>
                <c:pt idx="30">
                  <c:v>0.43769233333333335</c:v>
                </c:pt>
                <c:pt idx="31">
                  <c:v>0.43769233333333335</c:v>
                </c:pt>
                <c:pt idx="32">
                  <c:v>0.43769233333333335</c:v>
                </c:pt>
                <c:pt idx="33">
                  <c:v>0.43769233333333335</c:v>
                </c:pt>
                <c:pt idx="34">
                  <c:v>0.43769233333333335</c:v>
                </c:pt>
                <c:pt idx="35">
                  <c:v>0.43769233333333335</c:v>
                </c:pt>
                <c:pt idx="36">
                  <c:v>0.43769233333333335</c:v>
                </c:pt>
                <c:pt idx="37">
                  <c:v>0.43769233333333335</c:v>
                </c:pt>
                <c:pt idx="38">
                  <c:v>0.43769233333333335</c:v>
                </c:pt>
                <c:pt idx="39">
                  <c:v>0.43769233333333335</c:v>
                </c:pt>
                <c:pt idx="40">
                  <c:v>0.43769233333333335</c:v>
                </c:pt>
                <c:pt idx="41">
                  <c:v>0.43769233333333335</c:v>
                </c:pt>
                <c:pt idx="42">
                  <c:v>0.43769233333333335</c:v>
                </c:pt>
                <c:pt idx="43">
                  <c:v>0.43769233333333335</c:v>
                </c:pt>
                <c:pt idx="44">
                  <c:v>0.43769233333333335</c:v>
                </c:pt>
                <c:pt idx="45">
                  <c:v>0.43769233333333335</c:v>
                </c:pt>
                <c:pt idx="46">
                  <c:v>0.43769233333333335</c:v>
                </c:pt>
                <c:pt idx="47">
                  <c:v>0.43769233333333335</c:v>
                </c:pt>
                <c:pt idx="48">
                  <c:v>0.43769233333333335</c:v>
                </c:pt>
                <c:pt idx="49">
                  <c:v>0.43769233333333335</c:v>
                </c:pt>
                <c:pt idx="50">
                  <c:v>0.43769233333333335</c:v>
                </c:pt>
                <c:pt idx="51">
                  <c:v>0.43769233333333335</c:v>
                </c:pt>
                <c:pt idx="52">
                  <c:v>0.43769233333333335</c:v>
                </c:pt>
                <c:pt idx="53">
                  <c:v>0.43769233333333335</c:v>
                </c:pt>
                <c:pt idx="54">
                  <c:v>0.43769233333333335</c:v>
                </c:pt>
                <c:pt idx="55">
                  <c:v>0.43769233333333335</c:v>
                </c:pt>
              </c:numCache>
            </c:numRef>
          </c:val>
          <c:smooth val="0"/>
          <c:extLst>
            <c:ext xmlns:c16="http://schemas.microsoft.com/office/drawing/2014/chart" uri="{C3380CC4-5D6E-409C-BE32-E72D297353CC}">
              <c16:uniqueId val="{00000008-DF4D-44FA-9237-58A629BDEA2F}"/>
            </c:ext>
          </c:extLst>
        </c:ser>
        <c:ser>
          <c:idx val="7"/>
          <c:order val="7"/>
          <c:tx>
            <c:strRef>
              <c:f>Data!$S$2</c:f>
              <c:strCache>
                <c:ptCount val="1"/>
                <c:pt idx="0">
                  <c:v>Low 2 SD</c:v>
                </c:pt>
              </c:strCache>
            </c:strRef>
          </c:tx>
          <c:spPr>
            <a:ln w="28575" cap="rnd">
              <a:solidFill>
                <a:schemeClr val="bg2"/>
              </a:solidFill>
              <a:prstDash val="sysDot"/>
              <a:round/>
            </a:ln>
            <a:effectLst/>
          </c:spPr>
          <c:marker>
            <c:symbol val="none"/>
          </c:marker>
          <c:cat>
            <c:numRef>
              <c:f>Data!$K$3:$K$58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Data!$S$3:$S$58</c:f>
              <c:numCache>
                <c:formatCode>General</c:formatCode>
                <c:ptCount val="56"/>
                <c:pt idx="0">
                  <c:v>0.8753846666666667</c:v>
                </c:pt>
                <c:pt idx="1">
                  <c:v>0.8753846666666667</c:v>
                </c:pt>
                <c:pt idx="2">
                  <c:v>0.8753846666666667</c:v>
                </c:pt>
                <c:pt idx="3">
                  <c:v>0.8753846666666667</c:v>
                </c:pt>
                <c:pt idx="4">
                  <c:v>0.8753846666666667</c:v>
                </c:pt>
                <c:pt idx="5">
                  <c:v>0.8753846666666667</c:v>
                </c:pt>
                <c:pt idx="6">
                  <c:v>0.8753846666666667</c:v>
                </c:pt>
                <c:pt idx="7">
                  <c:v>0.8753846666666667</c:v>
                </c:pt>
                <c:pt idx="8">
                  <c:v>0.8753846666666667</c:v>
                </c:pt>
                <c:pt idx="9">
                  <c:v>0.8753846666666667</c:v>
                </c:pt>
                <c:pt idx="10">
                  <c:v>0.8753846666666667</c:v>
                </c:pt>
                <c:pt idx="11">
                  <c:v>0.8753846666666667</c:v>
                </c:pt>
                <c:pt idx="12">
                  <c:v>0.8753846666666667</c:v>
                </c:pt>
                <c:pt idx="13">
                  <c:v>0.8753846666666667</c:v>
                </c:pt>
                <c:pt idx="14">
                  <c:v>0.8753846666666667</c:v>
                </c:pt>
                <c:pt idx="15">
                  <c:v>0.8753846666666667</c:v>
                </c:pt>
                <c:pt idx="16">
                  <c:v>0.8753846666666667</c:v>
                </c:pt>
                <c:pt idx="17">
                  <c:v>0.8753846666666667</c:v>
                </c:pt>
                <c:pt idx="18">
                  <c:v>0.8753846666666667</c:v>
                </c:pt>
                <c:pt idx="19">
                  <c:v>0.8753846666666667</c:v>
                </c:pt>
                <c:pt idx="20">
                  <c:v>0.8753846666666667</c:v>
                </c:pt>
                <c:pt idx="21">
                  <c:v>0.8753846666666667</c:v>
                </c:pt>
                <c:pt idx="22">
                  <c:v>0.8753846666666667</c:v>
                </c:pt>
                <c:pt idx="23">
                  <c:v>0.8753846666666667</c:v>
                </c:pt>
                <c:pt idx="24">
                  <c:v>0.8753846666666667</c:v>
                </c:pt>
                <c:pt idx="25">
                  <c:v>0.8753846666666667</c:v>
                </c:pt>
                <c:pt idx="26">
                  <c:v>0.8753846666666667</c:v>
                </c:pt>
                <c:pt idx="27">
                  <c:v>0.8753846666666667</c:v>
                </c:pt>
                <c:pt idx="28">
                  <c:v>0.8753846666666667</c:v>
                </c:pt>
                <c:pt idx="29">
                  <c:v>0.8753846666666667</c:v>
                </c:pt>
                <c:pt idx="30">
                  <c:v>0.8753846666666667</c:v>
                </c:pt>
                <c:pt idx="31">
                  <c:v>0.8753846666666667</c:v>
                </c:pt>
                <c:pt idx="32">
                  <c:v>0.8753846666666667</c:v>
                </c:pt>
                <c:pt idx="33">
                  <c:v>0.8753846666666667</c:v>
                </c:pt>
                <c:pt idx="34">
                  <c:v>0.8753846666666667</c:v>
                </c:pt>
                <c:pt idx="35">
                  <c:v>0.8753846666666667</c:v>
                </c:pt>
                <c:pt idx="36">
                  <c:v>0.8753846666666667</c:v>
                </c:pt>
                <c:pt idx="37">
                  <c:v>0.8753846666666667</c:v>
                </c:pt>
                <c:pt idx="38">
                  <c:v>0.8753846666666667</c:v>
                </c:pt>
                <c:pt idx="39">
                  <c:v>0.8753846666666667</c:v>
                </c:pt>
                <c:pt idx="40">
                  <c:v>0.8753846666666667</c:v>
                </c:pt>
                <c:pt idx="41">
                  <c:v>0.8753846666666667</c:v>
                </c:pt>
                <c:pt idx="42">
                  <c:v>0.8753846666666667</c:v>
                </c:pt>
                <c:pt idx="43">
                  <c:v>0.8753846666666667</c:v>
                </c:pt>
                <c:pt idx="44">
                  <c:v>0.8753846666666667</c:v>
                </c:pt>
                <c:pt idx="45">
                  <c:v>0.8753846666666667</c:v>
                </c:pt>
                <c:pt idx="46">
                  <c:v>0.8753846666666667</c:v>
                </c:pt>
                <c:pt idx="47">
                  <c:v>0.8753846666666667</c:v>
                </c:pt>
                <c:pt idx="48">
                  <c:v>0.8753846666666667</c:v>
                </c:pt>
                <c:pt idx="49">
                  <c:v>0.8753846666666667</c:v>
                </c:pt>
                <c:pt idx="50">
                  <c:v>0.8753846666666667</c:v>
                </c:pt>
                <c:pt idx="51">
                  <c:v>0.8753846666666667</c:v>
                </c:pt>
                <c:pt idx="52">
                  <c:v>0.8753846666666667</c:v>
                </c:pt>
                <c:pt idx="53">
                  <c:v>0.8753846666666667</c:v>
                </c:pt>
                <c:pt idx="54">
                  <c:v>0.8753846666666667</c:v>
                </c:pt>
                <c:pt idx="55">
                  <c:v>0.8753846666666667</c:v>
                </c:pt>
              </c:numCache>
            </c:numRef>
          </c:val>
          <c:smooth val="0"/>
          <c:extLst>
            <c:ext xmlns:c16="http://schemas.microsoft.com/office/drawing/2014/chart" uri="{C3380CC4-5D6E-409C-BE32-E72D297353CC}">
              <c16:uniqueId val="{00000009-DF4D-44FA-9237-58A629BDEA2F}"/>
            </c:ext>
          </c:extLst>
        </c:ser>
        <c:dLbls>
          <c:showLegendKey val="0"/>
          <c:showVal val="0"/>
          <c:showCatName val="0"/>
          <c:showSerName val="0"/>
          <c:showPercent val="0"/>
          <c:showBubbleSize val="0"/>
        </c:dLbls>
        <c:marker val="1"/>
        <c:smooth val="0"/>
        <c:axId val="777390888"/>
        <c:axId val="777405976"/>
      </c:lineChart>
      <c:dateAx>
        <c:axId val="7773908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7405976"/>
        <c:crosses val="autoZero"/>
        <c:auto val="1"/>
        <c:lblOffset val="100"/>
        <c:baseTimeUnit val="days"/>
      </c:dateAx>
      <c:valAx>
        <c:axId val="777405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7390888"/>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Data!$AF$2</c:f>
              <c:strCache>
                <c:ptCount val="1"/>
                <c:pt idx="0">
                  <c:v>Overall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38"/>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0-1FCD-42F2-9BCD-AFEAC9C23B9A}"/>
              </c:ext>
            </c:extLst>
          </c:dPt>
          <c:dPt>
            <c:idx val="39"/>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1-1FCD-42F2-9BCD-AFEAC9C23B9A}"/>
              </c:ext>
            </c:extLst>
          </c:dPt>
          <c:dPt>
            <c:idx val="40"/>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2-1FCD-42F2-9BCD-AFEAC9C23B9A}"/>
              </c:ext>
            </c:extLst>
          </c:dPt>
          <c:dPt>
            <c:idx val="41"/>
            <c:marker>
              <c:symbol val="circle"/>
              <c:size val="5"/>
              <c:spPr>
                <a:solidFill>
                  <a:srgbClr val="FFFF00"/>
                </a:solidFill>
                <a:ln w="9525">
                  <a:solidFill>
                    <a:schemeClr val="accent1"/>
                  </a:solidFill>
                </a:ln>
                <a:effectLst/>
              </c:spPr>
            </c:marker>
            <c:bubble3D val="0"/>
            <c:extLst>
              <c:ext xmlns:c16="http://schemas.microsoft.com/office/drawing/2014/chart" uri="{C3380CC4-5D6E-409C-BE32-E72D297353CC}">
                <c16:uniqueId val="{00000003-1FCD-42F2-9BCD-AFEAC9C23B9A}"/>
              </c:ext>
            </c:extLst>
          </c:dPt>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Data!$AF$3:$AF$58</c:f>
              <c:numCache>
                <c:formatCode>General</c:formatCode>
                <c:ptCount val="56"/>
                <c:pt idx="0">
                  <c:v>8.86</c:v>
                </c:pt>
                <c:pt idx="1">
                  <c:v>7.02</c:v>
                </c:pt>
                <c:pt idx="2">
                  <c:v>5.0199999999999996</c:v>
                </c:pt>
                <c:pt idx="3">
                  <c:v>7.86</c:v>
                </c:pt>
                <c:pt idx="4">
                  <c:v>6.52</c:v>
                </c:pt>
                <c:pt idx="5">
                  <c:v>7.36</c:v>
                </c:pt>
                <c:pt idx="6">
                  <c:v>7.69</c:v>
                </c:pt>
                <c:pt idx="7">
                  <c:v>7.36</c:v>
                </c:pt>
                <c:pt idx="8">
                  <c:v>5.0199999999999996</c:v>
                </c:pt>
                <c:pt idx="9">
                  <c:v>6.69</c:v>
                </c:pt>
                <c:pt idx="10">
                  <c:v>6.52</c:v>
                </c:pt>
                <c:pt idx="11">
                  <c:v>8.19</c:v>
                </c:pt>
                <c:pt idx="12">
                  <c:v>6.69</c:v>
                </c:pt>
                <c:pt idx="13">
                  <c:v>8.69</c:v>
                </c:pt>
                <c:pt idx="14">
                  <c:v>5.85</c:v>
                </c:pt>
                <c:pt idx="15">
                  <c:v>7.19</c:v>
                </c:pt>
                <c:pt idx="16">
                  <c:v>5.68</c:v>
                </c:pt>
                <c:pt idx="17">
                  <c:v>7.02</c:v>
                </c:pt>
                <c:pt idx="18">
                  <c:v>8.19</c:v>
                </c:pt>
                <c:pt idx="19">
                  <c:v>8.69</c:v>
                </c:pt>
                <c:pt idx="20">
                  <c:v>9.36</c:v>
                </c:pt>
                <c:pt idx="21">
                  <c:v>7.36</c:v>
                </c:pt>
                <c:pt idx="22">
                  <c:v>7.36</c:v>
                </c:pt>
                <c:pt idx="23">
                  <c:v>6.35</c:v>
                </c:pt>
                <c:pt idx="24">
                  <c:v>7.52</c:v>
                </c:pt>
                <c:pt idx="25">
                  <c:v>6.19</c:v>
                </c:pt>
                <c:pt idx="26">
                  <c:v>4.68</c:v>
                </c:pt>
                <c:pt idx="27">
                  <c:v>7.69</c:v>
                </c:pt>
                <c:pt idx="28">
                  <c:v>6.69</c:v>
                </c:pt>
                <c:pt idx="29">
                  <c:v>5.85</c:v>
                </c:pt>
                <c:pt idx="30">
                  <c:v>7.52</c:v>
                </c:pt>
                <c:pt idx="31">
                  <c:v>7.36</c:v>
                </c:pt>
                <c:pt idx="32">
                  <c:v>7.86</c:v>
                </c:pt>
                <c:pt idx="33">
                  <c:v>5.68</c:v>
                </c:pt>
                <c:pt idx="34">
                  <c:v>6.19</c:v>
                </c:pt>
                <c:pt idx="35">
                  <c:v>6.02</c:v>
                </c:pt>
                <c:pt idx="36">
                  <c:v>5.0199999999999996</c:v>
                </c:pt>
                <c:pt idx="37">
                  <c:v>5.52</c:v>
                </c:pt>
                <c:pt idx="38">
                  <c:v>4.68</c:v>
                </c:pt>
                <c:pt idx="39">
                  <c:v>6.19</c:v>
                </c:pt>
                <c:pt idx="40">
                  <c:v>6.69</c:v>
                </c:pt>
                <c:pt idx="41">
                  <c:v>6.19</c:v>
                </c:pt>
                <c:pt idx="42">
                  <c:v>6.85</c:v>
                </c:pt>
                <c:pt idx="43">
                  <c:v>8.19</c:v>
                </c:pt>
                <c:pt idx="44">
                  <c:v>6.35</c:v>
                </c:pt>
                <c:pt idx="45">
                  <c:v>7.52</c:v>
                </c:pt>
                <c:pt idx="46">
                  <c:v>6.19</c:v>
                </c:pt>
                <c:pt idx="47">
                  <c:v>6.52</c:v>
                </c:pt>
                <c:pt idx="48">
                  <c:v>8.86</c:v>
                </c:pt>
                <c:pt idx="49">
                  <c:v>6.19</c:v>
                </c:pt>
                <c:pt idx="50">
                  <c:v>6.02</c:v>
                </c:pt>
                <c:pt idx="51">
                  <c:v>6.85</c:v>
                </c:pt>
                <c:pt idx="52">
                  <c:v>7.02</c:v>
                </c:pt>
                <c:pt idx="53">
                  <c:v>5.85</c:v>
                </c:pt>
                <c:pt idx="54">
                  <c:v>5.85</c:v>
                </c:pt>
                <c:pt idx="55">
                  <c:v>8.02</c:v>
                </c:pt>
              </c:numCache>
            </c:numRef>
          </c:val>
          <c:smooth val="0"/>
          <c:extLst>
            <c:ext xmlns:c16="http://schemas.microsoft.com/office/drawing/2014/chart" uri="{C3380CC4-5D6E-409C-BE32-E72D297353CC}">
              <c16:uniqueId val="{00000004-1FCD-42F2-9BCD-AFEAC9C23B9A}"/>
            </c:ext>
          </c:extLst>
        </c:ser>
        <c:ser>
          <c:idx val="1"/>
          <c:order val="1"/>
          <c:tx>
            <c:strRef>
              <c:f>Data!$AG$2</c:f>
              <c:strCache>
                <c:ptCount val="1"/>
                <c:pt idx="0">
                  <c:v>Center Line</c:v>
                </c:pt>
              </c:strCache>
            </c:strRef>
          </c:tx>
          <c:spPr>
            <a:ln w="28575" cap="rnd">
              <a:solidFill>
                <a:schemeClr val="bg2">
                  <a:lumMod val="90000"/>
                </a:schemeClr>
              </a:solidFill>
              <a:prstDash val="sysDash"/>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Data!$AG$3:$AG$58</c:f>
              <c:numCache>
                <c:formatCode>General</c:formatCode>
                <c:ptCount val="56"/>
                <c:pt idx="0">
                  <c:v>6.9846149999999998</c:v>
                </c:pt>
                <c:pt idx="1">
                  <c:v>6.9846149999999998</c:v>
                </c:pt>
                <c:pt idx="2">
                  <c:v>6.9846149999999998</c:v>
                </c:pt>
                <c:pt idx="3">
                  <c:v>6.9846149999999998</c:v>
                </c:pt>
                <c:pt idx="4">
                  <c:v>6.9846149999999998</c:v>
                </c:pt>
                <c:pt idx="5">
                  <c:v>6.9846149999999998</c:v>
                </c:pt>
                <c:pt idx="6">
                  <c:v>6.9846149999999998</c:v>
                </c:pt>
                <c:pt idx="7">
                  <c:v>6.9846149999999998</c:v>
                </c:pt>
                <c:pt idx="8">
                  <c:v>6.9846149999999998</c:v>
                </c:pt>
                <c:pt idx="9">
                  <c:v>6.9846149999999998</c:v>
                </c:pt>
                <c:pt idx="10">
                  <c:v>6.9846149999999998</c:v>
                </c:pt>
                <c:pt idx="11">
                  <c:v>6.9846149999999998</c:v>
                </c:pt>
                <c:pt idx="12">
                  <c:v>6.9846149999999998</c:v>
                </c:pt>
                <c:pt idx="13">
                  <c:v>6.9846149999999998</c:v>
                </c:pt>
                <c:pt idx="14">
                  <c:v>6.9846149999999998</c:v>
                </c:pt>
                <c:pt idx="15">
                  <c:v>6.9846149999999998</c:v>
                </c:pt>
                <c:pt idx="16">
                  <c:v>6.9846149999999998</c:v>
                </c:pt>
                <c:pt idx="17">
                  <c:v>6.9846149999999998</c:v>
                </c:pt>
                <c:pt idx="18">
                  <c:v>6.9846149999999998</c:v>
                </c:pt>
                <c:pt idx="19">
                  <c:v>6.9846149999999998</c:v>
                </c:pt>
                <c:pt idx="20">
                  <c:v>6.9846149999999998</c:v>
                </c:pt>
                <c:pt idx="21">
                  <c:v>6.9846149999999998</c:v>
                </c:pt>
                <c:pt idx="22">
                  <c:v>6.9846149999999998</c:v>
                </c:pt>
                <c:pt idx="23">
                  <c:v>6.9846149999999998</c:v>
                </c:pt>
                <c:pt idx="24">
                  <c:v>6.9846149999999998</c:v>
                </c:pt>
                <c:pt idx="25">
                  <c:v>6.9846149999999998</c:v>
                </c:pt>
                <c:pt idx="26">
                  <c:v>6.9846149999999998</c:v>
                </c:pt>
                <c:pt idx="27">
                  <c:v>6.9846149999999998</c:v>
                </c:pt>
                <c:pt idx="28">
                  <c:v>6.9846149999999998</c:v>
                </c:pt>
                <c:pt idx="29">
                  <c:v>6.9846149999999998</c:v>
                </c:pt>
                <c:pt idx="30">
                  <c:v>6.9846149999999998</c:v>
                </c:pt>
                <c:pt idx="31">
                  <c:v>6.9846149999999998</c:v>
                </c:pt>
                <c:pt idx="32">
                  <c:v>6.9846149999999998</c:v>
                </c:pt>
                <c:pt idx="33">
                  <c:v>6.9846149999999998</c:v>
                </c:pt>
                <c:pt idx="34">
                  <c:v>6.9846149999999998</c:v>
                </c:pt>
                <c:pt idx="35">
                  <c:v>6.9846149999999998</c:v>
                </c:pt>
                <c:pt idx="36">
                  <c:v>6.9846149999999998</c:v>
                </c:pt>
                <c:pt idx="37">
                  <c:v>6.9846149999999998</c:v>
                </c:pt>
                <c:pt idx="38">
                  <c:v>6.9846149999999998</c:v>
                </c:pt>
                <c:pt idx="39">
                  <c:v>6.9846149999999998</c:v>
                </c:pt>
                <c:pt idx="40">
                  <c:v>6.9846149999999998</c:v>
                </c:pt>
                <c:pt idx="41">
                  <c:v>6.9846149999999998</c:v>
                </c:pt>
                <c:pt idx="42">
                  <c:v>6.9846149999999998</c:v>
                </c:pt>
                <c:pt idx="43">
                  <c:v>6.9846149999999998</c:v>
                </c:pt>
                <c:pt idx="44">
                  <c:v>6.9846149999999998</c:v>
                </c:pt>
                <c:pt idx="45">
                  <c:v>6.9846149999999998</c:v>
                </c:pt>
                <c:pt idx="46">
                  <c:v>6.9846149999999998</c:v>
                </c:pt>
                <c:pt idx="47">
                  <c:v>6.9846149999999998</c:v>
                </c:pt>
                <c:pt idx="48">
                  <c:v>6.9846149999999998</c:v>
                </c:pt>
                <c:pt idx="49">
                  <c:v>6.9846149999999998</c:v>
                </c:pt>
                <c:pt idx="50">
                  <c:v>6.9846149999999998</c:v>
                </c:pt>
                <c:pt idx="51">
                  <c:v>6.9846149999999998</c:v>
                </c:pt>
                <c:pt idx="52">
                  <c:v>6.9846149999999998</c:v>
                </c:pt>
                <c:pt idx="53">
                  <c:v>6.9846149999999998</c:v>
                </c:pt>
                <c:pt idx="54">
                  <c:v>6.9846149999999998</c:v>
                </c:pt>
                <c:pt idx="55">
                  <c:v>6.9846149999999998</c:v>
                </c:pt>
              </c:numCache>
            </c:numRef>
          </c:val>
          <c:smooth val="0"/>
          <c:extLst>
            <c:ext xmlns:c16="http://schemas.microsoft.com/office/drawing/2014/chart" uri="{C3380CC4-5D6E-409C-BE32-E72D297353CC}">
              <c16:uniqueId val="{00000005-1FCD-42F2-9BCD-AFEAC9C23B9A}"/>
            </c:ext>
          </c:extLst>
        </c:ser>
        <c:ser>
          <c:idx val="2"/>
          <c:order val="2"/>
          <c:tx>
            <c:strRef>
              <c:f>Data!$AH$2</c:f>
              <c:strCache>
                <c:ptCount val="1"/>
                <c:pt idx="0">
                  <c:v>Control Limit</c:v>
                </c:pt>
              </c:strCache>
            </c:strRef>
          </c:tx>
          <c:spPr>
            <a:ln w="28575" cap="rnd">
              <a:solidFill>
                <a:schemeClr val="tx2"/>
              </a:solidFill>
              <a:prstDash val="sysDash"/>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Data!$AH$3:$AH$58</c:f>
              <c:numCache>
                <c:formatCode>General</c:formatCode>
                <c:ptCount val="56"/>
                <c:pt idx="0">
                  <c:v>10.72353</c:v>
                </c:pt>
                <c:pt idx="1">
                  <c:v>10.72353</c:v>
                </c:pt>
                <c:pt idx="2">
                  <c:v>10.72353</c:v>
                </c:pt>
                <c:pt idx="3">
                  <c:v>10.72353</c:v>
                </c:pt>
                <c:pt idx="4">
                  <c:v>10.72353</c:v>
                </c:pt>
                <c:pt idx="5">
                  <c:v>10.72353</c:v>
                </c:pt>
                <c:pt idx="6">
                  <c:v>10.72353</c:v>
                </c:pt>
                <c:pt idx="7">
                  <c:v>10.72353</c:v>
                </c:pt>
                <c:pt idx="8">
                  <c:v>10.72353</c:v>
                </c:pt>
                <c:pt idx="9">
                  <c:v>10.72353</c:v>
                </c:pt>
                <c:pt idx="10">
                  <c:v>10.72353</c:v>
                </c:pt>
                <c:pt idx="11">
                  <c:v>10.72353</c:v>
                </c:pt>
                <c:pt idx="12">
                  <c:v>10.72353</c:v>
                </c:pt>
                <c:pt idx="13">
                  <c:v>10.72353</c:v>
                </c:pt>
                <c:pt idx="14">
                  <c:v>10.72353</c:v>
                </c:pt>
                <c:pt idx="15">
                  <c:v>10.72353</c:v>
                </c:pt>
                <c:pt idx="16">
                  <c:v>10.72353</c:v>
                </c:pt>
                <c:pt idx="17">
                  <c:v>10.72353</c:v>
                </c:pt>
                <c:pt idx="18">
                  <c:v>10.72353</c:v>
                </c:pt>
                <c:pt idx="19">
                  <c:v>10.72353</c:v>
                </c:pt>
                <c:pt idx="20">
                  <c:v>10.72353</c:v>
                </c:pt>
                <c:pt idx="21">
                  <c:v>10.72353</c:v>
                </c:pt>
                <c:pt idx="22">
                  <c:v>10.72353</c:v>
                </c:pt>
                <c:pt idx="23">
                  <c:v>10.72353</c:v>
                </c:pt>
                <c:pt idx="24">
                  <c:v>10.72353</c:v>
                </c:pt>
                <c:pt idx="25">
                  <c:v>10.72353</c:v>
                </c:pt>
                <c:pt idx="26">
                  <c:v>10.72353</c:v>
                </c:pt>
                <c:pt idx="27">
                  <c:v>10.72353</c:v>
                </c:pt>
                <c:pt idx="28">
                  <c:v>10.72353</c:v>
                </c:pt>
                <c:pt idx="29">
                  <c:v>10.72353</c:v>
                </c:pt>
                <c:pt idx="30">
                  <c:v>10.72353</c:v>
                </c:pt>
                <c:pt idx="31">
                  <c:v>10.72353</c:v>
                </c:pt>
                <c:pt idx="32">
                  <c:v>10.72353</c:v>
                </c:pt>
                <c:pt idx="33">
                  <c:v>10.72353</c:v>
                </c:pt>
                <c:pt idx="34">
                  <c:v>10.72353</c:v>
                </c:pt>
                <c:pt idx="35">
                  <c:v>10.72353</c:v>
                </c:pt>
                <c:pt idx="36">
                  <c:v>10.72353</c:v>
                </c:pt>
                <c:pt idx="37">
                  <c:v>10.72353</c:v>
                </c:pt>
                <c:pt idx="38">
                  <c:v>10.72353</c:v>
                </c:pt>
                <c:pt idx="39">
                  <c:v>10.72353</c:v>
                </c:pt>
                <c:pt idx="40">
                  <c:v>10.72353</c:v>
                </c:pt>
                <c:pt idx="41">
                  <c:v>10.72353</c:v>
                </c:pt>
                <c:pt idx="42">
                  <c:v>10.72353</c:v>
                </c:pt>
                <c:pt idx="43">
                  <c:v>10.72353</c:v>
                </c:pt>
                <c:pt idx="44">
                  <c:v>10.72353</c:v>
                </c:pt>
                <c:pt idx="45">
                  <c:v>10.72353</c:v>
                </c:pt>
                <c:pt idx="46">
                  <c:v>10.72353</c:v>
                </c:pt>
                <c:pt idx="47">
                  <c:v>10.72353</c:v>
                </c:pt>
                <c:pt idx="48">
                  <c:v>10.72353</c:v>
                </c:pt>
                <c:pt idx="49">
                  <c:v>10.72353</c:v>
                </c:pt>
                <c:pt idx="50">
                  <c:v>10.72353</c:v>
                </c:pt>
                <c:pt idx="51">
                  <c:v>10.72353</c:v>
                </c:pt>
                <c:pt idx="52">
                  <c:v>10.72353</c:v>
                </c:pt>
                <c:pt idx="53">
                  <c:v>10.72353</c:v>
                </c:pt>
                <c:pt idx="54">
                  <c:v>10.72353</c:v>
                </c:pt>
                <c:pt idx="55">
                  <c:v>10.72353</c:v>
                </c:pt>
              </c:numCache>
            </c:numRef>
          </c:val>
          <c:smooth val="0"/>
          <c:extLst>
            <c:ext xmlns:c16="http://schemas.microsoft.com/office/drawing/2014/chart" uri="{C3380CC4-5D6E-409C-BE32-E72D297353CC}">
              <c16:uniqueId val="{00000006-1FCD-42F2-9BCD-AFEAC9C23B9A}"/>
            </c:ext>
          </c:extLst>
        </c:ser>
        <c:ser>
          <c:idx val="3"/>
          <c:order val="3"/>
          <c:tx>
            <c:strRef>
              <c:f>Data!$AI$2</c:f>
              <c:strCache>
                <c:ptCount val="1"/>
                <c:pt idx="0">
                  <c:v>2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Data!$AI$3:$AI$58</c:f>
              <c:numCache>
                <c:formatCode>General</c:formatCode>
                <c:ptCount val="56"/>
                <c:pt idx="0">
                  <c:v>9.4772250000000007</c:v>
                </c:pt>
                <c:pt idx="1">
                  <c:v>9.4772250000000007</c:v>
                </c:pt>
                <c:pt idx="2">
                  <c:v>9.4772250000000007</c:v>
                </c:pt>
                <c:pt idx="3">
                  <c:v>9.4772250000000007</c:v>
                </c:pt>
                <c:pt idx="4">
                  <c:v>9.4772250000000007</c:v>
                </c:pt>
                <c:pt idx="5">
                  <c:v>9.4772250000000007</c:v>
                </c:pt>
                <c:pt idx="6">
                  <c:v>9.4772250000000007</c:v>
                </c:pt>
                <c:pt idx="7">
                  <c:v>9.4772250000000007</c:v>
                </c:pt>
                <c:pt idx="8">
                  <c:v>9.4772250000000007</c:v>
                </c:pt>
                <c:pt idx="9">
                  <c:v>9.4772250000000007</c:v>
                </c:pt>
                <c:pt idx="10">
                  <c:v>9.4772250000000007</c:v>
                </c:pt>
                <c:pt idx="11">
                  <c:v>9.4772250000000007</c:v>
                </c:pt>
                <c:pt idx="12">
                  <c:v>9.4772250000000007</c:v>
                </c:pt>
                <c:pt idx="13">
                  <c:v>9.4772250000000007</c:v>
                </c:pt>
                <c:pt idx="14">
                  <c:v>9.4772250000000007</c:v>
                </c:pt>
                <c:pt idx="15">
                  <c:v>9.4772250000000007</c:v>
                </c:pt>
                <c:pt idx="16">
                  <c:v>9.4772250000000007</c:v>
                </c:pt>
                <c:pt idx="17">
                  <c:v>9.4772250000000007</c:v>
                </c:pt>
                <c:pt idx="18">
                  <c:v>9.4772250000000007</c:v>
                </c:pt>
                <c:pt idx="19">
                  <c:v>9.4772250000000007</c:v>
                </c:pt>
                <c:pt idx="20">
                  <c:v>9.4772250000000007</c:v>
                </c:pt>
                <c:pt idx="21">
                  <c:v>9.4772250000000007</c:v>
                </c:pt>
                <c:pt idx="22">
                  <c:v>9.4772250000000007</c:v>
                </c:pt>
                <c:pt idx="23">
                  <c:v>9.4772250000000007</c:v>
                </c:pt>
                <c:pt idx="24">
                  <c:v>9.4772250000000007</c:v>
                </c:pt>
                <c:pt idx="25">
                  <c:v>9.4772250000000007</c:v>
                </c:pt>
                <c:pt idx="26">
                  <c:v>9.4772250000000007</c:v>
                </c:pt>
                <c:pt idx="27">
                  <c:v>9.4772250000000007</c:v>
                </c:pt>
                <c:pt idx="28">
                  <c:v>9.4772250000000007</c:v>
                </c:pt>
                <c:pt idx="29">
                  <c:v>9.4772250000000007</c:v>
                </c:pt>
                <c:pt idx="30">
                  <c:v>9.4772250000000007</c:v>
                </c:pt>
                <c:pt idx="31">
                  <c:v>9.4772250000000007</c:v>
                </c:pt>
                <c:pt idx="32">
                  <c:v>9.4772250000000007</c:v>
                </c:pt>
                <c:pt idx="33">
                  <c:v>9.4772250000000007</c:v>
                </c:pt>
                <c:pt idx="34">
                  <c:v>9.4772250000000007</c:v>
                </c:pt>
                <c:pt idx="35">
                  <c:v>9.4772250000000007</c:v>
                </c:pt>
                <c:pt idx="36">
                  <c:v>9.4772250000000007</c:v>
                </c:pt>
                <c:pt idx="37">
                  <c:v>9.4772250000000007</c:v>
                </c:pt>
                <c:pt idx="38">
                  <c:v>9.4772250000000007</c:v>
                </c:pt>
                <c:pt idx="39">
                  <c:v>9.4772250000000007</c:v>
                </c:pt>
                <c:pt idx="40">
                  <c:v>9.4772250000000007</c:v>
                </c:pt>
                <c:pt idx="41">
                  <c:v>9.4772250000000007</c:v>
                </c:pt>
                <c:pt idx="42">
                  <c:v>9.4772250000000007</c:v>
                </c:pt>
                <c:pt idx="43">
                  <c:v>9.4772250000000007</c:v>
                </c:pt>
                <c:pt idx="44">
                  <c:v>9.4772250000000007</c:v>
                </c:pt>
                <c:pt idx="45">
                  <c:v>9.4772250000000007</c:v>
                </c:pt>
                <c:pt idx="46">
                  <c:v>9.4772250000000007</c:v>
                </c:pt>
                <c:pt idx="47">
                  <c:v>9.4772250000000007</c:v>
                </c:pt>
                <c:pt idx="48">
                  <c:v>9.4772250000000007</c:v>
                </c:pt>
                <c:pt idx="49">
                  <c:v>9.4772250000000007</c:v>
                </c:pt>
                <c:pt idx="50">
                  <c:v>9.4772250000000007</c:v>
                </c:pt>
                <c:pt idx="51">
                  <c:v>9.4772250000000007</c:v>
                </c:pt>
                <c:pt idx="52">
                  <c:v>9.4772250000000007</c:v>
                </c:pt>
                <c:pt idx="53">
                  <c:v>9.4772250000000007</c:v>
                </c:pt>
                <c:pt idx="54">
                  <c:v>9.4772250000000007</c:v>
                </c:pt>
                <c:pt idx="55">
                  <c:v>9.4772250000000007</c:v>
                </c:pt>
              </c:numCache>
            </c:numRef>
          </c:val>
          <c:smooth val="0"/>
          <c:extLst>
            <c:ext xmlns:c16="http://schemas.microsoft.com/office/drawing/2014/chart" uri="{C3380CC4-5D6E-409C-BE32-E72D297353CC}">
              <c16:uniqueId val="{00000007-1FCD-42F2-9BCD-AFEAC9C23B9A}"/>
            </c:ext>
          </c:extLst>
        </c:ser>
        <c:ser>
          <c:idx val="4"/>
          <c:order val="4"/>
          <c:tx>
            <c:strRef>
              <c:f>Data!$AJ$2</c:f>
              <c:strCache>
                <c:ptCount val="1"/>
                <c:pt idx="0">
                  <c:v>1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Data!$AJ$3:$AJ$58</c:f>
              <c:numCache>
                <c:formatCode>General</c:formatCode>
                <c:ptCount val="56"/>
                <c:pt idx="0">
                  <c:v>8.2309199999999993</c:v>
                </c:pt>
                <c:pt idx="1">
                  <c:v>8.2309199999999993</c:v>
                </c:pt>
                <c:pt idx="2">
                  <c:v>8.2309199999999993</c:v>
                </c:pt>
                <c:pt idx="3">
                  <c:v>8.2309199999999993</c:v>
                </c:pt>
                <c:pt idx="4">
                  <c:v>8.2309199999999993</c:v>
                </c:pt>
                <c:pt idx="5">
                  <c:v>8.2309199999999993</c:v>
                </c:pt>
                <c:pt idx="6">
                  <c:v>8.2309199999999993</c:v>
                </c:pt>
                <c:pt idx="7">
                  <c:v>8.2309199999999993</c:v>
                </c:pt>
                <c:pt idx="8">
                  <c:v>8.2309199999999993</c:v>
                </c:pt>
                <c:pt idx="9">
                  <c:v>8.2309199999999993</c:v>
                </c:pt>
                <c:pt idx="10">
                  <c:v>8.2309199999999993</c:v>
                </c:pt>
                <c:pt idx="11">
                  <c:v>8.2309199999999993</c:v>
                </c:pt>
                <c:pt idx="12">
                  <c:v>8.2309199999999993</c:v>
                </c:pt>
                <c:pt idx="13">
                  <c:v>8.2309199999999993</c:v>
                </c:pt>
                <c:pt idx="14">
                  <c:v>8.2309199999999993</c:v>
                </c:pt>
                <c:pt idx="15">
                  <c:v>8.2309199999999993</c:v>
                </c:pt>
                <c:pt idx="16">
                  <c:v>8.2309199999999993</c:v>
                </c:pt>
                <c:pt idx="17">
                  <c:v>8.2309199999999993</c:v>
                </c:pt>
                <c:pt idx="18">
                  <c:v>8.2309199999999993</c:v>
                </c:pt>
                <c:pt idx="19">
                  <c:v>8.2309199999999993</c:v>
                </c:pt>
                <c:pt idx="20">
                  <c:v>8.2309199999999993</c:v>
                </c:pt>
                <c:pt idx="21">
                  <c:v>8.2309199999999993</c:v>
                </c:pt>
                <c:pt idx="22">
                  <c:v>8.2309199999999993</c:v>
                </c:pt>
                <c:pt idx="23">
                  <c:v>8.2309199999999993</c:v>
                </c:pt>
                <c:pt idx="24">
                  <c:v>8.2309199999999993</c:v>
                </c:pt>
                <c:pt idx="25">
                  <c:v>8.2309199999999993</c:v>
                </c:pt>
                <c:pt idx="26">
                  <c:v>8.2309199999999993</c:v>
                </c:pt>
                <c:pt idx="27">
                  <c:v>8.2309199999999993</c:v>
                </c:pt>
                <c:pt idx="28">
                  <c:v>8.2309199999999993</c:v>
                </c:pt>
                <c:pt idx="29">
                  <c:v>8.2309199999999993</c:v>
                </c:pt>
                <c:pt idx="30">
                  <c:v>8.2309199999999993</c:v>
                </c:pt>
                <c:pt idx="31">
                  <c:v>8.2309199999999993</c:v>
                </c:pt>
                <c:pt idx="32">
                  <c:v>8.2309199999999993</c:v>
                </c:pt>
                <c:pt idx="33">
                  <c:v>8.2309199999999993</c:v>
                </c:pt>
                <c:pt idx="34">
                  <c:v>8.2309199999999993</c:v>
                </c:pt>
                <c:pt idx="35">
                  <c:v>8.2309199999999993</c:v>
                </c:pt>
                <c:pt idx="36">
                  <c:v>8.2309199999999993</c:v>
                </c:pt>
                <c:pt idx="37">
                  <c:v>8.2309199999999993</c:v>
                </c:pt>
                <c:pt idx="38">
                  <c:v>8.2309199999999993</c:v>
                </c:pt>
                <c:pt idx="39">
                  <c:v>8.2309199999999993</c:v>
                </c:pt>
                <c:pt idx="40">
                  <c:v>8.2309199999999993</c:v>
                </c:pt>
                <c:pt idx="41">
                  <c:v>8.2309199999999993</c:v>
                </c:pt>
                <c:pt idx="42">
                  <c:v>8.2309199999999993</c:v>
                </c:pt>
                <c:pt idx="43">
                  <c:v>8.2309199999999993</c:v>
                </c:pt>
                <c:pt idx="44">
                  <c:v>8.2309199999999993</c:v>
                </c:pt>
                <c:pt idx="45">
                  <c:v>8.2309199999999993</c:v>
                </c:pt>
                <c:pt idx="46">
                  <c:v>8.2309199999999993</c:v>
                </c:pt>
                <c:pt idx="47">
                  <c:v>8.2309199999999993</c:v>
                </c:pt>
                <c:pt idx="48">
                  <c:v>8.2309199999999993</c:v>
                </c:pt>
                <c:pt idx="49">
                  <c:v>8.2309199999999993</c:v>
                </c:pt>
                <c:pt idx="50">
                  <c:v>8.2309199999999993</c:v>
                </c:pt>
                <c:pt idx="51">
                  <c:v>8.2309199999999993</c:v>
                </c:pt>
                <c:pt idx="52">
                  <c:v>8.2309199999999993</c:v>
                </c:pt>
                <c:pt idx="53">
                  <c:v>8.2309199999999993</c:v>
                </c:pt>
                <c:pt idx="54">
                  <c:v>8.2309199999999993</c:v>
                </c:pt>
                <c:pt idx="55">
                  <c:v>8.2309199999999993</c:v>
                </c:pt>
              </c:numCache>
            </c:numRef>
          </c:val>
          <c:smooth val="0"/>
          <c:extLst>
            <c:ext xmlns:c16="http://schemas.microsoft.com/office/drawing/2014/chart" uri="{C3380CC4-5D6E-409C-BE32-E72D297353CC}">
              <c16:uniqueId val="{00000008-1FCD-42F2-9BCD-AFEAC9C23B9A}"/>
            </c:ext>
          </c:extLst>
        </c:ser>
        <c:ser>
          <c:idx val="5"/>
          <c:order val="5"/>
          <c:tx>
            <c:strRef>
              <c:f>Data!$AK$2</c:f>
              <c:strCache>
                <c:ptCount val="1"/>
                <c:pt idx="0">
                  <c:v>Control Limit</c:v>
                </c:pt>
              </c:strCache>
            </c:strRef>
          </c:tx>
          <c:spPr>
            <a:ln w="28575" cap="rnd">
              <a:solidFill>
                <a:schemeClr val="tx2"/>
              </a:solidFill>
              <a:prstDash val="sysDash"/>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Data!$AK$3:$AK$58</c:f>
              <c:numCache>
                <c:formatCode>General</c:formatCode>
                <c:ptCount val="56"/>
                <c:pt idx="0">
                  <c:v>3.2456969999999998</c:v>
                </c:pt>
                <c:pt idx="1">
                  <c:v>3.2456969999999998</c:v>
                </c:pt>
                <c:pt idx="2">
                  <c:v>3.2456969999999998</c:v>
                </c:pt>
                <c:pt idx="3">
                  <c:v>3.2456969999999998</c:v>
                </c:pt>
                <c:pt idx="4">
                  <c:v>3.2456969999999998</c:v>
                </c:pt>
                <c:pt idx="5">
                  <c:v>3.2456969999999998</c:v>
                </c:pt>
                <c:pt idx="6">
                  <c:v>3.2456969999999998</c:v>
                </c:pt>
                <c:pt idx="7">
                  <c:v>3.2456969999999998</c:v>
                </c:pt>
                <c:pt idx="8">
                  <c:v>3.2456969999999998</c:v>
                </c:pt>
                <c:pt idx="9">
                  <c:v>3.2456969999999998</c:v>
                </c:pt>
                <c:pt idx="10">
                  <c:v>3.2456969999999998</c:v>
                </c:pt>
                <c:pt idx="11">
                  <c:v>3.2456969999999998</c:v>
                </c:pt>
                <c:pt idx="12">
                  <c:v>3.2456969999999998</c:v>
                </c:pt>
                <c:pt idx="13">
                  <c:v>3.2456969999999998</c:v>
                </c:pt>
                <c:pt idx="14">
                  <c:v>3.2456969999999998</c:v>
                </c:pt>
                <c:pt idx="15">
                  <c:v>3.2456969999999998</c:v>
                </c:pt>
                <c:pt idx="16">
                  <c:v>3.2456969999999998</c:v>
                </c:pt>
                <c:pt idx="17">
                  <c:v>3.2456969999999998</c:v>
                </c:pt>
                <c:pt idx="18">
                  <c:v>3.2456969999999998</c:v>
                </c:pt>
                <c:pt idx="19">
                  <c:v>3.2456969999999998</c:v>
                </c:pt>
                <c:pt idx="20">
                  <c:v>3.2456969999999998</c:v>
                </c:pt>
                <c:pt idx="21">
                  <c:v>3.2456969999999998</c:v>
                </c:pt>
                <c:pt idx="22">
                  <c:v>3.2456969999999998</c:v>
                </c:pt>
                <c:pt idx="23">
                  <c:v>3.2456969999999998</c:v>
                </c:pt>
                <c:pt idx="24">
                  <c:v>3.2456969999999998</c:v>
                </c:pt>
                <c:pt idx="25">
                  <c:v>3.2456969999999998</c:v>
                </c:pt>
                <c:pt idx="26">
                  <c:v>3.2456969999999998</c:v>
                </c:pt>
                <c:pt idx="27">
                  <c:v>3.2456969999999998</c:v>
                </c:pt>
                <c:pt idx="28">
                  <c:v>3.2456969999999998</c:v>
                </c:pt>
                <c:pt idx="29">
                  <c:v>3.2456969999999998</c:v>
                </c:pt>
                <c:pt idx="30">
                  <c:v>3.2456969999999998</c:v>
                </c:pt>
                <c:pt idx="31">
                  <c:v>3.2456969999999998</c:v>
                </c:pt>
                <c:pt idx="32">
                  <c:v>3.2456969999999998</c:v>
                </c:pt>
                <c:pt idx="33">
                  <c:v>3.2456969999999998</c:v>
                </c:pt>
                <c:pt idx="34">
                  <c:v>3.2456969999999998</c:v>
                </c:pt>
                <c:pt idx="35">
                  <c:v>3.2456969999999998</c:v>
                </c:pt>
                <c:pt idx="36">
                  <c:v>3.2456969999999998</c:v>
                </c:pt>
                <c:pt idx="37">
                  <c:v>3.2456969999999998</c:v>
                </c:pt>
                <c:pt idx="38">
                  <c:v>3.2456969999999998</c:v>
                </c:pt>
                <c:pt idx="39">
                  <c:v>3.2456969999999998</c:v>
                </c:pt>
                <c:pt idx="40">
                  <c:v>3.2456969999999998</c:v>
                </c:pt>
                <c:pt idx="41">
                  <c:v>3.2456969999999998</c:v>
                </c:pt>
                <c:pt idx="42">
                  <c:v>3.2456969999999998</c:v>
                </c:pt>
                <c:pt idx="43">
                  <c:v>3.2456969999999998</c:v>
                </c:pt>
                <c:pt idx="44">
                  <c:v>3.2456969999999998</c:v>
                </c:pt>
                <c:pt idx="45">
                  <c:v>3.2456969999999998</c:v>
                </c:pt>
                <c:pt idx="46">
                  <c:v>3.2456969999999998</c:v>
                </c:pt>
                <c:pt idx="47">
                  <c:v>3.2456969999999998</c:v>
                </c:pt>
                <c:pt idx="48">
                  <c:v>3.2456969999999998</c:v>
                </c:pt>
                <c:pt idx="49">
                  <c:v>3.2456969999999998</c:v>
                </c:pt>
                <c:pt idx="50">
                  <c:v>3.2456969999999998</c:v>
                </c:pt>
                <c:pt idx="51">
                  <c:v>3.2456969999999998</c:v>
                </c:pt>
                <c:pt idx="52">
                  <c:v>3.2456969999999998</c:v>
                </c:pt>
                <c:pt idx="53">
                  <c:v>3.2456969999999998</c:v>
                </c:pt>
                <c:pt idx="54">
                  <c:v>3.2456969999999998</c:v>
                </c:pt>
                <c:pt idx="55">
                  <c:v>3.2456969999999998</c:v>
                </c:pt>
              </c:numCache>
            </c:numRef>
          </c:val>
          <c:smooth val="0"/>
          <c:extLst>
            <c:ext xmlns:c16="http://schemas.microsoft.com/office/drawing/2014/chart" uri="{C3380CC4-5D6E-409C-BE32-E72D297353CC}">
              <c16:uniqueId val="{00000009-1FCD-42F2-9BCD-AFEAC9C23B9A}"/>
            </c:ext>
          </c:extLst>
        </c:ser>
        <c:ser>
          <c:idx val="6"/>
          <c:order val="6"/>
          <c:tx>
            <c:strRef>
              <c:f>Data!$AL$2</c:f>
              <c:strCache>
                <c:ptCount val="1"/>
                <c:pt idx="0">
                  <c:v>Low 1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Data!$AL$3:$AL$58</c:f>
              <c:numCache>
                <c:formatCode>General</c:formatCode>
                <c:ptCount val="56"/>
                <c:pt idx="0">
                  <c:v>4.4920030000000004</c:v>
                </c:pt>
                <c:pt idx="1">
                  <c:v>4.4920030000000004</c:v>
                </c:pt>
                <c:pt idx="2">
                  <c:v>4.4920030000000004</c:v>
                </c:pt>
                <c:pt idx="3">
                  <c:v>4.4920030000000004</c:v>
                </c:pt>
                <c:pt idx="4">
                  <c:v>4.4920030000000004</c:v>
                </c:pt>
                <c:pt idx="5">
                  <c:v>4.4920030000000004</c:v>
                </c:pt>
                <c:pt idx="6">
                  <c:v>4.4920030000000004</c:v>
                </c:pt>
                <c:pt idx="7">
                  <c:v>4.4920030000000004</c:v>
                </c:pt>
                <c:pt idx="8">
                  <c:v>4.4920030000000004</c:v>
                </c:pt>
                <c:pt idx="9">
                  <c:v>4.4920030000000004</c:v>
                </c:pt>
                <c:pt idx="10">
                  <c:v>4.4920030000000004</c:v>
                </c:pt>
                <c:pt idx="11">
                  <c:v>4.4920030000000004</c:v>
                </c:pt>
                <c:pt idx="12">
                  <c:v>4.4920030000000004</c:v>
                </c:pt>
                <c:pt idx="13">
                  <c:v>4.4920030000000004</c:v>
                </c:pt>
                <c:pt idx="14">
                  <c:v>4.4920030000000004</c:v>
                </c:pt>
                <c:pt idx="15">
                  <c:v>4.4920030000000004</c:v>
                </c:pt>
                <c:pt idx="16">
                  <c:v>4.4920030000000004</c:v>
                </c:pt>
                <c:pt idx="17">
                  <c:v>4.4920030000000004</c:v>
                </c:pt>
                <c:pt idx="18">
                  <c:v>4.4920030000000004</c:v>
                </c:pt>
                <c:pt idx="19">
                  <c:v>4.4920030000000004</c:v>
                </c:pt>
                <c:pt idx="20">
                  <c:v>4.4920030000000004</c:v>
                </c:pt>
                <c:pt idx="21">
                  <c:v>4.4920030000000004</c:v>
                </c:pt>
                <c:pt idx="22">
                  <c:v>4.4920030000000004</c:v>
                </c:pt>
                <c:pt idx="23">
                  <c:v>4.4920030000000004</c:v>
                </c:pt>
                <c:pt idx="24">
                  <c:v>4.4920030000000004</c:v>
                </c:pt>
                <c:pt idx="25">
                  <c:v>4.4920030000000004</c:v>
                </c:pt>
                <c:pt idx="26">
                  <c:v>4.4920030000000004</c:v>
                </c:pt>
                <c:pt idx="27">
                  <c:v>4.4920030000000004</c:v>
                </c:pt>
                <c:pt idx="28">
                  <c:v>4.4920030000000004</c:v>
                </c:pt>
                <c:pt idx="29">
                  <c:v>4.4920030000000004</c:v>
                </c:pt>
                <c:pt idx="30">
                  <c:v>4.4920030000000004</c:v>
                </c:pt>
                <c:pt idx="31">
                  <c:v>4.4920030000000004</c:v>
                </c:pt>
                <c:pt idx="32">
                  <c:v>4.4920030000000004</c:v>
                </c:pt>
                <c:pt idx="33">
                  <c:v>4.4920030000000004</c:v>
                </c:pt>
                <c:pt idx="34">
                  <c:v>4.4920030000000004</c:v>
                </c:pt>
                <c:pt idx="35">
                  <c:v>4.4920030000000004</c:v>
                </c:pt>
                <c:pt idx="36">
                  <c:v>4.4920030000000004</c:v>
                </c:pt>
                <c:pt idx="37">
                  <c:v>4.4920030000000004</c:v>
                </c:pt>
                <c:pt idx="38">
                  <c:v>4.4920030000000004</c:v>
                </c:pt>
                <c:pt idx="39">
                  <c:v>4.4920030000000004</c:v>
                </c:pt>
                <c:pt idx="40">
                  <c:v>4.4920030000000004</c:v>
                </c:pt>
                <c:pt idx="41">
                  <c:v>4.4920030000000004</c:v>
                </c:pt>
                <c:pt idx="42">
                  <c:v>4.4920030000000004</c:v>
                </c:pt>
                <c:pt idx="43">
                  <c:v>4.4920030000000004</c:v>
                </c:pt>
                <c:pt idx="44">
                  <c:v>4.4920030000000004</c:v>
                </c:pt>
                <c:pt idx="45">
                  <c:v>4.4920030000000004</c:v>
                </c:pt>
                <c:pt idx="46">
                  <c:v>4.4920030000000004</c:v>
                </c:pt>
                <c:pt idx="47">
                  <c:v>4.4920030000000004</c:v>
                </c:pt>
                <c:pt idx="48">
                  <c:v>4.4920030000000004</c:v>
                </c:pt>
                <c:pt idx="49">
                  <c:v>4.4920030000000004</c:v>
                </c:pt>
                <c:pt idx="50">
                  <c:v>4.4920030000000004</c:v>
                </c:pt>
                <c:pt idx="51">
                  <c:v>4.4920030000000004</c:v>
                </c:pt>
                <c:pt idx="52">
                  <c:v>4.4920030000000004</c:v>
                </c:pt>
                <c:pt idx="53">
                  <c:v>4.4920030000000004</c:v>
                </c:pt>
                <c:pt idx="54">
                  <c:v>4.4920030000000004</c:v>
                </c:pt>
                <c:pt idx="55">
                  <c:v>4.4920030000000004</c:v>
                </c:pt>
              </c:numCache>
            </c:numRef>
          </c:val>
          <c:smooth val="0"/>
          <c:extLst>
            <c:ext xmlns:c16="http://schemas.microsoft.com/office/drawing/2014/chart" uri="{C3380CC4-5D6E-409C-BE32-E72D297353CC}">
              <c16:uniqueId val="{0000000A-1FCD-42F2-9BCD-AFEAC9C23B9A}"/>
            </c:ext>
          </c:extLst>
        </c:ser>
        <c:ser>
          <c:idx val="7"/>
          <c:order val="7"/>
          <c:tx>
            <c:strRef>
              <c:f>Data!$AM$2</c:f>
              <c:strCache>
                <c:ptCount val="1"/>
                <c:pt idx="0">
                  <c:v>Low 2 SD</c:v>
                </c:pt>
              </c:strCache>
            </c:strRef>
          </c:tx>
          <c:spPr>
            <a:ln w="28575" cap="rnd">
              <a:solidFill>
                <a:schemeClr val="bg2"/>
              </a:solidFill>
              <a:prstDash val="sysDot"/>
              <a:round/>
            </a:ln>
            <a:effectLst/>
          </c:spPr>
          <c:marker>
            <c:symbol val="none"/>
          </c:marker>
          <c:cat>
            <c:numRef>
              <c:f>Data!$AE$3:$AE$58</c:f>
              <c:numCache>
                <c:formatCode>m/d/yyyy</c:formatCode>
                <c:ptCount val="56"/>
                <c:pt idx="0">
                  <c:v>42981</c:v>
                </c:pt>
                <c:pt idx="1">
                  <c:v>42988</c:v>
                </c:pt>
                <c:pt idx="2">
                  <c:v>42995</c:v>
                </c:pt>
                <c:pt idx="3">
                  <c:v>43002</c:v>
                </c:pt>
                <c:pt idx="4">
                  <c:v>43009</c:v>
                </c:pt>
                <c:pt idx="5">
                  <c:v>43016</c:v>
                </c:pt>
                <c:pt idx="6">
                  <c:v>43023</c:v>
                </c:pt>
                <c:pt idx="7">
                  <c:v>43030</c:v>
                </c:pt>
                <c:pt idx="8">
                  <c:v>43037</c:v>
                </c:pt>
                <c:pt idx="9">
                  <c:v>43044</c:v>
                </c:pt>
                <c:pt idx="10">
                  <c:v>43051</c:v>
                </c:pt>
                <c:pt idx="11">
                  <c:v>43058</c:v>
                </c:pt>
                <c:pt idx="12">
                  <c:v>43065</c:v>
                </c:pt>
                <c:pt idx="13">
                  <c:v>43072</c:v>
                </c:pt>
                <c:pt idx="14">
                  <c:v>43079</c:v>
                </c:pt>
                <c:pt idx="15">
                  <c:v>43086</c:v>
                </c:pt>
                <c:pt idx="16">
                  <c:v>43093</c:v>
                </c:pt>
                <c:pt idx="17">
                  <c:v>43100</c:v>
                </c:pt>
                <c:pt idx="18">
                  <c:v>43107</c:v>
                </c:pt>
                <c:pt idx="19">
                  <c:v>43114</c:v>
                </c:pt>
                <c:pt idx="20">
                  <c:v>43121</c:v>
                </c:pt>
                <c:pt idx="21">
                  <c:v>43128</c:v>
                </c:pt>
                <c:pt idx="22">
                  <c:v>43135</c:v>
                </c:pt>
                <c:pt idx="23">
                  <c:v>43142</c:v>
                </c:pt>
                <c:pt idx="24">
                  <c:v>43149</c:v>
                </c:pt>
                <c:pt idx="25">
                  <c:v>43156</c:v>
                </c:pt>
                <c:pt idx="26">
                  <c:v>43163</c:v>
                </c:pt>
                <c:pt idx="27">
                  <c:v>43170</c:v>
                </c:pt>
                <c:pt idx="28">
                  <c:v>43177</c:v>
                </c:pt>
                <c:pt idx="29">
                  <c:v>43184</c:v>
                </c:pt>
                <c:pt idx="30">
                  <c:v>43191</c:v>
                </c:pt>
                <c:pt idx="31">
                  <c:v>43198</c:v>
                </c:pt>
                <c:pt idx="32">
                  <c:v>43205</c:v>
                </c:pt>
                <c:pt idx="33">
                  <c:v>43212</c:v>
                </c:pt>
                <c:pt idx="34">
                  <c:v>43219</c:v>
                </c:pt>
                <c:pt idx="35">
                  <c:v>43226</c:v>
                </c:pt>
                <c:pt idx="36">
                  <c:v>43233</c:v>
                </c:pt>
                <c:pt idx="37">
                  <c:v>43240</c:v>
                </c:pt>
                <c:pt idx="38">
                  <c:v>43247</c:v>
                </c:pt>
                <c:pt idx="39">
                  <c:v>43254</c:v>
                </c:pt>
                <c:pt idx="40">
                  <c:v>43261</c:v>
                </c:pt>
                <c:pt idx="41">
                  <c:v>43268</c:v>
                </c:pt>
                <c:pt idx="42">
                  <c:v>43275</c:v>
                </c:pt>
                <c:pt idx="43">
                  <c:v>43282</c:v>
                </c:pt>
                <c:pt idx="44">
                  <c:v>43289</c:v>
                </c:pt>
                <c:pt idx="45">
                  <c:v>43296</c:v>
                </c:pt>
                <c:pt idx="46">
                  <c:v>43303</c:v>
                </c:pt>
                <c:pt idx="47">
                  <c:v>43310</c:v>
                </c:pt>
                <c:pt idx="48">
                  <c:v>43317</c:v>
                </c:pt>
                <c:pt idx="49">
                  <c:v>43324</c:v>
                </c:pt>
                <c:pt idx="50">
                  <c:v>43331</c:v>
                </c:pt>
                <c:pt idx="51">
                  <c:v>43338</c:v>
                </c:pt>
                <c:pt idx="52">
                  <c:v>43345</c:v>
                </c:pt>
                <c:pt idx="53">
                  <c:v>43352</c:v>
                </c:pt>
                <c:pt idx="54">
                  <c:v>43359</c:v>
                </c:pt>
                <c:pt idx="55">
                  <c:v>43366</c:v>
                </c:pt>
              </c:numCache>
            </c:numRef>
          </c:cat>
          <c:val>
            <c:numRef>
              <c:f>Data!$AM$3:$AM$58</c:f>
              <c:numCache>
                <c:formatCode>General</c:formatCode>
                <c:ptCount val="56"/>
                <c:pt idx="0">
                  <c:v>5.7383090000000001</c:v>
                </c:pt>
                <c:pt idx="1">
                  <c:v>5.7383090000000001</c:v>
                </c:pt>
                <c:pt idx="2">
                  <c:v>5.7383090000000001</c:v>
                </c:pt>
                <c:pt idx="3">
                  <c:v>5.7383090000000001</c:v>
                </c:pt>
                <c:pt idx="4">
                  <c:v>5.7383090000000001</c:v>
                </c:pt>
                <c:pt idx="5">
                  <c:v>5.7383090000000001</c:v>
                </c:pt>
                <c:pt idx="6">
                  <c:v>5.7383090000000001</c:v>
                </c:pt>
                <c:pt idx="7">
                  <c:v>5.7383090000000001</c:v>
                </c:pt>
                <c:pt idx="8">
                  <c:v>5.7383090000000001</c:v>
                </c:pt>
                <c:pt idx="9">
                  <c:v>5.7383090000000001</c:v>
                </c:pt>
                <c:pt idx="10">
                  <c:v>5.7383090000000001</c:v>
                </c:pt>
                <c:pt idx="11">
                  <c:v>5.7383090000000001</c:v>
                </c:pt>
                <c:pt idx="12">
                  <c:v>5.7383090000000001</c:v>
                </c:pt>
                <c:pt idx="13">
                  <c:v>5.7383090000000001</c:v>
                </c:pt>
                <c:pt idx="14">
                  <c:v>5.7383090000000001</c:v>
                </c:pt>
                <c:pt idx="15">
                  <c:v>5.7383090000000001</c:v>
                </c:pt>
                <c:pt idx="16">
                  <c:v>5.7383090000000001</c:v>
                </c:pt>
                <c:pt idx="17">
                  <c:v>5.7383090000000001</c:v>
                </c:pt>
                <c:pt idx="18">
                  <c:v>5.7383090000000001</c:v>
                </c:pt>
                <c:pt idx="19">
                  <c:v>5.7383090000000001</c:v>
                </c:pt>
                <c:pt idx="20">
                  <c:v>5.7383090000000001</c:v>
                </c:pt>
                <c:pt idx="21">
                  <c:v>5.7383090000000001</c:v>
                </c:pt>
                <c:pt idx="22">
                  <c:v>5.7383090000000001</c:v>
                </c:pt>
                <c:pt idx="23">
                  <c:v>5.7383090000000001</c:v>
                </c:pt>
                <c:pt idx="24">
                  <c:v>5.7383090000000001</c:v>
                </c:pt>
                <c:pt idx="25">
                  <c:v>5.7383090000000001</c:v>
                </c:pt>
                <c:pt idx="26">
                  <c:v>5.7383090000000001</c:v>
                </c:pt>
                <c:pt idx="27">
                  <c:v>5.7383090000000001</c:v>
                </c:pt>
                <c:pt idx="28">
                  <c:v>5.7383090000000001</c:v>
                </c:pt>
                <c:pt idx="29">
                  <c:v>5.7383090000000001</c:v>
                </c:pt>
                <c:pt idx="30">
                  <c:v>5.7383090000000001</c:v>
                </c:pt>
                <c:pt idx="31">
                  <c:v>5.7383090000000001</c:v>
                </c:pt>
                <c:pt idx="32">
                  <c:v>5.7383090000000001</c:v>
                </c:pt>
                <c:pt idx="33">
                  <c:v>5.7383090000000001</c:v>
                </c:pt>
                <c:pt idx="34">
                  <c:v>5.7383090000000001</c:v>
                </c:pt>
                <c:pt idx="35">
                  <c:v>5.7383090000000001</c:v>
                </c:pt>
                <c:pt idx="36">
                  <c:v>5.7383090000000001</c:v>
                </c:pt>
                <c:pt idx="37">
                  <c:v>5.7383090000000001</c:v>
                </c:pt>
                <c:pt idx="38">
                  <c:v>5.7383090000000001</c:v>
                </c:pt>
                <c:pt idx="39">
                  <c:v>5.7383090000000001</c:v>
                </c:pt>
                <c:pt idx="40">
                  <c:v>5.7383090000000001</c:v>
                </c:pt>
                <c:pt idx="41">
                  <c:v>5.7383090000000001</c:v>
                </c:pt>
                <c:pt idx="42">
                  <c:v>5.7383090000000001</c:v>
                </c:pt>
                <c:pt idx="43">
                  <c:v>5.7383090000000001</c:v>
                </c:pt>
                <c:pt idx="44">
                  <c:v>5.7383090000000001</c:v>
                </c:pt>
                <c:pt idx="45">
                  <c:v>5.7383090000000001</c:v>
                </c:pt>
                <c:pt idx="46">
                  <c:v>5.7383090000000001</c:v>
                </c:pt>
                <c:pt idx="47">
                  <c:v>5.7383090000000001</c:v>
                </c:pt>
                <c:pt idx="48">
                  <c:v>5.7383090000000001</c:v>
                </c:pt>
                <c:pt idx="49">
                  <c:v>5.7383090000000001</c:v>
                </c:pt>
                <c:pt idx="50">
                  <c:v>5.7383090000000001</c:v>
                </c:pt>
                <c:pt idx="51">
                  <c:v>5.7383090000000001</c:v>
                </c:pt>
                <c:pt idx="52">
                  <c:v>5.7383090000000001</c:v>
                </c:pt>
                <c:pt idx="53">
                  <c:v>5.7383090000000001</c:v>
                </c:pt>
                <c:pt idx="54">
                  <c:v>5.7383090000000001</c:v>
                </c:pt>
                <c:pt idx="55">
                  <c:v>5.7383090000000001</c:v>
                </c:pt>
              </c:numCache>
            </c:numRef>
          </c:val>
          <c:smooth val="0"/>
          <c:extLst>
            <c:ext xmlns:c16="http://schemas.microsoft.com/office/drawing/2014/chart" uri="{C3380CC4-5D6E-409C-BE32-E72D297353CC}">
              <c16:uniqueId val="{0000000B-1FCD-42F2-9BCD-AFEAC9C23B9A}"/>
            </c:ext>
          </c:extLst>
        </c:ser>
        <c:dLbls>
          <c:showLegendKey val="0"/>
          <c:showVal val="0"/>
          <c:showCatName val="0"/>
          <c:showSerName val="0"/>
          <c:showPercent val="0"/>
          <c:showBubbleSize val="0"/>
        </c:dLbls>
        <c:marker val="1"/>
        <c:smooth val="0"/>
        <c:axId val="586981464"/>
        <c:axId val="586983104"/>
      </c:lineChart>
      <c:dateAx>
        <c:axId val="58698146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983104"/>
        <c:crosses val="autoZero"/>
        <c:auto val="1"/>
        <c:lblOffset val="100"/>
        <c:baseTimeUnit val="days"/>
      </c:dateAx>
      <c:valAx>
        <c:axId val="58698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6981464"/>
        <c:crosses val="autoZero"/>
        <c:crossBetween val="between"/>
      </c:valAx>
      <c:spPr>
        <a:noFill/>
        <a:ln>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572B8E6-8DCB-4511-B79D-03C88B49CADF}" type="datetimeFigureOut">
              <a:rPr lang="en-US" smtClean="0"/>
              <a:t>12/8/2018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2223376-670C-4E2E-BEE5-63C43E2F3068}" type="slidenum">
              <a:rPr lang="en-US" smtClean="0"/>
              <a:t>‹#›</a:t>
            </a:fld>
            <a:endParaRPr lang="en-US" dirty="0"/>
          </a:p>
        </p:txBody>
      </p:sp>
    </p:spTree>
    <p:extLst>
      <p:ext uri="{BB962C8B-B14F-4D97-AF65-F5344CB8AC3E}">
        <p14:creationId xmlns:p14="http://schemas.microsoft.com/office/powerpoint/2010/main" val="24940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13B767-C095-4DF0-ABBB-96434AD78350}" type="datetimeFigureOut">
              <a:rPr lang="en-US" smtClean="0"/>
              <a:t>12/8/2018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A59157-7FB3-415E-8743-4B9F42768C5D}" type="slidenum">
              <a:rPr lang="en-US" smtClean="0"/>
              <a:t>‹#›</a:t>
            </a:fld>
            <a:endParaRPr lang="en-US" dirty="0"/>
          </a:p>
        </p:txBody>
      </p:sp>
    </p:spTree>
    <p:extLst>
      <p:ext uri="{BB962C8B-B14F-4D97-AF65-F5344CB8AC3E}">
        <p14:creationId xmlns:p14="http://schemas.microsoft.com/office/powerpoint/2010/main" val="258456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and Authors listed as on submission but moved Cindy</a:t>
            </a:r>
            <a:r>
              <a:rPr lang="en-US" baseline="0" dirty="0"/>
              <a:t> since 1</a:t>
            </a:r>
            <a:r>
              <a:rPr lang="en-US" baseline="30000" dirty="0"/>
              <a:t>st</a:t>
            </a:r>
            <a:r>
              <a:rPr lang="en-US" baseline="0" dirty="0"/>
              <a:t> 3 are presenters at the conference</a:t>
            </a:r>
            <a:r>
              <a:rPr lang="en-US" dirty="0"/>
              <a:t>. L108 - </a:t>
            </a:r>
            <a:r>
              <a:rPr lang="en-US" dirty="0">
                <a:effectLst/>
              </a:rPr>
              <a:t>12/8/18 1:40 PM - 2:10 PM Meeting Room 12 </a:t>
            </a:r>
            <a:endParaRPr lang="en-US" dirty="0"/>
          </a:p>
          <a:p>
            <a:r>
              <a:rPr lang="en-US" dirty="0"/>
              <a:t>Submission:</a:t>
            </a:r>
          </a:p>
          <a:p>
            <a:r>
              <a:rPr lang="en-US" dirty="0">
                <a:effectLst/>
              </a:rPr>
              <a:t>Health care reform has recently highlighted the importance of cost-effective health care and has linked reimbursement to providing effective, outcome-based, cost-effective patient care. However, many family medicine practices are struggling with how to accomplish this with busy clinical practices. In Gainesville, Florida we identified a high-need/high-cost population of patients geographically in town via GIS/</a:t>
            </a:r>
            <a:r>
              <a:rPr lang="en-US" dirty="0" err="1">
                <a:effectLst/>
              </a:rPr>
              <a:t>hotspotting</a:t>
            </a:r>
            <a:r>
              <a:rPr lang="en-US" dirty="0">
                <a:effectLst/>
              </a:rPr>
              <a:t> that were disproportionally and potentially inappropriately utilizing the emergency department (ED) for nonemergent care. Utilizing RN health coaches at two family medicine clinics that were centered in this geographic area, we have been able to effectively reduce ED visits by initially focusing on high utilizers of the ED, and subsequently expanding efforts to non-high-utilizers. However, there was a learning curve to figure out how to do this in the most effective manner and we will discuss potential barriers and lessons learned at both clinic practices, which had different experiences. We will also provide a framework to incorporate a health coach into your practice, including discussion of what responsibilities you will need to consider prioritizing.</a:t>
            </a:r>
          </a:p>
          <a:p>
            <a:r>
              <a:rPr lang="en-US" dirty="0">
                <a:effectLst/>
              </a:rPr>
              <a:t>Upon completion of this session, participants should be able to:</a:t>
            </a:r>
          </a:p>
          <a:p>
            <a:r>
              <a:rPr lang="en-US" dirty="0">
                <a:effectLst/>
              </a:rPr>
              <a:t>incorporate a RN health coach into their practice, including details of day-to-day responsibilities;</a:t>
            </a:r>
          </a:p>
          <a:p>
            <a:r>
              <a:rPr lang="en-US" dirty="0">
                <a:effectLst/>
              </a:rPr>
              <a:t>utilize a RN health coach to improve high cost, unnecessary care, such as ED visits;</a:t>
            </a:r>
          </a:p>
          <a:p>
            <a:r>
              <a:rPr lang="en-US" dirty="0">
                <a:effectLst/>
              </a:rPr>
              <a:t>discuss 3 potential pitfalls when utilizing a RN health coach and in trying to reduce ED visits.</a:t>
            </a:r>
          </a:p>
        </p:txBody>
      </p:sp>
      <p:sp>
        <p:nvSpPr>
          <p:cNvPr id="4" name="Slide Number Placeholder 3"/>
          <p:cNvSpPr>
            <a:spLocks noGrp="1"/>
          </p:cNvSpPr>
          <p:nvPr>
            <p:ph type="sldNum" sz="quarter" idx="10"/>
          </p:nvPr>
        </p:nvSpPr>
        <p:spPr/>
        <p:txBody>
          <a:bodyPr/>
          <a:lstStyle/>
          <a:p>
            <a:fld id="{43A59157-7FB3-415E-8743-4B9F42768C5D}" type="slidenum">
              <a:rPr lang="en-US" smtClean="0"/>
              <a:t>1</a:t>
            </a:fld>
            <a:endParaRPr lang="en-US" dirty="0"/>
          </a:p>
        </p:txBody>
      </p:sp>
    </p:spTree>
    <p:extLst>
      <p:ext uri="{BB962C8B-B14F-4D97-AF65-F5344CB8AC3E}">
        <p14:creationId xmlns:p14="http://schemas.microsoft.com/office/powerpoint/2010/main" val="190878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attributed to – patients we can impact in primary care</a:t>
            </a:r>
          </a:p>
        </p:txBody>
      </p:sp>
      <p:sp>
        <p:nvSpPr>
          <p:cNvPr id="4" name="Slide Number Placeholder 3"/>
          <p:cNvSpPr>
            <a:spLocks noGrp="1"/>
          </p:cNvSpPr>
          <p:nvPr>
            <p:ph type="sldNum" sz="quarter" idx="10"/>
          </p:nvPr>
        </p:nvSpPr>
        <p:spPr/>
        <p:txBody>
          <a:bodyPr/>
          <a:lstStyle/>
          <a:p>
            <a:fld id="{43A59157-7FB3-415E-8743-4B9F42768C5D}" type="slidenum">
              <a:rPr lang="en-US" smtClean="0"/>
              <a:t>11</a:t>
            </a:fld>
            <a:endParaRPr lang="en-US" dirty="0"/>
          </a:p>
        </p:txBody>
      </p:sp>
    </p:spTree>
    <p:extLst>
      <p:ext uri="{BB962C8B-B14F-4D97-AF65-F5344CB8AC3E}">
        <p14:creationId xmlns:p14="http://schemas.microsoft.com/office/powerpoint/2010/main" val="427215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59157-7FB3-415E-8743-4B9F42768C5D}" type="slidenum">
              <a:rPr lang="en-US" smtClean="0"/>
              <a:t>12</a:t>
            </a:fld>
            <a:endParaRPr lang="en-US" dirty="0"/>
          </a:p>
        </p:txBody>
      </p:sp>
    </p:spTree>
    <p:extLst>
      <p:ext uri="{BB962C8B-B14F-4D97-AF65-F5344CB8AC3E}">
        <p14:creationId xmlns:p14="http://schemas.microsoft.com/office/powerpoint/2010/main" val="276363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Eastside has been meeting with Pts.  </a:t>
            </a:r>
          </a:p>
        </p:txBody>
      </p:sp>
      <p:sp>
        <p:nvSpPr>
          <p:cNvPr id="4" name="Slide Number Placeholder 3"/>
          <p:cNvSpPr>
            <a:spLocks noGrp="1"/>
          </p:cNvSpPr>
          <p:nvPr>
            <p:ph type="sldNum" sz="quarter" idx="10"/>
          </p:nvPr>
        </p:nvSpPr>
        <p:spPr/>
        <p:txBody>
          <a:bodyPr/>
          <a:lstStyle/>
          <a:p>
            <a:fld id="{43A59157-7FB3-415E-8743-4B9F42768C5D}" type="slidenum">
              <a:rPr lang="en-US" smtClean="0"/>
              <a:t>13</a:t>
            </a:fld>
            <a:endParaRPr lang="en-US" dirty="0"/>
          </a:p>
        </p:txBody>
      </p:sp>
    </p:spTree>
    <p:extLst>
      <p:ext uri="{BB962C8B-B14F-4D97-AF65-F5344CB8AC3E}">
        <p14:creationId xmlns:p14="http://schemas.microsoft.com/office/powerpoint/2010/main" val="301967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Pts at a time per clinic – is that accurate?</a:t>
            </a:r>
          </a:p>
        </p:txBody>
      </p:sp>
      <p:sp>
        <p:nvSpPr>
          <p:cNvPr id="4" name="Slide Number Placeholder 3"/>
          <p:cNvSpPr>
            <a:spLocks noGrp="1"/>
          </p:cNvSpPr>
          <p:nvPr>
            <p:ph type="sldNum" sz="quarter" idx="10"/>
          </p:nvPr>
        </p:nvSpPr>
        <p:spPr/>
        <p:txBody>
          <a:bodyPr/>
          <a:lstStyle/>
          <a:p>
            <a:fld id="{43A59157-7FB3-415E-8743-4B9F42768C5D}" type="slidenum">
              <a:rPr lang="en-US" smtClean="0"/>
              <a:t>14</a:t>
            </a:fld>
            <a:endParaRPr lang="en-US" dirty="0"/>
          </a:p>
        </p:txBody>
      </p:sp>
    </p:spTree>
    <p:extLst>
      <p:ext uri="{BB962C8B-B14F-4D97-AF65-F5344CB8AC3E}">
        <p14:creationId xmlns:p14="http://schemas.microsoft.com/office/powerpoint/2010/main" val="344772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control graph done analyzing Cindy’s start date</a:t>
            </a:r>
          </a:p>
        </p:txBody>
      </p:sp>
      <p:sp>
        <p:nvSpPr>
          <p:cNvPr id="4" name="Slide Number Placeholder 3"/>
          <p:cNvSpPr>
            <a:spLocks noGrp="1"/>
          </p:cNvSpPr>
          <p:nvPr>
            <p:ph type="sldNum" sz="quarter" idx="5"/>
          </p:nvPr>
        </p:nvSpPr>
        <p:spPr/>
        <p:txBody>
          <a:bodyPr/>
          <a:lstStyle/>
          <a:p>
            <a:fld id="{43A59157-7FB3-415E-8743-4B9F42768C5D}" type="slidenum">
              <a:rPr lang="en-US" smtClean="0"/>
              <a:t>15</a:t>
            </a:fld>
            <a:endParaRPr lang="en-US" dirty="0"/>
          </a:p>
        </p:txBody>
      </p:sp>
    </p:spTree>
    <p:extLst>
      <p:ext uri="{BB962C8B-B14F-4D97-AF65-F5344CB8AC3E}">
        <p14:creationId xmlns:p14="http://schemas.microsoft.com/office/powerpoint/2010/main" val="129302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control graph done analyzing Cindy’s start date</a:t>
            </a:r>
          </a:p>
          <a:p>
            <a:endParaRPr lang="en-US" dirty="0"/>
          </a:p>
        </p:txBody>
      </p:sp>
      <p:sp>
        <p:nvSpPr>
          <p:cNvPr id="4" name="Slide Number Placeholder 3"/>
          <p:cNvSpPr>
            <a:spLocks noGrp="1"/>
          </p:cNvSpPr>
          <p:nvPr>
            <p:ph type="sldNum" sz="quarter" idx="5"/>
          </p:nvPr>
        </p:nvSpPr>
        <p:spPr/>
        <p:txBody>
          <a:bodyPr/>
          <a:lstStyle/>
          <a:p>
            <a:fld id="{43A59157-7FB3-415E-8743-4B9F42768C5D}" type="slidenum">
              <a:rPr lang="en-US" smtClean="0"/>
              <a:t>16</a:t>
            </a:fld>
            <a:endParaRPr lang="en-US" dirty="0"/>
          </a:p>
        </p:txBody>
      </p:sp>
    </p:spTree>
    <p:extLst>
      <p:ext uri="{BB962C8B-B14F-4D97-AF65-F5344CB8AC3E}">
        <p14:creationId xmlns:p14="http://schemas.microsoft.com/office/powerpoint/2010/main" val="395783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list from q6mo to q3mo has more impact on high utilizer (more points of interest) compared to overall rate – makes sense since goal is to catch high utilizers that you can impact</a:t>
            </a:r>
          </a:p>
        </p:txBody>
      </p:sp>
      <p:sp>
        <p:nvSpPr>
          <p:cNvPr id="4" name="Slide Number Placeholder 3"/>
          <p:cNvSpPr>
            <a:spLocks noGrp="1"/>
          </p:cNvSpPr>
          <p:nvPr>
            <p:ph type="sldNum" sz="quarter" idx="5"/>
          </p:nvPr>
        </p:nvSpPr>
        <p:spPr/>
        <p:txBody>
          <a:bodyPr/>
          <a:lstStyle/>
          <a:p>
            <a:fld id="{43A59157-7FB3-415E-8743-4B9F42768C5D}" type="slidenum">
              <a:rPr lang="en-US" smtClean="0"/>
              <a:t>17</a:t>
            </a:fld>
            <a:endParaRPr lang="en-US" dirty="0"/>
          </a:p>
        </p:txBody>
      </p:sp>
    </p:spTree>
    <p:extLst>
      <p:ext uri="{BB962C8B-B14F-4D97-AF65-F5344CB8AC3E}">
        <p14:creationId xmlns:p14="http://schemas.microsoft.com/office/powerpoint/2010/main" val="121965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initially looked at control chart in 4/18: Eastside clinic: Initial improvement: after changed active list from q6mo to q3mo.  Second improvement appeared to correlate with improvement at Main St – consider after redo control charts - looking into but maybe additional ideas/collaboration with additional Health Coach at Main St. (both working together)</a:t>
            </a:r>
          </a:p>
        </p:txBody>
      </p:sp>
      <p:sp>
        <p:nvSpPr>
          <p:cNvPr id="4" name="Slide Number Placeholder 3"/>
          <p:cNvSpPr>
            <a:spLocks noGrp="1"/>
          </p:cNvSpPr>
          <p:nvPr>
            <p:ph type="sldNum" sz="quarter" idx="10"/>
          </p:nvPr>
        </p:nvSpPr>
        <p:spPr/>
        <p:txBody>
          <a:bodyPr/>
          <a:lstStyle/>
          <a:p>
            <a:fld id="{43A59157-7FB3-415E-8743-4B9F42768C5D}" type="slidenum">
              <a:rPr lang="en-US" smtClean="0"/>
              <a:t>20</a:t>
            </a:fld>
            <a:endParaRPr lang="en-US" dirty="0"/>
          </a:p>
        </p:txBody>
      </p:sp>
    </p:spTree>
    <p:extLst>
      <p:ext uri="{BB962C8B-B14F-4D97-AF65-F5344CB8AC3E}">
        <p14:creationId xmlns:p14="http://schemas.microsoft.com/office/powerpoint/2010/main" val="1835705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 Started in October 2017</a:t>
            </a:r>
          </a:p>
        </p:txBody>
      </p:sp>
      <p:sp>
        <p:nvSpPr>
          <p:cNvPr id="4" name="Slide Number Placeholder 3"/>
          <p:cNvSpPr>
            <a:spLocks noGrp="1"/>
          </p:cNvSpPr>
          <p:nvPr>
            <p:ph type="sldNum" sz="quarter" idx="5"/>
          </p:nvPr>
        </p:nvSpPr>
        <p:spPr/>
        <p:txBody>
          <a:bodyPr/>
          <a:lstStyle/>
          <a:p>
            <a:fld id="{43A59157-7FB3-415E-8743-4B9F42768C5D}" type="slidenum">
              <a:rPr lang="en-US" smtClean="0"/>
              <a:t>21</a:t>
            </a:fld>
            <a:endParaRPr lang="en-US" dirty="0"/>
          </a:p>
        </p:txBody>
      </p:sp>
    </p:spTree>
    <p:extLst>
      <p:ext uri="{BB962C8B-B14F-4D97-AF65-F5344CB8AC3E}">
        <p14:creationId xmlns:p14="http://schemas.microsoft.com/office/powerpoint/2010/main" val="1106877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driving social determinants</a:t>
            </a:r>
            <a:r>
              <a:rPr lang="en-US" baseline="0" dirty="0"/>
              <a:t> of health…</a:t>
            </a:r>
          </a:p>
          <a:p>
            <a:r>
              <a:rPr lang="en-US" baseline="0" dirty="0"/>
              <a:t>Discuss effective personalities of our Eastside RN Health Coaches </a:t>
            </a:r>
            <a:endParaRPr lang="en-US" dirty="0"/>
          </a:p>
        </p:txBody>
      </p:sp>
      <p:sp>
        <p:nvSpPr>
          <p:cNvPr id="4" name="Slide Number Placeholder 3"/>
          <p:cNvSpPr>
            <a:spLocks noGrp="1"/>
          </p:cNvSpPr>
          <p:nvPr>
            <p:ph type="sldNum" sz="quarter" idx="10"/>
          </p:nvPr>
        </p:nvSpPr>
        <p:spPr/>
        <p:txBody>
          <a:bodyPr/>
          <a:lstStyle/>
          <a:p>
            <a:fld id="{43A59157-7FB3-415E-8743-4B9F42768C5D}" type="slidenum">
              <a:rPr lang="en-US" smtClean="0"/>
              <a:t>22</a:t>
            </a:fld>
            <a:endParaRPr lang="en-US" dirty="0"/>
          </a:p>
        </p:txBody>
      </p:sp>
    </p:spTree>
    <p:extLst>
      <p:ext uri="{BB962C8B-B14F-4D97-AF65-F5344CB8AC3E}">
        <p14:creationId xmlns:p14="http://schemas.microsoft.com/office/powerpoint/2010/main" val="96381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a:buNone/>
            </a:pPr>
            <a:r>
              <a:rPr lang="en-US" sz="1100" baseline="0" dirty="0"/>
              <a:t>Case Management – social determinants of health</a:t>
            </a:r>
          </a:p>
        </p:txBody>
      </p:sp>
      <p:sp>
        <p:nvSpPr>
          <p:cNvPr id="4" name="Slide Number Placeholder 3"/>
          <p:cNvSpPr>
            <a:spLocks noGrp="1"/>
          </p:cNvSpPr>
          <p:nvPr>
            <p:ph type="sldNum" sz="quarter" idx="10"/>
          </p:nvPr>
        </p:nvSpPr>
        <p:spPr/>
        <p:txBody>
          <a:bodyPr/>
          <a:lstStyle/>
          <a:p>
            <a:fld id="{43A59157-7FB3-415E-8743-4B9F42768C5D}" type="slidenum">
              <a:rPr lang="en-US" smtClean="0"/>
              <a:t>2</a:t>
            </a:fld>
            <a:endParaRPr lang="en-US" dirty="0"/>
          </a:p>
        </p:txBody>
      </p:sp>
    </p:spTree>
    <p:extLst>
      <p:ext uri="{BB962C8B-B14F-4D97-AF65-F5344CB8AC3E}">
        <p14:creationId xmlns:p14="http://schemas.microsoft.com/office/powerpoint/2010/main" val="314419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A59157-7FB3-415E-8743-4B9F42768C5D}" type="slidenum">
              <a:rPr lang="en-US" smtClean="0"/>
              <a:t>23</a:t>
            </a:fld>
            <a:endParaRPr lang="en-US" dirty="0"/>
          </a:p>
        </p:txBody>
      </p:sp>
    </p:spTree>
    <p:extLst>
      <p:ext uri="{BB962C8B-B14F-4D97-AF65-F5344CB8AC3E}">
        <p14:creationId xmlns:p14="http://schemas.microsoft.com/office/powerpoint/2010/main" val="773019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59157-7FB3-415E-8743-4B9F42768C5D}" type="slidenum">
              <a:rPr lang="en-US" smtClean="0"/>
              <a:t>25</a:t>
            </a:fld>
            <a:endParaRPr lang="en-US" dirty="0"/>
          </a:p>
        </p:txBody>
      </p:sp>
    </p:spTree>
    <p:extLst>
      <p:ext uri="{BB962C8B-B14F-4D97-AF65-F5344CB8AC3E}">
        <p14:creationId xmlns:p14="http://schemas.microsoft.com/office/powerpoint/2010/main" val="3546286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Targeting their social determinants of health…</a:t>
            </a:r>
          </a:p>
        </p:txBody>
      </p:sp>
      <p:sp>
        <p:nvSpPr>
          <p:cNvPr id="4" name="Slide Number Placeholder 3"/>
          <p:cNvSpPr>
            <a:spLocks noGrp="1"/>
          </p:cNvSpPr>
          <p:nvPr>
            <p:ph type="sldNum" sz="quarter" idx="10"/>
          </p:nvPr>
        </p:nvSpPr>
        <p:spPr/>
        <p:txBody>
          <a:bodyPr/>
          <a:lstStyle/>
          <a:p>
            <a:fld id="{43A59157-7FB3-415E-8743-4B9F42768C5D}" type="slidenum">
              <a:rPr lang="en-US" smtClean="0"/>
              <a:t>26</a:t>
            </a:fld>
            <a:endParaRPr lang="en-US" dirty="0"/>
          </a:p>
        </p:txBody>
      </p:sp>
    </p:spTree>
    <p:extLst>
      <p:ext uri="{BB962C8B-B14F-4D97-AF65-F5344CB8AC3E}">
        <p14:creationId xmlns:p14="http://schemas.microsoft.com/office/powerpoint/2010/main" val="12093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a:buNone/>
            </a:pPr>
            <a:r>
              <a:rPr lang="en-US" sz="1100" baseline="0" dirty="0"/>
              <a:t>Case Management – social determinants of health</a:t>
            </a:r>
          </a:p>
        </p:txBody>
      </p:sp>
      <p:sp>
        <p:nvSpPr>
          <p:cNvPr id="4" name="Slide Number Placeholder 3"/>
          <p:cNvSpPr>
            <a:spLocks noGrp="1"/>
          </p:cNvSpPr>
          <p:nvPr>
            <p:ph type="sldNum" sz="quarter" idx="10"/>
          </p:nvPr>
        </p:nvSpPr>
        <p:spPr/>
        <p:txBody>
          <a:bodyPr/>
          <a:lstStyle/>
          <a:p>
            <a:fld id="{43A59157-7FB3-415E-8743-4B9F42768C5D}" type="slidenum">
              <a:rPr lang="en-US" smtClean="0"/>
              <a:t>3</a:t>
            </a:fld>
            <a:endParaRPr lang="en-US" dirty="0"/>
          </a:p>
        </p:txBody>
      </p:sp>
    </p:spTree>
    <p:extLst>
      <p:ext uri="{BB962C8B-B14F-4D97-AF65-F5344CB8AC3E}">
        <p14:creationId xmlns:p14="http://schemas.microsoft.com/office/powerpoint/2010/main" val="158596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a:buNone/>
            </a:pPr>
            <a:r>
              <a:rPr lang="en-US" sz="1100" baseline="0" dirty="0"/>
              <a:t>Case Management – social determinants of health</a:t>
            </a:r>
          </a:p>
        </p:txBody>
      </p:sp>
      <p:sp>
        <p:nvSpPr>
          <p:cNvPr id="4" name="Slide Number Placeholder 3"/>
          <p:cNvSpPr>
            <a:spLocks noGrp="1"/>
          </p:cNvSpPr>
          <p:nvPr>
            <p:ph type="sldNum" sz="quarter" idx="10"/>
          </p:nvPr>
        </p:nvSpPr>
        <p:spPr/>
        <p:txBody>
          <a:bodyPr/>
          <a:lstStyle/>
          <a:p>
            <a:fld id="{43A59157-7FB3-415E-8743-4B9F42768C5D}" type="slidenum">
              <a:rPr lang="en-US" smtClean="0"/>
              <a:t>4</a:t>
            </a:fld>
            <a:endParaRPr lang="en-US" dirty="0"/>
          </a:p>
        </p:txBody>
      </p:sp>
    </p:spTree>
    <p:extLst>
      <p:ext uri="{BB962C8B-B14F-4D97-AF65-F5344CB8AC3E}">
        <p14:creationId xmlns:p14="http://schemas.microsoft.com/office/powerpoint/2010/main" val="202227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hot spots for readmissions but not the clinic sites at this point</a:t>
            </a:r>
          </a:p>
        </p:txBody>
      </p:sp>
      <p:sp>
        <p:nvSpPr>
          <p:cNvPr id="4" name="Slide Number Placeholder 3"/>
          <p:cNvSpPr>
            <a:spLocks noGrp="1"/>
          </p:cNvSpPr>
          <p:nvPr>
            <p:ph type="sldNum" sz="quarter" idx="10"/>
          </p:nvPr>
        </p:nvSpPr>
        <p:spPr/>
        <p:txBody>
          <a:bodyPr/>
          <a:lstStyle/>
          <a:p>
            <a:fld id="{43A59157-7FB3-415E-8743-4B9F42768C5D}" type="slidenum">
              <a:rPr lang="en-US" smtClean="0"/>
              <a:t>6</a:t>
            </a:fld>
            <a:endParaRPr lang="en-US" dirty="0"/>
          </a:p>
        </p:txBody>
      </p:sp>
    </p:spTree>
    <p:extLst>
      <p:ext uri="{BB962C8B-B14F-4D97-AF65-F5344CB8AC3E}">
        <p14:creationId xmlns:p14="http://schemas.microsoft.com/office/powerpoint/2010/main" val="60846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look at things outside of pure medical care…</a:t>
            </a:r>
          </a:p>
        </p:txBody>
      </p:sp>
      <p:sp>
        <p:nvSpPr>
          <p:cNvPr id="4" name="Slide Number Placeholder 3"/>
          <p:cNvSpPr>
            <a:spLocks noGrp="1"/>
          </p:cNvSpPr>
          <p:nvPr>
            <p:ph type="sldNum" sz="quarter" idx="10"/>
          </p:nvPr>
        </p:nvSpPr>
        <p:spPr/>
        <p:txBody>
          <a:bodyPr/>
          <a:lstStyle/>
          <a:p>
            <a:fld id="{43A59157-7FB3-415E-8743-4B9F42768C5D}" type="slidenum">
              <a:rPr lang="en-US" smtClean="0"/>
              <a:t>7</a:t>
            </a:fld>
            <a:endParaRPr lang="en-US" dirty="0"/>
          </a:p>
        </p:txBody>
      </p:sp>
    </p:spTree>
    <p:extLst>
      <p:ext uri="{BB962C8B-B14F-4D97-AF65-F5344CB8AC3E}">
        <p14:creationId xmlns:p14="http://schemas.microsoft.com/office/powerpoint/2010/main" val="141652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Dept.</a:t>
            </a:r>
            <a:r>
              <a:rPr lang="en-US" baseline="0" dirty="0"/>
              <a:t> leadership w</a:t>
            </a:r>
            <a:r>
              <a:rPr lang="en-US" dirty="0"/>
              <a:t>ent to UF to get RN support.  Readmission project worked and quality outcomes in our clinics improved – proved we could help save them $ and they know they are going to lose $ with more ED visits and Readmissions…  supported 1 RN Health Coach as a pilot.  1 grew to 2 which now has grown to 3 in our dept.</a:t>
            </a:r>
          </a:p>
          <a:p>
            <a:r>
              <a:rPr lang="en-US" dirty="0"/>
              <a:t>Clinic Leadership, Dept. Leadership, Organizational Leadership</a:t>
            </a:r>
          </a:p>
        </p:txBody>
      </p:sp>
      <p:sp>
        <p:nvSpPr>
          <p:cNvPr id="4" name="Slide Number Placeholder 3"/>
          <p:cNvSpPr>
            <a:spLocks noGrp="1"/>
          </p:cNvSpPr>
          <p:nvPr>
            <p:ph type="sldNum" sz="quarter" idx="10"/>
          </p:nvPr>
        </p:nvSpPr>
        <p:spPr/>
        <p:txBody>
          <a:bodyPr/>
          <a:lstStyle/>
          <a:p>
            <a:fld id="{43A59157-7FB3-415E-8743-4B9F42768C5D}" type="slidenum">
              <a:rPr lang="en-US" smtClean="0"/>
              <a:t>8</a:t>
            </a:fld>
            <a:endParaRPr lang="en-US" dirty="0"/>
          </a:p>
        </p:txBody>
      </p:sp>
    </p:spTree>
    <p:extLst>
      <p:ext uri="{BB962C8B-B14F-4D97-AF65-F5344CB8AC3E}">
        <p14:creationId xmlns:p14="http://schemas.microsoft.com/office/powerpoint/2010/main" val="357741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BCBS – lots of BCBS exchange</a:t>
            </a:r>
          </a:p>
          <a:p>
            <a:endParaRPr lang="en-US" dirty="0"/>
          </a:p>
        </p:txBody>
      </p:sp>
      <p:sp>
        <p:nvSpPr>
          <p:cNvPr id="4" name="Slide Number Placeholder 3"/>
          <p:cNvSpPr>
            <a:spLocks noGrp="1"/>
          </p:cNvSpPr>
          <p:nvPr>
            <p:ph type="sldNum" sz="quarter" idx="10"/>
          </p:nvPr>
        </p:nvSpPr>
        <p:spPr/>
        <p:txBody>
          <a:bodyPr/>
          <a:lstStyle/>
          <a:p>
            <a:fld id="{43A59157-7FB3-415E-8743-4B9F42768C5D}" type="slidenum">
              <a:rPr lang="en-US" smtClean="0"/>
              <a:t>9</a:t>
            </a:fld>
            <a:endParaRPr lang="en-US" dirty="0"/>
          </a:p>
        </p:txBody>
      </p:sp>
    </p:spTree>
    <p:extLst>
      <p:ext uri="{BB962C8B-B14F-4D97-AF65-F5344CB8AC3E}">
        <p14:creationId xmlns:p14="http://schemas.microsoft.com/office/powerpoint/2010/main" val="76679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attributed to – patients we can impact in primary care</a:t>
            </a:r>
          </a:p>
        </p:txBody>
      </p:sp>
      <p:sp>
        <p:nvSpPr>
          <p:cNvPr id="4" name="Slide Number Placeholder 3"/>
          <p:cNvSpPr>
            <a:spLocks noGrp="1"/>
          </p:cNvSpPr>
          <p:nvPr>
            <p:ph type="sldNum" sz="quarter" idx="10"/>
          </p:nvPr>
        </p:nvSpPr>
        <p:spPr/>
        <p:txBody>
          <a:bodyPr/>
          <a:lstStyle/>
          <a:p>
            <a:fld id="{43A59157-7FB3-415E-8743-4B9F42768C5D}" type="slidenum">
              <a:rPr lang="en-US" smtClean="0"/>
              <a:t>10</a:t>
            </a:fld>
            <a:endParaRPr lang="en-US" dirty="0"/>
          </a:p>
        </p:txBody>
      </p:sp>
    </p:spTree>
    <p:extLst>
      <p:ext uri="{BB962C8B-B14F-4D97-AF65-F5344CB8AC3E}">
        <p14:creationId xmlns:p14="http://schemas.microsoft.com/office/powerpoint/2010/main" val="94752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802B03D-A2A3-4DD7-8E03-B2B4C794950B}" type="datetime1">
              <a:rPr lang="en-US" altLang="en-US"/>
              <a:pPr>
                <a:defRPr/>
              </a:pPr>
              <a:t>12/8/2018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9E3AEAA-F09D-4CC3-BB47-41CACB015995}" type="slidenum">
              <a:rPr lang="en-US" altLang="en-US"/>
              <a:pPr>
                <a:defRPr/>
              </a:pPr>
              <a:t>‹#›</a:t>
            </a:fld>
            <a:endParaRPr lang="en-US" altLang="en-US" dirty="0"/>
          </a:p>
        </p:txBody>
      </p:sp>
    </p:spTree>
    <p:extLst>
      <p:ext uri="{BB962C8B-B14F-4D97-AF65-F5344CB8AC3E}">
        <p14:creationId xmlns:p14="http://schemas.microsoft.com/office/powerpoint/2010/main" val="247864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BC7043-BE24-467A-A604-4B78E44991C2}" type="datetime1">
              <a:rPr lang="en-US" altLang="en-US"/>
              <a:pPr>
                <a:defRPr/>
              </a:pPr>
              <a:t>12/8/2018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53435A3B-8DCB-43AE-816D-CD70528B0D6B}" type="slidenum">
              <a:rPr lang="en-US" altLang="en-US"/>
              <a:pPr>
                <a:defRPr/>
              </a:pPr>
              <a:t>‹#›</a:t>
            </a:fld>
            <a:endParaRPr lang="en-US" altLang="en-US" dirty="0"/>
          </a:p>
        </p:txBody>
      </p:sp>
    </p:spTree>
    <p:extLst>
      <p:ext uri="{BB962C8B-B14F-4D97-AF65-F5344CB8AC3E}">
        <p14:creationId xmlns:p14="http://schemas.microsoft.com/office/powerpoint/2010/main" val="327674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F6D5CB-9A05-4A8D-95F2-E9BC159907AE}" type="datetime1">
              <a:rPr lang="en-US" altLang="en-US"/>
              <a:pPr>
                <a:defRPr/>
              </a:pPr>
              <a:t>12/8/2018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8A596D6-101E-4A44-874C-3F8D3566D400}" type="slidenum">
              <a:rPr lang="en-US" altLang="en-US"/>
              <a:pPr>
                <a:defRPr/>
              </a:pPr>
              <a:t>‹#›</a:t>
            </a:fld>
            <a:endParaRPr lang="en-US" altLang="en-US" dirty="0"/>
          </a:p>
        </p:txBody>
      </p:sp>
    </p:spTree>
    <p:extLst>
      <p:ext uri="{BB962C8B-B14F-4D97-AF65-F5344CB8AC3E}">
        <p14:creationId xmlns:p14="http://schemas.microsoft.com/office/powerpoint/2010/main" val="1650826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
        <p:nvSpPr>
          <p:cNvPr id="7" name="TextBox 6"/>
          <p:cNvSpPr txBox="1"/>
          <p:nvPr userDrawn="1"/>
        </p:nvSpPr>
        <p:spPr>
          <a:xfrm>
            <a:off x="304800" y="1277790"/>
            <a:ext cx="3886200" cy="246221"/>
          </a:xfrm>
          <a:prstGeom prst="rect">
            <a:avLst/>
          </a:prstGeom>
          <a:noFill/>
        </p:spPr>
        <p:txBody>
          <a:bodyPr wrap="square">
            <a:spAutoFit/>
          </a:bodyPr>
          <a:lstStyle/>
          <a:p>
            <a:pPr algn="l" defTabSz="457200" fontAlgn="base">
              <a:spcBef>
                <a:spcPct val="0"/>
              </a:spcBef>
              <a:spcAft>
                <a:spcPct val="0"/>
              </a:spcAft>
              <a:defRPr/>
            </a:pPr>
            <a:r>
              <a:rPr lang="en-US" sz="1000" dirty="0">
                <a:solidFill>
                  <a:schemeClr val="bg1"/>
                </a:solidFill>
                <a:latin typeface="Arial" panose="020B0604020202020204" pitchFamily="34" charset="0"/>
                <a:ea typeface="ＭＳ Ｐゴシック" pitchFamily="-84" charset="-128"/>
                <a:cs typeface="Arial" panose="020B0604020202020204" pitchFamily="34" charset="0"/>
              </a:rPr>
              <a:t>Department of Community Health &amp; Family Medicine</a:t>
            </a:r>
          </a:p>
        </p:txBody>
      </p:sp>
    </p:spTree>
    <p:extLst>
      <p:ext uri="{BB962C8B-B14F-4D97-AF65-F5344CB8AC3E}">
        <p14:creationId xmlns:p14="http://schemas.microsoft.com/office/powerpoint/2010/main" val="3446065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214601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340760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113711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3092388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4051356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19836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382057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3B271A-EF2E-4B77-9CA7-C6D0A260393E}" type="datetime1">
              <a:rPr lang="en-US" altLang="en-US"/>
              <a:pPr>
                <a:defRPr/>
              </a:pPr>
              <a:t>12/8/2018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95DF126A-31D6-4C13-BCC4-66511CD4249B}" type="slidenum">
              <a:rPr lang="en-US" altLang="en-US"/>
              <a:pPr>
                <a:defRPr/>
              </a:pPr>
              <a:t>‹#›</a:t>
            </a:fld>
            <a:endParaRPr lang="en-US" altLang="en-US" dirty="0"/>
          </a:p>
        </p:txBody>
      </p:sp>
    </p:spTree>
    <p:extLst>
      <p:ext uri="{BB962C8B-B14F-4D97-AF65-F5344CB8AC3E}">
        <p14:creationId xmlns:p14="http://schemas.microsoft.com/office/powerpoint/2010/main" val="11565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845567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567669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3219EB2-E3E9-40B4-95E4-3262388C855D}" type="datetimeFigureOut">
              <a:rPr lang="en-US" smtClean="0"/>
              <a:t>12/8/2018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397051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6"/>
            <a:ext cx="4038600" cy="4525963"/>
          </a:xfrm>
        </p:spPr>
        <p:txBody>
          <a:bodyPr rtlCol="0">
            <a:normAutofit/>
          </a:bodyPr>
          <a:lstStyle/>
          <a:p>
            <a:pPr lvl="0"/>
            <a:r>
              <a:rPr lang="en-US" noProof="0" dirty="0"/>
              <a:t>Click icon to add clip art</a:t>
            </a:r>
          </a:p>
        </p:txBody>
      </p:sp>
      <p:sp>
        <p:nvSpPr>
          <p:cNvPr id="4" name="Text Placeholder 3"/>
          <p:cNvSpPr>
            <a:spLocks noGrp="1"/>
          </p:cNvSpPr>
          <p:nvPr>
            <p:ph type="body"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1"/>
          </a:xfrm>
        </p:spPr>
        <p:txBody>
          <a:bodyPr/>
          <a:lstStyle>
            <a:lvl1pPr>
              <a:defRPr/>
            </a:lvl1pPr>
          </a:lstStyle>
          <a:p>
            <a:fld id="{F3219EB2-E3E9-40B4-95E4-3262388C855D}" type="datetimeFigureOut">
              <a:rPr lang="en-US" smtClean="0"/>
              <a:t>12/8/2018</a:t>
            </a:fld>
            <a:endParaRPr lang="en-US" dirty="0"/>
          </a:p>
        </p:txBody>
      </p:sp>
      <p:sp>
        <p:nvSpPr>
          <p:cNvPr id="6" name="Footer Placeholder 5"/>
          <p:cNvSpPr>
            <a:spLocks noGrp="1"/>
          </p:cNvSpPr>
          <p:nvPr>
            <p:ph type="ftr" sz="quarter" idx="11"/>
          </p:nvPr>
        </p:nvSpPr>
        <p:spPr>
          <a:xfrm>
            <a:off x="3124200" y="6245225"/>
            <a:ext cx="2895600" cy="476251"/>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1"/>
          </a:xfrm>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401754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2"/>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601"/>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1"/>
          </a:xfrm>
        </p:spPr>
        <p:txBody>
          <a:bodyPr/>
          <a:lstStyle>
            <a:lvl1pPr fontAlgn="auto">
              <a:spcBef>
                <a:spcPts val="0"/>
              </a:spcBef>
              <a:spcAft>
                <a:spcPts val="0"/>
              </a:spcAft>
              <a:defRPr>
                <a:solidFill>
                  <a:schemeClr val="tx1">
                    <a:tint val="75000"/>
                  </a:schemeClr>
                </a:solidFill>
                <a:latin typeface="+mn-lt"/>
                <a:ea typeface="+mn-ea"/>
              </a:defRPr>
            </a:lvl1pPr>
          </a:lstStyle>
          <a:p>
            <a:fld id="{F3219EB2-E3E9-40B4-95E4-3262388C855D}" type="datetimeFigureOut">
              <a:rPr lang="en-US" smtClean="0"/>
              <a:t>12/8/2018</a:t>
            </a:fld>
            <a:endParaRPr lang="en-US" dirty="0"/>
          </a:p>
        </p:txBody>
      </p:sp>
      <p:sp>
        <p:nvSpPr>
          <p:cNvPr id="7" name="Footer Placeholder 6"/>
          <p:cNvSpPr>
            <a:spLocks noGrp="1"/>
          </p:cNvSpPr>
          <p:nvPr>
            <p:ph type="ftr" sz="quarter" idx="11"/>
          </p:nvPr>
        </p:nvSpPr>
        <p:spPr>
          <a:xfrm>
            <a:off x="3124200" y="6245225"/>
            <a:ext cx="2895600" cy="476251"/>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133600" cy="476251"/>
          </a:xfrm>
        </p:spPr>
        <p:txBody>
          <a:bodyPr/>
          <a:lstStyle>
            <a:lvl1pPr>
              <a:defRPr/>
            </a:lvl1pPr>
          </a:lstStyle>
          <a:p>
            <a:fld id="{15DC3AD1-CB03-440C-9EA1-79432A711D67}" type="slidenum">
              <a:rPr lang="en-US" smtClean="0"/>
              <a:t>‹#›</a:t>
            </a:fld>
            <a:endParaRPr lang="en-US" dirty="0"/>
          </a:p>
        </p:txBody>
      </p:sp>
    </p:spTree>
    <p:extLst>
      <p:ext uri="{BB962C8B-B14F-4D97-AF65-F5344CB8AC3E}">
        <p14:creationId xmlns:p14="http://schemas.microsoft.com/office/powerpoint/2010/main" val="2170742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atin typeface="Arial" charset="0"/>
              </a:defRPr>
            </a:lvl1pPr>
          </a:lstStyle>
          <a:p>
            <a:fld id="{7A63EAE5-322F-604F-BAAD-0A30124EBD7B}" type="datetime1">
              <a:rPr lang="en-US"/>
              <a:pPr/>
              <a:t>12/8/2018</a:t>
            </a:fld>
            <a:endParaRPr lang="en-US" dirty="0"/>
          </a:p>
        </p:txBody>
      </p:sp>
      <p:sp>
        <p:nvSpPr>
          <p:cNvPr id="5"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fld id="{A35FC677-750C-AC4D-966D-83C7E9CD85F2}" type="slidenum">
              <a:rPr lang="en-US"/>
              <a:pPr/>
              <a:t>‹#›</a:t>
            </a:fld>
            <a:endParaRPr lang="en-US" dirty="0"/>
          </a:p>
        </p:txBody>
      </p:sp>
    </p:spTree>
    <p:extLst>
      <p:ext uri="{BB962C8B-B14F-4D97-AF65-F5344CB8AC3E}">
        <p14:creationId xmlns:p14="http://schemas.microsoft.com/office/powerpoint/2010/main" val="4211088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Arial" charset="0"/>
              </a:defRPr>
            </a:lvl1pPr>
          </a:lstStyle>
          <a:p>
            <a:fld id="{F735E22B-01BB-9C49-92EA-DE0845DDC7FF}" type="datetime1">
              <a:rPr lang="en-US"/>
              <a:pPr/>
              <a:t>12/8/2018</a:t>
            </a:fld>
            <a:endParaRPr lang="en-US" dirty="0"/>
          </a:p>
        </p:txBody>
      </p:sp>
      <p:sp>
        <p:nvSpPr>
          <p:cNvPr id="5"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fld id="{292CC3B6-41FE-BE4B-9694-5B763F6D1A81}" type="slidenum">
              <a:rPr lang="en-US"/>
              <a:pPr/>
              <a:t>‹#›</a:t>
            </a:fld>
            <a:endParaRPr lang="en-US" dirty="0"/>
          </a:p>
        </p:txBody>
      </p:sp>
    </p:spTree>
    <p:extLst>
      <p:ext uri="{BB962C8B-B14F-4D97-AF65-F5344CB8AC3E}">
        <p14:creationId xmlns:p14="http://schemas.microsoft.com/office/powerpoint/2010/main" val="314293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atin typeface="Arial" charset="0"/>
              </a:defRPr>
            </a:lvl1pPr>
          </a:lstStyle>
          <a:p>
            <a:fld id="{E2211A82-8609-D04C-9326-63E4E48C377F}" type="datetime1">
              <a:rPr lang="en-US"/>
              <a:pPr/>
              <a:t>12/8/2018</a:t>
            </a:fld>
            <a:endParaRPr lang="en-US" dirty="0"/>
          </a:p>
        </p:txBody>
      </p:sp>
      <p:sp>
        <p:nvSpPr>
          <p:cNvPr id="5"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fld id="{FB28CB13-4600-EF42-9176-A452471E93EA}" type="slidenum">
              <a:rPr lang="en-US"/>
              <a:pPr/>
              <a:t>‹#›</a:t>
            </a:fld>
            <a:endParaRPr lang="en-US" dirty="0"/>
          </a:p>
        </p:txBody>
      </p:sp>
    </p:spTree>
    <p:extLst>
      <p:ext uri="{BB962C8B-B14F-4D97-AF65-F5344CB8AC3E}">
        <p14:creationId xmlns:p14="http://schemas.microsoft.com/office/powerpoint/2010/main" val="265178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atin typeface="Arial" charset="0"/>
              </a:defRPr>
            </a:lvl1pPr>
          </a:lstStyle>
          <a:p>
            <a:fld id="{7410328E-B3C0-2248-87A1-29C511536C79}" type="datetime1">
              <a:rPr lang="en-US"/>
              <a:pPr/>
              <a:t>12/8/2018</a:t>
            </a:fld>
            <a:endParaRPr lang="en-US" dirty="0"/>
          </a:p>
        </p:txBody>
      </p:sp>
      <p:sp>
        <p:nvSpPr>
          <p:cNvPr id="6"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defTabSz="914400">
              <a:defRPr>
                <a:latin typeface="Arial" charset="0"/>
              </a:defRPr>
            </a:lvl1pPr>
          </a:lstStyle>
          <a:p>
            <a:fld id="{D7CEFF38-B9C2-714B-A677-BBC72C3D296B}" type="slidenum">
              <a:rPr lang="en-US"/>
              <a:pPr/>
              <a:t>‹#›</a:t>
            </a:fld>
            <a:endParaRPr lang="en-US" dirty="0"/>
          </a:p>
        </p:txBody>
      </p:sp>
    </p:spTree>
    <p:extLst>
      <p:ext uri="{BB962C8B-B14F-4D97-AF65-F5344CB8AC3E}">
        <p14:creationId xmlns:p14="http://schemas.microsoft.com/office/powerpoint/2010/main" val="3367970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atin typeface="Arial" charset="0"/>
              </a:defRPr>
            </a:lvl1pPr>
          </a:lstStyle>
          <a:p>
            <a:fld id="{6BBB71BA-BEB2-A244-A7D1-D1A4CFB9C1E4}" type="datetime1">
              <a:rPr lang="en-US"/>
              <a:pPr/>
              <a:t>12/8/2018</a:t>
            </a:fld>
            <a:endParaRPr lang="en-US" dirty="0"/>
          </a:p>
        </p:txBody>
      </p:sp>
      <p:sp>
        <p:nvSpPr>
          <p:cNvPr id="8"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defTabSz="914400">
              <a:defRPr>
                <a:latin typeface="Arial" charset="0"/>
              </a:defRPr>
            </a:lvl1pPr>
          </a:lstStyle>
          <a:p>
            <a:fld id="{D6C157CA-E78E-0248-A7CE-898BCCA6A271}" type="slidenum">
              <a:rPr lang="en-US"/>
              <a:pPr/>
              <a:t>‹#›</a:t>
            </a:fld>
            <a:endParaRPr lang="en-US" dirty="0"/>
          </a:p>
        </p:txBody>
      </p:sp>
    </p:spTree>
    <p:extLst>
      <p:ext uri="{BB962C8B-B14F-4D97-AF65-F5344CB8AC3E}">
        <p14:creationId xmlns:p14="http://schemas.microsoft.com/office/powerpoint/2010/main" val="328378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66274E-ACCE-4463-9955-4DD76B2C6EAE}" type="datetime1">
              <a:rPr lang="en-US" altLang="en-US"/>
              <a:pPr>
                <a:defRPr/>
              </a:pPr>
              <a:t>12/8/2018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38E0311B-7615-465A-A5B7-017C71092EF5}" type="slidenum">
              <a:rPr lang="en-US" altLang="en-US"/>
              <a:pPr>
                <a:defRPr/>
              </a:pPr>
              <a:t>‹#›</a:t>
            </a:fld>
            <a:endParaRPr lang="en-US" altLang="en-US" dirty="0"/>
          </a:p>
        </p:txBody>
      </p:sp>
    </p:spTree>
    <p:extLst>
      <p:ext uri="{BB962C8B-B14F-4D97-AF65-F5344CB8AC3E}">
        <p14:creationId xmlns:p14="http://schemas.microsoft.com/office/powerpoint/2010/main" val="2663447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atin typeface="Arial" charset="0"/>
              </a:defRPr>
            </a:lvl1pPr>
          </a:lstStyle>
          <a:p>
            <a:fld id="{A0130612-B597-FF47-995C-FDA3B67DEAA0}" type="datetime1">
              <a:rPr lang="en-US"/>
              <a:pPr/>
              <a:t>12/8/2018</a:t>
            </a:fld>
            <a:endParaRPr lang="en-US" dirty="0"/>
          </a:p>
        </p:txBody>
      </p:sp>
      <p:sp>
        <p:nvSpPr>
          <p:cNvPr id="4"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defTabSz="914400">
              <a:defRPr>
                <a:latin typeface="Arial" charset="0"/>
              </a:defRPr>
            </a:lvl1pPr>
          </a:lstStyle>
          <a:p>
            <a:fld id="{9090F2E8-9F18-D643-AA47-863900E1A60A}" type="slidenum">
              <a:rPr lang="en-US"/>
              <a:pPr/>
              <a:t>‹#›</a:t>
            </a:fld>
            <a:endParaRPr lang="en-US" dirty="0"/>
          </a:p>
        </p:txBody>
      </p:sp>
    </p:spTree>
    <p:extLst>
      <p:ext uri="{BB962C8B-B14F-4D97-AF65-F5344CB8AC3E}">
        <p14:creationId xmlns:p14="http://schemas.microsoft.com/office/powerpoint/2010/main" val="287934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atin typeface="Arial" charset="0"/>
              </a:defRPr>
            </a:lvl1pPr>
          </a:lstStyle>
          <a:p>
            <a:fld id="{369E919A-C9FF-EE40-9113-E8757E638B1A}" type="datetime1">
              <a:rPr lang="en-US"/>
              <a:pPr/>
              <a:t>12/8/2018</a:t>
            </a:fld>
            <a:endParaRPr lang="en-US" dirty="0"/>
          </a:p>
        </p:txBody>
      </p:sp>
      <p:sp>
        <p:nvSpPr>
          <p:cNvPr id="3"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defTabSz="914400">
              <a:defRPr>
                <a:latin typeface="Arial" charset="0"/>
              </a:defRPr>
            </a:lvl1pPr>
          </a:lstStyle>
          <a:p>
            <a:fld id="{F5742336-0625-7346-AAC5-0A2976CFFE0E}" type="slidenum">
              <a:rPr lang="en-US"/>
              <a:pPr/>
              <a:t>‹#›</a:t>
            </a:fld>
            <a:endParaRPr lang="en-US" dirty="0"/>
          </a:p>
        </p:txBody>
      </p:sp>
    </p:spTree>
    <p:extLst>
      <p:ext uri="{BB962C8B-B14F-4D97-AF65-F5344CB8AC3E}">
        <p14:creationId xmlns:p14="http://schemas.microsoft.com/office/powerpoint/2010/main" val="1408009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6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Arial" charset="0"/>
              </a:defRPr>
            </a:lvl1pPr>
          </a:lstStyle>
          <a:p>
            <a:fld id="{CBFE93A3-6FBE-114E-8CE0-92603D13BF75}" type="datetime1">
              <a:rPr lang="en-US"/>
              <a:pPr/>
              <a:t>12/8/2018</a:t>
            </a:fld>
            <a:endParaRPr lang="en-US" dirty="0"/>
          </a:p>
        </p:txBody>
      </p:sp>
      <p:sp>
        <p:nvSpPr>
          <p:cNvPr id="6"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defTabSz="914400">
              <a:defRPr>
                <a:latin typeface="Arial" charset="0"/>
              </a:defRPr>
            </a:lvl1pPr>
          </a:lstStyle>
          <a:p>
            <a:fld id="{4FF77322-2539-D74C-84A6-55EDBD6D21DD}" type="slidenum">
              <a:rPr lang="en-US"/>
              <a:pPr/>
              <a:t>‹#›</a:t>
            </a:fld>
            <a:endParaRPr lang="en-US" dirty="0"/>
          </a:p>
        </p:txBody>
      </p:sp>
    </p:spTree>
    <p:extLst>
      <p:ext uri="{BB962C8B-B14F-4D97-AF65-F5344CB8AC3E}">
        <p14:creationId xmlns:p14="http://schemas.microsoft.com/office/powerpoint/2010/main" val="2632962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atin typeface="Arial" charset="0"/>
              </a:defRPr>
            </a:lvl1pPr>
          </a:lstStyle>
          <a:p>
            <a:fld id="{67CF1103-CCC8-2E49-B2D5-E9C3D8CD4E9E}" type="datetime1">
              <a:rPr lang="en-US"/>
              <a:pPr/>
              <a:t>12/8/2018</a:t>
            </a:fld>
            <a:endParaRPr lang="en-US" dirty="0"/>
          </a:p>
        </p:txBody>
      </p:sp>
      <p:sp>
        <p:nvSpPr>
          <p:cNvPr id="6"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defTabSz="914400">
              <a:defRPr>
                <a:latin typeface="Arial" charset="0"/>
              </a:defRPr>
            </a:lvl1pPr>
          </a:lstStyle>
          <a:p>
            <a:fld id="{CB658494-F28D-4243-8807-9B6A284A0A9D}" type="slidenum">
              <a:rPr lang="en-US"/>
              <a:pPr/>
              <a:t>‹#›</a:t>
            </a:fld>
            <a:endParaRPr lang="en-US" dirty="0"/>
          </a:p>
        </p:txBody>
      </p:sp>
    </p:spTree>
    <p:extLst>
      <p:ext uri="{BB962C8B-B14F-4D97-AF65-F5344CB8AC3E}">
        <p14:creationId xmlns:p14="http://schemas.microsoft.com/office/powerpoint/2010/main" val="1100491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Arial" charset="0"/>
              </a:defRPr>
            </a:lvl1pPr>
          </a:lstStyle>
          <a:p>
            <a:fld id="{EB3B8AB8-8B5A-894B-8F38-F40AD9EA45B1}" type="datetime1">
              <a:rPr lang="en-US"/>
              <a:pPr/>
              <a:t>12/8/2018</a:t>
            </a:fld>
            <a:endParaRPr lang="en-US" dirty="0"/>
          </a:p>
        </p:txBody>
      </p:sp>
      <p:sp>
        <p:nvSpPr>
          <p:cNvPr id="5"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fld id="{799BF800-DF64-4846-AB17-4C1ECBFBCF0E}" type="slidenum">
              <a:rPr lang="en-US"/>
              <a:pPr/>
              <a:t>‹#›</a:t>
            </a:fld>
            <a:endParaRPr lang="en-US" dirty="0"/>
          </a:p>
        </p:txBody>
      </p:sp>
    </p:spTree>
    <p:extLst>
      <p:ext uri="{BB962C8B-B14F-4D97-AF65-F5344CB8AC3E}">
        <p14:creationId xmlns:p14="http://schemas.microsoft.com/office/powerpoint/2010/main" val="62351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atin typeface="Arial" charset="0"/>
              </a:defRPr>
            </a:lvl1pPr>
          </a:lstStyle>
          <a:p>
            <a:fld id="{1E029CC1-2247-FF44-8A07-7705688F176F}" type="datetime1">
              <a:rPr lang="en-US"/>
              <a:pPr/>
              <a:t>12/8/2018</a:t>
            </a:fld>
            <a:endParaRPr lang="en-US" dirty="0"/>
          </a:p>
        </p:txBody>
      </p:sp>
      <p:sp>
        <p:nvSpPr>
          <p:cNvPr id="5" name="Footer Placeholder 4"/>
          <p:cNvSpPr>
            <a:spLocks noGrp="1"/>
          </p:cNvSpPr>
          <p:nvPr>
            <p:ph type="ftr" sz="quarter" idx="11"/>
          </p:nvPr>
        </p:nvSpPr>
        <p:spPr/>
        <p:txBody>
          <a:bodyPr/>
          <a:lstStyle>
            <a:lvl1pPr defTabSz="914400">
              <a:defRPr smtClean="0">
                <a:latin typeface="Arial" charset="0"/>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fld id="{A4783415-A26F-B247-8833-1B9F7F4831E8}" type="slidenum">
              <a:rPr lang="en-US"/>
              <a:pPr/>
              <a:t>‹#›</a:t>
            </a:fld>
            <a:endParaRPr lang="en-US" dirty="0"/>
          </a:p>
        </p:txBody>
      </p:sp>
    </p:spTree>
    <p:extLst>
      <p:ext uri="{BB962C8B-B14F-4D97-AF65-F5344CB8AC3E}">
        <p14:creationId xmlns:p14="http://schemas.microsoft.com/office/powerpoint/2010/main" val="4143554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76254" y="1587501"/>
            <a:ext cx="8239125" cy="46990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193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F3ADD84-3E58-4A40-917E-A73A2B5C4D30}" type="datetime1">
              <a:rPr lang="en-US" altLang="en-US"/>
              <a:pPr>
                <a:defRPr/>
              </a:pPr>
              <a:t>12/8/2018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EE0912E1-A398-4328-AEC1-24BE184AA997}" type="slidenum">
              <a:rPr lang="en-US" altLang="en-US"/>
              <a:pPr>
                <a:defRPr/>
              </a:pPr>
              <a:t>‹#›</a:t>
            </a:fld>
            <a:endParaRPr lang="en-US" altLang="en-US" dirty="0"/>
          </a:p>
        </p:txBody>
      </p:sp>
    </p:spTree>
    <p:extLst>
      <p:ext uri="{BB962C8B-B14F-4D97-AF65-F5344CB8AC3E}">
        <p14:creationId xmlns:p14="http://schemas.microsoft.com/office/powerpoint/2010/main" val="252308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921834C-9E72-4286-878A-75E77CB856E0}" type="datetime1">
              <a:rPr lang="en-US" altLang="en-US"/>
              <a:pPr>
                <a:defRPr/>
              </a:pPr>
              <a:t>12/8/2018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3DECE77D-963C-4E50-9A9E-BCD3DA6C0102}" type="slidenum">
              <a:rPr lang="en-US" altLang="en-US"/>
              <a:pPr>
                <a:defRPr/>
              </a:pPr>
              <a:t>‹#›</a:t>
            </a:fld>
            <a:endParaRPr lang="en-US" altLang="en-US" dirty="0"/>
          </a:p>
        </p:txBody>
      </p:sp>
    </p:spTree>
    <p:extLst>
      <p:ext uri="{BB962C8B-B14F-4D97-AF65-F5344CB8AC3E}">
        <p14:creationId xmlns:p14="http://schemas.microsoft.com/office/powerpoint/2010/main" val="7509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4025AFB-ED2A-4E84-9597-AA920EF90EE7}" type="datetime1">
              <a:rPr lang="en-US" altLang="en-US"/>
              <a:pPr>
                <a:defRPr/>
              </a:pPr>
              <a:t>12/8/2018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a:defRPr/>
            </a:pPr>
            <a:fld id="{145086C4-672F-410F-8A8B-877E062542A1}" type="slidenum">
              <a:rPr lang="en-US" altLang="en-US"/>
              <a:pPr>
                <a:defRPr/>
              </a:pPr>
              <a:t>‹#›</a:t>
            </a:fld>
            <a:endParaRPr lang="en-US" altLang="en-US" dirty="0"/>
          </a:p>
        </p:txBody>
      </p:sp>
    </p:spTree>
    <p:extLst>
      <p:ext uri="{BB962C8B-B14F-4D97-AF65-F5344CB8AC3E}">
        <p14:creationId xmlns:p14="http://schemas.microsoft.com/office/powerpoint/2010/main" val="139424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B390D5-CCA4-422B-9883-4BC0301EC924}" type="datetime1">
              <a:rPr lang="en-US" altLang="en-US"/>
              <a:pPr>
                <a:defRPr/>
              </a:pPr>
              <a:t>12/8/2018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7C0975EB-6895-4940-A3B8-14CB6F313572}" type="slidenum">
              <a:rPr lang="en-US" altLang="en-US"/>
              <a:pPr>
                <a:defRPr/>
              </a:pPr>
              <a:t>‹#›</a:t>
            </a:fld>
            <a:endParaRPr lang="en-US" altLang="en-US" dirty="0"/>
          </a:p>
        </p:txBody>
      </p:sp>
    </p:spTree>
    <p:extLst>
      <p:ext uri="{BB962C8B-B14F-4D97-AF65-F5344CB8AC3E}">
        <p14:creationId xmlns:p14="http://schemas.microsoft.com/office/powerpoint/2010/main" val="15178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6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48DAD6-0ED5-440E-B29A-4B902E2A14AB}" type="datetime1">
              <a:rPr lang="en-US" altLang="en-US"/>
              <a:pPr>
                <a:defRPr/>
              </a:pPr>
              <a:t>12/8/2018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951D1577-9DFB-4835-913E-C5FAF057B5F1}" type="slidenum">
              <a:rPr lang="en-US" altLang="en-US"/>
              <a:pPr>
                <a:defRPr/>
              </a:pPr>
              <a:t>‹#›</a:t>
            </a:fld>
            <a:endParaRPr lang="en-US" altLang="en-US" dirty="0"/>
          </a:p>
        </p:txBody>
      </p:sp>
    </p:spTree>
    <p:extLst>
      <p:ext uri="{BB962C8B-B14F-4D97-AF65-F5344CB8AC3E}">
        <p14:creationId xmlns:p14="http://schemas.microsoft.com/office/powerpoint/2010/main" val="217508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AD07D3-1D05-442B-9399-8C26496EB59D}" type="datetime1">
              <a:rPr lang="en-US" altLang="en-US"/>
              <a:pPr>
                <a:defRPr/>
              </a:pPr>
              <a:t>12/8/2018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239081C-C89D-4101-B07B-EE813A398814}" type="slidenum">
              <a:rPr lang="en-US" altLang="en-US"/>
              <a:pPr>
                <a:defRPr/>
              </a:pPr>
              <a:t>‹#›</a:t>
            </a:fld>
            <a:endParaRPr lang="en-US" altLang="en-US" dirty="0"/>
          </a:p>
        </p:txBody>
      </p:sp>
    </p:spTree>
    <p:extLst>
      <p:ext uri="{BB962C8B-B14F-4D97-AF65-F5344CB8AC3E}">
        <p14:creationId xmlns:p14="http://schemas.microsoft.com/office/powerpoint/2010/main" val="93551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defRPr/>
            </a:pPr>
            <a:fld id="{43AE3E87-A0E8-4AF1-9293-12A03FE842BB}" type="datetime1">
              <a:rPr lang="en-US" altLang="en-US">
                <a:ea typeface="ＭＳ Ｐゴシック" pitchFamily="-84" charset="-128"/>
              </a:rPr>
              <a:pPr defTabSz="457200" fontAlgn="base">
                <a:spcBef>
                  <a:spcPct val="0"/>
                </a:spcBef>
                <a:spcAft>
                  <a:spcPct val="0"/>
                </a:spcAft>
                <a:defRPr/>
              </a:pPr>
              <a:t>12/8/2018</a:t>
            </a:fld>
            <a:endParaRPr lang="en-US" altLang="en-US" dirty="0">
              <a:ea typeface="ＭＳ Ｐゴシック" pitchFamily="-84" charset="-128"/>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defTabSz="457200" fontAlgn="base">
              <a:spcBef>
                <a:spcPct val="0"/>
              </a:spcBef>
              <a:spcAft>
                <a:spcPct val="0"/>
              </a:spcAft>
              <a:defRPr/>
            </a:pPr>
            <a:endParaRPr lang="en-US" altLang="en-US" dirty="0">
              <a:ea typeface="ＭＳ Ｐゴシック" pitchFamily="-84" charset="-128"/>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defRPr/>
            </a:pPr>
            <a:fld id="{685CC9F2-B178-4C65-8F22-10A83C625A99}" type="slidenum">
              <a:rPr lang="en-US" altLang="en-US">
                <a:ea typeface="ＭＳ Ｐゴシック" pitchFamily="-84" charset="-128"/>
              </a:rPr>
              <a:pPr defTabSz="457200" fontAlgn="base">
                <a:spcBef>
                  <a:spcPct val="0"/>
                </a:spcBef>
                <a:spcAft>
                  <a:spcPct val="0"/>
                </a:spcAft>
                <a:defRPr/>
              </a:pPr>
              <a:t>‹#›</a:t>
            </a:fld>
            <a:endParaRPr lang="en-US" altLang="en-US" dirty="0">
              <a:ea typeface="ＭＳ Ｐゴシック" pitchFamily="-84" charset="-128"/>
            </a:endParaRPr>
          </a:p>
        </p:txBody>
      </p:sp>
    </p:spTree>
    <p:extLst>
      <p:ext uri="{BB962C8B-B14F-4D97-AF65-F5344CB8AC3E}">
        <p14:creationId xmlns:p14="http://schemas.microsoft.com/office/powerpoint/2010/main" val="1718846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8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4" charset="0"/>
                <a:ea typeface="ＭＳ Ｐゴシック" pitchFamily="-84" charset="-128"/>
                <a:cs typeface="+mn-cs"/>
              </a:defRPr>
            </a:lvl1pPr>
          </a:lstStyle>
          <a:p>
            <a:fld id="{F3219EB2-E3E9-40B4-95E4-3262388C855D}" type="datetimeFigureOut">
              <a:rPr lang="en-US" smtClean="0"/>
              <a:t>12/8/2018</a:t>
            </a:fld>
            <a:endParaRPr lang="en-US"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4" charset="0"/>
                <a:ea typeface="ＭＳ Ｐゴシック" pitchFamily="-84" charset="-128"/>
                <a:cs typeface="+mn-cs"/>
              </a:defRPr>
            </a:lvl1pPr>
          </a:lstStyle>
          <a:p>
            <a:endParaRPr lang="en-US" dirty="0"/>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5DC3AD1-CB03-440C-9EA1-79432A711D67}" type="slidenum">
              <a:rPr lang="en-US" smtClean="0"/>
              <a:t>‹#›</a:t>
            </a:fld>
            <a:endParaRPr lang="en-US" dirty="0"/>
          </a:p>
        </p:txBody>
      </p:sp>
      <p:sp>
        <p:nvSpPr>
          <p:cNvPr id="7" name="TextBox 6"/>
          <p:cNvSpPr txBox="1"/>
          <p:nvPr userDrawn="1"/>
        </p:nvSpPr>
        <p:spPr>
          <a:xfrm>
            <a:off x="304800" y="1277790"/>
            <a:ext cx="3886200" cy="246221"/>
          </a:xfrm>
          <a:prstGeom prst="rect">
            <a:avLst/>
          </a:prstGeom>
          <a:noFill/>
        </p:spPr>
        <p:txBody>
          <a:bodyPr wrap="square">
            <a:spAutoFit/>
          </a:bodyPr>
          <a:lstStyle/>
          <a:p>
            <a:pPr algn="l" defTabSz="457200" fontAlgn="base">
              <a:spcBef>
                <a:spcPct val="0"/>
              </a:spcBef>
              <a:spcAft>
                <a:spcPct val="0"/>
              </a:spcAft>
              <a:defRPr/>
            </a:pPr>
            <a:r>
              <a:rPr lang="en-US" sz="1000" b="1" dirty="0">
                <a:solidFill>
                  <a:schemeClr val="bg1"/>
                </a:solidFill>
                <a:latin typeface="Arial" panose="020B0604020202020204" pitchFamily="34" charset="0"/>
                <a:ea typeface="ＭＳ Ｐゴシック" pitchFamily="-84" charset="-128"/>
                <a:cs typeface="Arial" panose="020B0604020202020204" pitchFamily="34" charset="0"/>
              </a:rPr>
              <a:t>Department of Community Health &amp; Family Medicine</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defRPr>
            </a:lvl1pPr>
          </a:lstStyle>
          <a:p>
            <a:fld id="{4F2FFE48-5823-C240-8259-E508F58FBDAE}" type="datetime1">
              <a:rPr lang="en-US"/>
              <a:pPr/>
              <a:t>12/8/2018</a:t>
            </a:fld>
            <a:endParaRPr lang="en-US"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smtClean="0">
                <a:solidFill>
                  <a:srgbClr val="898989"/>
                </a:solidFill>
                <a:latin typeface="Calibri" pitchFamily="34" charset="0"/>
                <a:ea typeface="ＭＳ Ｐゴシック" pitchFamily="34" charset="-128"/>
                <a:cs typeface="+mn-cs"/>
              </a:defRPr>
            </a:lvl1pPr>
          </a:lstStyle>
          <a:p>
            <a:pPr>
              <a:defRPr/>
            </a:pPr>
            <a:endParaRPr lang="en-US" altLang="en-US" dirty="0"/>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charset="0"/>
              </a:defRPr>
            </a:lvl1pPr>
          </a:lstStyle>
          <a:p>
            <a:fld id="{DC67FB88-36F8-4A4C-9B7C-86091AD7CEB6}"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8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3spoken.co.uk/2010/11/unanswered-questions-of-modern-monetary.html" TargetMode="External"/><Relationship Id="rId2" Type="http://schemas.openxmlformats.org/officeDocument/2006/relationships/image" Target="../media/image9.jpg&amp;ehk=tuqxgh4wDnCwxFLjoz0NDQ&amp;r=0&amp;pid=OfficeInsert"/><Relationship Id="rId1" Type="http://schemas.openxmlformats.org/officeDocument/2006/relationships/slideLayout" Target="../slideLayouts/slideLayout13.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room10levinnorthschool.wikispaces.com/Term+Plan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0" y="76200"/>
            <a:ext cx="9144000" cy="4648200"/>
          </a:xfrm>
        </p:spPr>
        <p:txBody>
          <a:bodyPr/>
          <a:lstStyle/>
          <a:p>
            <a:br>
              <a:rPr lang="en-US" sz="3600" dirty="0">
                <a:solidFill>
                  <a:srgbClr val="FF6600"/>
                </a:solidFill>
              </a:rPr>
            </a:br>
            <a:br>
              <a:rPr lang="en-US" sz="3600" dirty="0">
                <a:solidFill>
                  <a:srgbClr val="FF6600"/>
                </a:solidFill>
              </a:rPr>
            </a:br>
            <a:br>
              <a:rPr lang="en-US" sz="3600" dirty="0">
                <a:solidFill>
                  <a:srgbClr val="FF6600"/>
                </a:solidFill>
              </a:rPr>
            </a:br>
            <a:r>
              <a:rPr lang="en-US" sz="3600" dirty="0">
                <a:solidFill>
                  <a:srgbClr val="FF4A00"/>
                </a:solidFill>
              </a:rPr>
              <a:t>Reducing ED Visits in Two Clinics </a:t>
            </a:r>
            <a:br>
              <a:rPr lang="en-US" sz="3600" dirty="0">
                <a:solidFill>
                  <a:srgbClr val="FF4A00"/>
                </a:solidFill>
              </a:rPr>
            </a:br>
            <a:r>
              <a:rPr lang="en-US" sz="3600" dirty="0">
                <a:solidFill>
                  <a:srgbClr val="FF4A00"/>
                </a:solidFill>
              </a:rPr>
              <a:t>Utilizing Health Coaches – Lessons Learned</a:t>
            </a:r>
            <a:br>
              <a:rPr lang="en-US" sz="3600" dirty="0">
                <a:solidFill>
                  <a:srgbClr val="FF4A00"/>
                </a:solidFill>
              </a:rPr>
            </a:br>
            <a:br>
              <a:rPr lang="en-US" sz="3600" dirty="0">
                <a:solidFill>
                  <a:srgbClr val="FF4A00"/>
                </a:solidFill>
              </a:rPr>
            </a:br>
            <a:r>
              <a:rPr lang="en-US" sz="2800" dirty="0">
                <a:solidFill>
                  <a:srgbClr val="FF4A00"/>
                </a:solidFill>
              </a:rPr>
              <a:t>John Malaty, MD, FAAFP; Elvira Mercado, MD; Cindy Lasley, RN, MS, BSN; Lisa Chacko, MD, MPH; </a:t>
            </a:r>
            <a:r>
              <a:rPr lang="en-US" sz="2800" dirty="0" err="1">
                <a:solidFill>
                  <a:srgbClr val="FF4A00"/>
                </a:solidFill>
              </a:rPr>
              <a:t>Reathea</a:t>
            </a:r>
            <a:r>
              <a:rPr lang="en-US" sz="2800" dirty="0">
                <a:solidFill>
                  <a:srgbClr val="FF4A00"/>
                </a:solidFill>
              </a:rPr>
              <a:t> Felder, RN; </a:t>
            </a:r>
            <a:br>
              <a:rPr lang="en-US" sz="2800" dirty="0">
                <a:solidFill>
                  <a:srgbClr val="FF4A00"/>
                </a:solidFill>
              </a:rPr>
            </a:br>
            <a:r>
              <a:rPr lang="en-US" sz="2800" dirty="0">
                <a:solidFill>
                  <a:srgbClr val="FF4A00"/>
                </a:solidFill>
              </a:rPr>
              <a:t>Peter Carek, MD, MS</a:t>
            </a:r>
            <a:br>
              <a:rPr lang="en-US" dirty="0">
                <a:solidFill>
                  <a:srgbClr val="FF4A00"/>
                </a:solidFill>
              </a:rPr>
            </a:br>
            <a:br>
              <a:rPr lang="en-US" sz="2800" dirty="0">
                <a:solidFill>
                  <a:schemeClr val="accent6">
                    <a:lumMod val="75000"/>
                  </a:schemeClr>
                </a:solidFill>
              </a:rPr>
            </a:br>
            <a:br>
              <a:rPr lang="en-US" sz="2400" dirty="0">
                <a:solidFill>
                  <a:srgbClr val="FF6600"/>
                </a:solidFill>
              </a:rPr>
            </a:br>
            <a:br>
              <a:rPr lang="en-US" sz="2400" dirty="0">
                <a:solidFill>
                  <a:srgbClr val="FF6600"/>
                </a:solidFill>
              </a:rPr>
            </a:br>
            <a:endParaRPr lang="en-US" altLang="en-US" sz="2400" dirty="0">
              <a:solidFill>
                <a:srgbClr val="FF6600"/>
              </a:solidFill>
              <a:latin typeface="Adobe Arabic" pitchFamily="18" charset="-78"/>
              <a:cs typeface="Adobe Arabic" pitchFamily="18" charset="-78"/>
            </a:endParaRPr>
          </a:p>
        </p:txBody>
      </p:sp>
      <p:sp>
        <p:nvSpPr>
          <p:cNvPr id="2" name="TextBox 1"/>
          <p:cNvSpPr txBox="1"/>
          <p:nvPr/>
        </p:nvSpPr>
        <p:spPr>
          <a:xfrm>
            <a:off x="457200" y="5029200"/>
            <a:ext cx="4648200" cy="1200328"/>
          </a:xfrm>
          <a:prstGeom prst="rect">
            <a:avLst/>
          </a:prstGeom>
          <a:noFill/>
        </p:spPr>
        <p:txBody>
          <a:bodyPr wrap="square">
            <a:spAutoFit/>
          </a:bodyPr>
          <a:lstStyle/>
          <a:p>
            <a:pPr algn="ctr" defTabSz="457200" fontAlgn="base">
              <a:spcBef>
                <a:spcPct val="0"/>
              </a:spcBef>
              <a:spcAft>
                <a:spcPct val="0"/>
              </a:spcAft>
              <a:defRPr/>
            </a:pPr>
            <a:r>
              <a:rPr lang="en-US" sz="2400" dirty="0">
                <a:solidFill>
                  <a:srgbClr val="4F81BD">
                    <a:lumMod val="75000"/>
                  </a:srgbClr>
                </a:solidFill>
                <a:latin typeface="Adobe Arabic" pitchFamily="18" charset="-78"/>
                <a:ea typeface="ＭＳ Ｐゴシック" pitchFamily="-84" charset="-128"/>
                <a:cs typeface="Adobe Arabic" pitchFamily="18" charset="-78"/>
              </a:rPr>
              <a:t>Department of </a:t>
            </a:r>
          </a:p>
          <a:p>
            <a:pPr algn="ctr" defTabSz="457200" fontAlgn="base">
              <a:spcBef>
                <a:spcPct val="0"/>
              </a:spcBef>
              <a:spcAft>
                <a:spcPct val="0"/>
              </a:spcAft>
              <a:defRPr/>
            </a:pPr>
            <a:r>
              <a:rPr lang="en-US" sz="2400" dirty="0">
                <a:solidFill>
                  <a:srgbClr val="4F81BD">
                    <a:lumMod val="75000"/>
                  </a:srgbClr>
                </a:solidFill>
                <a:latin typeface="Adobe Arabic" pitchFamily="18" charset="-78"/>
                <a:ea typeface="ＭＳ Ｐゴシック" pitchFamily="-84" charset="-128"/>
                <a:cs typeface="Adobe Arabic" pitchFamily="18" charset="-78"/>
              </a:rPr>
              <a:t>Community Health &amp; </a:t>
            </a:r>
          </a:p>
          <a:p>
            <a:pPr algn="ctr" defTabSz="457200" fontAlgn="base">
              <a:spcBef>
                <a:spcPct val="0"/>
              </a:spcBef>
              <a:spcAft>
                <a:spcPct val="0"/>
              </a:spcAft>
              <a:defRPr/>
            </a:pPr>
            <a:r>
              <a:rPr lang="en-US" sz="2400" dirty="0">
                <a:solidFill>
                  <a:srgbClr val="4F81BD">
                    <a:lumMod val="75000"/>
                  </a:srgbClr>
                </a:solidFill>
                <a:latin typeface="Adobe Arabic" pitchFamily="18" charset="-78"/>
                <a:ea typeface="ＭＳ Ｐゴシック" pitchFamily="-84" charset="-128"/>
                <a:cs typeface="Adobe Arabic" pitchFamily="18" charset="-78"/>
              </a:rPr>
              <a:t>Family Medicine</a:t>
            </a:r>
          </a:p>
        </p:txBody>
      </p:sp>
    </p:spTree>
    <p:extLst>
      <p:ext uri="{BB962C8B-B14F-4D97-AF65-F5344CB8AC3E}">
        <p14:creationId xmlns:p14="http://schemas.microsoft.com/office/powerpoint/2010/main" val="288719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2B60-3309-4E5A-8748-C009D045682F}"/>
              </a:ext>
            </a:extLst>
          </p:cNvPr>
          <p:cNvSpPr>
            <a:spLocks noGrp="1"/>
          </p:cNvSpPr>
          <p:nvPr>
            <p:ph type="title"/>
          </p:nvPr>
        </p:nvSpPr>
        <p:spPr>
          <a:xfrm>
            <a:off x="0" y="304800"/>
            <a:ext cx="9144000" cy="1143000"/>
          </a:xfrm>
        </p:spPr>
        <p:txBody>
          <a:bodyPr/>
          <a:lstStyle/>
          <a:p>
            <a:r>
              <a:rPr lang="en-US" dirty="0">
                <a:solidFill>
                  <a:srgbClr val="FF0000"/>
                </a:solidFill>
              </a:rPr>
              <a:t>RN Health Coaches to reduce ED visits</a:t>
            </a:r>
          </a:p>
        </p:txBody>
      </p:sp>
      <p:sp>
        <p:nvSpPr>
          <p:cNvPr id="3" name="Content Placeholder 2">
            <a:extLst>
              <a:ext uri="{FF2B5EF4-FFF2-40B4-BE49-F238E27FC236}">
                <a16:creationId xmlns:a16="http://schemas.microsoft.com/office/drawing/2014/main" id="{D6B24B7A-76E2-4915-AFA5-F4BE317239B5}"/>
              </a:ext>
            </a:extLst>
          </p:cNvPr>
          <p:cNvSpPr>
            <a:spLocks noGrp="1"/>
          </p:cNvSpPr>
          <p:nvPr>
            <p:ph idx="1"/>
          </p:nvPr>
        </p:nvSpPr>
        <p:spPr>
          <a:xfrm>
            <a:off x="76200" y="1600206"/>
            <a:ext cx="8610600" cy="5181594"/>
          </a:xfrm>
        </p:spPr>
        <p:txBody>
          <a:bodyPr/>
          <a:lstStyle/>
          <a:p>
            <a:r>
              <a:rPr lang="en-US" dirty="0"/>
              <a:t>University of Florida Eastside and Main Street Clinics hired RN Health Coaches to help high need/high cost patient population</a:t>
            </a:r>
          </a:p>
          <a:p>
            <a:r>
              <a:rPr lang="en-US" dirty="0"/>
              <a:t>Review ED list of patients attributed to these clinics weekly</a:t>
            </a:r>
          </a:p>
          <a:p>
            <a:r>
              <a:rPr lang="en-US" dirty="0"/>
              <a:t>Initial focus</a:t>
            </a:r>
          </a:p>
          <a:p>
            <a:pPr lvl="1"/>
            <a:r>
              <a:rPr lang="en-US" dirty="0"/>
              <a:t>High ED utilizers </a:t>
            </a:r>
          </a:p>
          <a:p>
            <a:pPr lvl="2"/>
            <a:r>
              <a:rPr lang="en-US" dirty="0"/>
              <a:t>6 or more ED visits in past 12 months </a:t>
            </a:r>
          </a:p>
          <a:p>
            <a:pPr marL="457200" lvl="1" indent="0">
              <a:buNone/>
            </a:pPr>
            <a:endParaRPr lang="en-US" dirty="0"/>
          </a:p>
        </p:txBody>
      </p:sp>
    </p:spTree>
    <p:extLst>
      <p:ext uri="{BB962C8B-B14F-4D97-AF65-F5344CB8AC3E}">
        <p14:creationId xmlns:p14="http://schemas.microsoft.com/office/powerpoint/2010/main" val="333268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2B60-3309-4E5A-8748-C009D045682F}"/>
              </a:ext>
            </a:extLst>
          </p:cNvPr>
          <p:cNvSpPr>
            <a:spLocks noGrp="1"/>
          </p:cNvSpPr>
          <p:nvPr>
            <p:ph type="title"/>
          </p:nvPr>
        </p:nvSpPr>
        <p:spPr>
          <a:xfrm>
            <a:off x="0" y="304800"/>
            <a:ext cx="9144000" cy="1143000"/>
          </a:xfrm>
        </p:spPr>
        <p:txBody>
          <a:bodyPr/>
          <a:lstStyle/>
          <a:p>
            <a:r>
              <a:rPr lang="en-US" dirty="0">
                <a:solidFill>
                  <a:srgbClr val="FF0000"/>
                </a:solidFill>
              </a:rPr>
              <a:t>RN Health Coaches to reduce ED visits</a:t>
            </a:r>
          </a:p>
        </p:txBody>
      </p:sp>
      <p:sp>
        <p:nvSpPr>
          <p:cNvPr id="3" name="Content Placeholder 2">
            <a:extLst>
              <a:ext uri="{FF2B5EF4-FFF2-40B4-BE49-F238E27FC236}">
                <a16:creationId xmlns:a16="http://schemas.microsoft.com/office/drawing/2014/main" id="{D6B24B7A-76E2-4915-AFA5-F4BE317239B5}"/>
              </a:ext>
            </a:extLst>
          </p:cNvPr>
          <p:cNvSpPr>
            <a:spLocks noGrp="1"/>
          </p:cNvSpPr>
          <p:nvPr>
            <p:ph idx="1"/>
          </p:nvPr>
        </p:nvSpPr>
        <p:spPr>
          <a:xfrm>
            <a:off x="76200" y="1600206"/>
            <a:ext cx="8610600" cy="5181594"/>
          </a:xfrm>
        </p:spPr>
        <p:txBody>
          <a:bodyPr/>
          <a:lstStyle/>
          <a:p>
            <a:r>
              <a:rPr lang="en-US" dirty="0"/>
              <a:t>Later expanded to all ED utilizers</a:t>
            </a:r>
          </a:p>
          <a:p>
            <a:pPr lvl="1"/>
            <a:r>
              <a:rPr lang="en-US" dirty="0"/>
              <a:t>Pertinent Pts called</a:t>
            </a:r>
          </a:p>
          <a:p>
            <a:pPr lvl="1"/>
            <a:r>
              <a:rPr lang="en-US" dirty="0" err="1"/>
              <a:t>Moreso</a:t>
            </a:r>
            <a:r>
              <a:rPr lang="en-US" dirty="0"/>
              <a:t> at Main Street</a:t>
            </a:r>
          </a:p>
          <a:p>
            <a:r>
              <a:rPr lang="en-US" dirty="0"/>
              <a:t>Referral to RN Health Coaches</a:t>
            </a:r>
          </a:p>
          <a:p>
            <a:pPr lvl="1"/>
            <a:r>
              <a:rPr lang="en-US" dirty="0"/>
              <a:t>Initially informally and now formally</a:t>
            </a:r>
          </a:p>
          <a:p>
            <a:pPr marL="457200" lvl="1" indent="0">
              <a:buNone/>
            </a:pPr>
            <a:endParaRPr lang="en-US" dirty="0"/>
          </a:p>
        </p:txBody>
      </p:sp>
    </p:spTree>
    <p:extLst>
      <p:ext uri="{BB962C8B-B14F-4D97-AF65-F5344CB8AC3E}">
        <p14:creationId xmlns:p14="http://schemas.microsoft.com/office/powerpoint/2010/main" val="114088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BE6C-78B4-4249-845B-5B1678386634}"/>
              </a:ext>
            </a:extLst>
          </p:cNvPr>
          <p:cNvSpPr>
            <a:spLocks noGrp="1"/>
          </p:cNvSpPr>
          <p:nvPr>
            <p:ph type="title"/>
          </p:nvPr>
        </p:nvSpPr>
        <p:spPr/>
        <p:txBody>
          <a:bodyPr/>
          <a:lstStyle/>
          <a:p>
            <a:r>
              <a:rPr lang="en-US" dirty="0">
                <a:solidFill>
                  <a:srgbClr val="FF0000"/>
                </a:solidFill>
              </a:rPr>
              <a:t>RN Health Coach Role</a:t>
            </a:r>
          </a:p>
        </p:txBody>
      </p:sp>
      <p:sp>
        <p:nvSpPr>
          <p:cNvPr id="3" name="Content Placeholder 2">
            <a:extLst>
              <a:ext uri="{FF2B5EF4-FFF2-40B4-BE49-F238E27FC236}">
                <a16:creationId xmlns:a16="http://schemas.microsoft.com/office/drawing/2014/main" id="{99BB4D65-ED7C-4EAC-97D6-98B2E2EEFFE3}"/>
              </a:ext>
            </a:extLst>
          </p:cNvPr>
          <p:cNvSpPr>
            <a:spLocks noGrp="1"/>
          </p:cNvSpPr>
          <p:nvPr>
            <p:ph idx="1"/>
          </p:nvPr>
        </p:nvSpPr>
        <p:spPr/>
        <p:txBody>
          <a:bodyPr/>
          <a:lstStyle/>
          <a:p>
            <a:r>
              <a:rPr lang="en-US" dirty="0"/>
              <a:t>RN Health Coaches call patients and determine reason went to ED but not clinic</a:t>
            </a:r>
          </a:p>
          <a:p>
            <a:pPr lvl="1"/>
            <a:r>
              <a:rPr lang="en-US" dirty="0"/>
              <a:t>Assist with identified needs</a:t>
            </a:r>
          </a:p>
          <a:p>
            <a:pPr lvl="2"/>
            <a:r>
              <a:rPr lang="en-US" dirty="0"/>
              <a:t>Medication concerns</a:t>
            </a:r>
          </a:p>
          <a:p>
            <a:pPr lvl="2"/>
            <a:r>
              <a:rPr lang="en-US" dirty="0"/>
              <a:t>Transportation limitations</a:t>
            </a:r>
          </a:p>
          <a:p>
            <a:pPr lvl="2"/>
            <a:r>
              <a:rPr lang="en-US" dirty="0"/>
              <a:t>Facilitate durable medical equipment</a:t>
            </a:r>
          </a:p>
          <a:p>
            <a:pPr lvl="2"/>
            <a:r>
              <a:rPr lang="en-US" dirty="0"/>
              <a:t>Education about medical concerns</a:t>
            </a:r>
          </a:p>
          <a:p>
            <a:pPr lvl="2"/>
            <a:r>
              <a:rPr lang="en-US" dirty="0"/>
              <a:t>Facilitate behavioral change – Motivational Interviewing</a:t>
            </a:r>
          </a:p>
          <a:p>
            <a:pPr lvl="2"/>
            <a:r>
              <a:rPr lang="en-US" dirty="0"/>
              <a:t>Facilitates f/u appointment with Family Medicine</a:t>
            </a:r>
          </a:p>
          <a:p>
            <a:pPr lvl="2"/>
            <a:r>
              <a:rPr lang="en-US" dirty="0"/>
              <a:t>Facilitates needed specialty care if applicable</a:t>
            </a:r>
          </a:p>
        </p:txBody>
      </p:sp>
    </p:spTree>
    <p:extLst>
      <p:ext uri="{BB962C8B-B14F-4D97-AF65-F5344CB8AC3E}">
        <p14:creationId xmlns:p14="http://schemas.microsoft.com/office/powerpoint/2010/main" val="29175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802F-E9C3-47FC-AA55-AEB72779A90B}"/>
              </a:ext>
            </a:extLst>
          </p:cNvPr>
          <p:cNvSpPr>
            <a:spLocks noGrp="1"/>
          </p:cNvSpPr>
          <p:nvPr>
            <p:ph type="title"/>
          </p:nvPr>
        </p:nvSpPr>
        <p:spPr/>
        <p:txBody>
          <a:bodyPr/>
          <a:lstStyle/>
          <a:p>
            <a:r>
              <a:rPr lang="en-US" dirty="0">
                <a:solidFill>
                  <a:srgbClr val="FF0000"/>
                </a:solidFill>
              </a:rPr>
              <a:t>RN Health Coach Role (cont’d)</a:t>
            </a:r>
            <a:endParaRPr lang="en-US" dirty="0"/>
          </a:p>
        </p:txBody>
      </p:sp>
      <p:sp>
        <p:nvSpPr>
          <p:cNvPr id="3" name="Content Placeholder 2">
            <a:extLst>
              <a:ext uri="{FF2B5EF4-FFF2-40B4-BE49-F238E27FC236}">
                <a16:creationId xmlns:a16="http://schemas.microsoft.com/office/drawing/2014/main" id="{6477BABE-2D22-4AD7-8C5D-977768DD5794}"/>
              </a:ext>
            </a:extLst>
          </p:cNvPr>
          <p:cNvSpPr>
            <a:spLocks noGrp="1"/>
          </p:cNvSpPr>
          <p:nvPr>
            <p:ph idx="1"/>
          </p:nvPr>
        </p:nvSpPr>
        <p:spPr>
          <a:xfrm>
            <a:off x="457200" y="1600206"/>
            <a:ext cx="8839200" cy="5257794"/>
          </a:xfrm>
        </p:spPr>
        <p:txBody>
          <a:bodyPr/>
          <a:lstStyle/>
          <a:p>
            <a:r>
              <a:rPr lang="en-US" dirty="0"/>
              <a:t>RN Health Coaches also attend weekly multidisciplinary readmission meetings and monthly ED meetings… </a:t>
            </a:r>
          </a:p>
          <a:p>
            <a:pPr lvl="1"/>
            <a:r>
              <a:rPr lang="en-US" dirty="0"/>
              <a:t>Work in concert with our inpatient Case Managers/Social Workers and the ED</a:t>
            </a:r>
          </a:p>
          <a:p>
            <a:r>
              <a:rPr lang="en-US" dirty="0"/>
              <a:t>Call patients for Transitional Care Management</a:t>
            </a:r>
          </a:p>
        </p:txBody>
      </p:sp>
    </p:spTree>
    <p:extLst>
      <p:ext uri="{BB962C8B-B14F-4D97-AF65-F5344CB8AC3E}">
        <p14:creationId xmlns:p14="http://schemas.microsoft.com/office/powerpoint/2010/main" val="341576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RN Health Coach Role (cont’d)</a:t>
            </a:r>
            <a:endParaRPr lang="en-US" dirty="0"/>
          </a:p>
        </p:txBody>
      </p:sp>
      <p:sp>
        <p:nvSpPr>
          <p:cNvPr id="3" name="Content Placeholder 2"/>
          <p:cNvSpPr>
            <a:spLocks noGrp="1"/>
          </p:cNvSpPr>
          <p:nvPr>
            <p:ph idx="1"/>
          </p:nvPr>
        </p:nvSpPr>
        <p:spPr/>
        <p:txBody>
          <a:bodyPr/>
          <a:lstStyle/>
          <a:p>
            <a:r>
              <a:rPr lang="en-US" dirty="0"/>
              <a:t>Work on care plans</a:t>
            </a:r>
          </a:p>
          <a:p>
            <a:pPr lvl="1"/>
            <a:r>
              <a:rPr lang="en-US" dirty="0"/>
              <a:t>Alongside ED: High ED utilizer (MVP) group</a:t>
            </a:r>
            <a:endParaRPr lang="en-US" dirty="0">
              <a:cs typeface="Calibri"/>
            </a:endParaRPr>
          </a:p>
          <a:p>
            <a:r>
              <a:rPr lang="en-US" dirty="0"/>
              <a:t>Work in concert with specialty care </a:t>
            </a:r>
          </a:p>
          <a:p>
            <a:pPr lvl="1"/>
            <a:r>
              <a:rPr lang="en-US" dirty="0"/>
              <a:t>COPD Readmission Group</a:t>
            </a:r>
          </a:p>
          <a:p>
            <a:r>
              <a:rPr lang="en-US" dirty="0"/>
              <a:t>Work in concert with community resources</a:t>
            </a:r>
          </a:p>
          <a:p>
            <a:pPr lvl="1"/>
            <a:r>
              <a:rPr lang="en-US" dirty="0"/>
              <a:t>Gainesville Community Resource Paramedic  Program</a:t>
            </a:r>
          </a:p>
          <a:p>
            <a:pPr lvl="2"/>
            <a:r>
              <a:rPr lang="en-US" dirty="0"/>
              <a:t>Intense in-home evaluation and follow-up </a:t>
            </a:r>
            <a:endParaRPr lang="en-US" dirty="0">
              <a:cs typeface="Calibri"/>
            </a:endParaRPr>
          </a:p>
          <a:p>
            <a:r>
              <a:rPr lang="en-US" dirty="0"/>
              <a:t>Meet with patients in clinic as needed</a:t>
            </a:r>
          </a:p>
          <a:p>
            <a:endParaRPr lang="en-US" dirty="0"/>
          </a:p>
        </p:txBody>
      </p:sp>
    </p:spTree>
    <p:extLst>
      <p:ext uri="{BB962C8B-B14F-4D97-AF65-F5344CB8AC3E}">
        <p14:creationId xmlns:p14="http://schemas.microsoft.com/office/powerpoint/2010/main" val="342759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A40F-ED05-4851-9D37-ED9886A3B07E}"/>
              </a:ext>
            </a:extLst>
          </p:cNvPr>
          <p:cNvSpPr>
            <a:spLocks noGrp="1"/>
          </p:cNvSpPr>
          <p:nvPr>
            <p:ph type="title"/>
          </p:nvPr>
        </p:nvSpPr>
        <p:spPr/>
        <p:txBody>
          <a:bodyPr/>
          <a:lstStyle/>
          <a:p>
            <a:r>
              <a:rPr lang="en-US" dirty="0">
                <a:solidFill>
                  <a:srgbClr val="FF0000"/>
                </a:solidFill>
              </a:rPr>
              <a:t>Main St. – High Utilizer ED Rate</a:t>
            </a:r>
          </a:p>
        </p:txBody>
      </p:sp>
      <p:graphicFrame>
        <p:nvGraphicFramePr>
          <p:cNvPr id="4" name="Chart 3">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708949783"/>
              </p:ext>
            </p:extLst>
          </p:nvPr>
        </p:nvGraphicFramePr>
        <p:xfrm>
          <a:off x="457200" y="1523999"/>
          <a:ext cx="8153400" cy="505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79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ABF8-A17D-46C9-9FB4-ECF8D419D03E}"/>
              </a:ext>
            </a:extLst>
          </p:cNvPr>
          <p:cNvSpPr>
            <a:spLocks noGrp="1"/>
          </p:cNvSpPr>
          <p:nvPr>
            <p:ph type="title"/>
          </p:nvPr>
        </p:nvSpPr>
        <p:spPr/>
        <p:txBody>
          <a:bodyPr/>
          <a:lstStyle/>
          <a:p>
            <a:r>
              <a:rPr lang="en-US" dirty="0">
                <a:solidFill>
                  <a:srgbClr val="FF4A00"/>
                </a:solidFill>
              </a:rPr>
              <a:t>Main St. – Overall ED Rate</a:t>
            </a:r>
          </a:p>
        </p:txBody>
      </p:sp>
      <p:graphicFrame>
        <p:nvGraphicFramePr>
          <p:cNvPr id="3" name="Chart 2">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3820943397"/>
              </p:ext>
            </p:extLst>
          </p:nvPr>
        </p:nvGraphicFramePr>
        <p:xfrm>
          <a:off x="609600" y="1600200"/>
          <a:ext cx="8001000" cy="5105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53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E474-9B8E-4FE1-8849-56A6DBE193A7}"/>
              </a:ext>
            </a:extLst>
          </p:cNvPr>
          <p:cNvSpPr>
            <a:spLocks noGrp="1"/>
          </p:cNvSpPr>
          <p:nvPr>
            <p:ph type="title"/>
          </p:nvPr>
        </p:nvSpPr>
        <p:spPr/>
        <p:txBody>
          <a:bodyPr/>
          <a:lstStyle/>
          <a:p>
            <a:r>
              <a:rPr lang="en-US" dirty="0">
                <a:solidFill>
                  <a:srgbClr val="FF0000"/>
                </a:solidFill>
              </a:rPr>
              <a:t>Impact of List Frequency</a:t>
            </a:r>
          </a:p>
        </p:txBody>
      </p:sp>
      <p:graphicFrame>
        <p:nvGraphicFramePr>
          <p:cNvPr id="3" name="Chart 2">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3548855914"/>
              </p:ext>
            </p:extLst>
          </p:nvPr>
        </p:nvGraphicFramePr>
        <p:xfrm>
          <a:off x="-76200" y="1600200"/>
          <a:ext cx="48768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2955165309"/>
              </p:ext>
            </p:extLst>
          </p:nvPr>
        </p:nvGraphicFramePr>
        <p:xfrm>
          <a:off x="3962400" y="4038600"/>
          <a:ext cx="5334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443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9876-9A54-447C-B7D4-192CDB552654}"/>
              </a:ext>
            </a:extLst>
          </p:cNvPr>
          <p:cNvSpPr>
            <a:spLocks noGrp="1"/>
          </p:cNvSpPr>
          <p:nvPr>
            <p:ph type="title"/>
          </p:nvPr>
        </p:nvSpPr>
        <p:spPr>
          <a:xfrm>
            <a:off x="0" y="274639"/>
            <a:ext cx="9144000" cy="1143000"/>
          </a:xfrm>
        </p:spPr>
        <p:txBody>
          <a:bodyPr/>
          <a:lstStyle/>
          <a:p>
            <a:r>
              <a:rPr lang="en-US" dirty="0">
                <a:solidFill>
                  <a:srgbClr val="FF4A00"/>
                </a:solidFill>
              </a:rPr>
              <a:t>Eastside – High Utilizer ED Rate, List q3mo</a:t>
            </a:r>
          </a:p>
        </p:txBody>
      </p:sp>
      <p:graphicFrame>
        <p:nvGraphicFramePr>
          <p:cNvPr id="3" name="Chart 2">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2373172460"/>
              </p:ext>
            </p:extLst>
          </p:nvPr>
        </p:nvGraphicFramePr>
        <p:xfrm>
          <a:off x="381000" y="1676401"/>
          <a:ext cx="8305800" cy="4906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703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A202-2F04-4258-B6E8-1815361E59F6}"/>
              </a:ext>
            </a:extLst>
          </p:cNvPr>
          <p:cNvSpPr>
            <a:spLocks noGrp="1"/>
          </p:cNvSpPr>
          <p:nvPr>
            <p:ph type="title"/>
          </p:nvPr>
        </p:nvSpPr>
        <p:spPr>
          <a:xfrm>
            <a:off x="76200" y="274639"/>
            <a:ext cx="8991600" cy="1143000"/>
          </a:xfrm>
        </p:spPr>
        <p:txBody>
          <a:bodyPr/>
          <a:lstStyle/>
          <a:p>
            <a:r>
              <a:rPr lang="en-US" dirty="0">
                <a:solidFill>
                  <a:srgbClr val="FF4A00"/>
                </a:solidFill>
              </a:rPr>
              <a:t>Eastside – Overall ED Rate, List q3mo</a:t>
            </a:r>
            <a:endParaRPr lang="en-US" dirty="0"/>
          </a:p>
        </p:txBody>
      </p:sp>
      <p:graphicFrame>
        <p:nvGraphicFramePr>
          <p:cNvPr id="3" name="Chart 2">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159562264"/>
              </p:ext>
            </p:extLst>
          </p:nvPr>
        </p:nvGraphicFramePr>
        <p:xfrm>
          <a:off x="228600" y="1600199"/>
          <a:ext cx="8686800" cy="4983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31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00"/>
                </a:solidFill>
              </a:rPr>
              <a:t>Objectives</a:t>
            </a:r>
          </a:p>
        </p:txBody>
      </p:sp>
      <p:sp>
        <p:nvSpPr>
          <p:cNvPr id="2" name="Content Placeholder 1"/>
          <p:cNvSpPr>
            <a:spLocks noGrp="1"/>
          </p:cNvSpPr>
          <p:nvPr>
            <p:ph idx="1"/>
          </p:nvPr>
        </p:nvSpPr>
        <p:spPr>
          <a:xfrm>
            <a:off x="457200" y="1600205"/>
            <a:ext cx="8229600" cy="4876796"/>
          </a:xfrm>
        </p:spPr>
        <p:txBody>
          <a:bodyPr>
            <a:normAutofit/>
          </a:bodyPr>
          <a:lstStyle/>
          <a:p>
            <a:r>
              <a:rPr lang="en-US" sz="3600" dirty="0"/>
              <a:t>Incorporate a RN health coach into a clinic practice, including details of day-to-day responsibilities.</a:t>
            </a:r>
          </a:p>
          <a:p>
            <a:r>
              <a:rPr lang="en-US" sz="3600" dirty="0"/>
              <a:t>Utilize a RN health coach to improve high cost, unnecessary care, such as ED visits.</a:t>
            </a:r>
          </a:p>
          <a:p>
            <a:r>
              <a:rPr lang="en-US" sz="3600" dirty="0"/>
              <a:t>Discuss 3 potential pitfalls when utilizing a RN health coach and in trying to reduce ED visits.</a:t>
            </a:r>
          </a:p>
          <a:p>
            <a:endParaRPr lang="en-US" sz="3600" dirty="0"/>
          </a:p>
        </p:txBody>
      </p:sp>
    </p:spTree>
    <p:extLst>
      <p:ext uri="{BB962C8B-B14F-4D97-AF65-F5344CB8AC3E}">
        <p14:creationId xmlns:p14="http://schemas.microsoft.com/office/powerpoint/2010/main" val="9620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94E2-F79F-40DA-897E-02480B9676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73F06C-2F17-44B8-A6E1-15420587F121}"/>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BCED1C36-B7A3-4746-B383-7CBDDB13A527}"/>
              </a:ext>
            </a:extLst>
          </p:cNvPr>
          <p:cNvPicPr>
            <a:picLocks noChangeAspect="1"/>
          </p:cNvPicPr>
          <p:nvPr/>
        </p:nvPicPr>
        <p:blipFill>
          <a:blip r:embed="rId3"/>
          <a:stretch>
            <a:fillRect/>
          </a:stretch>
        </p:blipFill>
        <p:spPr>
          <a:xfrm>
            <a:off x="0" y="910142"/>
            <a:ext cx="9144000" cy="5262058"/>
          </a:xfrm>
          <a:prstGeom prst="rect">
            <a:avLst/>
          </a:prstGeom>
        </p:spPr>
      </p:pic>
    </p:spTree>
    <p:extLst>
      <p:ext uri="{BB962C8B-B14F-4D97-AF65-F5344CB8AC3E}">
        <p14:creationId xmlns:p14="http://schemas.microsoft.com/office/powerpoint/2010/main" val="2195686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61E3-7193-464C-BA48-E0B6572E5B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7CCA1E-09DB-45B8-959C-EC020AC6FE3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9B8657-8D70-4423-A8BD-84C032F1DED6}"/>
              </a:ext>
            </a:extLst>
          </p:cNvPr>
          <p:cNvPicPr>
            <a:picLocks noChangeAspect="1"/>
          </p:cNvPicPr>
          <p:nvPr/>
        </p:nvPicPr>
        <p:blipFill>
          <a:blip r:embed="rId3"/>
          <a:stretch>
            <a:fillRect/>
          </a:stretch>
        </p:blipFill>
        <p:spPr>
          <a:xfrm>
            <a:off x="0" y="943813"/>
            <a:ext cx="9144000" cy="5228387"/>
          </a:xfrm>
          <a:prstGeom prst="rect">
            <a:avLst/>
          </a:prstGeom>
        </p:spPr>
      </p:pic>
    </p:spTree>
    <p:extLst>
      <p:ext uri="{BB962C8B-B14F-4D97-AF65-F5344CB8AC3E}">
        <p14:creationId xmlns:p14="http://schemas.microsoft.com/office/powerpoint/2010/main" val="2968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DISCUSSION</a:t>
            </a:r>
          </a:p>
        </p:txBody>
      </p:sp>
      <p:sp>
        <p:nvSpPr>
          <p:cNvPr id="3" name="Content Placeholder 2"/>
          <p:cNvSpPr>
            <a:spLocks noGrp="1"/>
          </p:cNvSpPr>
          <p:nvPr>
            <p:ph idx="1"/>
          </p:nvPr>
        </p:nvSpPr>
        <p:spPr/>
        <p:txBody>
          <a:bodyPr/>
          <a:lstStyle/>
          <a:p>
            <a:r>
              <a:rPr lang="en-US" dirty="0"/>
              <a:t>Limitations</a:t>
            </a:r>
          </a:p>
          <a:p>
            <a:pPr lvl="1"/>
            <a:r>
              <a:rPr lang="en-US" dirty="0"/>
              <a:t>No one specific intervention occurred</a:t>
            </a:r>
          </a:p>
          <a:p>
            <a:pPr lvl="2"/>
            <a:r>
              <a:rPr lang="en-US" dirty="0"/>
              <a:t>This follows premise that different Pts have different needs</a:t>
            </a:r>
          </a:p>
          <a:p>
            <a:pPr lvl="1"/>
            <a:r>
              <a:rPr lang="en-US" dirty="0"/>
              <a:t>Unique patient population and health coaches </a:t>
            </a:r>
          </a:p>
        </p:txBody>
      </p:sp>
    </p:spTree>
    <p:extLst>
      <p:ext uri="{BB962C8B-B14F-4D97-AF65-F5344CB8AC3E}">
        <p14:creationId xmlns:p14="http://schemas.microsoft.com/office/powerpoint/2010/main" val="111913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DISCUSSION</a:t>
            </a:r>
          </a:p>
        </p:txBody>
      </p:sp>
      <p:sp>
        <p:nvSpPr>
          <p:cNvPr id="3" name="Content Placeholder 2"/>
          <p:cNvSpPr>
            <a:spLocks noGrp="1"/>
          </p:cNvSpPr>
          <p:nvPr>
            <p:ph idx="1"/>
          </p:nvPr>
        </p:nvSpPr>
        <p:spPr/>
        <p:txBody>
          <a:bodyPr/>
          <a:lstStyle/>
          <a:p>
            <a:r>
              <a:rPr lang="en-US" dirty="0"/>
              <a:t>Health Coach Considerations</a:t>
            </a:r>
          </a:p>
          <a:p>
            <a:pPr lvl="1"/>
            <a:r>
              <a:rPr lang="en-US" dirty="0"/>
              <a:t>Reasonable List Length</a:t>
            </a:r>
          </a:p>
          <a:p>
            <a:pPr lvl="2"/>
            <a:r>
              <a:rPr lang="en-US" dirty="0"/>
              <a:t>Initially thought </a:t>
            </a:r>
            <a:r>
              <a:rPr lang="en-US" dirty="0" err="1"/>
              <a:t>Reathea</a:t>
            </a:r>
            <a:r>
              <a:rPr lang="en-US" dirty="0"/>
              <a:t> could do both Main and Eastside and quickly realized this was an insurmountable task</a:t>
            </a:r>
          </a:p>
          <a:p>
            <a:pPr lvl="1"/>
            <a:r>
              <a:rPr lang="en-US" dirty="0"/>
              <a:t>Throughput approach (process approach) vs. “call me” (more focused on individual)</a:t>
            </a:r>
          </a:p>
          <a:p>
            <a:pPr lvl="1"/>
            <a:r>
              <a:rPr lang="en-US" dirty="0"/>
              <a:t>Protect from time/duty creep</a:t>
            </a:r>
          </a:p>
          <a:p>
            <a:pPr lvl="2"/>
            <a:r>
              <a:rPr lang="en-US" dirty="0"/>
              <a:t>Lead Nurse</a:t>
            </a:r>
          </a:p>
          <a:p>
            <a:endParaRPr lang="en-US" dirty="0"/>
          </a:p>
        </p:txBody>
      </p:sp>
    </p:spTree>
    <p:extLst>
      <p:ext uri="{BB962C8B-B14F-4D97-AF65-F5344CB8AC3E}">
        <p14:creationId xmlns:p14="http://schemas.microsoft.com/office/powerpoint/2010/main" val="195025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D6A1-F14B-4F37-9811-86AEE1063ED8}"/>
              </a:ext>
            </a:extLst>
          </p:cNvPr>
          <p:cNvSpPr>
            <a:spLocks noGrp="1"/>
          </p:cNvSpPr>
          <p:nvPr>
            <p:ph type="title"/>
          </p:nvPr>
        </p:nvSpPr>
        <p:spPr/>
        <p:txBody>
          <a:bodyPr/>
          <a:lstStyle/>
          <a:p>
            <a:r>
              <a:rPr lang="en-US" dirty="0">
                <a:solidFill>
                  <a:srgbClr val="FF6600"/>
                </a:solidFill>
              </a:rPr>
              <a:t>DISCUSSION</a:t>
            </a:r>
            <a:endParaRPr lang="en-US" dirty="0"/>
          </a:p>
        </p:txBody>
      </p:sp>
      <p:sp>
        <p:nvSpPr>
          <p:cNvPr id="3" name="Content Placeholder 2">
            <a:extLst>
              <a:ext uri="{FF2B5EF4-FFF2-40B4-BE49-F238E27FC236}">
                <a16:creationId xmlns:a16="http://schemas.microsoft.com/office/drawing/2014/main" id="{95782697-EE0E-4D62-A3A0-1E8464E5D82F}"/>
              </a:ext>
            </a:extLst>
          </p:cNvPr>
          <p:cNvSpPr>
            <a:spLocks noGrp="1"/>
          </p:cNvSpPr>
          <p:nvPr>
            <p:ph idx="1"/>
          </p:nvPr>
        </p:nvSpPr>
        <p:spPr/>
        <p:txBody>
          <a:bodyPr/>
          <a:lstStyle/>
          <a:p>
            <a:pPr lvl="1"/>
            <a:r>
              <a:rPr lang="en-US" dirty="0"/>
              <a:t>60% vs. 100%</a:t>
            </a:r>
          </a:p>
          <a:p>
            <a:pPr lvl="1"/>
            <a:r>
              <a:rPr lang="en-US" dirty="0"/>
              <a:t>Initial ED Rate – impact?</a:t>
            </a:r>
          </a:p>
          <a:p>
            <a:pPr lvl="1"/>
            <a:r>
              <a:rPr lang="en-US" dirty="0"/>
              <a:t>Physical location of RN – interruptions vs. accessibility</a:t>
            </a:r>
          </a:p>
          <a:p>
            <a:pPr lvl="1"/>
            <a:r>
              <a:rPr lang="en-US" dirty="0"/>
              <a:t>Extended Hours January 2018</a:t>
            </a:r>
          </a:p>
          <a:p>
            <a:endParaRPr lang="en-US" dirty="0"/>
          </a:p>
          <a:p>
            <a:endParaRPr lang="en-US" dirty="0"/>
          </a:p>
        </p:txBody>
      </p:sp>
    </p:spTree>
    <p:extLst>
      <p:ext uri="{BB962C8B-B14F-4D97-AF65-F5344CB8AC3E}">
        <p14:creationId xmlns:p14="http://schemas.microsoft.com/office/powerpoint/2010/main" val="340321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DISCUSSION</a:t>
            </a:r>
          </a:p>
        </p:txBody>
      </p:sp>
      <p:sp>
        <p:nvSpPr>
          <p:cNvPr id="3" name="Content Placeholder 2"/>
          <p:cNvSpPr>
            <a:spLocks noGrp="1"/>
          </p:cNvSpPr>
          <p:nvPr>
            <p:ph idx="1"/>
          </p:nvPr>
        </p:nvSpPr>
        <p:spPr>
          <a:xfrm>
            <a:off x="457200" y="1447800"/>
            <a:ext cx="8229600" cy="4525963"/>
          </a:xfrm>
        </p:spPr>
        <p:txBody>
          <a:bodyPr/>
          <a:lstStyle/>
          <a:p>
            <a:r>
              <a:rPr lang="en-US" dirty="0"/>
              <a:t>Effective attributes/vision of RN Health Coach</a:t>
            </a:r>
          </a:p>
          <a:p>
            <a:pPr lvl="1"/>
            <a:r>
              <a:rPr lang="en-US" dirty="0"/>
              <a:t>Energetic</a:t>
            </a:r>
          </a:p>
          <a:p>
            <a:pPr lvl="1"/>
            <a:r>
              <a:rPr lang="en-US" dirty="0"/>
              <a:t>Caring</a:t>
            </a:r>
          </a:p>
          <a:p>
            <a:pPr lvl="1"/>
            <a:r>
              <a:rPr lang="en-US" dirty="0"/>
              <a:t>Flexible</a:t>
            </a:r>
          </a:p>
          <a:p>
            <a:pPr lvl="1"/>
            <a:r>
              <a:rPr lang="en-US" dirty="0"/>
              <a:t>Not easily frustrated </a:t>
            </a:r>
          </a:p>
          <a:p>
            <a:pPr lvl="1"/>
            <a:r>
              <a:rPr lang="en-US" dirty="0"/>
              <a:t>Curious</a:t>
            </a:r>
          </a:p>
          <a:p>
            <a:pPr lvl="1"/>
            <a:r>
              <a:rPr lang="en-US" dirty="0"/>
              <a:t>Experienced</a:t>
            </a:r>
          </a:p>
          <a:p>
            <a:pPr lvl="1"/>
            <a:r>
              <a:rPr lang="en-US" dirty="0"/>
              <a:t>Willing to explore the unknown</a:t>
            </a:r>
          </a:p>
          <a:p>
            <a:pPr lvl="1"/>
            <a:r>
              <a:rPr lang="en-US" dirty="0"/>
              <a:t>Willing to learn informally and formally</a:t>
            </a:r>
          </a:p>
          <a:p>
            <a:pPr lvl="2"/>
            <a:r>
              <a:rPr lang="en-US" dirty="0"/>
              <a:t>National Society of Health Coaches (NSHC)</a:t>
            </a:r>
          </a:p>
          <a:p>
            <a:pPr lvl="3"/>
            <a:r>
              <a:rPr lang="en-US" dirty="0"/>
              <a:t>Focuses on people who are in the healthcare field </a:t>
            </a:r>
          </a:p>
          <a:p>
            <a:endParaRPr lang="en-US" dirty="0"/>
          </a:p>
        </p:txBody>
      </p:sp>
    </p:spTree>
    <p:extLst>
      <p:ext uri="{BB962C8B-B14F-4D97-AF65-F5344CB8AC3E}">
        <p14:creationId xmlns:p14="http://schemas.microsoft.com/office/powerpoint/2010/main" val="253740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6600"/>
                </a:solidFill>
              </a:rPr>
              <a:t>CONCLUSION</a:t>
            </a:r>
          </a:p>
        </p:txBody>
      </p:sp>
      <p:sp>
        <p:nvSpPr>
          <p:cNvPr id="3" name="Content Placeholder 2"/>
          <p:cNvSpPr>
            <a:spLocks noGrp="1"/>
          </p:cNvSpPr>
          <p:nvPr>
            <p:ph idx="1"/>
          </p:nvPr>
        </p:nvSpPr>
        <p:spPr/>
        <p:txBody>
          <a:bodyPr/>
          <a:lstStyle/>
          <a:p>
            <a:r>
              <a:rPr lang="en-US" dirty="0"/>
              <a:t>Identifying high need/high cost population and targeting their needs can significantly reduce ED visits</a:t>
            </a:r>
          </a:p>
          <a:p>
            <a:pPr lvl="1"/>
            <a:r>
              <a:rPr lang="en-US" dirty="0"/>
              <a:t>Multidisciplinary care</a:t>
            </a:r>
          </a:p>
          <a:p>
            <a:pPr lvl="1"/>
            <a:r>
              <a:rPr lang="en-US" dirty="0"/>
              <a:t>RN Health Coaches </a:t>
            </a:r>
          </a:p>
          <a:p>
            <a:pPr lvl="2"/>
            <a:r>
              <a:rPr lang="en-US" dirty="0"/>
              <a:t>It takes a village… and team…</a:t>
            </a:r>
          </a:p>
        </p:txBody>
      </p:sp>
    </p:spTree>
    <p:extLst>
      <p:ext uri="{BB962C8B-B14F-4D97-AF65-F5344CB8AC3E}">
        <p14:creationId xmlns:p14="http://schemas.microsoft.com/office/powerpoint/2010/main" val="162175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8E61-9226-4701-A140-3B227F9F90DD}"/>
              </a:ext>
            </a:extLst>
          </p:cNvPr>
          <p:cNvSpPr>
            <a:spLocks noGrp="1"/>
          </p:cNvSpPr>
          <p:nvPr>
            <p:ph type="title"/>
          </p:nvPr>
        </p:nvSpPr>
        <p:spPr/>
        <p:txBody>
          <a:bodyPr/>
          <a:lstStyle/>
          <a:p>
            <a:r>
              <a:rPr lang="en-US" dirty="0">
                <a:solidFill>
                  <a:srgbClr val="FF4A00"/>
                </a:solidFill>
              </a:rPr>
              <a:t>QUESTIONS?</a:t>
            </a:r>
          </a:p>
        </p:txBody>
      </p:sp>
      <p:pic>
        <p:nvPicPr>
          <p:cNvPr id="8" name="Picture 7">
            <a:extLst>
              <a:ext uri="{FF2B5EF4-FFF2-40B4-BE49-F238E27FC236}">
                <a16:creationId xmlns:a16="http://schemas.microsoft.com/office/drawing/2014/main" id="{DF709391-3343-4C1C-9F82-DED6605209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81135" y="2052993"/>
            <a:ext cx="2983358" cy="3729198"/>
          </a:xfrm>
          <a:prstGeom prst="rect">
            <a:avLst/>
          </a:prstGeom>
        </p:spPr>
      </p:pic>
      <p:sp>
        <p:nvSpPr>
          <p:cNvPr id="9" name="TextBox 8">
            <a:extLst>
              <a:ext uri="{FF2B5EF4-FFF2-40B4-BE49-F238E27FC236}">
                <a16:creationId xmlns:a16="http://schemas.microsoft.com/office/drawing/2014/main" id="{4A426F3D-A40A-4412-884B-DB4D42074A5B}"/>
              </a:ext>
            </a:extLst>
          </p:cNvPr>
          <p:cNvSpPr txBox="1"/>
          <p:nvPr/>
        </p:nvSpPr>
        <p:spPr>
          <a:xfrm>
            <a:off x="2537717" y="6931659"/>
            <a:ext cx="2983358" cy="196208"/>
          </a:xfrm>
          <a:prstGeom prst="rect">
            <a:avLst/>
          </a:prstGeom>
          <a:noFill/>
        </p:spPr>
        <p:txBody>
          <a:bodyPr wrap="square" rtlCol="0">
            <a:spAutoFit/>
          </a:bodyPr>
          <a:lstStyle/>
          <a:p>
            <a:r>
              <a:rPr lang="en-US" sz="675">
                <a:hlinkClick r:id="rId3" tooltip="http://www.3spoken.co.uk/2010/11/unanswered-questions-of-modern-monetary.html"/>
              </a:rPr>
              <a:t>This Photo</a:t>
            </a:r>
            <a:r>
              <a:rPr lang="en-US" sz="675"/>
              <a:t> by Unknown Author is licensed under </a:t>
            </a:r>
            <a:r>
              <a:rPr lang="en-US" sz="675">
                <a:hlinkClick r:id="rId4" tooltip="https://creativecommons.org/licenses/by/3.0/"/>
              </a:rPr>
              <a:t>CC BY</a:t>
            </a:r>
            <a:endParaRPr lang="en-US" sz="675"/>
          </a:p>
        </p:txBody>
      </p:sp>
      <p:sp>
        <p:nvSpPr>
          <p:cNvPr id="11" name="Content Placeholder 10">
            <a:extLst>
              <a:ext uri="{FF2B5EF4-FFF2-40B4-BE49-F238E27FC236}">
                <a16:creationId xmlns:a16="http://schemas.microsoft.com/office/drawing/2014/main" id="{0F442895-C3E0-4C5C-84B9-0CC2F3E0995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7428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00"/>
                </a:solidFill>
              </a:rPr>
              <a:t>Session Agenda</a:t>
            </a:r>
          </a:p>
        </p:txBody>
      </p:sp>
      <p:sp>
        <p:nvSpPr>
          <p:cNvPr id="2" name="Content Placeholder 1"/>
          <p:cNvSpPr>
            <a:spLocks noGrp="1"/>
          </p:cNvSpPr>
          <p:nvPr>
            <p:ph idx="1"/>
          </p:nvPr>
        </p:nvSpPr>
        <p:spPr>
          <a:xfrm>
            <a:off x="457200" y="1600205"/>
            <a:ext cx="8229600" cy="4876796"/>
          </a:xfrm>
        </p:spPr>
        <p:txBody>
          <a:bodyPr>
            <a:normAutofit/>
          </a:bodyPr>
          <a:lstStyle/>
          <a:p>
            <a:r>
              <a:rPr lang="en-US" sz="3600" dirty="0"/>
              <a:t>Introduction</a:t>
            </a:r>
          </a:p>
          <a:p>
            <a:r>
              <a:rPr lang="en-US" sz="3600" dirty="0"/>
              <a:t>Identifying high risk patients</a:t>
            </a:r>
          </a:p>
          <a:p>
            <a:r>
              <a:rPr lang="en-US" sz="3600" dirty="0"/>
              <a:t>Funding RN Health Coach</a:t>
            </a:r>
          </a:p>
          <a:p>
            <a:r>
              <a:rPr lang="en-US" sz="3600" dirty="0"/>
              <a:t>Implementation of RN Health Coach at two clinics with some differences</a:t>
            </a:r>
          </a:p>
          <a:p>
            <a:r>
              <a:rPr lang="en-US" sz="3600" dirty="0"/>
              <a:t>Impact of RN Health Coach on </a:t>
            </a:r>
            <a:r>
              <a:rPr lang="en-US" sz="3600"/>
              <a:t>ED Visits</a:t>
            </a:r>
            <a:endParaRPr lang="en-US" sz="3600" dirty="0"/>
          </a:p>
          <a:p>
            <a:r>
              <a:rPr lang="en-US" sz="3600" dirty="0"/>
              <a:t>Questions and Answers</a:t>
            </a:r>
          </a:p>
          <a:p>
            <a:endParaRPr lang="en-US" sz="3600" dirty="0"/>
          </a:p>
        </p:txBody>
      </p:sp>
    </p:spTree>
    <p:extLst>
      <p:ext uri="{BB962C8B-B14F-4D97-AF65-F5344CB8AC3E}">
        <p14:creationId xmlns:p14="http://schemas.microsoft.com/office/powerpoint/2010/main" val="167993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00"/>
                </a:solidFill>
              </a:rPr>
              <a:t>INTRODUCTION</a:t>
            </a:r>
          </a:p>
        </p:txBody>
      </p:sp>
      <p:sp>
        <p:nvSpPr>
          <p:cNvPr id="2" name="Content Placeholder 1"/>
          <p:cNvSpPr>
            <a:spLocks noGrp="1"/>
          </p:cNvSpPr>
          <p:nvPr>
            <p:ph idx="1"/>
          </p:nvPr>
        </p:nvSpPr>
        <p:spPr>
          <a:xfrm>
            <a:off x="457200" y="1600205"/>
            <a:ext cx="8229600" cy="4876796"/>
          </a:xfrm>
        </p:spPr>
        <p:txBody>
          <a:bodyPr>
            <a:normAutofit fontScale="92500" lnSpcReduction="10000"/>
          </a:bodyPr>
          <a:lstStyle/>
          <a:p>
            <a:r>
              <a:rPr lang="en-US" sz="3300" dirty="0"/>
              <a:t>ED visits for non-emergent concerns and 30 day readmissions are common</a:t>
            </a:r>
            <a:endParaRPr lang="en-US" sz="3600" dirty="0"/>
          </a:p>
          <a:p>
            <a:r>
              <a:rPr lang="en-US" sz="3600" dirty="0"/>
              <a:t>Systematic reviews have been unable to identify a single or bundle of interventions that reliably reduce risk of non-emergent ED visits or readmissions </a:t>
            </a:r>
          </a:p>
          <a:p>
            <a:pPr lvl="1"/>
            <a:r>
              <a:rPr lang="en-US" sz="2900" dirty="0"/>
              <a:t>ED visits: Case Management with moderate impact</a:t>
            </a:r>
          </a:p>
          <a:p>
            <a:pPr lvl="1"/>
            <a:r>
              <a:rPr lang="en-US" sz="2900" dirty="0"/>
              <a:t>Readmissions: Single-center studies have demonstrated impact </a:t>
            </a:r>
          </a:p>
          <a:p>
            <a:pPr lvl="2"/>
            <a:r>
              <a:rPr lang="en-US" sz="2500" dirty="0"/>
              <a:t>No single intervention consistently associated with reduced rate</a:t>
            </a:r>
          </a:p>
        </p:txBody>
      </p:sp>
    </p:spTree>
    <p:extLst>
      <p:ext uri="{BB962C8B-B14F-4D97-AF65-F5344CB8AC3E}">
        <p14:creationId xmlns:p14="http://schemas.microsoft.com/office/powerpoint/2010/main" val="424745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0629"/>
          </a:xfrm>
        </p:spPr>
        <p:txBody>
          <a:bodyPr/>
          <a:lstStyle/>
          <a:p>
            <a:r>
              <a:rPr lang="en-US" dirty="0">
                <a:solidFill>
                  <a:srgbClr val="FF6600"/>
                </a:solidFill>
              </a:rPr>
              <a:t>Hotspot – Patient Population</a:t>
            </a:r>
          </a:p>
        </p:txBody>
      </p:sp>
      <p:pic>
        <p:nvPicPr>
          <p:cNvPr id="6" name="Content Placeholder 5"/>
          <p:cNvPicPr>
            <a:picLocks noGrp="1" noChangeAspect="1"/>
          </p:cNvPicPr>
          <p:nvPr>
            <p:ph idx="1"/>
          </p:nvPr>
        </p:nvPicPr>
        <p:blipFill>
          <a:blip r:embed="rId2"/>
          <a:stretch>
            <a:fillRect/>
          </a:stretch>
        </p:blipFill>
        <p:spPr>
          <a:xfrm>
            <a:off x="2057400" y="1676400"/>
            <a:ext cx="6728157" cy="5008923"/>
          </a:xfrm>
          <a:prstGeom prst="rect">
            <a:avLst/>
          </a:prstGeom>
        </p:spPr>
      </p:pic>
      <p:pic>
        <p:nvPicPr>
          <p:cNvPr id="3" name="Picture 2"/>
          <p:cNvPicPr>
            <a:picLocks noChangeAspect="1"/>
          </p:cNvPicPr>
          <p:nvPr/>
        </p:nvPicPr>
        <p:blipFill>
          <a:blip r:embed="rId3"/>
          <a:stretch>
            <a:fillRect/>
          </a:stretch>
        </p:blipFill>
        <p:spPr>
          <a:xfrm>
            <a:off x="381000" y="2133600"/>
            <a:ext cx="1267130" cy="3673365"/>
          </a:xfrm>
          <a:prstGeom prst="rect">
            <a:avLst/>
          </a:prstGeom>
          <a:ln>
            <a:solidFill>
              <a:schemeClr val="tx1"/>
            </a:solidFill>
          </a:ln>
        </p:spPr>
      </p:pic>
      <p:sp>
        <p:nvSpPr>
          <p:cNvPr id="4" name="TextBox 3"/>
          <p:cNvSpPr txBox="1"/>
          <p:nvPr/>
        </p:nvSpPr>
        <p:spPr>
          <a:xfrm>
            <a:off x="381000" y="1676400"/>
            <a:ext cx="1267130" cy="461665"/>
          </a:xfrm>
          <a:prstGeom prst="rect">
            <a:avLst/>
          </a:prstGeom>
          <a:noFill/>
          <a:ln>
            <a:solidFill>
              <a:schemeClr val="tx1"/>
            </a:solidFill>
          </a:ln>
        </p:spPr>
        <p:txBody>
          <a:bodyPr wrap="square" rtlCol="0">
            <a:spAutoFit/>
          </a:bodyPr>
          <a:lstStyle/>
          <a:p>
            <a:r>
              <a:rPr lang="en-US" sz="1200" dirty="0"/>
              <a:t>Patients per square kilometer</a:t>
            </a:r>
          </a:p>
        </p:txBody>
      </p:sp>
    </p:spTree>
    <p:extLst>
      <p:ext uri="{BB962C8B-B14F-4D97-AF65-F5344CB8AC3E}">
        <p14:creationId xmlns:p14="http://schemas.microsoft.com/office/powerpoint/2010/main" val="32839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0629"/>
          </a:xfrm>
        </p:spPr>
        <p:txBody>
          <a:bodyPr/>
          <a:lstStyle/>
          <a:p>
            <a:r>
              <a:rPr lang="en-US" dirty="0">
                <a:solidFill>
                  <a:srgbClr val="FF6600"/>
                </a:solidFill>
              </a:rPr>
              <a:t>Hotspot for 30 Day Readmissions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76400"/>
            <a:ext cx="6629400" cy="5039972"/>
          </a:xfrm>
          <a:prstGeom prst="rect">
            <a:avLst/>
          </a:prstGeom>
        </p:spPr>
      </p:pic>
    </p:spTree>
    <p:extLst>
      <p:ext uri="{BB962C8B-B14F-4D97-AF65-F5344CB8AC3E}">
        <p14:creationId xmlns:p14="http://schemas.microsoft.com/office/powerpoint/2010/main" val="307625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CFDB-95C9-4DB3-945F-DF95B2060FA5}"/>
              </a:ext>
            </a:extLst>
          </p:cNvPr>
          <p:cNvSpPr>
            <a:spLocks noGrp="1"/>
          </p:cNvSpPr>
          <p:nvPr>
            <p:ph type="title"/>
          </p:nvPr>
        </p:nvSpPr>
        <p:spPr/>
        <p:txBody>
          <a:bodyPr/>
          <a:lstStyle/>
          <a:p>
            <a:r>
              <a:rPr lang="en-US" dirty="0">
                <a:solidFill>
                  <a:srgbClr val="FF4A00"/>
                </a:solidFill>
              </a:rPr>
              <a:t>High Need Population</a:t>
            </a:r>
          </a:p>
        </p:txBody>
      </p:sp>
      <p:sp>
        <p:nvSpPr>
          <p:cNvPr id="3" name="Content Placeholder 2">
            <a:extLst>
              <a:ext uri="{FF2B5EF4-FFF2-40B4-BE49-F238E27FC236}">
                <a16:creationId xmlns:a16="http://schemas.microsoft.com/office/drawing/2014/main" id="{F463E8A9-B172-42DE-84C9-201C4750FC41}"/>
              </a:ext>
            </a:extLst>
          </p:cNvPr>
          <p:cNvSpPr>
            <a:spLocks noGrp="1"/>
          </p:cNvSpPr>
          <p:nvPr>
            <p:ph idx="1"/>
          </p:nvPr>
        </p:nvSpPr>
        <p:spPr/>
        <p:txBody>
          <a:bodyPr/>
          <a:lstStyle/>
          <a:p>
            <a:r>
              <a:rPr lang="en-US" dirty="0"/>
              <a:t>Using GIS/</a:t>
            </a:r>
            <a:r>
              <a:rPr lang="en-US" dirty="0" err="1"/>
              <a:t>Hotspotting</a:t>
            </a:r>
            <a:r>
              <a:rPr lang="en-US" dirty="0"/>
              <a:t> helped us identify high need/high cost patient population</a:t>
            </a:r>
          </a:p>
          <a:p>
            <a:pPr lvl="1"/>
            <a:r>
              <a:rPr lang="en-US" dirty="0"/>
              <a:t>Social determinants of health impact health care</a:t>
            </a:r>
          </a:p>
        </p:txBody>
      </p:sp>
    </p:spTree>
    <p:extLst>
      <p:ext uri="{BB962C8B-B14F-4D97-AF65-F5344CB8AC3E}">
        <p14:creationId xmlns:p14="http://schemas.microsoft.com/office/powerpoint/2010/main" val="117791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201B-4FE6-43B2-BDB9-E9EF8E4AC37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29888B-0D45-4DC6-8EED-E81C649280F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5450" y="1640681"/>
            <a:ext cx="3213100" cy="4445000"/>
          </a:xfrm>
        </p:spPr>
      </p:pic>
    </p:spTree>
    <p:extLst>
      <p:ext uri="{BB962C8B-B14F-4D97-AF65-F5344CB8AC3E}">
        <p14:creationId xmlns:p14="http://schemas.microsoft.com/office/powerpoint/2010/main" val="314147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6937-71F7-4376-BBEE-A4D63B828192}"/>
              </a:ext>
            </a:extLst>
          </p:cNvPr>
          <p:cNvSpPr>
            <a:spLocks noGrp="1"/>
          </p:cNvSpPr>
          <p:nvPr>
            <p:ph type="title"/>
          </p:nvPr>
        </p:nvSpPr>
        <p:spPr/>
        <p:txBody>
          <a:bodyPr/>
          <a:lstStyle/>
          <a:p>
            <a:r>
              <a:rPr lang="en-US" dirty="0">
                <a:solidFill>
                  <a:srgbClr val="FF4A00"/>
                </a:solidFill>
                <a:cs typeface="Calibri"/>
              </a:rPr>
              <a:t>A Tale of Two Clinics</a:t>
            </a:r>
          </a:p>
        </p:txBody>
      </p:sp>
      <p:sp>
        <p:nvSpPr>
          <p:cNvPr id="3" name="Text Placeholder 2">
            <a:extLst>
              <a:ext uri="{FF2B5EF4-FFF2-40B4-BE49-F238E27FC236}">
                <a16:creationId xmlns:a16="http://schemas.microsoft.com/office/drawing/2014/main" id="{5A733A6F-8954-4768-A55B-0504119B4DFA}"/>
              </a:ext>
            </a:extLst>
          </p:cNvPr>
          <p:cNvSpPr>
            <a:spLocks noGrp="1"/>
          </p:cNvSpPr>
          <p:nvPr>
            <p:ph type="body" idx="1"/>
          </p:nvPr>
        </p:nvSpPr>
        <p:spPr/>
        <p:txBody>
          <a:bodyPr/>
          <a:lstStyle/>
          <a:p>
            <a:r>
              <a:rPr lang="en-US" dirty="0">
                <a:cs typeface="Calibri"/>
              </a:rPr>
              <a:t>Eastside Clinic</a:t>
            </a:r>
            <a:endParaRPr lang="en-US" dirty="0"/>
          </a:p>
        </p:txBody>
      </p:sp>
      <p:sp>
        <p:nvSpPr>
          <p:cNvPr id="4" name="Content Placeholder 3">
            <a:extLst>
              <a:ext uri="{FF2B5EF4-FFF2-40B4-BE49-F238E27FC236}">
                <a16:creationId xmlns:a16="http://schemas.microsoft.com/office/drawing/2014/main" id="{50BA8D00-EE6D-4767-8444-00544AEE2D60}"/>
              </a:ext>
            </a:extLst>
          </p:cNvPr>
          <p:cNvSpPr>
            <a:spLocks noGrp="1"/>
          </p:cNvSpPr>
          <p:nvPr>
            <p:ph sz="half" idx="2"/>
          </p:nvPr>
        </p:nvSpPr>
        <p:spPr/>
        <p:txBody>
          <a:bodyPr/>
          <a:lstStyle/>
          <a:p>
            <a:r>
              <a:rPr lang="en-US" dirty="0">
                <a:cs typeface="Calibri"/>
              </a:rPr>
              <a:t>Academic faculty clinic</a:t>
            </a:r>
          </a:p>
          <a:p>
            <a:r>
              <a:rPr lang="en-US" dirty="0">
                <a:cs typeface="Calibri"/>
              </a:rPr>
              <a:t>7 MD, 1 DNP with dedicated pediatric clinic- 5.5 FTE</a:t>
            </a:r>
          </a:p>
          <a:p>
            <a:r>
              <a:rPr lang="en-US" dirty="0">
                <a:cs typeface="Calibri"/>
              </a:rPr>
              <a:t>15,000+ visits per year</a:t>
            </a:r>
          </a:p>
          <a:p>
            <a:r>
              <a:rPr lang="en-US" dirty="0">
                <a:cs typeface="Calibri"/>
              </a:rPr>
              <a:t>Payor Mix: </a:t>
            </a:r>
          </a:p>
          <a:p>
            <a:pPr lvl="1"/>
            <a:r>
              <a:rPr lang="en-US" dirty="0">
                <a:cs typeface="Calibri"/>
              </a:rPr>
              <a:t>18% BCBS</a:t>
            </a:r>
          </a:p>
          <a:p>
            <a:pPr lvl="1"/>
            <a:r>
              <a:rPr lang="en-US" dirty="0">
                <a:cs typeface="Calibri"/>
              </a:rPr>
              <a:t>5.9% commercial</a:t>
            </a:r>
          </a:p>
          <a:p>
            <a:pPr lvl="1"/>
            <a:r>
              <a:rPr lang="en-US" dirty="0">
                <a:cs typeface="Calibri"/>
              </a:rPr>
              <a:t>57.5% Medicaid</a:t>
            </a:r>
          </a:p>
          <a:p>
            <a:pPr lvl="1"/>
            <a:r>
              <a:rPr lang="en-US" dirty="0">
                <a:cs typeface="Calibri"/>
              </a:rPr>
              <a:t>15.8% Medicare</a:t>
            </a:r>
          </a:p>
          <a:p>
            <a:pPr lvl="1"/>
            <a:r>
              <a:rPr lang="en-US" dirty="0">
                <a:cs typeface="Calibri"/>
              </a:rPr>
              <a:t>2.6% Self pay</a:t>
            </a:r>
          </a:p>
          <a:p>
            <a:endParaRPr lang="en-US" dirty="0">
              <a:cs typeface="Calibri"/>
            </a:endParaRPr>
          </a:p>
        </p:txBody>
      </p:sp>
      <p:sp>
        <p:nvSpPr>
          <p:cNvPr id="5" name="Text Placeholder 4">
            <a:extLst>
              <a:ext uri="{FF2B5EF4-FFF2-40B4-BE49-F238E27FC236}">
                <a16:creationId xmlns:a16="http://schemas.microsoft.com/office/drawing/2014/main" id="{ADE45016-7972-46F8-AB41-6900F9C007CD}"/>
              </a:ext>
            </a:extLst>
          </p:cNvPr>
          <p:cNvSpPr>
            <a:spLocks noGrp="1"/>
          </p:cNvSpPr>
          <p:nvPr>
            <p:ph type="body" sz="quarter" idx="3"/>
          </p:nvPr>
        </p:nvSpPr>
        <p:spPr/>
        <p:txBody>
          <a:bodyPr/>
          <a:lstStyle/>
          <a:p>
            <a:r>
              <a:rPr lang="en-US" dirty="0">
                <a:cs typeface="Calibri"/>
              </a:rPr>
              <a:t>Main Street Clinic</a:t>
            </a:r>
            <a:endParaRPr lang="en-US" dirty="0"/>
          </a:p>
        </p:txBody>
      </p:sp>
      <p:sp>
        <p:nvSpPr>
          <p:cNvPr id="6" name="Content Placeholder 5">
            <a:extLst>
              <a:ext uri="{FF2B5EF4-FFF2-40B4-BE49-F238E27FC236}">
                <a16:creationId xmlns:a16="http://schemas.microsoft.com/office/drawing/2014/main" id="{E2D7BE70-5F0C-4E52-AD2F-F092A955A361}"/>
              </a:ext>
            </a:extLst>
          </p:cNvPr>
          <p:cNvSpPr>
            <a:spLocks noGrp="1"/>
          </p:cNvSpPr>
          <p:nvPr>
            <p:ph sz="quarter" idx="4"/>
          </p:nvPr>
        </p:nvSpPr>
        <p:spPr/>
        <p:txBody>
          <a:bodyPr/>
          <a:lstStyle/>
          <a:p>
            <a:r>
              <a:rPr lang="en-US" dirty="0">
                <a:cs typeface="Calibri"/>
              </a:rPr>
              <a:t>Residency program clinic</a:t>
            </a:r>
          </a:p>
          <a:p>
            <a:r>
              <a:rPr lang="en-US" dirty="0">
                <a:cs typeface="Calibri"/>
              </a:rPr>
              <a:t>9 MD, 1 ARNP, 27 residents- 4.05 FTE (faculty)</a:t>
            </a:r>
          </a:p>
          <a:p>
            <a:r>
              <a:rPr lang="en-US" dirty="0">
                <a:cs typeface="Calibri"/>
              </a:rPr>
              <a:t>30,000+ visits per year</a:t>
            </a:r>
          </a:p>
          <a:p>
            <a:r>
              <a:rPr lang="en-US" dirty="0">
                <a:cs typeface="Calibri"/>
              </a:rPr>
              <a:t>Payor Mix: </a:t>
            </a:r>
          </a:p>
          <a:p>
            <a:pPr lvl="1"/>
            <a:r>
              <a:rPr lang="en-US" dirty="0">
                <a:cs typeface="Calibri"/>
              </a:rPr>
              <a:t>29% BCBS</a:t>
            </a:r>
          </a:p>
          <a:p>
            <a:pPr lvl="1"/>
            <a:r>
              <a:rPr lang="en-US" dirty="0">
                <a:cs typeface="Calibri"/>
              </a:rPr>
              <a:t>9.5% commercial</a:t>
            </a:r>
          </a:p>
          <a:p>
            <a:pPr lvl="1"/>
            <a:r>
              <a:rPr lang="en-US" dirty="0">
                <a:cs typeface="Calibri"/>
              </a:rPr>
              <a:t>28.3% Medicaid</a:t>
            </a:r>
          </a:p>
          <a:p>
            <a:pPr lvl="1"/>
            <a:r>
              <a:rPr lang="en-US" dirty="0">
                <a:cs typeface="Calibri"/>
              </a:rPr>
              <a:t>29% Medicare</a:t>
            </a:r>
          </a:p>
          <a:p>
            <a:pPr lvl="1"/>
            <a:r>
              <a:rPr lang="en-US" dirty="0">
                <a:cs typeface="Calibri"/>
              </a:rPr>
              <a:t>3.7% Self pay</a:t>
            </a:r>
          </a:p>
        </p:txBody>
      </p:sp>
    </p:spTree>
    <p:extLst>
      <p:ext uri="{BB962C8B-B14F-4D97-AF65-F5344CB8AC3E}">
        <p14:creationId xmlns:p14="http://schemas.microsoft.com/office/powerpoint/2010/main" val="28426781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23400</TotalTime>
  <Words>1300</Words>
  <Application>Microsoft Office PowerPoint</Application>
  <PresentationFormat>On-screen Show (4:3)</PresentationFormat>
  <Paragraphs>176</Paragraphs>
  <Slides>27</Slides>
  <Notes>22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Adobe Arabic</vt:lpstr>
      <vt:lpstr>Arial</vt:lpstr>
      <vt:lpstr>Calibri</vt:lpstr>
      <vt:lpstr>1_Office Theme</vt:lpstr>
      <vt:lpstr>Default Theme</vt:lpstr>
      <vt:lpstr>Office Theme</vt:lpstr>
      <vt:lpstr>   Reducing ED Visits in Two Clinics  Utilizing Health Coaches – Lessons Learned  John Malaty, MD, FAAFP; Elvira Mercado, MD; Cindy Lasley, RN, MS, BSN; Lisa Chacko, MD, MPH; Reathea Felder, RN;  Peter Carek, MD, MS    </vt:lpstr>
      <vt:lpstr>Objectives</vt:lpstr>
      <vt:lpstr>Session Agenda</vt:lpstr>
      <vt:lpstr>INTRODUCTION</vt:lpstr>
      <vt:lpstr>Hotspot – Patient Population</vt:lpstr>
      <vt:lpstr>Hotspot for 30 Day Readmissions</vt:lpstr>
      <vt:lpstr>High Need Population</vt:lpstr>
      <vt:lpstr>PowerPoint Presentation</vt:lpstr>
      <vt:lpstr>A Tale of Two Clinics</vt:lpstr>
      <vt:lpstr>RN Health Coaches to reduce ED visits</vt:lpstr>
      <vt:lpstr>RN Health Coaches to reduce ED visits</vt:lpstr>
      <vt:lpstr>RN Health Coach Role</vt:lpstr>
      <vt:lpstr>RN Health Coach Role (cont’d)</vt:lpstr>
      <vt:lpstr>RN Health Coach Role (cont’d)</vt:lpstr>
      <vt:lpstr>Main St. – High Utilizer ED Rate</vt:lpstr>
      <vt:lpstr>Main St. – Overall ED Rate</vt:lpstr>
      <vt:lpstr>Impact of List Frequency</vt:lpstr>
      <vt:lpstr>Eastside – High Utilizer ED Rate, List q3mo</vt:lpstr>
      <vt:lpstr>Eastside – Overall ED Rate, List q3mo</vt:lpstr>
      <vt:lpstr>PowerPoint Presentation</vt:lpstr>
      <vt:lpstr>PowerPoint Presentation</vt:lpstr>
      <vt:lpstr>DISCUSSION</vt:lpstr>
      <vt:lpstr>DISCUSSION</vt:lpstr>
      <vt:lpstr>DISCUSSION</vt:lpstr>
      <vt:lpstr>DISCUSSION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J. Carek, MD MS</dc:creator>
  <cp:lastModifiedBy>John Malaty</cp:lastModifiedBy>
  <cp:revision>740</cp:revision>
  <cp:lastPrinted>2016-01-21T21:39:55Z</cp:lastPrinted>
  <dcterms:created xsi:type="dcterms:W3CDTF">2014-02-18T10:36:48Z</dcterms:created>
  <dcterms:modified xsi:type="dcterms:W3CDTF">2018-12-08T18:17:40Z</dcterms:modified>
</cp:coreProperties>
</file>