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7" r:id="rId3"/>
    <p:sldId id="273" r:id="rId4"/>
    <p:sldId id="269" r:id="rId5"/>
    <p:sldId id="270" r:id="rId6"/>
    <p:sldId id="279" r:id="rId7"/>
    <p:sldId id="271" r:id="rId8"/>
    <p:sldId id="272" r:id="rId9"/>
    <p:sldId id="274" r:id="rId10"/>
    <p:sldId id="276" r:id="rId11"/>
    <p:sldId id="277" r:id="rId12"/>
    <p:sldId id="278" r:id="rId13"/>
    <p:sldId id="264" r:id="rId14"/>
    <p:sldId id="280" r:id="rId15"/>
    <p:sldId id="281" r:id="rId16"/>
    <p:sldId id="282" r:id="rId17"/>
    <p:sldId id="263" r:id="rId18"/>
    <p:sldId id="262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8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1971574"/>
            <a:ext cx="6853412" cy="1102519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 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3439660"/>
            <a:ext cx="6079746" cy="131445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br>
              <a:rPr lang="en-US" dirty="0" smtClean="0"/>
            </a:br>
            <a:r>
              <a:rPr lang="en-US" dirty="0" smtClean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8108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975261"/>
            <a:ext cx="8229600" cy="2960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66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614084B-D76E-5045-A542-A1DA796E6154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26E62D-E7D3-0C4E-BB0B-5B9987EA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9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614084B-D76E-5045-A542-A1DA796E6154}" type="datetimeFigureOut">
              <a:rPr lang="en-US" smtClean="0"/>
              <a:t>5/7/2017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F26E62D-E7D3-0C4E-BB0B-5B9987EAC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6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20755"/>
            <a:ext cx="8229600" cy="890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4927"/>
            <a:ext cx="8229600" cy="2967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STFM research plenary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Frederick Chen MD, MPH</a:t>
            </a:r>
          </a:p>
          <a:p>
            <a:r>
              <a:rPr lang="en-US" dirty="0" smtClean="0"/>
              <a:t>STFM Research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45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732" y="0"/>
            <a:ext cx="53332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1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graduate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2013 graduates</a:t>
            </a:r>
          </a:p>
          <a:p>
            <a:r>
              <a:rPr lang="en-US" dirty="0" smtClean="0"/>
              <a:t>N=2069</a:t>
            </a:r>
          </a:p>
          <a:p>
            <a:r>
              <a:rPr lang="en-US" dirty="0" smtClean="0"/>
              <a:t>Employee 85%</a:t>
            </a:r>
          </a:p>
          <a:p>
            <a:r>
              <a:rPr lang="en-US" dirty="0" smtClean="0"/>
              <a:t>42 hours per week patient care</a:t>
            </a:r>
          </a:p>
          <a:p>
            <a:r>
              <a:rPr lang="en-US" dirty="0" smtClean="0"/>
              <a:t>26 hours per week admin/charting</a:t>
            </a:r>
          </a:p>
          <a:p>
            <a:r>
              <a:rPr lang="en-US" dirty="0" smtClean="0"/>
              <a:t>Delivering babies 13%</a:t>
            </a:r>
          </a:p>
          <a:p>
            <a:r>
              <a:rPr lang="en-US" dirty="0" smtClean="0"/>
              <a:t>Outpatient pediatrics 77%</a:t>
            </a:r>
          </a:p>
          <a:p>
            <a:r>
              <a:rPr lang="en-US" dirty="0" smtClean="0"/>
              <a:t>Inpatient medicine 41%</a:t>
            </a:r>
          </a:p>
        </p:txBody>
      </p:sp>
    </p:spTree>
    <p:extLst>
      <p:ext uri="{BB962C8B-B14F-4D97-AF65-F5344CB8AC3E}">
        <p14:creationId xmlns:p14="http://schemas.microsoft.com/office/powerpoint/2010/main" val="20767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graduate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Working as Faculty 12%</a:t>
            </a:r>
          </a:p>
          <a:p>
            <a:r>
              <a:rPr lang="en-US" dirty="0" smtClean="0"/>
              <a:t>Teaching 78%</a:t>
            </a:r>
          </a:p>
          <a:p>
            <a:r>
              <a:rPr lang="en-US" dirty="0" smtClean="0"/>
              <a:t>Research 14%</a:t>
            </a:r>
          </a:p>
          <a:p>
            <a:r>
              <a:rPr lang="en-US" dirty="0" smtClean="0"/>
              <a:t>Satisfied with family medicine 84%</a:t>
            </a:r>
          </a:p>
          <a:p>
            <a:endParaRPr lang="en-US" dirty="0" smtClean="0"/>
          </a:p>
          <a:p>
            <a:r>
              <a:rPr lang="en-US" dirty="0" smtClean="0"/>
              <a:t>Burnout at least once a week 40%</a:t>
            </a:r>
          </a:p>
          <a:p>
            <a:r>
              <a:rPr lang="en-US" dirty="0" smtClean="0"/>
              <a:t>Salary – average $199,095</a:t>
            </a:r>
          </a:p>
        </p:txBody>
      </p:sp>
    </p:spTree>
    <p:extLst>
      <p:ext uri="{BB962C8B-B14F-4D97-AF65-F5344CB8AC3E}">
        <p14:creationId xmlns:p14="http://schemas.microsoft.com/office/powerpoint/2010/main" val="3674705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larship_Inf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15969"/>
          <a:stretch/>
        </p:blipFill>
        <p:spPr>
          <a:xfrm>
            <a:off x="827626" y="0"/>
            <a:ext cx="66041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larship_Inf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t="13068" r="33609" b="50000"/>
          <a:stretch/>
        </p:blipFill>
        <p:spPr>
          <a:xfrm>
            <a:off x="855188" y="0"/>
            <a:ext cx="78062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8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larship_Inf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0" t="25721" r="1" b="14109"/>
          <a:stretch/>
        </p:blipFill>
        <p:spPr>
          <a:xfrm>
            <a:off x="2095500" y="17016"/>
            <a:ext cx="5306427" cy="512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25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olarship_Inf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60993" r="38523" b="1453"/>
          <a:stretch/>
        </p:blipFill>
        <p:spPr>
          <a:xfrm>
            <a:off x="825500" y="0"/>
            <a:ext cx="7930975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42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Plenary Speaker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Andrew </a:t>
            </a:r>
            <a:r>
              <a:rPr lang="en-US" dirty="0" err="1" smtClean="0"/>
              <a:t>Bindman</a:t>
            </a:r>
            <a:endParaRPr lang="en-US" dirty="0" smtClean="0"/>
          </a:p>
          <a:p>
            <a:r>
              <a:rPr lang="en-US" dirty="0" smtClean="0"/>
              <a:t>Professor of Medicine, UCSF</a:t>
            </a:r>
          </a:p>
          <a:p>
            <a:r>
              <a:rPr lang="en-US" dirty="0" smtClean="0"/>
              <a:t>Former director, AHRQ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849" y="1838338"/>
            <a:ext cx="2474000" cy="309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65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099" y="1983391"/>
            <a:ext cx="6853412" cy="11025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2316" y="3451477"/>
            <a:ext cx="6079746" cy="1314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45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774" y="460375"/>
            <a:ext cx="4329868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8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we start with </a:t>
            </a:r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Research is innovation, generation of new knowledge</a:t>
            </a:r>
          </a:p>
          <a:p>
            <a:r>
              <a:rPr lang="en-US" dirty="0" smtClean="0"/>
              <a:t>But is also history -</a:t>
            </a:r>
          </a:p>
          <a:p>
            <a:r>
              <a:rPr lang="en-US" dirty="0" smtClean="0"/>
              <a:t>Passing </a:t>
            </a:r>
            <a:r>
              <a:rPr lang="en-US" dirty="0"/>
              <a:t>on </a:t>
            </a:r>
            <a:r>
              <a:rPr lang="en-US" dirty="0" smtClean="0"/>
              <a:t>knowledge</a:t>
            </a:r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onoring </a:t>
            </a:r>
            <a:r>
              <a:rPr lang="en-US" dirty="0"/>
              <a:t>our </a:t>
            </a:r>
            <a:r>
              <a:rPr lang="en-US" dirty="0" smtClean="0"/>
              <a:t>past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08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1" y="0"/>
            <a:ext cx="51999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84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cywithSTFMVIPs_1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19" y="872435"/>
            <a:ext cx="5591681" cy="419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19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65" y="865532"/>
            <a:ext cx="5571435" cy="41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59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5191676" cy="51435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743446" y="3765152"/>
            <a:ext cx="978408" cy="363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743446" y="4128626"/>
            <a:ext cx="978408" cy="363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743446" y="4492100"/>
            <a:ext cx="978408" cy="363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3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1591"/>
            <a:ext cx="9144000" cy="4100899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955341" y="2682650"/>
            <a:ext cx="978408" cy="3634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1075"/>
            <a:ext cx="9144000" cy="316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76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8464</TotalTime>
  <Words>117</Words>
  <Application>Microsoft Office PowerPoint</Application>
  <PresentationFormat>On-screen Show (16:9)</PresentationFormat>
  <Paragraphs>29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Helvetica</vt:lpstr>
      <vt:lpstr>Office Theme</vt:lpstr>
      <vt:lpstr>STFM research plenary</vt:lpstr>
      <vt:lpstr>PowerPoint Presentation</vt:lpstr>
      <vt:lpstr>Why we start with Literature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graduate survey</vt:lpstr>
      <vt:lpstr>National graduate survey</vt:lpstr>
      <vt:lpstr>PowerPoint Presentation</vt:lpstr>
      <vt:lpstr>PowerPoint Presentation</vt:lpstr>
      <vt:lpstr>PowerPoint Presentation</vt:lpstr>
      <vt:lpstr>PowerPoint Presentation</vt:lpstr>
      <vt:lpstr>Research Plenary Speaker</vt:lpstr>
      <vt:lpstr>PowerPoint Presentation</vt:lpstr>
    </vt:vector>
  </TitlesOfParts>
  <Company>STFM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STFM</cp:lastModifiedBy>
  <cp:revision>42</cp:revision>
  <dcterms:created xsi:type="dcterms:W3CDTF">2013-07-17T19:19:39Z</dcterms:created>
  <dcterms:modified xsi:type="dcterms:W3CDTF">2017-05-07T17:06:39Z</dcterms:modified>
</cp:coreProperties>
</file>