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9.jpg" ContentType="image/png"/>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67" r:id="rId4"/>
    <p:sldId id="266" r:id="rId5"/>
    <p:sldId id="268" r:id="rId6"/>
    <p:sldId id="269" r:id="rId7"/>
    <p:sldId id="275" r:id="rId8"/>
    <p:sldId id="278" r:id="rId9"/>
    <p:sldId id="277" r:id="rId10"/>
    <p:sldId id="271" r:id="rId11"/>
    <p:sldId id="274" r:id="rId12"/>
    <p:sldId id="279" r:id="rId13"/>
    <p:sldId id="276" r:id="rId14"/>
    <p:sldId id="280" r:id="rId15"/>
    <p:sldId id="273" r:id="rId16"/>
    <p:sldId id="260" r:id="rId17"/>
    <p:sldId id="258" r:id="rId18"/>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922" autoAdjust="0"/>
  </p:normalViewPr>
  <p:slideViewPr>
    <p:cSldViewPr snapToGrid="0">
      <p:cViewPr varScale="1">
        <p:scale>
          <a:sx n="70" d="100"/>
          <a:sy n="70" d="100"/>
        </p:scale>
        <p:origin x="102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1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68543-BEAF-4AD6-A319-D240D5F9D21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F1CD67F-0555-4EA6-9BC1-4E421B1B8EF5}">
      <dgm:prSet phldrT="[Text]"/>
      <dgm:spPr>
        <a:solidFill>
          <a:schemeClr val="bg2">
            <a:lumMod val="25000"/>
          </a:schemeClr>
        </a:solidFill>
      </dgm:spPr>
      <dgm:t>
        <a:bodyPr/>
        <a:lstStyle/>
        <a:p>
          <a:r>
            <a:rPr lang="en-US" dirty="0" smtClean="0"/>
            <a:t>welcoming</a:t>
          </a:r>
          <a:endParaRPr lang="en-US" dirty="0"/>
        </a:p>
      </dgm:t>
    </dgm:pt>
    <dgm:pt modelId="{09081BBC-891F-45FC-B376-0ABE6C88818D}" type="parTrans" cxnId="{12A9C1B9-3A3A-4FA3-8DBD-3C290D942D7B}">
      <dgm:prSet/>
      <dgm:spPr/>
      <dgm:t>
        <a:bodyPr/>
        <a:lstStyle/>
        <a:p>
          <a:endParaRPr lang="en-US"/>
        </a:p>
      </dgm:t>
    </dgm:pt>
    <dgm:pt modelId="{826E0335-76AE-41CD-B7D9-B1FC59371C68}" type="sibTrans" cxnId="{12A9C1B9-3A3A-4FA3-8DBD-3C290D942D7B}">
      <dgm:prSet/>
      <dgm:spPr>
        <a:solidFill>
          <a:schemeClr val="accent4">
            <a:lumMod val="50000"/>
          </a:schemeClr>
        </a:solidFill>
      </dgm:spPr>
      <dgm:t>
        <a:bodyPr/>
        <a:lstStyle/>
        <a:p>
          <a:endParaRPr lang="en-US"/>
        </a:p>
      </dgm:t>
    </dgm:pt>
    <dgm:pt modelId="{ADEA62D0-0818-4697-89BD-5422334AEC74}">
      <dgm:prSet phldrT="[Text]" phldr="1"/>
      <dgm:spPr/>
      <dgm:t>
        <a:bodyPr/>
        <a:lstStyle/>
        <a:p>
          <a:endParaRPr lang="en-US" dirty="0"/>
        </a:p>
      </dgm:t>
    </dgm:pt>
    <dgm:pt modelId="{B143C878-10DC-417E-8AEA-DC12C5F0CF66}" type="parTrans" cxnId="{7DD5FD21-596B-4321-8999-61AE3D787ADD}">
      <dgm:prSet/>
      <dgm:spPr/>
      <dgm:t>
        <a:bodyPr/>
        <a:lstStyle/>
        <a:p>
          <a:endParaRPr lang="en-US"/>
        </a:p>
      </dgm:t>
    </dgm:pt>
    <dgm:pt modelId="{CC333148-5661-41FA-BA8A-316BE5695049}" type="sibTrans" cxnId="{7DD5FD21-596B-4321-8999-61AE3D787ADD}">
      <dgm:prSet/>
      <dgm:spPr/>
      <dgm:t>
        <a:bodyPr/>
        <a:lstStyle/>
        <a:p>
          <a:endParaRPr lang="en-US"/>
        </a:p>
      </dgm:t>
    </dgm:pt>
    <dgm:pt modelId="{CE7D0D1E-6D61-4752-BA78-828B17DEDCB5}">
      <dgm:prSet phldrT="[Text]"/>
      <dgm:spPr>
        <a:solidFill>
          <a:srgbClr val="C00000"/>
        </a:solidFill>
      </dgm:spPr>
      <dgm:t>
        <a:bodyPr/>
        <a:lstStyle/>
        <a:p>
          <a:r>
            <a:rPr lang="en-US" dirty="0" smtClean="0"/>
            <a:t>Inclusive</a:t>
          </a:r>
          <a:endParaRPr lang="en-US" dirty="0"/>
        </a:p>
      </dgm:t>
    </dgm:pt>
    <dgm:pt modelId="{A758DF71-1C10-41A6-87E3-7F8249EBD22F}" type="parTrans" cxnId="{8B7A2E69-027B-47C1-85D6-63EDBA87B7EA}">
      <dgm:prSet/>
      <dgm:spPr/>
      <dgm:t>
        <a:bodyPr/>
        <a:lstStyle/>
        <a:p>
          <a:endParaRPr lang="en-US"/>
        </a:p>
      </dgm:t>
    </dgm:pt>
    <dgm:pt modelId="{323D06D9-53D3-4642-9676-096EA76DFBC8}" type="sibTrans" cxnId="{8B7A2E69-027B-47C1-85D6-63EDBA87B7EA}">
      <dgm:prSet/>
      <dgm:spPr>
        <a:solidFill>
          <a:schemeClr val="accent4">
            <a:lumMod val="75000"/>
          </a:schemeClr>
        </a:solidFill>
      </dgm:spPr>
      <dgm:t>
        <a:bodyPr/>
        <a:lstStyle/>
        <a:p>
          <a:endParaRPr lang="en-US"/>
        </a:p>
      </dgm:t>
    </dgm:pt>
    <dgm:pt modelId="{CBD48647-9D68-4D50-86A0-7EB762D48649}">
      <dgm:prSet phldrT="[Text]"/>
      <dgm:spPr>
        <a:solidFill>
          <a:srgbClr val="7030A0"/>
        </a:solidFill>
      </dgm:spPr>
      <dgm:t>
        <a:bodyPr/>
        <a:lstStyle/>
        <a:p>
          <a:r>
            <a:rPr lang="en-US" dirty="0" smtClean="0"/>
            <a:t>Accepting</a:t>
          </a:r>
          <a:endParaRPr lang="en-US" dirty="0"/>
        </a:p>
      </dgm:t>
    </dgm:pt>
    <dgm:pt modelId="{EE13D69F-D343-4C92-8450-7708E35AD8C3}" type="parTrans" cxnId="{CDE59F20-3F6F-4284-852D-8A8DBDF007FA}">
      <dgm:prSet/>
      <dgm:spPr/>
      <dgm:t>
        <a:bodyPr/>
        <a:lstStyle/>
        <a:p>
          <a:endParaRPr lang="en-US"/>
        </a:p>
      </dgm:t>
    </dgm:pt>
    <dgm:pt modelId="{B19552EC-69B6-4B7F-B33E-20F482ED8D3F}" type="sibTrans" cxnId="{CDE59F20-3F6F-4284-852D-8A8DBDF007FA}">
      <dgm:prSet/>
      <dgm:spPr/>
      <dgm:t>
        <a:bodyPr/>
        <a:lstStyle/>
        <a:p>
          <a:endParaRPr lang="en-US"/>
        </a:p>
      </dgm:t>
    </dgm:pt>
    <dgm:pt modelId="{6EB6F0BA-3914-4C8D-9D57-6C060A8E5F3C}">
      <dgm:prSet phldrT="[Text]" phldr="1"/>
      <dgm:spPr/>
      <dgm:t>
        <a:bodyPr/>
        <a:lstStyle/>
        <a:p>
          <a:endParaRPr lang="en-US"/>
        </a:p>
      </dgm:t>
    </dgm:pt>
    <dgm:pt modelId="{F31F69D4-0D2B-44F1-A26F-E5D58BC0C74F}" type="parTrans" cxnId="{1DC6034B-9D19-4805-893D-BCC135D0A5CF}">
      <dgm:prSet/>
      <dgm:spPr/>
      <dgm:t>
        <a:bodyPr/>
        <a:lstStyle/>
        <a:p>
          <a:endParaRPr lang="en-US"/>
        </a:p>
      </dgm:t>
    </dgm:pt>
    <dgm:pt modelId="{B427524B-9A4E-430D-9D9C-EB9EB37C3306}" type="sibTrans" cxnId="{1DC6034B-9D19-4805-893D-BCC135D0A5CF}">
      <dgm:prSet/>
      <dgm:spPr/>
      <dgm:t>
        <a:bodyPr/>
        <a:lstStyle/>
        <a:p>
          <a:endParaRPr lang="en-US"/>
        </a:p>
      </dgm:t>
    </dgm:pt>
    <dgm:pt modelId="{D6231D91-F77F-4A94-9355-F63EE85E642D}" type="pres">
      <dgm:prSet presAssocID="{40C68543-BEAF-4AD6-A319-D240D5F9D213}" presName="Name0" presStyleCnt="0">
        <dgm:presLayoutVars>
          <dgm:chMax/>
          <dgm:chPref/>
          <dgm:dir/>
          <dgm:animLvl val="lvl"/>
        </dgm:presLayoutVars>
      </dgm:prSet>
      <dgm:spPr/>
    </dgm:pt>
    <dgm:pt modelId="{FBFF53BC-5140-4C3F-98F1-40119BC7BABD}" type="pres">
      <dgm:prSet presAssocID="{7F1CD67F-0555-4EA6-9BC1-4E421B1B8EF5}" presName="composite" presStyleCnt="0"/>
      <dgm:spPr/>
    </dgm:pt>
    <dgm:pt modelId="{B8418685-F4AC-4902-AF64-F18207BDEA3D}" type="pres">
      <dgm:prSet presAssocID="{7F1CD67F-0555-4EA6-9BC1-4E421B1B8EF5}" presName="Parent1" presStyleLbl="node1" presStyleIdx="0" presStyleCnt="6" custLinFactNeighborX="40471" custLinFactNeighborY="3512">
        <dgm:presLayoutVars>
          <dgm:chMax val="1"/>
          <dgm:chPref val="1"/>
          <dgm:bulletEnabled val="1"/>
        </dgm:presLayoutVars>
      </dgm:prSet>
      <dgm:spPr/>
    </dgm:pt>
    <dgm:pt modelId="{07A06E79-2338-4FB9-9B69-7C2F269BE229}" type="pres">
      <dgm:prSet presAssocID="{7F1CD67F-0555-4EA6-9BC1-4E421B1B8EF5}" presName="Childtext1" presStyleLbl="revTx" presStyleIdx="0" presStyleCnt="3">
        <dgm:presLayoutVars>
          <dgm:chMax val="0"/>
          <dgm:chPref val="0"/>
          <dgm:bulletEnabled val="1"/>
        </dgm:presLayoutVars>
      </dgm:prSet>
      <dgm:spPr/>
    </dgm:pt>
    <dgm:pt modelId="{D357D6B2-2DA7-4759-A23A-0881C0385DE0}" type="pres">
      <dgm:prSet presAssocID="{7F1CD67F-0555-4EA6-9BC1-4E421B1B8EF5}" presName="BalanceSpacing" presStyleCnt="0"/>
      <dgm:spPr/>
    </dgm:pt>
    <dgm:pt modelId="{8C7294B5-E2FC-4A7D-8090-18263419A35C}" type="pres">
      <dgm:prSet presAssocID="{7F1CD67F-0555-4EA6-9BC1-4E421B1B8EF5}" presName="BalanceSpacing1" presStyleCnt="0"/>
      <dgm:spPr/>
    </dgm:pt>
    <dgm:pt modelId="{A2A7D6A5-9892-4BF9-86BB-03668E3BC7C5}" type="pres">
      <dgm:prSet presAssocID="{826E0335-76AE-41CD-B7D9-B1FC59371C68}" presName="Accent1Text" presStyleLbl="node1" presStyleIdx="1" presStyleCnt="6" custLinFactX="100000" custLinFactNeighborX="153910" custLinFactNeighborY="7779"/>
      <dgm:spPr/>
    </dgm:pt>
    <dgm:pt modelId="{7FED1A0D-01C6-431E-B1D1-6BD685445016}" type="pres">
      <dgm:prSet presAssocID="{826E0335-76AE-41CD-B7D9-B1FC59371C68}" presName="spaceBetweenRectangles" presStyleCnt="0"/>
      <dgm:spPr/>
    </dgm:pt>
    <dgm:pt modelId="{E4170B27-90C7-461E-97DC-DED467E68372}" type="pres">
      <dgm:prSet presAssocID="{CE7D0D1E-6D61-4752-BA78-828B17DEDCB5}" presName="composite" presStyleCnt="0"/>
      <dgm:spPr/>
    </dgm:pt>
    <dgm:pt modelId="{7C50E3E4-86F1-4FE2-94F0-03DB427D1581}" type="pres">
      <dgm:prSet presAssocID="{CE7D0D1E-6D61-4752-BA78-828B17DEDCB5}" presName="Parent1" presStyleLbl="node1" presStyleIdx="2" presStyleCnt="6" custLinFactNeighborX="37747" custLinFactNeighborY="4044">
        <dgm:presLayoutVars>
          <dgm:chMax val="1"/>
          <dgm:chPref val="1"/>
          <dgm:bulletEnabled val="1"/>
        </dgm:presLayoutVars>
      </dgm:prSet>
      <dgm:spPr/>
      <dgm:t>
        <a:bodyPr/>
        <a:lstStyle/>
        <a:p>
          <a:endParaRPr lang="en-US"/>
        </a:p>
      </dgm:t>
    </dgm:pt>
    <dgm:pt modelId="{4146BF0E-D899-42A8-AEF2-4052BF08EAB1}" type="pres">
      <dgm:prSet presAssocID="{CE7D0D1E-6D61-4752-BA78-828B17DEDCB5}" presName="Childtext1" presStyleLbl="revTx" presStyleIdx="1" presStyleCnt="3">
        <dgm:presLayoutVars>
          <dgm:chMax val="0"/>
          <dgm:chPref val="0"/>
          <dgm:bulletEnabled val="1"/>
        </dgm:presLayoutVars>
      </dgm:prSet>
      <dgm:spPr/>
      <dgm:t>
        <a:bodyPr/>
        <a:lstStyle/>
        <a:p>
          <a:endParaRPr lang="en-US"/>
        </a:p>
      </dgm:t>
    </dgm:pt>
    <dgm:pt modelId="{468F046C-175A-49DD-8927-CBEE791D0127}" type="pres">
      <dgm:prSet presAssocID="{CE7D0D1E-6D61-4752-BA78-828B17DEDCB5}" presName="BalanceSpacing" presStyleCnt="0"/>
      <dgm:spPr/>
    </dgm:pt>
    <dgm:pt modelId="{AA79E820-724E-43F0-A094-A84FDD121AFB}" type="pres">
      <dgm:prSet presAssocID="{CE7D0D1E-6D61-4752-BA78-828B17DEDCB5}" presName="BalanceSpacing1" presStyleCnt="0"/>
      <dgm:spPr/>
    </dgm:pt>
    <dgm:pt modelId="{CCE9196A-0BD6-4178-9C36-A1B5DD9FD8F4}" type="pres">
      <dgm:prSet presAssocID="{323D06D9-53D3-4642-9676-096EA76DFBC8}" presName="Accent1Text" presStyleLbl="node1" presStyleIdx="3" presStyleCnt="6" custLinFactNeighborX="34194" custLinFactNeighborY="1987"/>
      <dgm:spPr/>
    </dgm:pt>
    <dgm:pt modelId="{2DE96857-4F77-4308-96B7-010564B7D3F7}" type="pres">
      <dgm:prSet presAssocID="{323D06D9-53D3-4642-9676-096EA76DFBC8}" presName="spaceBetweenRectangles" presStyleCnt="0"/>
      <dgm:spPr/>
    </dgm:pt>
    <dgm:pt modelId="{F9660025-B80D-4B6F-9070-17793DDB1D89}" type="pres">
      <dgm:prSet presAssocID="{CBD48647-9D68-4D50-86A0-7EB762D48649}" presName="composite" presStyleCnt="0"/>
      <dgm:spPr/>
    </dgm:pt>
    <dgm:pt modelId="{3311D5BA-4C7D-4ABB-BC7F-21CB20194A60}" type="pres">
      <dgm:prSet presAssocID="{CBD48647-9D68-4D50-86A0-7EB762D48649}" presName="Parent1" presStyleLbl="node1" presStyleIdx="4" presStyleCnt="6" custLinFactX="39276" custLinFactNeighborX="100000" custLinFactNeighborY="1228">
        <dgm:presLayoutVars>
          <dgm:chMax val="1"/>
          <dgm:chPref val="1"/>
          <dgm:bulletEnabled val="1"/>
        </dgm:presLayoutVars>
      </dgm:prSet>
      <dgm:spPr/>
    </dgm:pt>
    <dgm:pt modelId="{522BB8F3-B5FA-4458-B0E2-241666E5F12A}" type="pres">
      <dgm:prSet presAssocID="{CBD48647-9D68-4D50-86A0-7EB762D48649}" presName="Childtext1" presStyleLbl="revTx" presStyleIdx="2" presStyleCnt="3">
        <dgm:presLayoutVars>
          <dgm:chMax val="0"/>
          <dgm:chPref val="0"/>
          <dgm:bulletEnabled val="1"/>
        </dgm:presLayoutVars>
      </dgm:prSet>
      <dgm:spPr/>
    </dgm:pt>
    <dgm:pt modelId="{396C1B19-2F05-4333-82C2-C463B9DB5B4E}" type="pres">
      <dgm:prSet presAssocID="{CBD48647-9D68-4D50-86A0-7EB762D48649}" presName="BalanceSpacing" presStyleCnt="0"/>
      <dgm:spPr/>
    </dgm:pt>
    <dgm:pt modelId="{6E942132-E33E-4B7A-950B-3A9B7A512EC6}" type="pres">
      <dgm:prSet presAssocID="{CBD48647-9D68-4D50-86A0-7EB762D48649}" presName="BalanceSpacing1" presStyleCnt="0"/>
      <dgm:spPr/>
    </dgm:pt>
    <dgm:pt modelId="{BC6D01A3-90F3-411E-BAE2-248B84748BC4}" type="pres">
      <dgm:prSet presAssocID="{B19552EC-69B6-4B7F-B33E-20F482ED8D3F}" presName="Accent1Text" presStyleLbl="node1" presStyleIdx="5" presStyleCnt="6" custLinFactX="43181" custLinFactNeighborX="100000" custLinFactNeighborY="1228"/>
      <dgm:spPr/>
    </dgm:pt>
  </dgm:ptLst>
  <dgm:cxnLst>
    <dgm:cxn modelId="{E460561C-58F4-4D05-8DE4-54942097BD06}" type="presOf" srcId="{CBD48647-9D68-4D50-86A0-7EB762D48649}" destId="{3311D5BA-4C7D-4ABB-BC7F-21CB20194A60}" srcOrd="0" destOrd="0" presId="urn:microsoft.com/office/officeart/2008/layout/AlternatingHexagons"/>
    <dgm:cxn modelId="{2D4C6B40-63DB-409F-8010-306AD91B4B9B}" type="presOf" srcId="{CE7D0D1E-6D61-4752-BA78-828B17DEDCB5}" destId="{7C50E3E4-86F1-4FE2-94F0-03DB427D1581}" srcOrd="0" destOrd="0" presId="urn:microsoft.com/office/officeart/2008/layout/AlternatingHexagons"/>
    <dgm:cxn modelId="{52884489-B782-4CD5-8660-5595A8DA6CD8}" type="presOf" srcId="{ADEA62D0-0818-4697-89BD-5422334AEC74}" destId="{07A06E79-2338-4FB9-9B69-7C2F269BE229}" srcOrd="0" destOrd="0" presId="urn:microsoft.com/office/officeart/2008/layout/AlternatingHexagons"/>
    <dgm:cxn modelId="{21C5A62A-04C1-42B7-AC39-C59BD9685957}" type="presOf" srcId="{B19552EC-69B6-4B7F-B33E-20F482ED8D3F}" destId="{BC6D01A3-90F3-411E-BAE2-248B84748BC4}" srcOrd="0" destOrd="0" presId="urn:microsoft.com/office/officeart/2008/layout/AlternatingHexagons"/>
    <dgm:cxn modelId="{1D775929-5837-468F-91F6-F6AC89CFEB75}" type="presOf" srcId="{826E0335-76AE-41CD-B7D9-B1FC59371C68}" destId="{A2A7D6A5-9892-4BF9-86BB-03668E3BC7C5}" srcOrd="0" destOrd="0" presId="urn:microsoft.com/office/officeart/2008/layout/AlternatingHexagons"/>
    <dgm:cxn modelId="{CDE59F20-3F6F-4284-852D-8A8DBDF007FA}" srcId="{40C68543-BEAF-4AD6-A319-D240D5F9D213}" destId="{CBD48647-9D68-4D50-86A0-7EB762D48649}" srcOrd="2" destOrd="0" parTransId="{EE13D69F-D343-4C92-8450-7708E35AD8C3}" sibTransId="{B19552EC-69B6-4B7F-B33E-20F482ED8D3F}"/>
    <dgm:cxn modelId="{7DD5FD21-596B-4321-8999-61AE3D787ADD}" srcId="{7F1CD67F-0555-4EA6-9BC1-4E421B1B8EF5}" destId="{ADEA62D0-0818-4697-89BD-5422334AEC74}" srcOrd="0" destOrd="0" parTransId="{B143C878-10DC-417E-8AEA-DC12C5F0CF66}" sibTransId="{CC333148-5661-41FA-BA8A-316BE5695049}"/>
    <dgm:cxn modelId="{1DC6034B-9D19-4805-893D-BCC135D0A5CF}" srcId="{CBD48647-9D68-4D50-86A0-7EB762D48649}" destId="{6EB6F0BA-3914-4C8D-9D57-6C060A8E5F3C}" srcOrd="0" destOrd="0" parTransId="{F31F69D4-0D2B-44F1-A26F-E5D58BC0C74F}" sibTransId="{B427524B-9A4E-430D-9D9C-EB9EB37C3306}"/>
    <dgm:cxn modelId="{CEBC7E0E-E50C-4E78-954B-4555F2688FFC}" type="presOf" srcId="{7F1CD67F-0555-4EA6-9BC1-4E421B1B8EF5}" destId="{B8418685-F4AC-4902-AF64-F18207BDEA3D}" srcOrd="0" destOrd="0" presId="urn:microsoft.com/office/officeart/2008/layout/AlternatingHexagons"/>
    <dgm:cxn modelId="{12A9C1B9-3A3A-4FA3-8DBD-3C290D942D7B}" srcId="{40C68543-BEAF-4AD6-A319-D240D5F9D213}" destId="{7F1CD67F-0555-4EA6-9BC1-4E421B1B8EF5}" srcOrd="0" destOrd="0" parTransId="{09081BBC-891F-45FC-B376-0ABE6C88818D}" sibTransId="{826E0335-76AE-41CD-B7D9-B1FC59371C68}"/>
    <dgm:cxn modelId="{FFF1EBA0-3ABD-44FF-8B0D-3BD57741E13E}" type="presOf" srcId="{323D06D9-53D3-4642-9676-096EA76DFBC8}" destId="{CCE9196A-0BD6-4178-9C36-A1B5DD9FD8F4}" srcOrd="0" destOrd="0" presId="urn:microsoft.com/office/officeart/2008/layout/AlternatingHexagons"/>
    <dgm:cxn modelId="{8B7A2E69-027B-47C1-85D6-63EDBA87B7EA}" srcId="{40C68543-BEAF-4AD6-A319-D240D5F9D213}" destId="{CE7D0D1E-6D61-4752-BA78-828B17DEDCB5}" srcOrd="1" destOrd="0" parTransId="{A758DF71-1C10-41A6-87E3-7F8249EBD22F}" sibTransId="{323D06D9-53D3-4642-9676-096EA76DFBC8}"/>
    <dgm:cxn modelId="{10F06A14-81D0-4A14-9B77-523790D2399D}" type="presOf" srcId="{6EB6F0BA-3914-4C8D-9D57-6C060A8E5F3C}" destId="{522BB8F3-B5FA-4458-B0E2-241666E5F12A}" srcOrd="0" destOrd="0" presId="urn:microsoft.com/office/officeart/2008/layout/AlternatingHexagons"/>
    <dgm:cxn modelId="{D50F1EC2-462A-4C0E-8B01-B2D7CAD909BF}" type="presOf" srcId="{40C68543-BEAF-4AD6-A319-D240D5F9D213}" destId="{D6231D91-F77F-4A94-9355-F63EE85E642D}" srcOrd="0" destOrd="0" presId="urn:microsoft.com/office/officeart/2008/layout/AlternatingHexagons"/>
    <dgm:cxn modelId="{1A2E5C27-520B-4714-AFEE-EAE724BFBC9B}" type="presParOf" srcId="{D6231D91-F77F-4A94-9355-F63EE85E642D}" destId="{FBFF53BC-5140-4C3F-98F1-40119BC7BABD}" srcOrd="0" destOrd="0" presId="urn:microsoft.com/office/officeart/2008/layout/AlternatingHexagons"/>
    <dgm:cxn modelId="{B80E6837-1E71-4035-B00B-FFB984FF37F4}" type="presParOf" srcId="{FBFF53BC-5140-4C3F-98F1-40119BC7BABD}" destId="{B8418685-F4AC-4902-AF64-F18207BDEA3D}" srcOrd="0" destOrd="0" presId="urn:microsoft.com/office/officeart/2008/layout/AlternatingHexagons"/>
    <dgm:cxn modelId="{D7E5588B-FBAD-4F97-8E0F-227B96301B5D}" type="presParOf" srcId="{FBFF53BC-5140-4C3F-98F1-40119BC7BABD}" destId="{07A06E79-2338-4FB9-9B69-7C2F269BE229}" srcOrd="1" destOrd="0" presId="urn:microsoft.com/office/officeart/2008/layout/AlternatingHexagons"/>
    <dgm:cxn modelId="{6C3DA03E-B867-486A-995A-7D311B7D5676}" type="presParOf" srcId="{FBFF53BC-5140-4C3F-98F1-40119BC7BABD}" destId="{D357D6B2-2DA7-4759-A23A-0881C0385DE0}" srcOrd="2" destOrd="0" presId="urn:microsoft.com/office/officeart/2008/layout/AlternatingHexagons"/>
    <dgm:cxn modelId="{6422A56E-3084-4663-A3AF-460D622A3772}" type="presParOf" srcId="{FBFF53BC-5140-4C3F-98F1-40119BC7BABD}" destId="{8C7294B5-E2FC-4A7D-8090-18263419A35C}" srcOrd="3" destOrd="0" presId="urn:microsoft.com/office/officeart/2008/layout/AlternatingHexagons"/>
    <dgm:cxn modelId="{9CADA70F-2433-46C5-B110-844BE7695DC9}" type="presParOf" srcId="{FBFF53BC-5140-4C3F-98F1-40119BC7BABD}" destId="{A2A7D6A5-9892-4BF9-86BB-03668E3BC7C5}" srcOrd="4" destOrd="0" presId="urn:microsoft.com/office/officeart/2008/layout/AlternatingHexagons"/>
    <dgm:cxn modelId="{7FC82F47-4168-45D4-9F6F-F765287DED9C}" type="presParOf" srcId="{D6231D91-F77F-4A94-9355-F63EE85E642D}" destId="{7FED1A0D-01C6-431E-B1D1-6BD685445016}" srcOrd="1" destOrd="0" presId="urn:microsoft.com/office/officeart/2008/layout/AlternatingHexagons"/>
    <dgm:cxn modelId="{13F6A5B0-B1CA-42FD-9C53-FCC3FA2B25A4}" type="presParOf" srcId="{D6231D91-F77F-4A94-9355-F63EE85E642D}" destId="{E4170B27-90C7-461E-97DC-DED467E68372}" srcOrd="2" destOrd="0" presId="urn:microsoft.com/office/officeart/2008/layout/AlternatingHexagons"/>
    <dgm:cxn modelId="{33EF3EF4-E686-4E0E-BE63-0698BF48D194}" type="presParOf" srcId="{E4170B27-90C7-461E-97DC-DED467E68372}" destId="{7C50E3E4-86F1-4FE2-94F0-03DB427D1581}" srcOrd="0" destOrd="0" presId="urn:microsoft.com/office/officeart/2008/layout/AlternatingHexagons"/>
    <dgm:cxn modelId="{2275D28B-32CF-4AE6-B4E6-C6D5D2273E37}" type="presParOf" srcId="{E4170B27-90C7-461E-97DC-DED467E68372}" destId="{4146BF0E-D899-42A8-AEF2-4052BF08EAB1}" srcOrd="1" destOrd="0" presId="urn:microsoft.com/office/officeart/2008/layout/AlternatingHexagons"/>
    <dgm:cxn modelId="{77C12855-4425-44BC-A238-13602919C0DC}" type="presParOf" srcId="{E4170B27-90C7-461E-97DC-DED467E68372}" destId="{468F046C-175A-49DD-8927-CBEE791D0127}" srcOrd="2" destOrd="0" presId="urn:microsoft.com/office/officeart/2008/layout/AlternatingHexagons"/>
    <dgm:cxn modelId="{42D98E55-C8B4-4368-B6F6-0AA090D8A811}" type="presParOf" srcId="{E4170B27-90C7-461E-97DC-DED467E68372}" destId="{AA79E820-724E-43F0-A094-A84FDD121AFB}" srcOrd="3" destOrd="0" presId="urn:microsoft.com/office/officeart/2008/layout/AlternatingHexagons"/>
    <dgm:cxn modelId="{F8124686-D385-4B83-BE31-85B32C07B716}" type="presParOf" srcId="{E4170B27-90C7-461E-97DC-DED467E68372}" destId="{CCE9196A-0BD6-4178-9C36-A1B5DD9FD8F4}" srcOrd="4" destOrd="0" presId="urn:microsoft.com/office/officeart/2008/layout/AlternatingHexagons"/>
    <dgm:cxn modelId="{B773753D-BFDA-4CB1-BFE2-CA08685C17F2}" type="presParOf" srcId="{D6231D91-F77F-4A94-9355-F63EE85E642D}" destId="{2DE96857-4F77-4308-96B7-010564B7D3F7}" srcOrd="3" destOrd="0" presId="urn:microsoft.com/office/officeart/2008/layout/AlternatingHexagons"/>
    <dgm:cxn modelId="{C5333E3D-3B53-4B54-851A-DC032425E579}" type="presParOf" srcId="{D6231D91-F77F-4A94-9355-F63EE85E642D}" destId="{F9660025-B80D-4B6F-9070-17793DDB1D89}" srcOrd="4" destOrd="0" presId="urn:microsoft.com/office/officeart/2008/layout/AlternatingHexagons"/>
    <dgm:cxn modelId="{A62C8AFB-0382-40AD-92A4-F8BA91B6C6F4}" type="presParOf" srcId="{F9660025-B80D-4B6F-9070-17793DDB1D89}" destId="{3311D5BA-4C7D-4ABB-BC7F-21CB20194A60}" srcOrd="0" destOrd="0" presId="urn:microsoft.com/office/officeart/2008/layout/AlternatingHexagons"/>
    <dgm:cxn modelId="{D4C12BC5-D275-4821-A4F0-7468F9A3AF8B}" type="presParOf" srcId="{F9660025-B80D-4B6F-9070-17793DDB1D89}" destId="{522BB8F3-B5FA-4458-B0E2-241666E5F12A}" srcOrd="1" destOrd="0" presId="urn:microsoft.com/office/officeart/2008/layout/AlternatingHexagons"/>
    <dgm:cxn modelId="{FECB1D2E-41B1-44D3-AC73-282636911E46}" type="presParOf" srcId="{F9660025-B80D-4B6F-9070-17793DDB1D89}" destId="{396C1B19-2F05-4333-82C2-C463B9DB5B4E}" srcOrd="2" destOrd="0" presId="urn:microsoft.com/office/officeart/2008/layout/AlternatingHexagons"/>
    <dgm:cxn modelId="{BBBA407F-7001-4FBD-B3EA-FF6F4D406DFA}" type="presParOf" srcId="{F9660025-B80D-4B6F-9070-17793DDB1D89}" destId="{6E942132-E33E-4B7A-950B-3A9B7A512EC6}" srcOrd="3" destOrd="0" presId="urn:microsoft.com/office/officeart/2008/layout/AlternatingHexagons"/>
    <dgm:cxn modelId="{7A867A66-2B5B-4EB9-AFA5-A61FA6EA14FE}" type="presParOf" srcId="{F9660025-B80D-4B6F-9070-17793DDB1D89}" destId="{BC6D01A3-90F3-411E-BAE2-248B84748BC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68543-BEAF-4AD6-A319-D240D5F9D21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F1CD67F-0555-4EA6-9BC1-4E421B1B8EF5}">
      <dgm:prSet phldrT="[Text]"/>
      <dgm:spPr>
        <a:solidFill>
          <a:schemeClr val="bg2">
            <a:lumMod val="25000"/>
          </a:schemeClr>
        </a:solidFill>
      </dgm:spPr>
      <dgm:t>
        <a:bodyPr/>
        <a:lstStyle/>
        <a:p>
          <a:r>
            <a:rPr lang="en-US" dirty="0" smtClean="0"/>
            <a:t>welcoming</a:t>
          </a:r>
          <a:endParaRPr lang="en-US" dirty="0"/>
        </a:p>
      </dgm:t>
    </dgm:pt>
    <dgm:pt modelId="{09081BBC-891F-45FC-B376-0ABE6C88818D}" type="parTrans" cxnId="{12A9C1B9-3A3A-4FA3-8DBD-3C290D942D7B}">
      <dgm:prSet/>
      <dgm:spPr/>
      <dgm:t>
        <a:bodyPr/>
        <a:lstStyle/>
        <a:p>
          <a:endParaRPr lang="en-US"/>
        </a:p>
      </dgm:t>
    </dgm:pt>
    <dgm:pt modelId="{826E0335-76AE-41CD-B7D9-B1FC59371C68}" type="sibTrans" cxnId="{12A9C1B9-3A3A-4FA3-8DBD-3C290D942D7B}">
      <dgm:prSet/>
      <dgm:spPr>
        <a:solidFill>
          <a:schemeClr val="accent4">
            <a:lumMod val="50000"/>
          </a:schemeClr>
        </a:solidFill>
      </dgm:spPr>
      <dgm:t>
        <a:bodyPr/>
        <a:lstStyle/>
        <a:p>
          <a:endParaRPr lang="en-US"/>
        </a:p>
      </dgm:t>
    </dgm:pt>
    <dgm:pt modelId="{ADEA62D0-0818-4697-89BD-5422334AEC74}">
      <dgm:prSet phldrT="[Text]" phldr="1"/>
      <dgm:spPr/>
      <dgm:t>
        <a:bodyPr/>
        <a:lstStyle/>
        <a:p>
          <a:endParaRPr lang="en-US" dirty="0"/>
        </a:p>
      </dgm:t>
    </dgm:pt>
    <dgm:pt modelId="{B143C878-10DC-417E-8AEA-DC12C5F0CF66}" type="parTrans" cxnId="{7DD5FD21-596B-4321-8999-61AE3D787ADD}">
      <dgm:prSet/>
      <dgm:spPr/>
      <dgm:t>
        <a:bodyPr/>
        <a:lstStyle/>
        <a:p>
          <a:endParaRPr lang="en-US"/>
        </a:p>
      </dgm:t>
    </dgm:pt>
    <dgm:pt modelId="{CC333148-5661-41FA-BA8A-316BE5695049}" type="sibTrans" cxnId="{7DD5FD21-596B-4321-8999-61AE3D787ADD}">
      <dgm:prSet/>
      <dgm:spPr/>
      <dgm:t>
        <a:bodyPr/>
        <a:lstStyle/>
        <a:p>
          <a:endParaRPr lang="en-US"/>
        </a:p>
      </dgm:t>
    </dgm:pt>
    <dgm:pt modelId="{CE7D0D1E-6D61-4752-BA78-828B17DEDCB5}">
      <dgm:prSet phldrT="[Text]"/>
      <dgm:spPr>
        <a:solidFill>
          <a:srgbClr val="C00000"/>
        </a:solidFill>
      </dgm:spPr>
      <dgm:t>
        <a:bodyPr/>
        <a:lstStyle/>
        <a:p>
          <a:r>
            <a:rPr lang="en-US" dirty="0" smtClean="0"/>
            <a:t>Inclusive</a:t>
          </a:r>
          <a:endParaRPr lang="en-US" dirty="0"/>
        </a:p>
      </dgm:t>
    </dgm:pt>
    <dgm:pt modelId="{A758DF71-1C10-41A6-87E3-7F8249EBD22F}" type="parTrans" cxnId="{8B7A2E69-027B-47C1-85D6-63EDBA87B7EA}">
      <dgm:prSet/>
      <dgm:spPr/>
      <dgm:t>
        <a:bodyPr/>
        <a:lstStyle/>
        <a:p>
          <a:endParaRPr lang="en-US"/>
        </a:p>
      </dgm:t>
    </dgm:pt>
    <dgm:pt modelId="{323D06D9-53D3-4642-9676-096EA76DFBC8}" type="sibTrans" cxnId="{8B7A2E69-027B-47C1-85D6-63EDBA87B7EA}">
      <dgm:prSet/>
      <dgm:spPr>
        <a:solidFill>
          <a:schemeClr val="accent4">
            <a:lumMod val="75000"/>
          </a:schemeClr>
        </a:solidFill>
      </dgm:spPr>
      <dgm:t>
        <a:bodyPr/>
        <a:lstStyle/>
        <a:p>
          <a:endParaRPr lang="en-US"/>
        </a:p>
      </dgm:t>
    </dgm:pt>
    <dgm:pt modelId="{CBD48647-9D68-4D50-86A0-7EB762D48649}">
      <dgm:prSet phldrT="[Text]"/>
      <dgm:spPr>
        <a:solidFill>
          <a:srgbClr val="7030A0"/>
        </a:solidFill>
      </dgm:spPr>
      <dgm:t>
        <a:bodyPr/>
        <a:lstStyle/>
        <a:p>
          <a:r>
            <a:rPr lang="en-US" dirty="0" smtClean="0"/>
            <a:t>Accepting</a:t>
          </a:r>
          <a:endParaRPr lang="en-US" dirty="0"/>
        </a:p>
      </dgm:t>
    </dgm:pt>
    <dgm:pt modelId="{EE13D69F-D343-4C92-8450-7708E35AD8C3}" type="parTrans" cxnId="{CDE59F20-3F6F-4284-852D-8A8DBDF007FA}">
      <dgm:prSet/>
      <dgm:spPr/>
      <dgm:t>
        <a:bodyPr/>
        <a:lstStyle/>
        <a:p>
          <a:endParaRPr lang="en-US"/>
        </a:p>
      </dgm:t>
    </dgm:pt>
    <dgm:pt modelId="{B19552EC-69B6-4B7F-B33E-20F482ED8D3F}" type="sibTrans" cxnId="{CDE59F20-3F6F-4284-852D-8A8DBDF007FA}">
      <dgm:prSet/>
      <dgm:spPr/>
      <dgm:t>
        <a:bodyPr/>
        <a:lstStyle/>
        <a:p>
          <a:endParaRPr lang="en-US"/>
        </a:p>
      </dgm:t>
    </dgm:pt>
    <dgm:pt modelId="{6EB6F0BA-3914-4C8D-9D57-6C060A8E5F3C}">
      <dgm:prSet phldrT="[Text]" phldr="1"/>
      <dgm:spPr/>
      <dgm:t>
        <a:bodyPr/>
        <a:lstStyle/>
        <a:p>
          <a:endParaRPr lang="en-US"/>
        </a:p>
      </dgm:t>
    </dgm:pt>
    <dgm:pt modelId="{F31F69D4-0D2B-44F1-A26F-E5D58BC0C74F}" type="parTrans" cxnId="{1DC6034B-9D19-4805-893D-BCC135D0A5CF}">
      <dgm:prSet/>
      <dgm:spPr/>
      <dgm:t>
        <a:bodyPr/>
        <a:lstStyle/>
        <a:p>
          <a:endParaRPr lang="en-US"/>
        </a:p>
      </dgm:t>
    </dgm:pt>
    <dgm:pt modelId="{B427524B-9A4E-430D-9D9C-EB9EB37C3306}" type="sibTrans" cxnId="{1DC6034B-9D19-4805-893D-BCC135D0A5CF}">
      <dgm:prSet/>
      <dgm:spPr/>
      <dgm:t>
        <a:bodyPr/>
        <a:lstStyle/>
        <a:p>
          <a:endParaRPr lang="en-US"/>
        </a:p>
      </dgm:t>
    </dgm:pt>
    <dgm:pt modelId="{D6231D91-F77F-4A94-9355-F63EE85E642D}" type="pres">
      <dgm:prSet presAssocID="{40C68543-BEAF-4AD6-A319-D240D5F9D213}" presName="Name0" presStyleCnt="0">
        <dgm:presLayoutVars>
          <dgm:chMax/>
          <dgm:chPref/>
          <dgm:dir/>
          <dgm:animLvl val="lvl"/>
        </dgm:presLayoutVars>
      </dgm:prSet>
      <dgm:spPr/>
    </dgm:pt>
    <dgm:pt modelId="{FBFF53BC-5140-4C3F-98F1-40119BC7BABD}" type="pres">
      <dgm:prSet presAssocID="{7F1CD67F-0555-4EA6-9BC1-4E421B1B8EF5}" presName="composite" presStyleCnt="0"/>
      <dgm:spPr/>
    </dgm:pt>
    <dgm:pt modelId="{B8418685-F4AC-4902-AF64-F18207BDEA3D}" type="pres">
      <dgm:prSet presAssocID="{7F1CD67F-0555-4EA6-9BC1-4E421B1B8EF5}" presName="Parent1" presStyleLbl="node1" presStyleIdx="0" presStyleCnt="6" custLinFactNeighborX="40471" custLinFactNeighborY="3512">
        <dgm:presLayoutVars>
          <dgm:chMax val="1"/>
          <dgm:chPref val="1"/>
          <dgm:bulletEnabled val="1"/>
        </dgm:presLayoutVars>
      </dgm:prSet>
      <dgm:spPr/>
    </dgm:pt>
    <dgm:pt modelId="{07A06E79-2338-4FB9-9B69-7C2F269BE229}" type="pres">
      <dgm:prSet presAssocID="{7F1CD67F-0555-4EA6-9BC1-4E421B1B8EF5}" presName="Childtext1" presStyleLbl="revTx" presStyleIdx="0" presStyleCnt="3">
        <dgm:presLayoutVars>
          <dgm:chMax val="0"/>
          <dgm:chPref val="0"/>
          <dgm:bulletEnabled val="1"/>
        </dgm:presLayoutVars>
      </dgm:prSet>
      <dgm:spPr/>
    </dgm:pt>
    <dgm:pt modelId="{D357D6B2-2DA7-4759-A23A-0881C0385DE0}" type="pres">
      <dgm:prSet presAssocID="{7F1CD67F-0555-4EA6-9BC1-4E421B1B8EF5}" presName="BalanceSpacing" presStyleCnt="0"/>
      <dgm:spPr/>
    </dgm:pt>
    <dgm:pt modelId="{8C7294B5-E2FC-4A7D-8090-18263419A35C}" type="pres">
      <dgm:prSet presAssocID="{7F1CD67F-0555-4EA6-9BC1-4E421B1B8EF5}" presName="BalanceSpacing1" presStyleCnt="0"/>
      <dgm:spPr/>
    </dgm:pt>
    <dgm:pt modelId="{A2A7D6A5-9892-4BF9-86BB-03668E3BC7C5}" type="pres">
      <dgm:prSet presAssocID="{826E0335-76AE-41CD-B7D9-B1FC59371C68}" presName="Accent1Text" presStyleLbl="node1" presStyleIdx="1" presStyleCnt="6" custLinFactX="100000" custLinFactNeighborX="153910" custLinFactNeighborY="7779"/>
      <dgm:spPr/>
    </dgm:pt>
    <dgm:pt modelId="{7FED1A0D-01C6-431E-B1D1-6BD685445016}" type="pres">
      <dgm:prSet presAssocID="{826E0335-76AE-41CD-B7D9-B1FC59371C68}" presName="spaceBetweenRectangles" presStyleCnt="0"/>
      <dgm:spPr/>
    </dgm:pt>
    <dgm:pt modelId="{E4170B27-90C7-461E-97DC-DED467E68372}" type="pres">
      <dgm:prSet presAssocID="{CE7D0D1E-6D61-4752-BA78-828B17DEDCB5}" presName="composite" presStyleCnt="0"/>
      <dgm:spPr/>
    </dgm:pt>
    <dgm:pt modelId="{7C50E3E4-86F1-4FE2-94F0-03DB427D1581}" type="pres">
      <dgm:prSet presAssocID="{CE7D0D1E-6D61-4752-BA78-828B17DEDCB5}" presName="Parent1" presStyleLbl="node1" presStyleIdx="2" presStyleCnt="6" custLinFactNeighborX="37747" custLinFactNeighborY="4044">
        <dgm:presLayoutVars>
          <dgm:chMax val="1"/>
          <dgm:chPref val="1"/>
          <dgm:bulletEnabled val="1"/>
        </dgm:presLayoutVars>
      </dgm:prSet>
      <dgm:spPr/>
      <dgm:t>
        <a:bodyPr/>
        <a:lstStyle/>
        <a:p>
          <a:endParaRPr lang="en-US"/>
        </a:p>
      </dgm:t>
    </dgm:pt>
    <dgm:pt modelId="{4146BF0E-D899-42A8-AEF2-4052BF08EAB1}" type="pres">
      <dgm:prSet presAssocID="{CE7D0D1E-6D61-4752-BA78-828B17DEDCB5}" presName="Childtext1" presStyleLbl="revTx" presStyleIdx="1" presStyleCnt="3">
        <dgm:presLayoutVars>
          <dgm:chMax val="0"/>
          <dgm:chPref val="0"/>
          <dgm:bulletEnabled val="1"/>
        </dgm:presLayoutVars>
      </dgm:prSet>
      <dgm:spPr/>
      <dgm:t>
        <a:bodyPr/>
        <a:lstStyle/>
        <a:p>
          <a:endParaRPr lang="en-US"/>
        </a:p>
      </dgm:t>
    </dgm:pt>
    <dgm:pt modelId="{468F046C-175A-49DD-8927-CBEE791D0127}" type="pres">
      <dgm:prSet presAssocID="{CE7D0D1E-6D61-4752-BA78-828B17DEDCB5}" presName="BalanceSpacing" presStyleCnt="0"/>
      <dgm:spPr/>
    </dgm:pt>
    <dgm:pt modelId="{AA79E820-724E-43F0-A094-A84FDD121AFB}" type="pres">
      <dgm:prSet presAssocID="{CE7D0D1E-6D61-4752-BA78-828B17DEDCB5}" presName="BalanceSpacing1" presStyleCnt="0"/>
      <dgm:spPr/>
    </dgm:pt>
    <dgm:pt modelId="{CCE9196A-0BD6-4178-9C36-A1B5DD9FD8F4}" type="pres">
      <dgm:prSet presAssocID="{323D06D9-53D3-4642-9676-096EA76DFBC8}" presName="Accent1Text" presStyleLbl="node1" presStyleIdx="3" presStyleCnt="6" custLinFactNeighborX="34194" custLinFactNeighborY="1987"/>
      <dgm:spPr/>
    </dgm:pt>
    <dgm:pt modelId="{2DE96857-4F77-4308-96B7-010564B7D3F7}" type="pres">
      <dgm:prSet presAssocID="{323D06D9-53D3-4642-9676-096EA76DFBC8}" presName="spaceBetweenRectangles" presStyleCnt="0"/>
      <dgm:spPr/>
    </dgm:pt>
    <dgm:pt modelId="{F9660025-B80D-4B6F-9070-17793DDB1D89}" type="pres">
      <dgm:prSet presAssocID="{CBD48647-9D68-4D50-86A0-7EB762D48649}" presName="composite" presStyleCnt="0"/>
      <dgm:spPr/>
    </dgm:pt>
    <dgm:pt modelId="{3311D5BA-4C7D-4ABB-BC7F-21CB20194A60}" type="pres">
      <dgm:prSet presAssocID="{CBD48647-9D68-4D50-86A0-7EB762D48649}" presName="Parent1" presStyleLbl="node1" presStyleIdx="4" presStyleCnt="6" custLinFactX="39276" custLinFactNeighborX="100000" custLinFactNeighborY="1228">
        <dgm:presLayoutVars>
          <dgm:chMax val="1"/>
          <dgm:chPref val="1"/>
          <dgm:bulletEnabled val="1"/>
        </dgm:presLayoutVars>
      </dgm:prSet>
      <dgm:spPr/>
    </dgm:pt>
    <dgm:pt modelId="{522BB8F3-B5FA-4458-B0E2-241666E5F12A}" type="pres">
      <dgm:prSet presAssocID="{CBD48647-9D68-4D50-86A0-7EB762D48649}" presName="Childtext1" presStyleLbl="revTx" presStyleIdx="2" presStyleCnt="3">
        <dgm:presLayoutVars>
          <dgm:chMax val="0"/>
          <dgm:chPref val="0"/>
          <dgm:bulletEnabled val="1"/>
        </dgm:presLayoutVars>
      </dgm:prSet>
      <dgm:spPr/>
    </dgm:pt>
    <dgm:pt modelId="{396C1B19-2F05-4333-82C2-C463B9DB5B4E}" type="pres">
      <dgm:prSet presAssocID="{CBD48647-9D68-4D50-86A0-7EB762D48649}" presName="BalanceSpacing" presStyleCnt="0"/>
      <dgm:spPr/>
    </dgm:pt>
    <dgm:pt modelId="{6E942132-E33E-4B7A-950B-3A9B7A512EC6}" type="pres">
      <dgm:prSet presAssocID="{CBD48647-9D68-4D50-86A0-7EB762D48649}" presName="BalanceSpacing1" presStyleCnt="0"/>
      <dgm:spPr/>
    </dgm:pt>
    <dgm:pt modelId="{BC6D01A3-90F3-411E-BAE2-248B84748BC4}" type="pres">
      <dgm:prSet presAssocID="{B19552EC-69B6-4B7F-B33E-20F482ED8D3F}" presName="Accent1Text" presStyleLbl="node1" presStyleIdx="5" presStyleCnt="6" custLinFactX="43181" custLinFactNeighborX="100000" custLinFactNeighborY="1228"/>
      <dgm:spPr/>
    </dgm:pt>
  </dgm:ptLst>
  <dgm:cxnLst>
    <dgm:cxn modelId="{45CC9EE7-A718-48A8-BD0A-A5A58DD7998F}" type="presOf" srcId="{7F1CD67F-0555-4EA6-9BC1-4E421B1B8EF5}" destId="{B8418685-F4AC-4902-AF64-F18207BDEA3D}" srcOrd="0" destOrd="0" presId="urn:microsoft.com/office/officeart/2008/layout/AlternatingHexagons"/>
    <dgm:cxn modelId="{B093828E-8FB2-42DE-9264-CCF9D3447C45}" type="presOf" srcId="{40C68543-BEAF-4AD6-A319-D240D5F9D213}" destId="{D6231D91-F77F-4A94-9355-F63EE85E642D}" srcOrd="0" destOrd="0" presId="urn:microsoft.com/office/officeart/2008/layout/AlternatingHexagons"/>
    <dgm:cxn modelId="{038A23A4-1A87-48FB-9491-FEC8C59812CA}" type="presOf" srcId="{ADEA62D0-0818-4697-89BD-5422334AEC74}" destId="{07A06E79-2338-4FB9-9B69-7C2F269BE229}" srcOrd="0" destOrd="0" presId="urn:microsoft.com/office/officeart/2008/layout/AlternatingHexagons"/>
    <dgm:cxn modelId="{CDE59F20-3F6F-4284-852D-8A8DBDF007FA}" srcId="{40C68543-BEAF-4AD6-A319-D240D5F9D213}" destId="{CBD48647-9D68-4D50-86A0-7EB762D48649}" srcOrd="2" destOrd="0" parTransId="{EE13D69F-D343-4C92-8450-7708E35AD8C3}" sibTransId="{B19552EC-69B6-4B7F-B33E-20F482ED8D3F}"/>
    <dgm:cxn modelId="{04D8142F-FEDD-4FD4-B68E-91C04057F8D0}" type="presOf" srcId="{323D06D9-53D3-4642-9676-096EA76DFBC8}" destId="{CCE9196A-0BD6-4178-9C36-A1B5DD9FD8F4}" srcOrd="0" destOrd="0" presId="urn:microsoft.com/office/officeart/2008/layout/AlternatingHexagons"/>
    <dgm:cxn modelId="{7DD5FD21-596B-4321-8999-61AE3D787ADD}" srcId="{7F1CD67F-0555-4EA6-9BC1-4E421B1B8EF5}" destId="{ADEA62D0-0818-4697-89BD-5422334AEC74}" srcOrd="0" destOrd="0" parTransId="{B143C878-10DC-417E-8AEA-DC12C5F0CF66}" sibTransId="{CC333148-5661-41FA-BA8A-316BE5695049}"/>
    <dgm:cxn modelId="{4B238DCF-EDD1-46CF-BFB3-B00DBD1CDF6A}" type="presOf" srcId="{CBD48647-9D68-4D50-86A0-7EB762D48649}" destId="{3311D5BA-4C7D-4ABB-BC7F-21CB20194A60}" srcOrd="0" destOrd="0" presId="urn:microsoft.com/office/officeart/2008/layout/AlternatingHexagons"/>
    <dgm:cxn modelId="{D9172CA6-F0A2-4FE4-AC14-F4BDC2F753BF}" type="presOf" srcId="{B19552EC-69B6-4B7F-B33E-20F482ED8D3F}" destId="{BC6D01A3-90F3-411E-BAE2-248B84748BC4}" srcOrd="0" destOrd="0" presId="urn:microsoft.com/office/officeart/2008/layout/AlternatingHexagons"/>
    <dgm:cxn modelId="{1DC6034B-9D19-4805-893D-BCC135D0A5CF}" srcId="{CBD48647-9D68-4D50-86A0-7EB762D48649}" destId="{6EB6F0BA-3914-4C8D-9D57-6C060A8E5F3C}" srcOrd="0" destOrd="0" parTransId="{F31F69D4-0D2B-44F1-A26F-E5D58BC0C74F}" sibTransId="{B427524B-9A4E-430D-9D9C-EB9EB37C3306}"/>
    <dgm:cxn modelId="{12A9C1B9-3A3A-4FA3-8DBD-3C290D942D7B}" srcId="{40C68543-BEAF-4AD6-A319-D240D5F9D213}" destId="{7F1CD67F-0555-4EA6-9BC1-4E421B1B8EF5}" srcOrd="0" destOrd="0" parTransId="{09081BBC-891F-45FC-B376-0ABE6C88818D}" sibTransId="{826E0335-76AE-41CD-B7D9-B1FC59371C68}"/>
    <dgm:cxn modelId="{71464F52-7057-4BD9-8FF2-8C34CBF70337}" type="presOf" srcId="{6EB6F0BA-3914-4C8D-9D57-6C060A8E5F3C}" destId="{522BB8F3-B5FA-4458-B0E2-241666E5F12A}" srcOrd="0" destOrd="0" presId="urn:microsoft.com/office/officeart/2008/layout/AlternatingHexagons"/>
    <dgm:cxn modelId="{8B7A2E69-027B-47C1-85D6-63EDBA87B7EA}" srcId="{40C68543-BEAF-4AD6-A319-D240D5F9D213}" destId="{CE7D0D1E-6D61-4752-BA78-828B17DEDCB5}" srcOrd="1" destOrd="0" parTransId="{A758DF71-1C10-41A6-87E3-7F8249EBD22F}" sibTransId="{323D06D9-53D3-4642-9676-096EA76DFBC8}"/>
    <dgm:cxn modelId="{1164D0BF-AE25-4F06-B2F2-A9ACCCCD3027}" type="presOf" srcId="{826E0335-76AE-41CD-B7D9-B1FC59371C68}" destId="{A2A7D6A5-9892-4BF9-86BB-03668E3BC7C5}" srcOrd="0" destOrd="0" presId="urn:microsoft.com/office/officeart/2008/layout/AlternatingHexagons"/>
    <dgm:cxn modelId="{02763C86-FA2B-4D99-B7C1-D30FCFA1E0C2}" type="presOf" srcId="{CE7D0D1E-6D61-4752-BA78-828B17DEDCB5}" destId="{7C50E3E4-86F1-4FE2-94F0-03DB427D1581}" srcOrd="0" destOrd="0" presId="urn:microsoft.com/office/officeart/2008/layout/AlternatingHexagons"/>
    <dgm:cxn modelId="{03245B82-5943-4B4A-8BF8-1CA3EFA2C628}" type="presParOf" srcId="{D6231D91-F77F-4A94-9355-F63EE85E642D}" destId="{FBFF53BC-5140-4C3F-98F1-40119BC7BABD}" srcOrd="0" destOrd="0" presId="urn:microsoft.com/office/officeart/2008/layout/AlternatingHexagons"/>
    <dgm:cxn modelId="{FE8ED236-DF59-4EE6-8B91-F6297312AAFB}" type="presParOf" srcId="{FBFF53BC-5140-4C3F-98F1-40119BC7BABD}" destId="{B8418685-F4AC-4902-AF64-F18207BDEA3D}" srcOrd="0" destOrd="0" presId="urn:microsoft.com/office/officeart/2008/layout/AlternatingHexagons"/>
    <dgm:cxn modelId="{23331BD2-027B-4188-BA8D-21885AF31D64}" type="presParOf" srcId="{FBFF53BC-5140-4C3F-98F1-40119BC7BABD}" destId="{07A06E79-2338-4FB9-9B69-7C2F269BE229}" srcOrd="1" destOrd="0" presId="urn:microsoft.com/office/officeart/2008/layout/AlternatingHexagons"/>
    <dgm:cxn modelId="{F8A7C677-B583-4083-822A-7DC3F92A5B3F}" type="presParOf" srcId="{FBFF53BC-5140-4C3F-98F1-40119BC7BABD}" destId="{D357D6B2-2DA7-4759-A23A-0881C0385DE0}" srcOrd="2" destOrd="0" presId="urn:microsoft.com/office/officeart/2008/layout/AlternatingHexagons"/>
    <dgm:cxn modelId="{03DEEC98-C3F4-4A23-809B-4E74E94F9898}" type="presParOf" srcId="{FBFF53BC-5140-4C3F-98F1-40119BC7BABD}" destId="{8C7294B5-E2FC-4A7D-8090-18263419A35C}" srcOrd="3" destOrd="0" presId="urn:microsoft.com/office/officeart/2008/layout/AlternatingHexagons"/>
    <dgm:cxn modelId="{DE471696-E95F-4931-9F74-F9AAF88F288A}" type="presParOf" srcId="{FBFF53BC-5140-4C3F-98F1-40119BC7BABD}" destId="{A2A7D6A5-9892-4BF9-86BB-03668E3BC7C5}" srcOrd="4" destOrd="0" presId="urn:microsoft.com/office/officeart/2008/layout/AlternatingHexagons"/>
    <dgm:cxn modelId="{4917B7D7-980F-4065-86E2-E555C45E0EF5}" type="presParOf" srcId="{D6231D91-F77F-4A94-9355-F63EE85E642D}" destId="{7FED1A0D-01C6-431E-B1D1-6BD685445016}" srcOrd="1" destOrd="0" presId="urn:microsoft.com/office/officeart/2008/layout/AlternatingHexagons"/>
    <dgm:cxn modelId="{EA06D97D-1379-41AE-BECB-ECDB65290FE8}" type="presParOf" srcId="{D6231D91-F77F-4A94-9355-F63EE85E642D}" destId="{E4170B27-90C7-461E-97DC-DED467E68372}" srcOrd="2" destOrd="0" presId="urn:microsoft.com/office/officeart/2008/layout/AlternatingHexagons"/>
    <dgm:cxn modelId="{4D5D6FDF-D883-4B87-A82E-074EEF82C859}" type="presParOf" srcId="{E4170B27-90C7-461E-97DC-DED467E68372}" destId="{7C50E3E4-86F1-4FE2-94F0-03DB427D1581}" srcOrd="0" destOrd="0" presId="urn:microsoft.com/office/officeart/2008/layout/AlternatingHexagons"/>
    <dgm:cxn modelId="{1B79C7AC-AD71-4866-AB7E-D4B3666185B8}" type="presParOf" srcId="{E4170B27-90C7-461E-97DC-DED467E68372}" destId="{4146BF0E-D899-42A8-AEF2-4052BF08EAB1}" srcOrd="1" destOrd="0" presId="urn:microsoft.com/office/officeart/2008/layout/AlternatingHexagons"/>
    <dgm:cxn modelId="{6811F6E0-6355-4074-B41D-1D4E46D24591}" type="presParOf" srcId="{E4170B27-90C7-461E-97DC-DED467E68372}" destId="{468F046C-175A-49DD-8927-CBEE791D0127}" srcOrd="2" destOrd="0" presId="urn:microsoft.com/office/officeart/2008/layout/AlternatingHexagons"/>
    <dgm:cxn modelId="{C01808F7-A082-4677-8F9F-8B6C7998FDEC}" type="presParOf" srcId="{E4170B27-90C7-461E-97DC-DED467E68372}" destId="{AA79E820-724E-43F0-A094-A84FDD121AFB}" srcOrd="3" destOrd="0" presId="urn:microsoft.com/office/officeart/2008/layout/AlternatingHexagons"/>
    <dgm:cxn modelId="{138BF715-B762-4190-806B-434DFC3BB5A1}" type="presParOf" srcId="{E4170B27-90C7-461E-97DC-DED467E68372}" destId="{CCE9196A-0BD6-4178-9C36-A1B5DD9FD8F4}" srcOrd="4" destOrd="0" presId="urn:microsoft.com/office/officeart/2008/layout/AlternatingHexagons"/>
    <dgm:cxn modelId="{2C171DBC-3DE6-48E5-AFEA-66A28880F3B8}" type="presParOf" srcId="{D6231D91-F77F-4A94-9355-F63EE85E642D}" destId="{2DE96857-4F77-4308-96B7-010564B7D3F7}" srcOrd="3" destOrd="0" presId="urn:microsoft.com/office/officeart/2008/layout/AlternatingHexagons"/>
    <dgm:cxn modelId="{60E8659C-84C1-40FF-AE8B-47629EF91560}" type="presParOf" srcId="{D6231D91-F77F-4A94-9355-F63EE85E642D}" destId="{F9660025-B80D-4B6F-9070-17793DDB1D89}" srcOrd="4" destOrd="0" presId="urn:microsoft.com/office/officeart/2008/layout/AlternatingHexagons"/>
    <dgm:cxn modelId="{CC842F03-9194-417C-8753-711875A4B222}" type="presParOf" srcId="{F9660025-B80D-4B6F-9070-17793DDB1D89}" destId="{3311D5BA-4C7D-4ABB-BC7F-21CB20194A60}" srcOrd="0" destOrd="0" presId="urn:microsoft.com/office/officeart/2008/layout/AlternatingHexagons"/>
    <dgm:cxn modelId="{A77B217D-1CE4-409C-A8B4-78F8C2CCEBA6}" type="presParOf" srcId="{F9660025-B80D-4B6F-9070-17793DDB1D89}" destId="{522BB8F3-B5FA-4458-B0E2-241666E5F12A}" srcOrd="1" destOrd="0" presId="urn:microsoft.com/office/officeart/2008/layout/AlternatingHexagons"/>
    <dgm:cxn modelId="{B251555D-20E3-4E86-BB8A-8BAD463FDA9D}" type="presParOf" srcId="{F9660025-B80D-4B6F-9070-17793DDB1D89}" destId="{396C1B19-2F05-4333-82C2-C463B9DB5B4E}" srcOrd="2" destOrd="0" presId="urn:microsoft.com/office/officeart/2008/layout/AlternatingHexagons"/>
    <dgm:cxn modelId="{F22E424D-4C00-4278-8CB0-7640D8FD19FC}" type="presParOf" srcId="{F9660025-B80D-4B6F-9070-17793DDB1D89}" destId="{6E942132-E33E-4B7A-950B-3A9B7A512EC6}" srcOrd="3" destOrd="0" presId="urn:microsoft.com/office/officeart/2008/layout/AlternatingHexagons"/>
    <dgm:cxn modelId="{79D467BD-F5BE-42E9-8AF4-099075CDFBB3}" type="presParOf" srcId="{F9660025-B80D-4B6F-9070-17793DDB1D89}" destId="{BC6D01A3-90F3-411E-BAE2-248B84748BC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18685-F4AC-4902-AF64-F18207BDEA3D}">
      <dsp:nvSpPr>
        <dsp:cNvPr id="0" name=""/>
        <dsp:cNvSpPr/>
      </dsp:nvSpPr>
      <dsp:spPr>
        <a:xfrm rot="5400000">
          <a:off x="5056847" y="241438"/>
          <a:ext cx="2410354" cy="2097008"/>
        </a:xfrm>
        <a:prstGeom prst="hexagon">
          <a:avLst>
            <a:gd name="adj" fmla="val 25000"/>
            <a:gd name="vf" fmla="val 11547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welcoming</a:t>
          </a:r>
          <a:endParaRPr lang="en-US" sz="2100" kern="1200" dirty="0"/>
        </a:p>
      </dsp:txBody>
      <dsp:txXfrm rot="-5400000">
        <a:off x="5540304" y="460378"/>
        <a:ext cx="1443440" cy="1659128"/>
      </dsp:txXfrm>
    </dsp:sp>
    <dsp:sp modelId="{07A06E79-2338-4FB9-9B69-7C2F269BE229}">
      <dsp:nvSpPr>
        <dsp:cNvPr id="0" name=""/>
        <dsp:cNvSpPr/>
      </dsp:nvSpPr>
      <dsp:spPr>
        <a:xfrm>
          <a:off x="6525482" y="482185"/>
          <a:ext cx="2689955" cy="144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lang="en-US" sz="2100" kern="1200" dirty="0"/>
        </a:p>
      </dsp:txBody>
      <dsp:txXfrm>
        <a:off x="6525482" y="482185"/>
        <a:ext cx="2689955" cy="1446212"/>
      </dsp:txXfrm>
    </dsp:sp>
    <dsp:sp modelId="{A2A7D6A5-9892-4BF9-86BB-03668E3BC7C5}">
      <dsp:nvSpPr>
        <dsp:cNvPr id="0" name=""/>
        <dsp:cNvSpPr/>
      </dsp:nvSpPr>
      <dsp:spPr>
        <a:xfrm rot="5400000">
          <a:off x="7267912" y="344288"/>
          <a:ext cx="2410354" cy="2097008"/>
        </a:xfrm>
        <a:prstGeom prst="hexagon">
          <a:avLst>
            <a:gd name="adj" fmla="val 25000"/>
            <a:gd name="vf" fmla="val 11547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7751369" y="563228"/>
        <a:ext cx="1443440" cy="1659128"/>
      </dsp:txXfrm>
    </dsp:sp>
    <dsp:sp modelId="{7C50E3E4-86F1-4FE2-94F0-03DB427D1581}">
      <dsp:nvSpPr>
        <dsp:cNvPr id="0" name=""/>
        <dsp:cNvSpPr/>
      </dsp:nvSpPr>
      <dsp:spPr>
        <a:xfrm rot="5400000">
          <a:off x="3863002" y="2300170"/>
          <a:ext cx="2410354" cy="2097008"/>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Inclusive</a:t>
          </a:r>
          <a:endParaRPr lang="en-US" sz="2100" kern="1200" dirty="0"/>
        </a:p>
      </dsp:txBody>
      <dsp:txXfrm rot="-5400000">
        <a:off x="4346459" y="2519110"/>
        <a:ext cx="1443440" cy="1659128"/>
      </dsp:txXfrm>
    </dsp:sp>
    <dsp:sp modelId="{4146BF0E-D899-42A8-AEF2-4052BF08EAB1}">
      <dsp:nvSpPr>
        <dsp:cNvPr id="0" name=""/>
        <dsp:cNvSpPr/>
      </dsp:nvSpPr>
      <dsp:spPr>
        <a:xfrm>
          <a:off x="538162" y="2528093"/>
          <a:ext cx="2603182" cy="1446212"/>
        </a:xfrm>
        <a:prstGeom prst="rect">
          <a:avLst/>
        </a:prstGeom>
        <a:noFill/>
        <a:ln>
          <a:noFill/>
        </a:ln>
        <a:effectLst/>
      </dsp:spPr>
      <dsp:style>
        <a:lnRef idx="0">
          <a:scrgbClr r="0" g="0" b="0"/>
        </a:lnRef>
        <a:fillRef idx="0">
          <a:scrgbClr r="0" g="0" b="0"/>
        </a:fillRef>
        <a:effectRef idx="0">
          <a:scrgbClr r="0" g="0" b="0"/>
        </a:effectRef>
        <a:fontRef idx="minor"/>
      </dsp:style>
    </dsp:sp>
    <dsp:sp modelId="{CCE9196A-0BD6-4178-9C36-A1B5DD9FD8F4}">
      <dsp:nvSpPr>
        <dsp:cNvPr id="0" name=""/>
        <dsp:cNvSpPr/>
      </dsp:nvSpPr>
      <dsp:spPr>
        <a:xfrm rot="5400000">
          <a:off x="6053264" y="2250589"/>
          <a:ext cx="2410354" cy="2097008"/>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536721" y="2469529"/>
        <a:ext cx="1443440" cy="1659128"/>
      </dsp:txXfrm>
    </dsp:sp>
    <dsp:sp modelId="{3311D5BA-4C7D-4ABB-BC7F-21CB20194A60}">
      <dsp:nvSpPr>
        <dsp:cNvPr id="0" name=""/>
        <dsp:cNvSpPr/>
      </dsp:nvSpPr>
      <dsp:spPr>
        <a:xfrm rot="5400000">
          <a:off x="7128796" y="4248718"/>
          <a:ext cx="2410354" cy="2097008"/>
        </a:xfrm>
        <a:prstGeom prst="hexagon">
          <a:avLst>
            <a:gd name="adj" fmla="val 2500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Accepting</a:t>
          </a:r>
          <a:endParaRPr lang="en-US" sz="2100" kern="1200" dirty="0"/>
        </a:p>
      </dsp:txBody>
      <dsp:txXfrm rot="-5400000">
        <a:off x="7612253" y="4467658"/>
        <a:ext cx="1443440" cy="1659128"/>
      </dsp:txXfrm>
    </dsp:sp>
    <dsp:sp modelId="{522BB8F3-B5FA-4458-B0E2-241666E5F12A}">
      <dsp:nvSpPr>
        <dsp:cNvPr id="0" name=""/>
        <dsp:cNvSpPr/>
      </dsp:nvSpPr>
      <dsp:spPr>
        <a:xfrm>
          <a:off x="6525482" y="4574002"/>
          <a:ext cx="2689955" cy="144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lang="en-US" sz="2100" kern="1200"/>
        </a:p>
      </dsp:txBody>
      <dsp:txXfrm>
        <a:off x="6525482" y="4574002"/>
        <a:ext cx="2689955" cy="1446212"/>
      </dsp:txXfrm>
    </dsp:sp>
    <dsp:sp modelId="{BC6D01A3-90F3-411E-BAE2-248B84748BC4}">
      <dsp:nvSpPr>
        <dsp:cNvPr id="0" name=""/>
        <dsp:cNvSpPr/>
      </dsp:nvSpPr>
      <dsp:spPr>
        <a:xfrm rot="5400000">
          <a:off x="4945916" y="4248718"/>
          <a:ext cx="2410354" cy="209700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429373" y="4467658"/>
        <a:ext cx="1443440" cy="1659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18685-F4AC-4902-AF64-F18207BDEA3D}">
      <dsp:nvSpPr>
        <dsp:cNvPr id="0" name=""/>
        <dsp:cNvSpPr/>
      </dsp:nvSpPr>
      <dsp:spPr>
        <a:xfrm rot="5400000">
          <a:off x="5056847" y="241438"/>
          <a:ext cx="2410354" cy="2097008"/>
        </a:xfrm>
        <a:prstGeom prst="hexagon">
          <a:avLst>
            <a:gd name="adj" fmla="val 25000"/>
            <a:gd name="vf" fmla="val 11547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welcoming</a:t>
          </a:r>
          <a:endParaRPr lang="en-US" sz="2100" kern="1200" dirty="0"/>
        </a:p>
      </dsp:txBody>
      <dsp:txXfrm rot="-5400000">
        <a:off x="5540304" y="460378"/>
        <a:ext cx="1443440" cy="1659128"/>
      </dsp:txXfrm>
    </dsp:sp>
    <dsp:sp modelId="{07A06E79-2338-4FB9-9B69-7C2F269BE229}">
      <dsp:nvSpPr>
        <dsp:cNvPr id="0" name=""/>
        <dsp:cNvSpPr/>
      </dsp:nvSpPr>
      <dsp:spPr>
        <a:xfrm>
          <a:off x="6525482" y="482185"/>
          <a:ext cx="2689955" cy="144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lang="en-US" sz="2100" kern="1200" dirty="0"/>
        </a:p>
      </dsp:txBody>
      <dsp:txXfrm>
        <a:off x="6525482" y="482185"/>
        <a:ext cx="2689955" cy="1446212"/>
      </dsp:txXfrm>
    </dsp:sp>
    <dsp:sp modelId="{A2A7D6A5-9892-4BF9-86BB-03668E3BC7C5}">
      <dsp:nvSpPr>
        <dsp:cNvPr id="0" name=""/>
        <dsp:cNvSpPr/>
      </dsp:nvSpPr>
      <dsp:spPr>
        <a:xfrm rot="5400000">
          <a:off x="7267912" y="344288"/>
          <a:ext cx="2410354" cy="2097008"/>
        </a:xfrm>
        <a:prstGeom prst="hexagon">
          <a:avLst>
            <a:gd name="adj" fmla="val 25000"/>
            <a:gd name="vf" fmla="val 11547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7751369" y="563228"/>
        <a:ext cx="1443440" cy="1659128"/>
      </dsp:txXfrm>
    </dsp:sp>
    <dsp:sp modelId="{7C50E3E4-86F1-4FE2-94F0-03DB427D1581}">
      <dsp:nvSpPr>
        <dsp:cNvPr id="0" name=""/>
        <dsp:cNvSpPr/>
      </dsp:nvSpPr>
      <dsp:spPr>
        <a:xfrm rot="5400000">
          <a:off x="3863002" y="2300170"/>
          <a:ext cx="2410354" cy="2097008"/>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Inclusive</a:t>
          </a:r>
          <a:endParaRPr lang="en-US" sz="2100" kern="1200" dirty="0"/>
        </a:p>
      </dsp:txBody>
      <dsp:txXfrm rot="-5400000">
        <a:off x="4346459" y="2519110"/>
        <a:ext cx="1443440" cy="1659128"/>
      </dsp:txXfrm>
    </dsp:sp>
    <dsp:sp modelId="{4146BF0E-D899-42A8-AEF2-4052BF08EAB1}">
      <dsp:nvSpPr>
        <dsp:cNvPr id="0" name=""/>
        <dsp:cNvSpPr/>
      </dsp:nvSpPr>
      <dsp:spPr>
        <a:xfrm>
          <a:off x="538162" y="2528093"/>
          <a:ext cx="2603182" cy="1446212"/>
        </a:xfrm>
        <a:prstGeom prst="rect">
          <a:avLst/>
        </a:prstGeom>
        <a:noFill/>
        <a:ln>
          <a:noFill/>
        </a:ln>
        <a:effectLst/>
      </dsp:spPr>
      <dsp:style>
        <a:lnRef idx="0">
          <a:scrgbClr r="0" g="0" b="0"/>
        </a:lnRef>
        <a:fillRef idx="0">
          <a:scrgbClr r="0" g="0" b="0"/>
        </a:fillRef>
        <a:effectRef idx="0">
          <a:scrgbClr r="0" g="0" b="0"/>
        </a:effectRef>
        <a:fontRef idx="minor"/>
      </dsp:style>
    </dsp:sp>
    <dsp:sp modelId="{CCE9196A-0BD6-4178-9C36-A1B5DD9FD8F4}">
      <dsp:nvSpPr>
        <dsp:cNvPr id="0" name=""/>
        <dsp:cNvSpPr/>
      </dsp:nvSpPr>
      <dsp:spPr>
        <a:xfrm rot="5400000">
          <a:off x="6053264" y="2250589"/>
          <a:ext cx="2410354" cy="2097008"/>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536721" y="2469529"/>
        <a:ext cx="1443440" cy="1659128"/>
      </dsp:txXfrm>
    </dsp:sp>
    <dsp:sp modelId="{3311D5BA-4C7D-4ABB-BC7F-21CB20194A60}">
      <dsp:nvSpPr>
        <dsp:cNvPr id="0" name=""/>
        <dsp:cNvSpPr/>
      </dsp:nvSpPr>
      <dsp:spPr>
        <a:xfrm rot="5400000">
          <a:off x="7128796" y="4248718"/>
          <a:ext cx="2410354" cy="2097008"/>
        </a:xfrm>
        <a:prstGeom prst="hexagon">
          <a:avLst>
            <a:gd name="adj" fmla="val 2500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Accepting</a:t>
          </a:r>
          <a:endParaRPr lang="en-US" sz="2100" kern="1200" dirty="0"/>
        </a:p>
      </dsp:txBody>
      <dsp:txXfrm rot="-5400000">
        <a:off x="7612253" y="4467658"/>
        <a:ext cx="1443440" cy="1659128"/>
      </dsp:txXfrm>
    </dsp:sp>
    <dsp:sp modelId="{522BB8F3-B5FA-4458-B0E2-241666E5F12A}">
      <dsp:nvSpPr>
        <dsp:cNvPr id="0" name=""/>
        <dsp:cNvSpPr/>
      </dsp:nvSpPr>
      <dsp:spPr>
        <a:xfrm>
          <a:off x="6525482" y="4574002"/>
          <a:ext cx="2689955" cy="144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lang="en-US" sz="2100" kern="1200"/>
        </a:p>
      </dsp:txBody>
      <dsp:txXfrm>
        <a:off x="6525482" y="4574002"/>
        <a:ext cx="2689955" cy="1446212"/>
      </dsp:txXfrm>
    </dsp:sp>
    <dsp:sp modelId="{BC6D01A3-90F3-411E-BAE2-248B84748BC4}">
      <dsp:nvSpPr>
        <dsp:cNvPr id="0" name=""/>
        <dsp:cNvSpPr/>
      </dsp:nvSpPr>
      <dsp:spPr>
        <a:xfrm rot="5400000">
          <a:off x="4945916" y="4248718"/>
          <a:ext cx="2410354" cy="209700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429373" y="4467658"/>
        <a:ext cx="1443440" cy="165912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8/19/2018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http://www.stfm.org/fmhub/fm2007/November/Abdulrazak736.pdfEdit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cultural competence is to produce confident, competent health care providers with a specialized knowledge and skills that can then serve the communities of ethnic or racial minority groups. Other terms such as cultural awareness, cultural knowledge, and cultural sensitivity often are supported by these same assumptions of cultural competence</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5</a:t>
            </a:fld>
            <a:endParaRPr lang="en-US"/>
          </a:p>
        </p:txBody>
      </p:sp>
    </p:spTree>
    <p:extLst>
      <p:ext uri="{BB962C8B-B14F-4D97-AF65-F5344CB8AC3E}">
        <p14:creationId xmlns:p14="http://schemas.microsoft.com/office/powerpoint/2010/main" val="11869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15</a:t>
            </a:fld>
            <a:endParaRPr lang="en-US"/>
          </a:p>
        </p:txBody>
      </p:sp>
    </p:spTree>
    <p:extLst>
      <p:ext uri="{BB962C8B-B14F-4D97-AF65-F5344CB8AC3E}">
        <p14:creationId xmlns:p14="http://schemas.microsoft.com/office/powerpoint/2010/main" val="229840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Lifelong process</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6</a:t>
            </a:fld>
            <a:endParaRPr lang="en-US"/>
          </a:p>
        </p:txBody>
      </p:sp>
    </p:spTree>
    <p:extLst>
      <p:ext uri="{BB962C8B-B14F-4D97-AF65-F5344CB8AC3E}">
        <p14:creationId xmlns:p14="http://schemas.microsoft.com/office/powerpoint/2010/main" val="61674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8</a:t>
            </a:fld>
            <a:endParaRPr lang="en-US"/>
          </a:p>
        </p:txBody>
      </p:sp>
    </p:spTree>
    <p:extLst>
      <p:ext uri="{BB962C8B-B14F-4D97-AF65-F5344CB8AC3E}">
        <p14:creationId xmlns:p14="http://schemas.microsoft.com/office/powerpoint/2010/main" val="72879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Introverts</a:t>
            </a:r>
            <a:r>
              <a:rPr lang="en-US" baseline="0" dirty="0" smtClean="0"/>
              <a:t> and extroverts</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9</a:t>
            </a:fld>
            <a:endParaRPr lang="en-US"/>
          </a:p>
        </p:txBody>
      </p:sp>
    </p:spTree>
    <p:extLst>
      <p:ext uri="{BB962C8B-B14F-4D97-AF65-F5344CB8AC3E}">
        <p14:creationId xmlns:p14="http://schemas.microsoft.com/office/powerpoint/2010/main" val="211088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process of cultural humility, personal values, beliefs, and biases that are derived from your own culture must be examined. Beliefs about race, ethnicity, class, religion, immigration status, gender roles, age, linguistic capability, and sexual orientation are explored. Family experiences and values, peer influences, relationships with different types of people are also reviewed. Where you live or grew up matters (i.e., rural, urban, suburban, affluent, or impoverished) and shapes your views of others. What neighborhood you live and work in influences who you deal with on a day-to-day basis and how you define community. Everyday activities such as where you shop, how you travel to work, and what you eat tell something about your values. Political views and the way you express them are important. All of these attributes and the value given to them are important to examine.</a:t>
            </a:r>
          </a:p>
          <a:p>
            <a:endParaRPr lang="en-US" dirty="0" smtClean="0"/>
          </a:p>
          <a:p>
            <a:r>
              <a:rPr lang="en-US" dirty="0" smtClean="0"/>
              <a:t>Examining and defining one’s culture is a complex process especially since today most individuals in the United States and other countries are a combination of more than one culture with many different variations and mixtures. Group identities often define our cultural perspective but these groups, whether based on religion, race, or ethnic classification, are broad categories. Minority groups such as American Indians, Alaska Natives, African Americans, Hispanics, Asians, or Pacific Islanders are often given certain cultural characteristics, but those descriptions can miss the mark. Within each group, many subpopulations exist with very different cultures, historical experiences, and views on health and illness. An individual’s culture is not a single identity; rather it’s a rich mixture of many influences and values. </a:t>
            </a:r>
            <a:r>
              <a:rPr lang="en-US" smtClean="0"/>
              <a:t>Thus understanding oneself and others is a complex and lifelong process.</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10</a:t>
            </a:fld>
            <a:endParaRPr lang="en-US"/>
          </a:p>
        </p:txBody>
      </p:sp>
    </p:spTree>
    <p:extLst>
      <p:ext uri="{BB962C8B-B14F-4D97-AF65-F5344CB8AC3E}">
        <p14:creationId xmlns:p14="http://schemas.microsoft.com/office/powerpoint/2010/main" val="349398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identity of the clinical researcher is also an important area to reflect on. Specifically nurse researchers first must identify that their own values, perspectives, and biases are derived not only from their own cultural origin, but also from the biomedical world view of their professional training. Health care itself is a cultural system with its own specific language, values, and practices that must be translated, interpreted, and negotiated with patients and family members. Training in Western medicine using a bio-medical framework often influences how one sees the world. This perspective often defines ‘normal’ as the modern Western culture. In the stereotypical perspective, difference is generally defined as anyone who is non-white, non-Western, non-heterosexual, non-English speaking, and non-Judeo-Christian. Often the values of medical training, and to some degree nursing training, reflect a strong inclination toward medications, procedures, and cure, and less focus on psychosocial and spiritual influences. In addition, health care providers and clinical researchers must consider the privilege and power of their profession and its effect on practice and research.</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11</a:t>
            </a:fld>
            <a:endParaRPr lang="en-US"/>
          </a:p>
        </p:txBody>
      </p:sp>
    </p:spTree>
    <p:extLst>
      <p:ext uri="{BB962C8B-B14F-4D97-AF65-F5344CB8AC3E}">
        <p14:creationId xmlns:p14="http://schemas.microsoft.com/office/powerpoint/2010/main" val="152736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12</a:t>
            </a:fld>
            <a:endParaRPr lang="en-US"/>
          </a:p>
        </p:txBody>
      </p:sp>
    </p:spTree>
    <p:extLst>
      <p:ext uri="{BB962C8B-B14F-4D97-AF65-F5344CB8AC3E}">
        <p14:creationId xmlns:p14="http://schemas.microsoft.com/office/powerpoint/2010/main" val="32744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pen moving</a:t>
            </a:r>
          </a:p>
          <a:p>
            <a:r>
              <a:rPr lang="en-US" dirty="0" smtClean="0"/>
              <a:t>Do not edit</a:t>
            </a:r>
          </a:p>
          <a:p>
            <a:r>
              <a:rPr lang="en-US" dirty="0" smtClean="0"/>
              <a:t>Go back and underline /highlight what intrigues you.</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13</a:t>
            </a:fld>
            <a:endParaRPr lang="en-US"/>
          </a:p>
        </p:txBody>
      </p:sp>
    </p:spTree>
    <p:extLst>
      <p:ext uri="{BB962C8B-B14F-4D97-AF65-F5344CB8AC3E}">
        <p14:creationId xmlns:p14="http://schemas.microsoft.com/office/powerpoint/2010/main" val="108854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Introverts</a:t>
            </a:r>
            <a:r>
              <a:rPr lang="en-US" baseline="0" dirty="0" smtClean="0"/>
              <a:t> and extroverts</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14</a:t>
            </a:fld>
            <a:endParaRPr lang="en-US"/>
          </a:p>
        </p:txBody>
      </p:sp>
    </p:spTree>
    <p:extLst>
      <p:ext uri="{BB962C8B-B14F-4D97-AF65-F5344CB8AC3E}">
        <p14:creationId xmlns:p14="http://schemas.microsoft.com/office/powerpoint/2010/main" val="383820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 xmlns:a16="http://schemas.microsoft.com/office/drawing/2014/main" id="{1BA713F7-7C38-409B-97A0-30C856C679F9}"/>
              </a:ext>
            </a:extLst>
          </p:cNvPr>
          <p:cNvSpPr txBox="1"/>
          <p:nvPr/>
        </p:nvSpPr>
        <p:spPr>
          <a:xfrm>
            <a:off x="3500945" y="4436533"/>
            <a:ext cx="7569200" cy="3345147"/>
          </a:xfrm>
          <a:prstGeom prst="rect">
            <a:avLst/>
          </a:prstGeom>
          <a:noFill/>
        </p:spPr>
        <p:txBody>
          <a:bodyPr wrap="square" rtlCol="0">
            <a:spAutoFit/>
          </a:bodyPr>
          <a:lstStyle/>
          <a:p>
            <a:pPr algn="ctr"/>
            <a:r>
              <a:rPr lang="en-US" sz="4400" dirty="0"/>
              <a:t>What is cultural humility? How to practice and teach it</a:t>
            </a:r>
          </a:p>
          <a:p>
            <a:pPr algn="ctr"/>
            <a:endParaRPr lang="en-US" b="1" dirty="0"/>
          </a:p>
          <a:p>
            <a:pPr algn="ctr"/>
            <a:r>
              <a:rPr lang="en-US" sz="2800" dirty="0" smtClean="0"/>
              <a:t>Therese Zink, MD, </a:t>
            </a:r>
            <a:r>
              <a:rPr lang="en-US" sz="2800" dirty="0" smtClean="0"/>
              <a:t>MPH</a:t>
            </a:r>
          </a:p>
          <a:p>
            <a:pPr algn="ctr"/>
            <a:endParaRPr lang="en-US" sz="2800" dirty="0" smtClean="0"/>
          </a:p>
          <a:p>
            <a:pPr algn="ctr"/>
            <a:r>
              <a:rPr lang="en-US" dirty="0" smtClean="0"/>
              <a:t>theresezink@gmail.com</a:t>
            </a:r>
            <a:endParaRPr lang="en-US" dirty="0" smtClean="0"/>
          </a:p>
          <a:p>
            <a:pPr algn="ctr"/>
            <a:endParaRPr lang="en-US" dirty="0"/>
          </a:p>
        </p:txBody>
      </p:sp>
    </p:spTree>
    <p:extLst>
      <p:ext uri="{BB962C8B-B14F-4D97-AF65-F5344CB8AC3E}">
        <p14:creationId xmlns:p14="http://schemas.microsoft.com/office/powerpoint/2010/main" val="3797024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1"/>
            <a:ext cx="1034833" cy="6096464"/>
          </a:xfrm>
        </p:spPr>
        <p:txBody>
          <a:bodyPr vert="vert270">
            <a:normAutofit/>
          </a:bodyPr>
          <a:lstStyle/>
          <a:p>
            <a:r>
              <a:rPr lang="en-US" dirty="0" smtClean="0"/>
              <a:t>Reflection: Person</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10</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8095" y="0"/>
            <a:ext cx="7620000" cy="7620000"/>
          </a:xfrm>
        </p:spPr>
      </p:pic>
    </p:spTree>
    <p:extLst>
      <p:ext uri="{BB962C8B-B14F-4D97-AF65-F5344CB8AC3E}">
        <p14:creationId xmlns:p14="http://schemas.microsoft.com/office/powerpoint/2010/main" val="200344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1"/>
            <a:ext cx="2410220" cy="1590675"/>
          </a:xfrm>
        </p:spPr>
        <p:txBody>
          <a:bodyPr>
            <a:noAutofit/>
          </a:bodyPr>
          <a:lstStyle/>
          <a:p>
            <a:r>
              <a:rPr lang="en-US" sz="3600" dirty="0" smtClean="0"/>
              <a:t>Reflection Profession</a:t>
            </a:r>
            <a:endParaRPr lang="en-US" sz="36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11</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9094" t="16675" r="20014" b="16107"/>
          <a:stretch/>
        </p:blipFill>
        <p:spPr>
          <a:xfrm>
            <a:off x="4633873" y="303708"/>
            <a:ext cx="8500454" cy="6748272"/>
          </a:xfrm>
        </p:spPr>
      </p:pic>
    </p:spTree>
    <p:extLst>
      <p:ext uri="{BB962C8B-B14F-4D97-AF65-F5344CB8AC3E}">
        <p14:creationId xmlns:p14="http://schemas.microsoft.com/office/powerpoint/2010/main" val="134644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a:t>
            </a:r>
            <a:r>
              <a:rPr lang="en-US" dirty="0" smtClean="0"/>
              <a:t>make </a:t>
            </a:r>
            <a:r>
              <a:rPr lang="en-US" dirty="0"/>
              <a:t>this a safe space?</a:t>
            </a:r>
          </a:p>
        </p:txBody>
      </p:sp>
      <p:sp>
        <p:nvSpPr>
          <p:cNvPr id="3" name="Content Placeholder 2"/>
          <p:cNvSpPr>
            <a:spLocks noGrp="1"/>
          </p:cNvSpPr>
          <p:nvPr>
            <p:ph idx="1"/>
          </p:nvPr>
        </p:nvSpPr>
        <p:spPr/>
        <p:txBody>
          <a:bodyPr/>
          <a:lstStyle/>
          <a:p>
            <a:pPr marL="0" indent="0">
              <a:buNone/>
            </a:pPr>
            <a:r>
              <a:rPr lang="en-US" dirty="0" smtClean="0"/>
              <a:t>– </a:t>
            </a:r>
            <a:r>
              <a:rPr lang="en-US" dirty="0"/>
              <a:t>Ability to Pass or </a:t>
            </a:r>
            <a:r>
              <a:rPr lang="en-US" dirty="0" smtClean="0"/>
              <a:t>Participate</a:t>
            </a:r>
          </a:p>
          <a:p>
            <a:pPr marL="0" indent="0">
              <a:buNone/>
            </a:pPr>
            <a:r>
              <a:rPr lang="en-US" dirty="0" smtClean="0"/>
              <a:t>– </a:t>
            </a:r>
            <a:r>
              <a:rPr lang="en-US" dirty="0"/>
              <a:t>Respect of Differing Opinions </a:t>
            </a:r>
            <a:endParaRPr lang="en-US" dirty="0" smtClean="0"/>
          </a:p>
          <a:p>
            <a:pPr marL="0" indent="0">
              <a:buNone/>
            </a:pPr>
            <a:r>
              <a:rPr lang="en-US" dirty="0" smtClean="0"/>
              <a:t>– </a:t>
            </a:r>
            <a:r>
              <a:rPr lang="en-US" dirty="0"/>
              <a:t>Meet people where they are </a:t>
            </a:r>
            <a:endParaRPr lang="en-US" dirty="0" smtClean="0"/>
          </a:p>
          <a:p>
            <a:pPr marL="0" indent="0">
              <a:buNone/>
            </a:pPr>
            <a:r>
              <a:rPr lang="en-US" dirty="0" smtClean="0"/>
              <a:t>– </a:t>
            </a:r>
            <a:r>
              <a:rPr lang="en-US" dirty="0"/>
              <a:t>Use of “I” Statements </a:t>
            </a:r>
            <a:endParaRPr lang="en-US" dirty="0" smtClean="0"/>
          </a:p>
          <a:p>
            <a:pPr marL="0" indent="0">
              <a:buNone/>
            </a:pPr>
            <a:r>
              <a:rPr lang="en-US" dirty="0" smtClean="0"/>
              <a:t>– </a:t>
            </a:r>
            <a:r>
              <a:rPr lang="en-US" dirty="0"/>
              <a:t>All Questions are Valid </a:t>
            </a:r>
            <a:endParaRPr lang="en-US" dirty="0" smtClean="0"/>
          </a:p>
          <a:p>
            <a:pPr marL="0" indent="0">
              <a:buNone/>
            </a:pPr>
            <a:r>
              <a:rPr lang="en-US" dirty="0" smtClean="0"/>
              <a:t>– </a:t>
            </a:r>
            <a:r>
              <a:rPr lang="en-US" dirty="0"/>
              <a:t>Confidentiality </a:t>
            </a:r>
            <a:endParaRPr lang="en-US" dirty="0" smtClean="0"/>
          </a:p>
          <a:p>
            <a:pPr marL="0" indent="0">
              <a:buNone/>
            </a:pPr>
            <a:r>
              <a:rPr lang="en-US" dirty="0" smtClean="0"/>
              <a:t>– </a:t>
            </a:r>
            <a:r>
              <a:rPr lang="en-US" dirty="0"/>
              <a:t>Risk-Taking Encouraged </a:t>
            </a:r>
            <a:endParaRPr lang="en-US" dirty="0" smtClean="0"/>
          </a:p>
          <a:p>
            <a:pPr marL="0" indent="0">
              <a:buNone/>
            </a:pPr>
            <a:r>
              <a:rPr lang="en-US" dirty="0" smtClean="0"/>
              <a:t>– </a:t>
            </a:r>
            <a:r>
              <a:rPr lang="en-US" dirty="0"/>
              <a:t>Have FUN while learning </a:t>
            </a:r>
            <a:endParaRPr lang="en-US" dirty="0" smtClean="0"/>
          </a:p>
          <a:p>
            <a:pPr marL="0" indent="0">
              <a:buNone/>
            </a:pPr>
            <a:r>
              <a:rPr lang="en-US" dirty="0"/>
              <a:t>	</a:t>
            </a:r>
            <a:r>
              <a:rPr lang="en-US" dirty="0" smtClean="0"/>
              <a:t>• </a:t>
            </a:r>
            <a:r>
              <a:rPr lang="en-US" dirty="0"/>
              <a:t>Anything missing? </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12</a:t>
            </a:fld>
            <a:endParaRPr lang="en-US" dirty="0"/>
          </a:p>
        </p:txBody>
      </p:sp>
      <p:pic>
        <p:nvPicPr>
          <p:cNvPr id="11" name="Picture 10"/>
          <p:cNvPicPr>
            <a:picLocks noChangeAspect="1"/>
          </p:cNvPicPr>
          <p:nvPr/>
        </p:nvPicPr>
        <p:blipFill>
          <a:blip r:embed="rId3"/>
          <a:stretch>
            <a:fillRect/>
          </a:stretch>
        </p:blipFill>
        <p:spPr>
          <a:xfrm>
            <a:off x="8786119" y="2282605"/>
            <a:ext cx="1085182" cy="932769"/>
          </a:xfrm>
          <a:prstGeom prst="rect">
            <a:avLst/>
          </a:prstGeom>
          <a:scene3d>
            <a:camera prst="orthographicFront">
              <a:rot lat="0" lon="5400000" rev="0"/>
            </a:camera>
            <a:lightRig rig="threePt" dir="t"/>
          </a:scene3d>
        </p:spPr>
      </p:pic>
      <p:graphicFrame>
        <p:nvGraphicFramePr>
          <p:cNvPr id="14" name="Diagram 13"/>
          <p:cNvGraphicFramePr/>
          <p:nvPr>
            <p:extLst>
              <p:ext uri="{D42A27DB-BD31-4B8C-83A1-F6EECF244321}">
                <p14:modId xmlns:p14="http://schemas.microsoft.com/office/powerpoint/2010/main" val="1966574685"/>
              </p:ext>
            </p:extLst>
          </p:nvPr>
        </p:nvGraphicFramePr>
        <p:xfrm>
          <a:off x="3870960" y="1071882"/>
          <a:ext cx="9753600" cy="650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9660193" y="5945951"/>
            <a:ext cx="2087323" cy="783548"/>
          </a:xfrm>
          <a:prstGeom prst="rect">
            <a:avLst/>
          </a:prstGeom>
          <a:noFill/>
        </p:spPr>
        <p:txBody>
          <a:bodyPr wrap="square" rtlCol="0">
            <a:spAutoFit/>
          </a:bodyPr>
          <a:lstStyle/>
          <a:p>
            <a:r>
              <a:rPr lang="en-US" dirty="0" smtClean="0">
                <a:solidFill>
                  <a:schemeClr val="bg1"/>
                </a:solidFill>
              </a:rPr>
              <a:t>Safe </a:t>
            </a:r>
          </a:p>
          <a:p>
            <a:r>
              <a:rPr lang="en-US" dirty="0" smtClean="0">
                <a:solidFill>
                  <a:schemeClr val="bg1"/>
                </a:solidFill>
              </a:rPr>
              <a:t>space</a:t>
            </a:r>
            <a:endParaRPr lang="en-US" dirty="0">
              <a:solidFill>
                <a:schemeClr val="bg1"/>
              </a:solidFill>
            </a:endParaRPr>
          </a:p>
        </p:txBody>
      </p:sp>
      <p:sp>
        <p:nvSpPr>
          <p:cNvPr id="16" name="TextBox 15"/>
          <p:cNvSpPr txBox="1"/>
          <p:nvPr/>
        </p:nvSpPr>
        <p:spPr>
          <a:xfrm>
            <a:off x="10423684" y="4104112"/>
            <a:ext cx="1515603" cy="437940"/>
          </a:xfrm>
          <a:prstGeom prst="rect">
            <a:avLst/>
          </a:prstGeom>
          <a:noFill/>
        </p:spPr>
        <p:txBody>
          <a:bodyPr wrap="square" rtlCol="0">
            <a:spAutoFit/>
          </a:bodyPr>
          <a:lstStyle/>
          <a:p>
            <a:r>
              <a:rPr lang="en-US" dirty="0" smtClean="0">
                <a:solidFill>
                  <a:schemeClr val="bg1"/>
                </a:solidFill>
              </a:rPr>
              <a:t>Respect</a:t>
            </a:r>
            <a:endParaRPr lang="en-US" dirty="0">
              <a:solidFill>
                <a:schemeClr val="bg1"/>
              </a:solidFill>
            </a:endParaRPr>
          </a:p>
        </p:txBody>
      </p:sp>
    </p:spTree>
    <p:extLst>
      <p:ext uri="{BB962C8B-B14F-4D97-AF65-F5344CB8AC3E}">
        <p14:creationId xmlns:p14="http://schemas.microsoft.com/office/powerpoint/2010/main" val="306955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618720" cy="1590675"/>
          </a:xfrm>
        </p:spPr>
        <p:txBody>
          <a:bodyPr/>
          <a:lstStyle/>
          <a:p>
            <a:r>
              <a:rPr lang="en-US" dirty="0" smtClean="0"/>
              <a:t>Exercise: Reflective Writing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99803"/>
            <a:ext cx="4343400" cy="2308860"/>
          </a:xfrm>
        </p:spPr>
      </p:pic>
      <p:sp>
        <p:nvSpPr>
          <p:cNvPr id="4" name="Slide Number Placeholder 3"/>
          <p:cNvSpPr>
            <a:spLocks noGrp="1"/>
          </p:cNvSpPr>
          <p:nvPr>
            <p:ph type="sldNum" sz="quarter" idx="10"/>
          </p:nvPr>
        </p:nvSpPr>
        <p:spPr/>
        <p:txBody>
          <a:bodyPr/>
          <a:lstStyle/>
          <a:p>
            <a:fld id="{B2B613A9-0196-4103-A730-64D9B0C7CDAE}" type="slidenum">
              <a:rPr lang="en-US" smtClean="0"/>
              <a:pPr/>
              <a:t>13</a:t>
            </a:fld>
            <a:endParaRPr lang="en-US" dirty="0"/>
          </a:p>
        </p:txBody>
      </p:sp>
      <p:pic>
        <p:nvPicPr>
          <p:cNvPr id="6" name="Picture 5"/>
          <p:cNvPicPr>
            <a:picLocks noChangeAspect="1"/>
          </p:cNvPicPr>
          <p:nvPr/>
        </p:nvPicPr>
        <p:blipFill>
          <a:blip r:embed="rId4"/>
          <a:stretch>
            <a:fillRect/>
          </a:stretch>
        </p:blipFill>
        <p:spPr>
          <a:xfrm>
            <a:off x="11769519" y="438151"/>
            <a:ext cx="2279028" cy="3657600"/>
          </a:xfrm>
          <a:prstGeom prst="rect">
            <a:avLst/>
          </a:prstGeom>
        </p:spPr>
      </p:pic>
      <p:sp>
        <p:nvSpPr>
          <p:cNvPr id="8" name="TextBox 7"/>
          <p:cNvSpPr txBox="1"/>
          <p:nvPr/>
        </p:nvSpPr>
        <p:spPr>
          <a:xfrm>
            <a:off x="1419368" y="3008663"/>
            <a:ext cx="11199352" cy="517769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Consider an experience where you did not exercise cultural humility.</a:t>
            </a:r>
          </a:p>
          <a:p>
            <a:pPr marL="457200" indent="-457200">
              <a:buFont typeface="Arial" panose="020B0604020202020204" pitchFamily="34" charset="0"/>
              <a:buChar char="•"/>
            </a:pPr>
            <a:r>
              <a:rPr lang="en-US" sz="2800" dirty="0" smtClean="0"/>
              <a:t>Consider observing an interaction where cultural humility was missing.</a:t>
            </a:r>
          </a:p>
          <a:p>
            <a:pPr marL="457200" indent="-457200">
              <a:buFont typeface="Arial" panose="020B0604020202020204" pitchFamily="34" charset="0"/>
              <a:buChar char="•"/>
            </a:pPr>
            <a:r>
              <a:rPr lang="en-US" sz="2800" dirty="0" smtClean="0"/>
              <a:t>Think about a future interaction where cultural humility will be needed. </a:t>
            </a:r>
          </a:p>
          <a:p>
            <a:pPr marL="457200" indent="-457200">
              <a:buFont typeface="Arial" panose="020B0604020202020204" pitchFamily="34" charset="0"/>
              <a:buChar char="•"/>
            </a:pPr>
            <a:endParaRPr lang="en-US" sz="2800" dirty="0"/>
          </a:p>
          <a:p>
            <a:r>
              <a:rPr lang="en-US" sz="2800" dirty="0" smtClean="0"/>
              <a:t>Details—who are the characters, what is the setting, </a:t>
            </a:r>
          </a:p>
          <a:p>
            <a:r>
              <a:rPr lang="en-US" sz="2800" dirty="0" smtClean="0"/>
              <a:t>Feelings . . . </a:t>
            </a:r>
          </a:p>
          <a:p>
            <a:r>
              <a:rPr lang="en-US" sz="2800" dirty="0" smtClean="0"/>
              <a:t>What do differently? What are the missed or potential opportunities?</a:t>
            </a:r>
          </a:p>
          <a:p>
            <a:endParaRPr lang="en-US" sz="2800" dirty="0" smtClean="0"/>
          </a:p>
          <a:p>
            <a:endParaRPr lang="en-US" dirty="0"/>
          </a:p>
        </p:txBody>
      </p:sp>
    </p:spTree>
    <p:extLst>
      <p:ext uri="{BB962C8B-B14F-4D97-AF65-F5344CB8AC3E}">
        <p14:creationId xmlns:p14="http://schemas.microsoft.com/office/powerpoint/2010/main" val="3551749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4752"/>
            <a:ext cx="12618720" cy="5221606"/>
          </a:xfrm>
        </p:spPr>
        <p:txBody>
          <a:bodyPr/>
          <a:lstStyle/>
          <a:p>
            <a:pPr marL="0" indent="0">
              <a:buNone/>
            </a:pPr>
            <a:r>
              <a:rPr lang="en-US" sz="6000" dirty="0" smtClean="0"/>
              <a:t>EXERCISE:      Think</a:t>
            </a:r>
          </a:p>
          <a:p>
            <a:pPr marL="0" indent="0" algn="ctr">
              <a:buNone/>
            </a:pPr>
            <a:endParaRPr lang="en-US" sz="6000" dirty="0" smtClean="0"/>
          </a:p>
          <a:p>
            <a:pPr marL="0" indent="0" algn="ctr">
              <a:buNone/>
            </a:pPr>
            <a:r>
              <a:rPr lang="en-US" sz="6000" dirty="0" smtClean="0"/>
              <a:t>Pair </a:t>
            </a:r>
          </a:p>
          <a:p>
            <a:pPr marL="0" indent="0" algn="ctr">
              <a:buNone/>
            </a:pPr>
            <a:endParaRPr lang="en-US" sz="6000" dirty="0" smtClean="0"/>
          </a:p>
          <a:p>
            <a:pPr marL="0" indent="0" algn="ctr">
              <a:buNone/>
            </a:pPr>
            <a:r>
              <a:rPr lang="en-US" sz="6000" dirty="0" smtClean="0"/>
              <a:t>Share</a:t>
            </a:r>
            <a:endParaRPr lang="en-US" sz="60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14</a:t>
            </a:fld>
            <a:endParaRPr lang="en-US" dirty="0"/>
          </a:p>
        </p:txBody>
      </p:sp>
    </p:spTree>
    <p:extLst>
      <p:ext uri="{BB962C8B-B14F-4D97-AF65-F5344CB8AC3E}">
        <p14:creationId xmlns:p14="http://schemas.microsoft.com/office/powerpoint/2010/main" val="3405714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15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556" y="-3033131"/>
            <a:ext cx="19751040" cy="14813280"/>
          </a:xfrm>
          <a:prstGeom prst="rect">
            <a:avLst/>
          </a:prstGeom>
        </p:spPr>
      </p:pic>
    </p:spTree>
    <p:extLst>
      <p:ext uri="{BB962C8B-B14F-4D97-AF65-F5344CB8AC3E}">
        <p14:creationId xmlns:p14="http://schemas.microsoft.com/office/powerpoint/2010/main" val="298900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16</a:t>
            </a:fld>
            <a:endParaRPr lang="en-US" dirty="0">
              <a:solidFill>
                <a:schemeClr val="bg1"/>
              </a:solidFill>
            </a:endParaRPr>
          </a:p>
        </p:txBody>
      </p:sp>
      <p:sp>
        <p:nvSpPr>
          <p:cNvPr id="3" name="Content Placeholder 2">
            <a:extLst>
              <a:ext uri="{FF2B5EF4-FFF2-40B4-BE49-F238E27FC236}">
                <a16:creationId xmlns=""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BDE38-FED8-41A2-AEB5-A5C00EC5F460}"/>
              </a:ext>
            </a:extLst>
          </p:cNvPr>
          <p:cNvSpPr>
            <a:spLocks noGrp="1"/>
          </p:cNvSpPr>
          <p:nvPr>
            <p:ph type="title"/>
          </p:nvPr>
        </p:nvSpPr>
        <p:spPr/>
        <p:txBody>
          <a:bodyPr anchor="t">
            <a:noAutofit/>
          </a:bodyPr>
          <a:lstStyle/>
          <a:p>
            <a:pPr algn="ctr"/>
            <a:r>
              <a:rPr lang="en-US" dirty="0" smtClean="0">
                <a:solidFill>
                  <a:schemeClr val="tx1"/>
                </a:solidFill>
                <a:latin typeface="Arial" panose="020B0604020202020204" pitchFamily="34" charset="0"/>
                <a:cs typeface="Arial" panose="020B0604020202020204" pitchFamily="34" charset="0"/>
              </a:rPr>
              <a:t>Learning Objectives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4232B65C-8A13-45BE-9BA7-386084A0037E}"/>
              </a:ext>
            </a:extLst>
          </p:cNvPr>
          <p:cNvSpPr>
            <a:spLocks noGrp="1"/>
          </p:cNvSpPr>
          <p:nvPr>
            <p:ph idx="1"/>
          </p:nvPr>
        </p:nvSpPr>
        <p:spPr/>
        <p:txBody>
          <a:bodyPr>
            <a:noAutofit/>
          </a:bodyPr>
          <a:lstStyle/>
          <a:p>
            <a:pPr lvl="0"/>
            <a:r>
              <a:rPr lang="en-US" dirty="0"/>
              <a:t>Articulate the difference between cultural competence and culture humility</a:t>
            </a:r>
          </a:p>
          <a:p>
            <a:pPr lvl="0"/>
            <a:r>
              <a:rPr lang="en-US" dirty="0"/>
              <a:t>Identify methods to practice and teach cultural humility in global health practice</a:t>
            </a:r>
          </a:p>
          <a:p>
            <a:pPr lvl="0"/>
            <a:r>
              <a:rPr lang="en-US" dirty="0"/>
              <a:t>Evaluate your cultural humility to date (private exercise)</a:t>
            </a:r>
          </a:p>
          <a:p>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2</a:t>
            </a:fld>
            <a:endParaRPr lang="en-US" dirty="0"/>
          </a:p>
        </p:txBody>
      </p:sp>
    </p:spTree>
    <p:extLst>
      <p:ext uri="{BB962C8B-B14F-4D97-AF65-F5344CB8AC3E}">
        <p14:creationId xmlns:p14="http://schemas.microsoft.com/office/powerpoint/2010/main" val="182383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3</a:t>
            </a:fld>
            <a:endParaRPr lang="en-US" dirty="0"/>
          </a:p>
        </p:txBody>
      </p:sp>
      <p:sp>
        <p:nvSpPr>
          <p:cNvPr id="3" name="Rectangle 2"/>
          <p:cNvSpPr/>
          <p:nvPr/>
        </p:nvSpPr>
        <p:spPr>
          <a:xfrm>
            <a:off x="3614738" y="2443074"/>
            <a:ext cx="7315200" cy="3785652"/>
          </a:xfrm>
          <a:prstGeom prst="rect">
            <a:avLst/>
          </a:prstGeom>
        </p:spPr>
        <p:txBody>
          <a:bodyPr>
            <a:spAutoFit/>
          </a:bodyPr>
          <a:lstStyle/>
          <a:p>
            <a:r>
              <a:rPr lang="en-US" sz="5400" dirty="0" smtClean="0">
                <a:solidFill>
                  <a:srgbClr val="666666"/>
                </a:solidFill>
                <a:latin typeface="Arial" panose="020B0604020202020204" pitchFamily="34" charset="0"/>
                <a:ea typeface="Times New Roman" panose="02020603050405020304" pitchFamily="18" charset="0"/>
              </a:rPr>
              <a:t>The </a:t>
            </a:r>
            <a:r>
              <a:rPr lang="en-US" sz="5400" dirty="0">
                <a:solidFill>
                  <a:srgbClr val="666666"/>
                </a:solidFill>
                <a:latin typeface="Arial" panose="020B0604020202020204" pitchFamily="34" charset="0"/>
                <a:ea typeface="Times New Roman" panose="02020603050405020304" pitchFamily="18" charset="0"/>
              </a:rPr>
              <a:t>road to hell is paved with good intentions</a:t>
            </a:r>
            <a:r>
              <a:rPr lang="en-US" sz="5400" dirty="0" smtClean="0">
                <a:solidFill>
                  <a:srgbClr val="666666"/>
                </a:solidFill>
                <a:latin typeface="Arial" panose="020B0604020202020204" pitchFamily="34" charset="0"/>
                <a:ea typeface="Times New Roman" panose="02020603050405020304" pitchFamily="18" charset="0"/>
              </a:rPr>
              <a:t>.</a:t>
            </a:r>
          </a:p>
          <a:p>
            <a:endParaRPr lang="en-US" sz="5400" dirty="0" smtClean="0">
              <a:solidFill>
                <a:srgbClr val="666666"/>
              </a:solidFill>
              <a:latin typeface="Arial" panose="020B0604020202020204" pitchFamily="34" charset="0"/>
              <a:ea typeface="Times New Roman" panose="02020603050405020304" pitchFamily="18" charset="0"/>
            </a:endParaRPr>
          </a:p>
          <a:p>
            <a:r>
              <a:rPr lang="en-US" sz="2400" dirty="0" smtClean="0">
                <a:solidFill>
                  <a:srgbClr val="666666"/>
                </a:solidFill>
                <a:latin typeface="Arial" panose="020B0604020202020204" pitchFamily="34" charset="0"/>
                <a:ea typeface="Times New Roman" panose="02020603050405020304" pitchFamily="18" charset="0"/>
              </a:rPr>
              <a:t>--Bernard </a:t>
            </a:r>
            <a:r>
              <a:rPr lang="en-US" sz="2400" dirty="0">
                <a:solidFill>
                  <a:srgbClr val="666666"/>
                </a:solidFill>
                <a:latin typeface="Arial" panose="020B0604020202020204" pitchFamily="34" charset="0"/>
                <a:ea typeface="Times New Roman" panose="02020603050405020304" pitchFamily="18" charset="0"/>
              </a:rPr>
              <a:t>of </a:t>
            </a:r>
            <a:r>
              <a:rPr lang="en-US" sz="2400" dirty="0" err="1">
                <a:solidFill>
                  <a:srgbClr val="666666"/>
                </a:solidFill>
                <a:latin typeface="Arial" panose="020B0604020202020204" pitchFamily="34" charset="0"/>
                <a:ea typeface="Times New Roman" panose="02020603050405020304" pitchFamily="18" charset="0"/>
              </a:rPr>
              <a:t>Clairvaux</a:t>
            </a:r>
            <a:r>
              <a:rPr lang="en-US" sz="2400" dirty="0">
                <a:solidFill>
                  <a:srgbClr val="666666"/>
                </a:solidFill>
                <a:latin typeface="Arial" panose="020B0604020202020204" pitchFamily="34" charset="0"/>
                <a:ea typeface="Times New Roman" panose="02020603050405020304" pitchFamily="18" charset="0"/>
              </a:rPr>
              <a:t>, French </a:t>
            </a:r>
            <a:r>
              <a:rPr lang="en-US" sz="2400" dirty="0" smtClean="0">
                <a:solidFill>
                  <a:srgbClr val="666666"/>
                </a:solidFill>
                <a:latin typeface="Arial" panose="020B0604020202020204" pitchFamily="34" charset="0"/>
                <a:ea typeface="Times New Roman" panose="02020603050405020304" pitchFamily="18" charset="0"/>
              </a:rPr>
              <a:t>Abbot (1090-1153</a:t>
            </a:r>
            <a:r>
              <a:rPr lang="en-US" sz="2400" dirty="0">
                <a:solidFill>
                  <a:srgbClr val="666666"/>
                </a:solidFill>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4060497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498" y="0"/>
            <a:ext cx="7772400" cy="8117840"/>
          </a:xfrm>
          <a:prstGeom prst="rect">
            <a:avLst/>
          </a:prstGeom>
        </p:spPr>
      </p:pic>
    </p:spTree>
    <p:extLst>
      <p:ext uri="{BB962C8B-B14F-4D97-AF65-F5344CB8AC3E}">
        <p14:creationId xmlns:p14="http://schemas.microsoft.com/office/powerpoint/2010/main" val="409470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5</a:t>
            </a:fld>
            <a:endParaRPr lang="en-US" dirty="0"/>
          </a:p>
        </p:txBody>
      </p:sp>
      <p:pic>
        <p:nvPicPr>
          <p:cNvPr id="3" name="Picture 2" descr="PubMed Central, Table 1: Appl Nurs Res. 2013 Nov; 26(4): 10.1016/j.apnr.2013.06.008. Published online 2013 Aug 12. doi:  10.1016/j.apnr.2013.06.008 - Google Chrome"/>
          <p:cNvPicPr>
            <a:picLocks noChangeAspect="1"/>
          </p:cNvPicPr>
          <p:nvPr/>
        </p:nvPicPr>
        <p:blipFill rotWithShape="1">
          <a:blip r:embed="rId3">
            <a:extLst>
              <a:ext uri="{28A0092B-C50C-407E-A947-70E740481C1C}">
                <a14:useLocalDpi xmlns:a14="http://schemas.microsoft.com/office/drawing/2010/main" val="0"/>
              </a:ext>
            </a:extLst>
          </a:blip>
          <a:srcRect l="4596" r="1468" b="8549"/>
          <a:stretch/>
        </p:blipFill>
        <p:spPr>
          <a:xfrm>
            <a:off x="2346959" y="-685046"/>
            <a:ext cx="9306561" cy="7553206"/>
          </a:xfrm>
          <a:prstGeom prst="rect">
            <a:avLst/>
          </a:prstGeom>
          <a:noFill/>
          <a:ln>
            <a:noFill/>
          </a:ln>
        </p:spPr>
      </p:pic>
    </p:spTree>
    <p:extLst>
      <p:ext uri="{BB962C8B-B14F-4D97-AF65-F5344CB8AC3E}">
        <p14:creationId xmlns:p14="http://schemas.microsoft.com/office/powerpoint/2010/main" val="391010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Humility vs Cultural Competence</a:t>
            </a:r>
            <a:endParaRPr lang="en-US" dirty="0"/>
          </a:p>
        </p:txBody>
      </p:sp>
      <p:sp>
        <p:nvSpPr>
          <p:cNvPr id="3" name="Content Placeholder 2"/>
          <p:cNvSpPr>
            <a:spLocks noGrp="1"/>
          </p:cNvSpPr>
          <p:nvPr>
            <p:ph idx="1"/>
          </p:nvPr>
        </p:nvSpPr>
        <p:spPr/>
        <p:txBody>
          <a:bodyPr/>
          <a:lstStyle/>
          <a:p>
            <a:pPr marL="0" indent="0">
              <a:buNone/>
            </a:pPr>
            <a:r>
              <a:rPr lang="en-US" dirty="0" smtClean="0"/>
              <a:t>Cultural </a:t>
            </a:r>
            <a:r>
              <a:rPr lang="en-US" dirty="0"/>
              <a:t>humility is a process of self-reflection and discovery to understand oneself and then others in order to build honest and trustworthy </a:t>
            </a:r>
            <a:r>
              <a:rPr lang="en-US" dirty="0" smtClean="0"/>
              <a:t>relationships.</a:t>
            </a:r>
          </a:p>
          <a:p>
            <a:pPr marL="0" indent="0" algn="r">
              <a:buNone/>
            </a:pPr>
            <a:r>
              <a:rPr lang="en-US" dirty="0"/>
              <a:t> </a:t>
            </a:r>
            <a:r>
              <a:rPr lang="en-US" dirty="0" smtClean="0"/>
              <a:t>-</a:t>
            </a:r>
            <a:r>
              <a:rPr lang="en-US" sz="1600" dirty="0" err="1" smtClean="0"/>
              <a:t>Tervalon</a:t>
            </a:r>
            <a:r>
              <a:rPr lang="en-US" sz="1600" dirty="0" smtClean="0"/>
              <a:t> </a:t>
            </a:r>
            <a:r>
              <a:rPr lang="en-US" sz="1600" dirty="0"/>
              <a:t>&amp; Murray-Garcia, </a:t>
            </a:r>
            <a:r>
              <a:rPr lang="en-US" sz="1600" dirty="0" smtClean="0"/>
              <a:t>1998</a:t>
            </a:r>
            <a:endParaRPr lang="en-US" sz="16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368055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740" y="1929766"/>
            <a:ext cx="6590581" cy="2763004"/>
          </a:xfrm>
        </p:spPr>
        <p:txBody>
          <a:bodyPr/>
          <a:lstStyle/>
          <a:p>
            <a:r>
              <a:rPr lang="en-US" dirty="0" smtClean="0"/>
              <a:t>Toxic Charity </a:t>
            </a:r>
            <a:br>
              <a:rPr lang="en-US" dirty="0" smtClean="0"/>
            </a:br>
            <a:r>
              <a:rPr lang="en-US" dirty="0" smtClean="0"/>
              <a:t>~Richard Lupton</a:t>
            </a:r>
            <a:endParaRPr lang="en-US" dirty="0"/>
          </a:p>
        </p:txBody>
      </p:sp>
      <p:pic>
        <p:nvPicPr>
          <p:cNvPr id="5" name="Content Placeholder 4"/>
          <p:cNvPicPr>
            <a:picLocks noGrp="1" noChangeAspect="1"/>
          </p:cNvPicPr>
          <p:nvPr>
            <p:ph idx="1"/>
          </p:nvPr>
        </p:nvPicPr>
        <p:blipFill>
          <a:blip r:embed="rId2"/>
          <a:stretch>
            <a:fillRect/>
          </a:stretch>
        </p:blipFill>
        <p:spPr>
          <a:xfrm>
            <a:off x="803187" y="788282"/>
            <a:ext cx="3904488" cy="3904488"/>
          </a:xfrm>
          <a:prstGeom prst="rect">
            <a:avLst/>
          </a:prstGeom>
        </p:spPr>
      </p:pic>
      <p:sp>
        <p:nvSpPr>
          <p:cNvPr id="4" name="Slide Number Placeholder 3"/>
          <p:cNvSpPr>
            <a:spLocks noGrp="1"/>
          </p:cNvSpPr>
          <p:nvPr>
            <p:ph type="sldNum" sz="quarter" idx="10"/>
          </p:nvPr>
        </p:nvSpPr>
        <p:spPr/>
        <p:txBody>
          <a:bodyPr/>
          <a:lstStyle/>
          <a:p>
            <a:fld id="{B2B613A9-0196-4103-A730-64D9B0C7CDAE}"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4179964" y="2955806"/>
            <a:ext cx="3904488" cy="3904488"/>
          </a:xfrm>
          <a:prstGeom prst="rect">
            <a:avLst/>
          </a:prstGeom>
        </p:spPr>
      </p:pic>
    </p:spTree>
    <p:extLst>
      <p:ext uri="{BB962C8B-B14F-4D97-AF65-F5344CB8AC3E}">
        <p14:creationId xmlns:p14="http://schemas.microsoft.com/office/powerpoint/2010/main" val="239174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a:t>
            </a:r>
            <a:r>
              <a:rPr lang="en-US" dirty="0" smtClean="0"/>
              <a:t>make </a:t>
            </a:r>
            <a:r>
              <a:rPr lang="en-US" dirty="0"/>
              <a:t>this a safe space?</a:t>
            </a:r>
          </a:p>
        </p:txBody>
      </p:sp>
      <p:sp>
        <p:nvSpPr>
          <p:cNvPr id="3" name="Content Placeholder 2"/>
          <p:cNvSpPr>
            <a:spLocks noGrp="1"/>
          </p:cNvSpPr>
          <p:nvPr>
            <p:ph idx="1"/>
          </p:nvPr>
        </p:nvSpPr>
        <p:spPr/>
        <p:txBody>
          <a:bodyPr/>
          <a:lstStyle/>
          <a:p>
            <a:pPr marL="0" indent="0">
              <a:buNone/>
            </a:pPr>
            <a:r>
              <a:rPr lang="en-US" dirty="0" smtClean="0"/>
              <a:t>– </a:t>
            </a:r>
            <a:r>
              <a:rPr lang="en-US" dirty="0"/>
              <a:t>Ability to Pass or </a:t>
            </a:r>
            <a:r>
              <a:rPr lang="en-US" dirty="0" smtClean="0"/>
              <a:t>Participate</a:t>
            </a:r>
          </a:p>
          <a:p>
            <a:pPr marL="0" indent="0">
              <a:buNone/>
            </a:pPr>
            <a:r>
              <a:rPr lang="en-US" dirty="0" smtClean="0"/>
              <a:t>– </a:t>
            </a:r>
            <a:r>
              <a:rPr lang="en-US" dirty="0"/>
              <a:t>Respect of Differing Opinions </a:t>
            </a:r>
            <a:endParaRPr lang="en-US" dirty="0" smtClean="0"/>
          </a:p>
          <a:p>
            <a:pPr marL="0" indent="0">
              <a:buNone/>
            </a:pPr>
            <a:r>
              <a:rPr lang="en-US" dirty="0" smtClean="0"/>
              <a:t>– </a:t>
            </a:r>
            <a:r>
              <a:rPr lang="en-US" dirty="0"/>
              <a:t>Meet people where they are </a:t>
            </a:r>
            <a:endParaRPr lang="en-US" dirty="0" smtClean="0"/>
          </a:p>
          <a:p>
            <a:pPr marL="0" indent="0">
              <a:buNone/>
            </a:pPr>
            <a:r>
              <a:rPr lang="en-US" dirty="0" smtClean="0"/>
              <a:t>– </a:t>
            </a:r>
            <a:r>
              <a:rPr lang="en-US" dirty="0"/>
              <a:t>Use of “I” Statements </a:t>
            </a:r>
            <a:endParaRPr lang="en-US" dirty="0" smtClean="0"/>
          </a:p>
          <a:p>
            <a:pPr marL="0" indent="0">
              <a:buNone/>
            </a:pPr>
            <a:r>
              <a:rPr lang="en-US" dirty="0" smtClean="0"/>
              <a:t>– </a:t>
            </a:r>
            <a:r>
              <a:rPr lang="en-US" dirty="0"/>
              <a:t>All Questions are Valid </a:t>
            </a:r>
            <a:endParaRPr lang="en-US" dirty="0" smtClean="0"/>
          </a:p>
          <a:p>
            <a:pPr marL="0" indent="0">
              <a:buNone/>
            </a:pPr>
            <a:r>
              <a:rPr lang="en-US" dirty="0" smtClean="0"/>
              <a:t>– </a:t>
            </a:r>
            <a:r>
              <a:rPr lang="en-US" dirty="0"/>
              <a:t>Confidentiality </a:t>
            </a:r>
            <a:endParaRPr lang="en-US" dirty="0" smtClean="0"/>
          </a:p>
          <a:p>
            <a:pPr marL="0" indent="0">
              <a:buNone/>
            </a:pPr>
            <a:r>
              <a:rPr lang="en-US" dirty="0" smtClean="0"/>
              <a:t>– </a:t>
            </a:r>
            <a:r>
              <a:rPr lang="en-US" dirty="0"/>
              <a:t>Risk-Taking Encouraged </a:t>
            </a:r>
            <a:endParaRPr lang="en-US" dirty="0" smtClean="0"/>
          </a:p>
          <a:p>
            <a:pPr marL="0" indent="0">
              <a:buNone/>
            </a:pPr>
            <a:r>
              <a:rPr lang="en-US" dirty="0" smtClean="0"/>
              <a:t>– </a:t>
            </a:r>
            <a:r>
              <a:rPr lang="en-US" dirty="0"/>
              <a:t>Have FUN while learning </a:t>
            </a:r>
            <a:endParaRPr lang="en-US" dirty="0" smtClean="0"/>
          </a:p>
          <a:p>
            <a:pPr marL="0" indent="0">
              <a:buNone/>
            </a:pPr>
            <a:r>
              <a:rPr lang="en-US" dirty="0"/>
              <a:t>	</a:t>
            </a:r>
            <a:r>
              <a:rPr lang="en-US" dirty="0" smtClean="0"/>
              <a:t>• </a:t>
            </a:r>
            <a:r>
              <a:rPr lang="en-US" dirty="0"/>
              <a:t>Anything missing? </a:t>
            </a:r>
          </a:p>
        </p:txBody>
      </p:sp>
      <p:sp>
        <p:nvSpPr>
          <p:cNvPr id="4" name="Slide Number Placeholder 3"/>
          <p:cNvSpPr>
            <a:spLocks noGrp="1"/>
          </p:cNvSpPr>
          <p:nvPr>
            <p:ph type="sldNum" sz="quarter" idx="10"/>
          </p:nvPr>
        </p:nvSpPr>
        <p:spPr/>
        <p:txBody>
          <a:bodyPr/>
          <a:lstStyle/>
          <a:p>
            <a:fld id="{B2B613A9-0196-4103-A730-64D9B0C7CDAE}" type="slidenum">
              <a:rPr lang="en-US" smtClean="0"/>
              <a:pPr/>
              <a:t>8</a:t>
            </a:fld>
            <a:endParaRPr lang="en-US" dirty="0"/>
          </a:p>
        </p:txBody>
      </p:sp>
      <p:pic>
        <p:nvPicPr>
          <p:cNvPr id="11" name="Picture 10"/>
          <p:cNvPicPr>
            <a:picLocks noChangeAspect="1"/>
          </p:cNvPicPr>
          <p:nvPr/>
        </p:nvPicPr>
        <p:blipFill>
          <a:blip r:embed="rId3"/>
          <a:stretch>
            <a:fillRect/>
          </a:stretch>
        </p:blipFill>
        <p:spPr>
          <a:xfrm>
            <a:off x="8786119" y="2282605"/>
            <a:ext cx="1085182" cy="932769"/>
          </a:xfrm>
          <a:prstGeom prst="rect">
            <a:avLst/>
          </a:prstGeom>
          <a:scene3d>
            <a:camera prst="orthographicFront">
              <a:rot lat="0" lon="5400000" rev="0"/>
            </a:camera>
            <a:lightRig rig="threePt" dir="t"/>
          </a:scene3d>
        </p:spPr>
      </p:pic>
      <p:graphicFrame>
        <p:nvGraphicFramePr>
          <p:cNvPr id="14" name="Diagram 13"/>
          <p:cNvGraphicFramePr/>
          <p:nvPr>
            <p:extLst>
              <p:ext uri="{D42A27DB-BD31-4B8C-83A1-F6EECF244321}">
                <p14:modId xmlns:p14="http://schemas.microsoft.com/office/powerpoint/2010/main" val="1966574685"/>
              </p:ext>
            </p:extLst>
          </p:nvPr>
        </p:nvGraphicFramePr>
        <p:xfrm>
          <a:off x="3870960" y="1071882"/>
          <a:ext cx="9753600" cy="650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9660193" y="5945951"/>
            <a:ext cx="2087323" cy="783548"/>
          </a:xfrm>
          <a:prstGeom prst="rect">
            <a:avLst/>
          </a:prstGeom>
          <a:noFill/>
        </p:spPr>
        <p:txBody>
          <a:bodyPr wrap="square" rtlCol="0">
            <a:spAutoFit/>
          </a:bodyPr>
          <a:lstStyle/>
          <a:p>
            <a:r>
              <a:rPr lang="en-US" dirty="0" smtClean="0">
                <a:solidFill>
                  <a:schemeClr val="bg1"/>
                </a:solidFill>
              </a:rPr>
              <a:t>Safe </a:t>
            </a:r>
          </a:p>
          <a:p>
            <a:r>
              <a:rPr lang="en-US" dirty="0" smtClean="0">
                <a:solidFill>
                  <a:schemeClr val="bg1"/>
                </a:solidFill>
              </a:rPr>
              <a:t>space</a:t>
            </a:r>
            <a:endParaRPr lang="en-US" dirty="0">
              <a:solidFill>
                <a:schemeClr val="bg1"/>
              </a:solidFill>
            </a:endParaRPr>
          </a:p>
        </p:txBody>
      </p:sp>
      <p:sp>
        <p:nvSpPr>
          <p:cNvPr id="16" name="TextBox 15"/>
          <p:cNvSpPr txBox="1"/>
          <p:nvPr/>
        </p:nvSpPr>
        <p:spPr>
          <a:xfrm>
            <a:off x="10423684" y="4104112"/>
            <a:ext cx="1515603" cy="437940"/>
          </a:xfrm>
          <a:prstGeom prst="rect">
            <a:avLst/>
          </a:prstGeom>
          <a:noFill/>
        </p:spPr>
        <p:txBody>
          <a:bodyPr wrap="square" rtlCol="0">
            <a:spAutoFit/>
          </a:bodyPr>
          <a:lstStyle/>
          <a:p>
            <a:r>
              <a:rPr lang="en-US" dirty="0" smtClean="0">
                <a:solidFill>
                  <a:schemeClr val="bg1"/>
                </a:solidFill>
              </a:rPr>
              <a:t>Respect</a:t>
            </a:r>
            <a:endParaRPr lang="en-US" dirty="0">
              <a:solidFill>
                <a:schemeClr val="bg1"/>
              </a:solidFill>
            </a:endParaRPr>
          </a:p>
        </p:txBody>
      </p:sp>
    </p:spTree>
    <p:extLst>
      <p:ext uri="{BB962C8B-B14F-4D97-AF65-F5344CB8AC3E}">
        <p14:creationId xmlns:p14="http://schemas.microsoft.com/office/powerpoint/2010/main" val="275926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4752"/>
            <a:ext cx="12618720" cy="5221606"/>
          </a:xfrm>
        </p:spPr>
        <p:txBody>
          <a:bodyPr/>
          <a:lstStyle/>
          <a:p>
            <a:pPr marL="0" indent="0">
              <a:buNone/>
            </a:pPr>
            <a:r>
              <a:rPr lang="en-US" sz="6000" dirty="0" smtClean="0"/>
              <a:t>EXERCISE:      Think</a:t>
            </a:r>
          </a:p>
          <a:p>
            <a:pPr marL="0" indent="0" algn="ctr">
              <a:buNone/>
            </a:pPr>
            <a:endParaRPr lang="en-US" sz="6000" dirty="0" smtClean="0"/>
          </a:p>
          <a:p>
            <a:pPr marL="0" indent="0" algn="ctr">
              <a:buNone/>
            </a:pPr>
            <a:r>
              <a:rPr lang="en-US" sz="6000" dirty="0" smtClean="0"/>
              <a:t>Pair </a:t>
            </a:r>
          </a:p>
          <a:p>
            <a:pPr marL="0" indent="0" algn="ctr">
              <a:buNone/>
            </a:pPr>
            <a:endParaRPr lang="en-US" sz="6000" dirty="0" smtClean="0"/>
          </a:p>
          <a:p>
            <a:pPr marL="0" indent="0" algn="ctr">
              <a:buNone/>
            </a:pPr>
            <a:r>
              <a:rPr lang="en-US" sz="6000" dirty="0" smtClean="0"/>
              <a:t>Share</a:t>
            </a:r>
            <a:endParaRPr lang="en-US" sz="60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9</a:t>
            </a:fld>
            <a:endParaRPr lang="en-US" dirty="0"/>
          </a:p>
        </p:txBody>
      </p:sp>
    </p:spTree>
    <p:extLst>
      <p:ext uri="{BB962C8B-B14F-4D97-AF65-F5344CB8AC3E}">
        <p14:creationId xmlns:p14="http://schemas.microsoft.com/office/powerpoint/2010/main" val="171765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1696</TotalTime>
  <Words>984</Words>
  <Application>Microsoft Office PowerPoint</Application>
  <PresentationFormat>Custom</PresentationFormat>
  <Paragraphs>108</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Learning Objectives</vt:lpstr>
      <vt:lpstr>PowerPoint Presentation</vt:lpstr>
      <vt:lpstr>PowerPoint Presentation</vt:lpstr>
      <vt:lpstr>PowerPoint Presentation</vt:lpstr>
      <vt:lpstr>Cultural Humility vs Cultural Competence</vt:lpstr>
      <vt:lpstr>Toxic Charity  ~Richard Lupton</vt:lpstr>
      <vt:lpstr>What do we need to make this a safe space?</vt:lpstr>
      <vt:lpstr>PowerPoint Presentation</vt:lpstr>
      <vt:lpstr>Reflection: Person</vt:lpstr>
      <vt:lpstr>Reflection Profession</vt:lpstr>
      <vt:lpstr>What do we need to make this a safe space?</vt:lpstr>
      <vt:lpstr>Exercise: Reflective Writing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therese Zink</cp:lastModifiedBy>
  <cp:revision>41</cp:revision>
  <dcterms:created xsi:type="dcterms:W3CDTF">2018-07-03T14:17:43Z</dcterms:created>
  <dcterms:modified xsi:type="dcterms:W3CDTF">2018-08-20T15:11:18Z</dcterms:modified>
</cp:coreProperties>
</file>