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7.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8.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9.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0.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3.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16.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17.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18.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19.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notesSlides/notesSlide20.xml" ContentType="application/vnd.openxmlformats-officedocument.presentationml.notesSlide+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notesSlides/notesSlide21.xml" ContentType="application/vnd.openxmlformats-officedocument.presentationml.notesSlide+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notesSlides/notesSlide22.xml" ContentType="application/vnd.openxmlformats-officedocument.presentationml.notesSlide+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notesSlides/notesSlide23.xml" ContentType="application/vnd.openxmlformats-officedocument.presentationml.notesSlide+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notesSlides/notesSlide24.xml" ContentType="application/vnd.openxmlformats-officedocument.presentationml.notesSlide+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notesSlides/notesSlide25.xml" ContentType="application/vnd.openxmlformats-officedocument.presentationml.notesSlide+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notesSlides/notesSlide26.xml" ContentType="application/vnd.openxmlformats-officedocument.presentationml.notesSlide+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notesSlides/notesSlide27.xml" ContentType="application/vnd.openxmlformats-officedocument.presentationml.notesSlide+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notesSlides/notesSlide28.xml" ContentType="application/vnd.openxmlformats-officedocument.presentationml.notesSlide+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notesSlides/notesSlide29.xml" ContentType="application/vnd.openxmlformats-officedocument.presentationml.notesSlide+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diagrams/data28.xml" ContentType="application/vnd.openxmlformats-officedocument.drawingml.diagramData+xml"/>
  <Override PartName="/ppt/diagrams/layout28.xml" ContentType="application/vnd.openxmlformats-officedocument.drawingml.diagramLayout+xml"/>
  <Override PartName="/ppt/diagrams/quickStyle28.xml" ContentType="application/vnd.openxmlformats-officedocument.drawingml.diagramStyle+xml"/>
  <Override PartName="/ppt/diagrams/colors28.xml" ContentType="application/vnd.openxmlformats-officedocument.drawingml.diagramColors+xml"/>
  <Override PartName="/ppt/diagrams/drawing28.xml" ContentType="application/vnd.ms-office.drawingml.diagramDrawing+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Lst>
  <p:notesMasterIdLst>
    <p:notesMasterId r:id="rId37"/>
  </p:notesMasterIdLst>
  <p:handoutMasterIdLst>
    <p:handoutMasterId r:id="rId38"/>
  </p:handoutMasterIdLst>
  <p:sldIdLst>
    <p:sldId id="296" r:id="rId2"/>
    <p:sldId id="623" r:id="rId3"/>
    <p:sldId id="522" r:id="rId4"/>
    <p:sldId id="659" r:id="rId5"/>
    <p:sldId id="633" r:id="rId6"/>
    <p:sldId id="639" r:id="rId7"/>
    <p:sldId id="504" r:id="rId8"/>
    <p:sldId id="609" r:id="rId9"/>
    <p:sldId id="660" r:id="rId10"/>
    <p:sldId id="627" r:id="rId11"/>
    <p:sldId id="637" r:id="rId12"/>
    <p:sldId id="607" r:id="rId13"/>
    <p:sldId id="610" r:id="rId14"/>
    <p:sldId id="611" r:id="rId15"/>
    <p:sldId id="612" r:id="rId16"/>
    <p:sldId id="512" r:id="rId17"/>
    <p:sldId id="516" r:id="rId18"/>
    <p:sldId id="531" r:id="rId19"/>
    <p:sldId id="557" r:id="rId20"/>
    <p:sldId id="594" r:id="rId21"/>
    <p:sldId id="588" r:id="rId22"/>
    <p:sldId id="513" r:id="rId23"/>
    <p:sldId id="560" r:id="rId24"/>
    <p:sldId id="561" r:id="rId25"/>
    <p:sldId id="647" r:id="rId26"/>
    <p:sldId id="514" r:id="rId27"/>
    <p:sldId id="605" r:id="rId28"/>
    <p:sldId id="606" r:id="rId29"/>
    <p:sldId id="657" r:id="rId30"/>
    <p:sldId id="625" r:id="rId31"/>
    <p:sldId id="571" r:id="rId32"/>
    <p:sldId id="658" r:id="rId33"/>
    <p:sldId id="661" r:id="rId34"/>
    <p:sldId id="618" r:id="rId35"/>
    <p:sldId id="619" r:id="rId36"/>
  </p:sldIdLst>
  <p:sldSz cx="9144000" cy="6858000" type="screen4x3"/>
  <p:notesSz cx="6858000" cy="9144000"/>
  <p:defaultTextStyle>
    <a:defPPr>
      <a:defRPr lang="en-US"/>
    </a:defPPr>
    <a:lvl1pPr algn="l" defTabSz="457200"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defTabSz="457200"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defTabSz="457200"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defTabSz="457200"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defTabSz="457200"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showComments="0">
  <p:normalViewPr>
    <p:restoredLeft sz="15620"/>
    <p:restoredTop sz="72745" autoAdjust="0"/>
  </p:normalViewPr>
  <p:slideViewPr>
    <p:cSldViewPr snapToGrid="0" snapToObjects="1">
      <p:cViewPr>
        <p:scale>
          <a:sx n="75" d="100"/>
          <a:sy n="75" d="100"/>
        </p:scale>
        <p:origin x="-1672" y="288"/>
      </p:cViewPr>
      <p:guideLst>
        <p:guide orient="horz" pos="2160"/>
        <p:guide pos="2880"/>
      </p:guideLst>
    </p:cSldViewPr>
  </p:slideViewPr>
  <p:outlineViewPr>
    <p:cViewPr>
      <p:scale>
        <a:sx n="33" d="100"/>
        <a:sy n="33" d="100"/>
      </p:scale>
      <p:origin x="0" y="18448"/>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notesMaster" Target="notesMasters/notesMaster1.xml"/><Relationship Id="rId38" Type="http://schemas.openxmlformats.org/officeDocument/2006/relationships/handoutMaster" Target="handoutMasters/handoutMaster1.xml"/><Relationship Id="rId39" Type="http://schemas.openxmlformats.org/officeDocument/2006/relationships/printerSettings" Target="printerSettings/printerSettings1.bin"/><Relationship Id="rId40" Type="http://schemas.openxmlformats.org/officeDocument/2006/relationships/presProps" Target="presProps.xml"/><Relationship Id="rId41" Type="http://schemas.openxmlformats.org/officeDocument/2006/relationships/viewProps" Target="viewProps.xml"/><Relationship Id="rId42" Type="http://schemas.openxmlformats.org/officeDocument/2006/relationships/theme" Target="theme/theme1.xml"/><Relationship Id="rId43" Type="http://schemas.openxmlformats.org/officeDocument/2006/relationships/tableStyles" Target="tableStyles.xml"/></Relationships>
</file>

<file path=ppt/diagrams/_rels/data22.xml.rels><?xml version="1.0" encoding="UTF-8" standalone="yes"?>
<Relationships xmlns="http://schemas.openxmlformats.org/package/2006/relationships"><Relationship Id="rId1" Type="http://schemas.openxmlformats.org/officeDocument/2006/relationships/hyperlink" Target="https://www.youtube.com/watch?v=1Evwgu369Jw&amp;app=desktop" TargetMode="External"/></Relationships>
</file>

<file path=ppt/diagrams/_rels/data26.xml.rels><?xml version="1.0" encoding="UTF-8" standalone="yes"?>
<Relationships xmlns="http://schemas.openxmlformats.org/package/2006/relationships"><Relationship Id="rId1" Type="http://schemas.openxmlformats.org/officeDocument/2006/relationships/hyperlink" Target="http://www.pcof.us" TargetMode="External"/></Relationships>
</file>

<file path=ppt/diagrams/_rels/data5.xml.rels><?xml version="1.0" encoding="UTF-8" standalone="yes"?>
<Relationships xmlns="http://schemas.openxmlformats.org/package/2006/relationships"><Relationship Id="rId1" Type="http://schemas.openxmlformats.org/officeDocument/2006/relationships/hyperlink" Target="http://www.pcof.us" TargetMode="External"/></Relationships>
</file>

<file path=ppt/diagrams/_rels/drawing22.xml.rels><?xml version="1.0" encoding="UTF-8" standalone="yes"?>
<Relationships xmlns="http://schemas.openxmlformats.org/package/2006/relationships"><Relationship Id="rId1" Type="http://schemas.openxmlformats.org/officeDocument/2006/relationships/hyperlink" Target="https://www.youtube.com/watch?v=1Evwgu369Jw&amp;app=desktop" TargetMode="External"/></Relationships>
</file>

<file path=ppt/diagrams/_rels/drawing26.xml.rels><?xml version="1.0" encoding="UTF-8" standalone="yes"?>
<Relationships xmlns="http://schemas.openxmlformats.org/package/2006/relationships"><Relationship Id="rId1" Type="http://schemas.openxmlformats.org/officeDocument/2006/relationships/hyperlink" Target="http://www.pcof.us" TargetMode="External"/></Relationships>
</file>

<file path=ppt/diagrams/_rels/drawing5.xml.rels><?xml version="1.0" encoding="UTF-8" standalone="yes"?>
<Relationships xmlns="http://schemas.openxmlformats.org/package/2006/relationships"><Relationship Id="rId1" Type="http://schemas.openxmlformats.org/officeDocument/2006/relationships/hyperlink" Target="http://www.pcof.us" TargetMode="Externa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4_4">
  <dgm:title val=""/>
  <dgm:desc val=""/>
  <dgm:catLst>
    <dgm:cat type="accent4" pri="11400"/>
  </dgm:catLst>
  <dgm:styleLbl name="node0">
    <dgm:fillClrLst meth="cycle">
      <a:schemeClr val="accent4">
        <a:shade val="60000"/>
      </a:schemeClr>
    </dgm:fillClrLst>
    <dgm:linClrLst meth="repeat">
      <a:schemeClr val="lt1"/>
    </dgm:linClrLst>
    <dgm:effectClrLst/>
    <dgm:txLinClrLst/>
    <dgm:txFillClrLst/>
    <dgm:txEffectClrLst/>
  </dgm:styleLbl>
  <dgm:styleLbl name="node1">
    <dgm:fillClrLst meth="cycle">
      <a:schemeClr val="accent4">
        <a:shade val="50000"/>
      </a:schemeClr>
      <a:schemeClr val="accent4">
        <a:tint val="55000"/>
      </a:schemeClr>
    </dgm:fillClrLst>
    <dgm:linClrLst meth="repeat">
      <a:schemeClr val="lt1"/>
    </dgm:linClrLst>
    <dgm:effectClrLst/>
    <dgm:txLinClrLst/>
    <dgm:txFillClrLst/>
    <dgm:txEffectClrLst/>
  </dgm:styleLbl>
  <dgm:styleLbl name="alignNode1">
    <dgm:fillClrLst meth="cycle">
      <a:schemeClr val="accent4">
        <a:shade val="50000"/>
      </a:schemeClr>
      <a:schemeClr val="accent4">
        <a:tint val="55000"/>
      </a:schemeClr>
    </dgm:fillClrLst>
    <dgm:linClrLst meth="cycle">
      <a:schemeClr val="accent4">
        <a:shade val="50000"/>
      </a:schemeClr>
      <a:schemeClr val="accent4">
        <a:tint val="55000"/>
      </a:schemeClr>
    </dgm:linClrLst>
    <dgm:effectClrLst/>
    <dgm:txLinClrLst/>
    <dgm:txFillClrLst/>
    <dgm:txEffectClrLst/>
  </dgm:styleLbl>
  <dgm:styleLbl name="lnNode1">
    <dgm:fillClrLst meth="cycle">
      <a:schemeClr val="accent4">
        <a:shade val="50000"/>
      </a:schemeClr>
      <a:schemeClr val="accent4">
        <a:tint val="55000"/>
      </a:schemeClr>
    </dgm:fillClrLst>
    <dgm:linClrLst meth="repeat">
      <a:schemeClr val="lt1"/>
    </dgm:linClrLst>
    <dgm:effectClrLst/>
    <dgm:txLinClrLst/>
    <dgm:txFillClrLst/>
    <dgm:txEffectClrLst/>
  </dgm:styleLbl>
  <dgm:styleLbl name="vennNode1">
    <dgm:fillClrLst meth="cycle">
      <a:schemeClr val="accent4">
        <a:shade val="80000"/>
        <a:alpha val="50000"/>
      </a:schemeClr>
      <a:schemeClr val="accent4">
        <a:tint val="50000"/>
        <a:alpha val="50000"/>
      </a:schemeClr>
    </dgm:fillClrLst>
    <dgm:linClrLst meth="repeat">
      <a:schemeClr val="lt1"/>
    </dgm:linClrLst>
    <dgm:effectClrLst/>
    <dgm:txLinClrLst/>
    <dgm:txFillClrLst/>
    <dgm:txEffectClrLst/>
  </dgm:styleLbl>
  <dgm:styleLbl name="node2">
    <dgm:fillClrLst>
      <a:schemeClr val="accent4">
        <a:shade val="80000"/>
      </a:schemeClr>
    </dgm:fillClrLst>
    <dgm:linClrLst meth="repeat">
      <a:schemeClr val="lt1"/>
    </dgm:linClrLst>
    <dgm:effectClrLst/>
    <dgm:txLinClrLst/>
    <dgm:txFillClrLst/>
    <dgm:txEffectClrLst/>
  </dgm:styleLbl>
  <dgm:styleLbl name="node3">
    <dgm:fillClrLst>
      <a:schemeClr val="accent4">
        <a:tint val="99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fg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bg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sibTrans1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0000"/>
      </a:schemeClr>
    </dgm:fillClrLst>
    <dgm:linClrLst meth="repeat">
      <a:schemeClr val="lt1"/>
    </dgm:linClrLst>
    <dgm:effectClrLst/>
    <dgm:txLinClrLst/>
    <dgm:txFillClrLst/>
    <dgm:txEffectClrLst/>
  </dgm:styleLbl>
  <dgm:styleLbl name="asst3">
    <dgm:fillClrLst>
      <a:schemeClr val="accent4">
        <a:tint val="70000"/>
      </a:schemeClr>
    </dgm:fillClrLst>
    <dgm:linClrLst meth="repeat">
      <a:schemeClr val="lt1"/>
    </dgm:linClrLst>
    <dgm:effectClrLst/>
    <dgm:txLinClrLst/>
    <dgm:txFillClrLst/>
    <dgm:txEffectClrLst/>
  </dgm:styleLbl>
  <dgm:styleLbl name="asst4">
    <dgm:fillClrLst>
      <a:schemeClr val="accent4">
        <a:tint val="5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55000"/>
      </a:schemeClr>
    </dgm:fillClrLst>
    <dgm:linClrLst meth="repeat">
      <a:schemeClr val="accent4">
        <a:alpha val="90000"/>
        <a:tint val="55000"/>
      </a:schemeClr>
    </dgm:linClrLst>
    <dgm:effectClrLst/>
    <dgm:txLinClrLst/>
    <dgm:txFillClrLst meth="repeat">
      <a:schemeClr val="dk1"/>
    </dgm:txFillClrLst>
    <dgm:txEffectClrLst/>
  </dgm:styleLbl>
  <dgm:styleLbl name="alignAccFollowNode1">
    <dgm:fillClrLst meth="repeat">
      <a:schemeClr val="accent4">
        <a:alpha val="90000"/>
        <a:tint val="55000"/>
      </a:schemeClr>
    </dgm:fillClrLst>
    <dgm:linClrLst meth="repeat">
      <a:schemeClr val="accent4">
        <a:alpha val="90000"/>
        <a:tint val="55000"/>
      </a:schemeClr>
    </dgm:linClrLst>
    <dgm:effectClrLst/>
    <dgm:txLinClrLst/>
    <dgm:txFillClrLst meth="repeat">
      <a:schemeClr val="dk1"/>
    </dgm:txFillClrLst>
    <dgm:txEffectClrLst/>
  </dgm:styleLbl>
  <dgm:styleLbl name="bgAccFollowNode1">
    <dgm:fillClrLst meth="repeat">
      <a:schemeClr val="accent4">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55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BAA5C21-6F77-084C-A07A-5C7F8C652E23}" type="doc">
      <dgm:prSet loTypeId="urn:microsoft.com/office/officeart/2005/8/layout/vList2" loCatId="" qsTypeId="urn:microsoft.com/office/officeart/2005/8/quickstyle/simple4" qsCatId="simple" csTypeId="urn:microsoft.com/office/officeart/2005/8/colors/accent2_2" csCatId="accent2" phldr="1"/>
      <dgm:spPr/>
      <dgm:t>
        <a:bodyPr/>
        <a:lstStyle/>
        <a:p>
          <a:endParaRPr lang="en-US"/>
        </a:p>
      </dgm:t>
    </dgm:pt>
    <dgm:pt modelId="{1409E133-64E2-B34C-B512-430B7F298DE7}">
      <dgm:prSet/>
      <dgm:spPr/>
      <dgm:t>
        <a:bodyPr/>
        <a:lstStyle/>
        <a:p>
          <a:r>
            <a:rPr lang="en-US" dirty="0" smtClean="0">
              <a:solidFill>
                <a:schemeClr val="accent3">
                  <a:lumMod val="50000"/>
                </a:schemeClr>
              </a:solidFill>
            </a:rPr>
            <a:t>Participants will learn a Communication, Relationship and Efficiency model based on a published literature review </a:t>
          </a:r>
          <a:r>
            <a:rPr lang="en-US" smtClean="0">
              <a:solidFill>
                <a:schemeClr val="accent3">
                  <a:lumMod val="50000"/>
                </a:schemeClr>
              </a:solidFill>
            </a:rPr>
            <a:t>and used </a:t>
          </a:r>
          <a:r>
            <a:rPr lang="en-US" dirty="0" smtClean="0">
              <a:solidFill>
                <a:schemeClr val="accent3">
                  <a:lumMod val="50000"/>
                </a:schemeClr>
              </a:solidFill>
            </a:rPr>
            <a:t>in a multi-site national trial</a:t>
          </a:r>
          <a:endParaRPr lang="en-US" dirty="0">
            <a:solidFill>
              <a:schemeClr val="accent3">
                <a:lumMod val="50000"/>
              </a:schemeClr>
            </a:solidFill>
          </a:endParaRPr>
        </a:p>
      </dgm:t>
    </dgm:pt>
    <dgm:pt modelId="{A40291B3-C57E-8B46-B9B3-3D4AB8AC5729}" type="parTrans" cxnId="{AEA2769C-96BA-9F41-9168-65018F804C14}">
      <dgm:prSet/>
      <dgm:spPr/>
      <dgm:t>
        <a:bodyPr/>
        <a:lstStyle/>
        <a:p>
          <a:endParaRPr lang="en-US"/>
        </a:p>
      </dgm:t>
    </dgm:pt>
    <dgm:pt modelId="{396BD737-6CFD-EE4C-9D16-210C69E001D1}" type="sibTrans" cxnId="{AEA2769C-96BA-9F41-9168-65018F804C14}">
      <dgm:prSet/>
      <dgm:spPr/>
      <dgm:t>
        <a:bodyPr/>
        <a:lstStyle/>
        <a:p>
          <a:endParaRPr lang="en-US"/>
        </a:p>
      </dgm:t>
    </dgm:pt>
    <dgm:pt modelId="{6E5D8C51-42BF-474D-84B6-93969E28D416}">
      <dgm:prSet/>
      <dgm:spPr/>
      <dgm:t>
        <a:bodyPr/>
        <a:lstStyle/>
        <a:p>
          <a:r>
            <a:rPr lang="en-US" dirty="0" smtClean="0">
              <a:solidFill>
                <a:srgbClr val="3F1D97"/>
              </a:solidFill>
            </a:rPr>
            <a:t>Participants will learn to use the Patient Centered Observation Form (PCOF) for training students, residents and faculty and learn about online training </a:t>
          </a:r>
          <a:endParaRPr lang="en-US" dirty="0">
            <a:solidFill>
              <a:srgbClr val="3F1D97"/>
            </a:solidFill>
          </a:endParaRPr>
        </a:p>
      </dgm:t>
    </dgm:pt>
    <dgm:pt modelId="{C4024AA9-A05B-0B4A-B326-F412FC04CC3A}" type="parTrans" cxnId="{1D34B835-8823-EE45-9BD5-F5062C6FCCDA}">
      <dgm:prSet/>
      <dgm:spPr/>
      <dgm:t>
        <a:bodyPr/>
        <a:lstStyle/>
        <a:p>
          <a:endParaRPr lang="en-US"/>
        </a:p>
      </dgm:t>
    </dgm:pt>
    <dgm:pt modelId="{4606789E-AA5D-0048-8327-14F8DC2C44F6}" type="sibTrans" cxnId="{1D34B835-8823-EE45-9BD5-F5062C6FCCDA}">
      <dgm:prSet/>
      <dgm:spPr/>
      <dgm:t>
        <a:bodyPr/>
        <a:lstStyle/>
        <a:p>
          <a:endParaRPr lang="en-US"/>
        </a:p>
      </dgm:t>
    </dgm:pt>
    <dgm:pt modelId="{5F57DA2B-19E1-9240-8C5A-DEB8033C78FC}">
      <dgm:prSet/>
      <dgm:spPr/>
      <dgm:t>
        <a:bodyPr/>
        <a:lstStyle/>
        <a:p>
          <a:r>
            <a:rPr lang="en-US" dirty="0" smtClean="0">
              <a:solidFill>
                <a:srgbClr val="3F1D97"/>
              </a:solidFill>
            </a:rPr>
            <a:t>Participants will be able to design a competency based curriculum using direct observation focused on interpersonal and communication skills. </a:t>
          </a:r>
          <a:endParaRPr lang="en-US" dirty="0">
            <a:solidFill>
              <a:srgbClr val="3F1D97"/>
            </a:solidFill>
          </a:endParaRPr>
        </a:p>
      </dgm:t>
    </dgm:pt>
    <dgm:pt modelId="{BBA0210D-D206-B144-8C0B-CD10690B64B6}" type="parTrans" cxnId="{0842671F-44D7-2147-8162-529635E67791}">
      <dgm:prSet/>
      <dgm:spPr/>
      <dgm:t>
        <a:bodyPr/>
        <a:lstStyle/>
        <a:p>
          <a:endParaRPr lang="en-US"/>
        </a:p>
      </dgm:t>
    </dgm:pt>
    <dgm:pt modelId="{A51470DD-D47B-624C-8522-864A47D1FD80}" type="sibTrans" cxnId="{0842671F-44D7-2147-8162-529635E67791}">
      <dgm:prSet/>
      <dgm:spPr/>
      <dgm:t>
        <a:bodyPr/>
        <a:lstStyle/>
        <a:p>
          <a:endParaRPr lang="en-US"/>
        </a:p>
      </dgm:t>
    </dgm:pt>
    <dgm:pt modelId="{34B9D519-B65E-4D4A-A1DF-4CF053815BD0}" type="pres">
      <dgm:prSet presAssocID="{0BAA5C21-6F77-084C-A07A-5C7F8C652E23}" presName="linear" presStyleCnt="0">
        <dgm:presLayoutVars>
          <dgm:animLvl val="lvl"/>
          <dgm:resizeHandles val="exact"/>
        </dgm:presLayoutVars>
      </dgm:prSet>
      <dgm:spPr/>
      <dgm:t>
        <a:bodyPr/>
        <a:lstStyle/>
        <a:p>
          <a:endParaRPr lang="en-US"/>
        </a:p>
      </dgm:t>
    </dgm:pt>
    <dgm:pt modelId="{4B57BDB0-53F2-CE43-9343-9256AD8F9871}" type="pres">
      <dgm:prSet presAssocID="{1409E133-64E2-B34C-B512-430B7F298DE7}" presName="parentText" presStyleLbl="node1" presStyleIdx="0" presStyleCnt="3">
        <dgm:presLayoutVars>
          <dgm:chMax val="0"/>
          <dgm:bulletEnabled val="1"/>
        </dgm:presLayoutVars>
      </dgm:prSet>
      <dgm:spPr/>
      <dgm:t>
        <a:bodyPr/>
        <a:lstStyle/>
        <a:p>
          <a:endParaRPr lang="en-US"/>
        </a:p>
      </dgm:t>
    </dgm:pt>
    <dgm:pt modelId="{07356633-C423-AD41-A6C2-F42C1EBE01B1}" type="pres">
      <dgm:prSet presAssocID="{396BD737-6CFD-EE4C-9D16-210C69E001D1}" presName="spacer" presStyleCnt="0"/>
      <dgm:spPr/>
    </dgm:pt>
    <dgm:pt modelId="{D0E22C8A-5237-8247-AFDC-CA31C139858D}" type="pres">
      <dgm:prSet presAssocID="{6E5D8C51-42BF-474D-84B6-93969E28D416}" presName="parentText" presStyleLbl="node1" presStyleIdx="1" presStyleCnt="3">
        <dgm:presLayoutVars>
          <dgm:chMax val="0"/>
          <dgm:bulletEnabled val="1"/>
        </dgm:presLayoutVars>
      </dgm:prSet>
      <dgm:spPr/>
      <dgm:t>
        <a:bodyPr/>
        <a:lstStyle/>
        <a:p>
          <a:endParaRPr lang="en-US"/>
        </a:p>
      </dgm:t>
    </dgm:pt>
    <dgm:pt modelId="{E125B9CD-D957-3646-B36B-E088DAD927A2}" type="pres">
      <dgm:prSet presAssocID="{4606789E-AA5D-0048-8327-14F8DC2C44F6}" presName="spacer" presStyleCnt="0"/>
      <dgm:spPr/>
    </dgm:pt>
    <dgm:pt modelId="{2A0EA090-6A8C-AB4A-88BC-15E63EAD97E7}" type="pres">
      <dgm:prSet presAssocID="{5F57DA2B-19E1-9240-8C5A-DEB8033C78FC}" presName="parentText" presStyleLbl="node1" presStyleIdx="2" presStyleCnt="3">
        <dgm:presLayoutVars>
          <dgm:chMax val="0"/>
          <dgm:bulletEnabled val="1"/>
        </dgm:presLayoutVars>
      </dgm:prSet>
      <dgm:spPr/>
      <dgm:t>
        <a:bodyPr/>
        <a:lstStyle/>
        <a:p>
          <a:endParaRPr lang="en-US"/>
        </a:p>
      </dgm:t>
    </dgm:pt>
  </dgm:ptLst>
  <dgm:cxnLst>
    <dgm:cxn modelId="{DAAFB475-DEF6-6943-AE87-DC32EDCEF7AD}" type="presOf" srcId="{1409E133-64E2-B34C-B512-430B7F298DE7}" destId="{4B57BDB0-53F2-CE43-9343-9256AD8F9871}" srcOrd="0" destOrd="0" presId="urn:microsoft.com/office/officeart/2005/8/layout/vList2"/>
    <dgm:cxn modelId="{AEA2769C-96BA-9F41-9168-65018F804C14}" srcId="{0BAA5C21-6F77-084C-A07A-5C7F8C652E23}" destId="{1409E133-64E2-B34C-B512-430B7F298DE7}" srcOrd="0" destOrd="0" parTransId="{A40291B3-C57E-8B46-B9B3-3D4AB8AC5729}" sibTransId="{396BD737-6CFD-EE4C-9D16-210C69E001D1}"/>
    <dgm:cxn modelId="{0842671F-44D7-2147-8162-529635E67791}" srcId="{0BAA5C21-6F77-084C-A07A-5C7F8C652E23}" destId="{5F57DA2B-19E1-9240-8C5A-DEB8033C78FC}" srcOrd="2" destOrd="0" parTransId="{BBA0210D-D206-B144-8C0B-CD10690B64B6}" sibTransId="{A51470DD-D47B-624C-8522-864A47D1FD80}"/>
    <dgm:cxn modelId="{21B9A435-BB4E-0240-A58C-C5CDDBD05F55}" type="presOf" srcId="{0BAA5C21-6F77-084C-A07A-5C7F8C652E23}" destId="{34B9D519-B65E-4D4A-A1DF-4CF053815BD0}" srcOrd="0" destOrd="0" presId="urn:microsoft.com/office/officeart/2005/8/layout/vList2"/>
    <dgm:cxn modelId="{258633A4-1DE1-A249-AB30-1664710E79C8}" type="presOf" srcId="{6E5D8C51-42BF-474D-84B6-93969E28D416}" destId="{D0E22C8A-5237-8247-AFDC-CA31C139858D}" srcOrd="0" destOrd="0" presId="urn:microsoft.com/office/officeart/2005/8/layout/vList2"/>
    <dgm:cxn modelId="{9A5A8315-3EC7-3047-BB95-3C1A25A6C1F4}" type="presOf" srcId="{5F57DA2B-19E1-9240-8C5A-DEB8033C78FC}" destId="{2A0EA090-6A8C-AB4A-88BC-15E63EAD97E7}" srcOrd="0" destOrd="0" presId="urn:microsoft.com/office/officeart/2005/8/layout/vList2"/>
    <dgm:cxn modelId="{1D34B835-8823-EE45-9BD5-F5062C6FCCDA}" srcId="{0BAA5C21-6F77-084C-A07A-5C7F8C652E23}" destId="{6E5D8C51-42BF-474D-84B6-93969E28D416}" srcOrd="1" destOrd="0" parTransId="{C4024AA9-A05B-0B4A-B326-F412FC04CC3A}" sibTransId="{4606789E-AA5D-0048-8327-14F8DC2C44F6}"/>
    <dgm:cxn modelId="{18789F85-0FD4-2049-ABC0-424459CB5ACB}" type="presParOf" srcId="{34B9D519-B65E-4D4A-A1DF-4CF053815BD0}" destId="{4B57BDB0-53F2-CE43-9343-9256AD8F9871}" srcOrd="0" destOrd="0" presId="urn:microsoft.com/office/officeart/2005/8/layout/vList2"/>
    <dgm:cxn modelId="{1A19DB72-FA77-8E45-9BAE-53C3E4B8E5E9}" type="presParOf" srcId="{34B9D519-B65E-4D4A-A1DF-4CF053815BD0}" destId="{07356633-C423-AD41-A6C2-F42C1EBE01B1}" srcOrd="1" destOrd="0" presId="urn:microsoft.com/office/officeart/2005/8/layout/vList2"/>
    <dgm:cxn modelId="{53BC5358-0228-6340-BCD0-30E74BF40186}" type="presParOf" srcId="{34B9D519-B65E-4D4A-A1DF-4CF053815BD0}" destId="{D0E22C8A-5237-8247-AFDC-CA31C139858D}" srcOrd="2" destOrd="0" presId="urn:microsoft.com/office/officeart/2005/8/layout/vList2"/>
    <dgm:cxn modelId="{DAA59315-DABB-6B44-BC43-8D03D2A92FC5}" type="presParOf" srcId="{34B9D519-B65E-4D4A-A1DF-4CF053815BD0}" destId="{E125B9CD-D957-3646-B36B-E088DAD927A2}" srcOrd="3" destOrd="0" presId="urn:microsoft.com/office/officeart/2005/8/layout/vList2"/>
    <dgm:cxn modelId="{0B07E9B9-148E-D24B-B4EA-A828E567B104}" type="presParOf" srcId="{34B9D519-B65E-4D4A-A1DF-4CF053815BD0}" destId="{2A0EA090-6A8C-AB4A-88BC-15E63EAD97E7}"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BEA5511F-34DF-EB4A-ABE2-E145555E1863}"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07FCE1AB-EDE2-6A46-A2B2-2231987AD41B}">
      <dgm:prSet/>
      <dgm:spPr/>
      <dgm:t>
        <a:bodyPr/>
        <a:lstStyle/>
        <a:p>
          <a:pPr rtl="0"/>
          <a:r>
            <a:rPr lang="en-US" b="1" u="sng" dirty="0" smtClean="0">
              <a:solidFill>
                <a:srgbClr val="6336D8"/>
              </a:solidFill>
            </a:rPr>
            <a:t>Excuse</a:t>
          </a:r>
          <a:r>
            <a:rPr lang="en-US" u="sng" dirty="0" smtClean="0">
              <a:solidFill>
                <a:srgbClr val="6336D8"/>
              </a:solidFill>
            </a:rPr>
            <a:t> </a:t>
          </a:r>
          <a:r>
            <a:rPr lang="en-US" u="none" dirty="0" smtClean="0">
              <a:solidFill>
                <a:srgbClr val="6336D8"/>
              </a:solidFill>
            </a:rPr>
            <a:t>yourself (acknowledge and/or apologize)</a:t>
          </a:r>
          <a:endParaRPr lang="en-US" u="none" dirty="0">
            <a:solidFill>
              <a:srgbClr val="6336D8"/>
            </a:solidFill>
          </a:endParaRPr>
        </a:p>
      </dgm:t>
    </dgm:pt>
    <dgm:pt modelId="{98F4CE4B-240F-9541-81C0-8DE25954B235}" type="parTrans" cxnId="{5535BB4F-13FE-D14B-A7D0-54201AD9DAD9}">
      <dgm:prSet/>
      <dgm:spPr/>
      <dgm:t>
        <a:bodyPr/>
        <a:lstStyle/>
        <a:p>
          <a:endParaRPr lang="en-US"/>
        </a:p>
      </dgm:t>
    </dgm:pt>
    <dgm:pt modelId="{D0EE8456-B064-1144-A3AF-35C89CF1C139}" type="sibTrans" cxnId="{5535BB4F-13FE-D14B-A7D0-54201AD9DAD9}">
      <dgm:prSet/>
      <dgm:spPr/>
      <dgm:t>
        <a:bodyPr/>
        <a:lstStyle/>
        <a:p>
          <a:endParaRPr lang="en-US"/>
        </a:p>
      </dgm:t>
    </dgm:pt>
    <dgm:pt modelId="{5AF04A90-E04C-ED42-8D30-9FC8700AF57E}">
      <dgm:prSet/>
      <dgm:spPr/>
      <dgm:t>
        <a:bodyPr/>
        <a:lstStyle/>
        <a:p>
          <a:pPr rtl="0"/>
          <a:r>
            <a:rPr lang="en-US" b="1" u="sng" dirty="0" smtClean="0">
              <a:solidFill>
                <a:srgbClr val="6336D8"/>
              </a:solidFill>
            </a:rPr>
            <a:t>Empathize</a:t>
          </a:r>
          <a:r>
            <a:rPr lang="en-US" dirty="0" smtClean="0">
              <a:solidFill>
                <a:srgbClr val="6336D8"/>
              </a:solidFill>
            </a:rPr>
            <a:t> with the problem that is being cut off</a:t>
          </a:r>
          <a:endParaRPr lang="en-US" dirty="0">
            <a:solidFill>
              <a:srgbClr val="6336D8"/>
            </a:solidFill>
          </a:endParaRPr>
        </a:p>
      </dgm:t>
    </dgm:pt>
    <dgm:pt modelId="{970EB95F-F70C-6B48-8916-4D50999CB452}" type="parTrans" cxnId="{02C78186-11C4-A641-A0F0-93C9F1CDFAEC}">
      <dgm:prSet/>
      <dgm:spPr/>
      <dgm:t>
        <a:bodyPr/>
        <a:lstStyle/>
        <a:p>
          <a:endParaRPr lang="en-US"/>
        </a:p>
      </dgm:t>
    </dgm:pt>
    <dgm:pt modelId="{CBF5DB89-9D24-E644-B212-AC1108AC9D28}" type="sibTrans" cxnId="{02C78186-11C4-A641-A0F0-93C9F1CDFAEC}">
      <dgm:prSet/>
      <dgm:spPr/>
      <dgm:t>
        <a:bodyPr/>
        <a:lstStyle/>
        <a:p>
          <a:endParaRPr lang="en-US"/>
        </a:p>
      </dgm:t>
    </dgm:pt>
    <dgm:pt modelId="{D785988F-C650-1A43-9F58-41E208199D48}">
      <dgm:prSet/>
      <dgm:spPr/>
      <dgm:t>
        <a:bodyPr/>
        <a:lstStyle/>
        <a:p>
          <a:pPr rtl="0"/>
          <a:r>
            <a:rPr lang="en-US" b="1" u="sng" dirty="0" smtClean="0">
              <a:solidFill>
                <a:schemeClr val="accent3">
                  <a:lumMod val="75000"/>
                </a:schemeClr>
              </a:solidFill>
            </a:rPr>
            <a:t>Explain</a:t>
          </a:r>
          <a:r>
            <a:rPr lang="en-US" dirty="0" smtClean="0">
              <a:solidFill>
                <a:schemeClr val="accent3">
                  <a:lumMod val="75000"/>
                </a:schemeClr>
              </a:solidFill>
            </a:rPr>
            <a:t> why you are interrupting</a:t>
          </a:r>
          <a:endParaRPr lang="en-US" dirty="0">
            <a:solidFill>
              <a:schemeClr val="accent3">
                <a:lumMod val="75000"/>
              </a:schemeClr>
            </a:solidFill>
          </a:endParaRPr>
        </a:p>
      </dgm:t>
    </dgm:pt>
    <dgm:pt modelId="{361B6649-9141-E742-89D9-48CA044D9F04}" type="parTrans" cxnId="{96B47007-CAE9-DA4E-B00D-ADE67E45A7A9}">
      <dgm:prSet/>
      <dgm:spPr/>
      <dgm:t>
        <a:bodyPr/>
        <a:lstStyle/>
        <a:p>
          <a:endParaRPr lang="en-US"/>
        </a:p>
      </dgm:t>
    </dgm:pt>
    <dgm:pt modelId="{4D4A31B4-A3DC-EC42-80D1-2C92C062C0C1}" type="sibTrans" cxnId="{96B47007-CAE9-DA4E-B00D-ADE67E45A7A9}">
      <dgm:prSet/>
      <dgm:spPr/>
      <dgm:t>
        <a:bodyPr/>
        <a:lstStyle/>
        <a:p>
          <a:endParaRPr lang="en-US"/>
        </a:p>
      </dgm:t>
    </dgm:pt>
    <dgm:pt modelId="{BCEF64C8-00F3-D549-B587-27BCC104B2A9}">
      <dgm:prSet/>
      <dgm:spPr/>
      <dgm:t>
        <a:bodyPr/>
        <a:lstStyle/>
        <a:p>
          <a:pPr rtl="0"/>
          <a:r>
            <a:rPr lang="en-US" dirty="0" smtClean="0"/>
            <a:t>Planning time use</a:t>
          </a:r>
          <a:endParaRPr lang="en-US" dirty="0"/>
        </a:p>
      </dgm:t>
    </dgm:pt>
    <dgm:pt modelId="{FD7E640C-5433-CC4A-9ED5-BD48A878E923}" type="parTrans" cxnId="{347B8550-2DFB-BE48-8DF8-89936D98F45D}">
      <dgm:prSet/>
      <dgm:spPr/>
      <dgm:t>
        <a:bodyPr/>
        <a:lstStyle/>
        <a:p>
          <a:endParaRPr lang="en-US"/>
        </a:p>
      </dgm:t>
    </dgm:pt>
    <dgm:pt modelId="{23C5542B-4467-F545-8594-C406A59148B6}" type="sibTrans" cxnId="{347B8550-2DFB-BE48-8DF8-89936D98F45D}">
      <dgm:prSet/>
      <dgm:spPr/>
      <dgm:t>
        <a:bodyPr/>
        <a:lstStyle/>
        <a:p>
          <a:endParaRPr lang="en-US"/>
        </a:p>
      </dgm:t>
    </dgm:pt>
    <dgm:pt modelId="{8BBE6CF9-457F-FB4C-AD9F-36CB3D7F98AE}">
      <dgm:prSet/>
      <dgm:spPr/>
      <dgm:t>
        <a:bodyPr/>
        <a:lstStyle/>
        <a:p>
          <a:pPr rtl="0"/>
          <a:r>
            <a:rPr lang="en-US" dirty="0" smtClean="0"/>
            <a:t>Finishing an important topic (topic tracking)</a:t>
          </a:r>
          <a:endParaRPr lang="en-US" dirty="0"/>
        </a:p>
      </dgm:t>
    </dgm:pt>
    <dgm:pt modelId="{9BB4B681-D282-6E46-92AD-82B669AEE489}" type="parTrans" cxnId="{612127CC-93D5-3B41-8008-8F8C6E24D4FF}">
      <dgm:prSet/>
      <dgm:spPr/>
      <dgm:t>
        <a:bodyPr/>
        <a:lstStyle/>
        <a:p>
          <a:endParaRPr lang="en-US"/>
        </a:p>
      </dgm:t>
    </dgm:pt>
    <dgm:pt modelId="{FAD653D6-57AF-0747-B50D-7F039E4D7D87}" type="sibTrans" cxnId="{612127CC-93D5-3B41-8008-8F8C6E24D4FF}">
      <dgm:prSet/>
      <dgm:spPr/>
      <dgm:t>
        <a:bodyPr/>
        <a:lstStyle/>
        <a:p>
          <a:endParaRPr lang="en-US"/>
        </a:p>
      </dgm:t>
    </dgm:pt>
    <dgm:pt modelId="{0DA41830-91B4-1D41-B72B-474ADE73673E}">
      <dgm:prSet/>
      <dgm:spPr/>
      <dgm:t>
        <a:bodyPr/>
        <a:lstStyle/>
        <a:p>
          <a:pPr rtl="0"/>
          <a:r>
            <a:rPr lang="en-US" dirty="0" smtClean="0"/>
            <a:t>Stopping to explore an important cue</a:t>
          </a:r>
          <a:endParaRPr lang="en-US" dirty="0"/>
        </a:p>
      </dgm:t>
    </dgm:pt>
    <dgm:pt modelId="{072D029F-0B6D-1D4B-A596-A0CE4FA81660}" type="parTrans" cxnId="{40FC10F6-EEE4-F74A-88EF-C3978CFFB427}">
      <dgm:prSet/>
      <dgm:spPr/>
      <dgm:t>
        <a:bodyPr/>
        <a:lstStyle/>
        <a:p>
          <a:endParaRPr lang="en-US"/>
        </a:p>
      </dgm:t>
    </dgm:pt>
    <dgm:pt modelId="{3FB127BE-7AD3-864C-9E88-2E50237D66B9}" type="sibTrans" cxnId="{40FC10F6-EEE4-F74A-88EF-C3978CFFB427}">
      <dgm:prSet/>
      <dgm:spPr/>
      <dgm:t>
        <a:bodyPr/>
        <a:lstStyle/>
        <a:p>
          <a:endParaRPr lang="en-US"/>
        </a:p>
      </dgm:t>
    </dgm:pt>
    <dgm:pt modelId="{C71347B5-8E41-D14D-AAF2-8444EB732041}" type="pres">
      <dgm:prSet presAssocID="{BEA5511F-34DF-EB4A-ABE2-E145555E1863}" presName="linear" presStyleCnt="0">
        <dgm:presLayoutVars>
          <dgm:animLvl val="lvl"/>
          <dgm:resizeHandles val="exact"/>
        </dgm:presLayoutVars>
      </dgm:prSet>
      <dgm:spPr/>
      <dgm:t>
        <a:bodyPr/>
        <a:lstStyle/>
        <a:p>
          <a:endParaRPr lang="en-US"/>
        </a:p>
      </dgm:t>
    </dgm:pt>
    <dgm:pt modelId="{9F5957C7-1E67-FD47-BE8E-E2F2DE600FFC}" type="pres">
      <dgm:prSet presAssocID="{07FCE1AB-EDE2-6A46-A2B2-2231987AD41B}" presName="parentText" presStyleLbl="node1" presStyleIdx="0" presStyleCnt="3">
        <dgm:presLayoutVars>
          <dgm:chMax val="0"/>
          <dgm:bulletEnabled val="1"/>
        </dgm:presLayoutVars>
      </dgm:prSet>
      <dgm:spPr/>
      <dgm:t>
        <a:bodyPr/>
        <a:lstStyle/>
        <a:p>
          <a:endParaRPr lang="en-US"/>
        </a:p>
      </dgm:t>
    </dgm:pt>
    <dgm:pt modelId="{7EEA3F6B-3C28-4349-9D9D-7BE4B1278052}" type="pres">
      <dgm:prSet presAssocID="{D0EE8456-B064-1144-A3AF-35C89CF1C139}" presName="spacer" presStyleCnt="0"/>
      <dgm:spPr/>
    </dgm:pt>
    <dgm:pt modelId="{1A3FFB04-8766-6245-B479-283BC3CB4E62}" type="pres">
      <dgm:prSet presAssocID="{5AF04A90-E04C-ED42-8D30-9FC8700AF57E}" presName="parentText" presStyleLbl="node1" presStyleIdx="1" presStyleCnt="3">
        <dgm:presLayoutVars>
          <dgm:chMax val="0"/>
          <dgm:bulletEnabled val="1"/>
        </dgm:presLayoutVars>
      </dgm:prSet>
      <dgm:spPr/>
      <dgm:t>
        <a:bodyPr/>
        <a:lstStyle/>
        <a:p>
          <a:endParaRPr lang="en-US"/>
        </a:p>
      </dgm:t>
    </dgm:pt>
    <dgm:pt modelId="{AE095B73-480E-C34C-AB6F-41D22FD51EE8}" type="pres">
      <dgm:prSet presAssocID="{CBF5DB89-9D24-E644-B212-AC1108AC9D28}" presName="spacer" presStyleCnt="0"/>
      <dgm:spPr/>
    </dgm:pt>
    <dgm:pt modelId="{FC7CA19E-E74C-BD40-ADF8-0092D55C4ACA}" type="pres">
      <dgm:prSet presAssocID="{D785988F-C650-1A43-9F58-41E208199D48}" presName="parentText" presStyleLbl="node1" presStyleIdx="2" presStyleCnt="3">
        <dgm:presLayoutVars>
          <dgm:chMax val="0"/>
          <dgm:bulletEnabled val="1"/>
        </dgm:presLayoutVars>
      </dgm:prSet>
      <dgm:spPr/>
      <dgm:t>
        <a:bodyPr/>
        <a:lstStyle/>
        <a:p>
          <a:endParaRPr lang="en-US"/>
        </a:p>
      </dgm:t>
    </dgm:pt>
    <dgm:pt modelId="{2FA7817A-D2A8-204F-AD94-DC17C75DF740}" type="pres">
      <dgm:prSet presAssocID="{D785988F-C650-1A43-9F58-41E208199D48}" presName="childText" presStyleLbl="revTx" presStyleIdx="0" presStyleCnt="1">
        <dgm:presLayoutVars>
          <dgm:bulletEnabled val="1"/>
        </dgm:presLayoutVars>
      </dgm:prSet>
      <dgm:spPr/>
      <dgm:t>
        <a:bodyPr/>
        <a:lstStyle/>
        <a:p>
          <a:endParaRPr lang="en-US"/>
        </a:p>
      </dgm:t>
    </dgm:pt>
  </dgm:ptLst>
  <dgm:cxnLst>
    <dgm:cxn modelId="{40FC10F6-EEE4-F74A-88EF-C3978CFFB427}" srcId="{D785988F-C650-1A43-9F58-41E208199D48}" destId="{0DA41830-91B4-1D41-B72B-474ADE73673E}" srcOrd="2" destOrd="0" parTransId="{072D029F-0B6D-1D4B-A596-A0CE4FA81660}" sibTransId="{3FB127BE-7AD3-864C-9E88-2E50237D66B9}"/>
    <dgm:cxn modelId="{D676A09E-9FE6-6848-856E-B93D48ECE8A8}" type="presOf" srcId="{D785988F-C650-1A43-9F58-41E208199D48}" destId="{FC7CA19E-E74C-BD40-ADF8-0092D55C4ACA}" srcOrd="0" destOrd="0" presId="urn:microsoft.com/office/officeart/2005/8/layout/vList2"/>
    <dgm:cxn modelId="{02C78186-11C4-A641-A0F0-93C9F1CDFAEC}" srcId="{BEA5511F-34DF-EB4A-ABE2-E145555E1863}" destId="{5AF04A90-E04C-ED42-8D30-9FC8700AF57E}" srcOrd="1" destOrd="0" parTransId="{970EB95F-F70C-6B48-8916-4D50999CB452}" sibTransId="{CBF5DB89-9D24-E644-B212-AC1108AC9D28}"/>
    <dgm:cxn modelId="{F24D731E-21B8-1F4F-85E8-8A4D1E1645AE}" type="presOf" srcId="{5AF04A90-E04C-ED42-8D30-9FC8700AF57E}" destId="{1A3FFB04-8766-6245-B479-283BC3CB4E62}" srcOrd="0" destOrd="0" presId="urn:microsoft.com/office/officeart/2005/8/layout/vList2"/>
    <dgm:cxn modelId="{CF180E81-0541-0846-8A2A-B0AA64852789}" type="presOf" srcId="{8BBE6CF9-457F-FB4C-AD9F-36CB3D7F98AE}" destId="{2FA7817A-D2A8-204F-AD94-DC17C75DF740}" srcOrd="0" destOrd="1" presId="urn:microsoft.com/office/officeart/2005/8/layout/vList2"/>
    <dgm:cxn modelId="{2A289B8A-37E0-7D45-9E12-56121BEE52DB}" type="presOf" srcId="{BCEF64C8-00F3-D549-B587-27BCC104B2A9}" destId="{2FA7817A-D2A8-204F-AD94-DC17C75DF740}" srcOrd="0" destOrd="0" presId="urn:microsoft.com/office/officeart/2005/8/layout/vList2"/>
    <dgm:cxn modelId="{96B47007-CAE9-DA4E-B00D-ADE67E45A7A9}" srcId="{BEA5511F-34DF-EB4A-ABE2-E145555E1863}" destId="{D785988F-C650-1A43-9F58-41E208199D48}" srcOrd="2" destOrd="0" parTransId="{361B6649-9141-E742-89D9-48CA044D9F04}" sibTransId="{4D4A31B4-A3DC-EC42-80D1-2C92C062C0C1}"/>
    <dgm:cxn modelId="{0C9FF04E-7846-A247-A58C-A4C3658066C0}" type="presOf" srcId="{07FCE1AB-EDE2-6A46-A2B2-2231987AD41B}" destId="{9F5957C7-1E67-FD47-BE8E-E2F2DE600FFC}" srcOrd="0" destOrd="0" presId="urn:microsoft.com/office/officeart/2005/8/layout/vList2"/>
    <dgm:cxn modelId="{612127CC-93D5-3B41-8008-8F8C6E24D4FF}" srcId="{D785988F-C650-1A43-9F58-41E208199D48}" destId="{8BBE6CF9-457F-FB4C-AD9F-36CB3D7F98AE}" srcOrd="1" destOrd="0" parTransId="{9BB4B681-D282-6E46-92AD-82B669AEE489}" sibTransId="{FAD653D6-57AF-0747-B50D-7F039E4D7D87}"/>
    <dgm:cxn modelId="{061FB94E-2082-0049-B970-EED03E29D08F}" type="presOf" srcId="{0DA41830-91B4-1D41-B72B-474ADE73673E}" destId="{2FA7817A-D2A8-204F-AD94-DC17C75DF740}" srcOrd="0" destOrd="2" presId="urn:microsoft.com/office/officeart/2005/8/layout/vList2"/>
    <dgm:cxn modelId="{347B8550-2DFB-BE48-8DF8-89936D98F45D}" srcId="{D785988F-C650-1A43-9F58-41E208199D48}" destId="{BCEF64C8-00F3-D549-B587-27BCC104B2A9}" srcOrd="0" destOrd="0" parTransId="{FD7E640C-5433-CC4A-9ED5-BD48A878E923}" sibTransId="{23C5542B-4467-F545-8594-C406A59148B6}"/>
    <dgm:cxn modelId="{FBAE4FB5-B7AA-4E43-84CC-9F1F303DF5DB}" type="presOf" srcId="{BEA5511F-34DF-EB4A-ABE2-E145555E1863}" destId="{C71347B5-8E41-D14D-AAF2-8444EB732041}" srcOrd="0" destOrd="0" presId="urn:microsoft.com/office/officeart/2005/8/layout/vList2"/>
    <dgm:cxn modelId="{5535BB4F-13FE-D14B-A7D0-54201AD9DAD9}" srcId="{BEA5511F-34DF-EB4A-ABE2-E145555E1863}" destId="{07FCE1AB-EDE2-6A46-A2B2-2231987AD41B}" srcOrd="0" destOrd="0" parTransId="{98F4CE4B-240F-9541-81C0-8DE25954B235}" sibTransId="{D0EE8456-B064-1144-A3AF-35C89CF1C139}"/>
    <dgm:cxn modelId="{F70C8D91-B4F3-5143-8A48-513860C6C77D}" type="presParOf" srcId="{C71347B5-8E41-D14D-AAF2-8444EB732041}" destId="{9F5957C7-1E67-FD47-BE8E-E2F2DE600FFC}" srcOrd="0" destOrd="0" presId="urn:microsoft.com/office/officeart/2005/8/layout/vList2"/>
    <dgm:cxn modelId="{BCD8B1E6-B0E3-A54E-975F-D2241F335E9F}" type="presParOf" srcId="{C71347B5-8E41-D14D-AAF2-8444EB732041}" destId="{7EEA3F6B-3C28-4349-9D9D-7BE4B1278052}" srcOrd="1" destOrd="0" presId="urn:microsoft.com/office/officeart/2005/8/layout/vList2"/>
    <dgm:cxn modelId="{1F6685F6-0924-A246-82A1-D59CBF14704D}" type="presParOf" srcId="{C71347B5-8E41-D14D-AAF2-8444EB732041}" destId="{1A3FFB04-8766-6245-B479-283BC3CB4E62}" srcOrd="2" destOrd="0" presId="urn:microsoft.com/office/officeart/2005/8/layout/vList2"/>
    <dgm:cxn modelId="{69526D6F-B96F-A645-8304-48FBADB0F78C}" type="presParOf" srcId="{C71347B5-8E41-D14D-AAF2-8444EB732041}" destId="{AE095B73-480E-C34C-AB6F-41D22FD51EE8}" srcOrd="3" destOrd="0" presId="urn:microsoft.com/office/officeart/2005/8/layout/vList2"/>
    <dgm:cxn modelId="{F2689BC7-5E25-2844-80DD-E2DA1FC09AC7}" type="presParOf" srcId="{C71347B5-8E41-D14D-AAF2-8444EB732041}" destId="{FC7CA19E-E74C-BD40-ADF8-0092D55C4ACA}" srcOrd="4" destOrd="0" presId="urn:microsoft.com/office/officeart/2005/8/layout/vList2"/>
    <dgm:cxn modelId="{67971F39-998E-8146-AF1A-65EEE28BE2CD}" type="presParOf" srcId="{C71347B5-8E41-D14D-AAF2-8444EB732041}" destId="{2FA7817A-D2A8-204F-AD94-DC17C75DF740}" srcOrd="5"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BEA5511F-34DF-EB4A-ABE2-E145555E1863}"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07FCE1AB-EDE2-6A46-A2B2-2231987AD41B}">
      <dgm:prSet/>
      <dgm:spPr/>
      <dgm:t>
        <a:bodyPr/>
        <a:lstStyle/>
        <a:p>
          <a:pPr rtl="0"/>
          <a:r>
            <a:rPr lang="en-US" b="1" u="sng" dirty="0" smtClean="0">
              <a:solidFill>
                <a:srgbClr val="6336D8"/>
              </a:solidFill>
            </a:rPr>
            <a:t>Excuse</a:t>
          </a:r>
          <a:r>
            <a:rPr lang="en-US" u="sng" dirty="0" smtClean="0">
              <a:solidFill>
                <a:srgbClr val="6336D8"/>
              </a:solidFill>
            </a:rPr>
            <a:t> </a:t>
          </a:r>
          <a:r>
            <a:rPr lang="en-US" u="none" dirty="0" smtClean="0">
              <a:solidFill>
                <a:srgbClr val="6336D8"/>
              </a:solidFill>
            </a:rPr>
            <a:t>yourself (acknowledge and/or apologize)</a:t>
          </a:r>
          <a:endParaRPr lang="en-US" u="none" dirty="0">
            <a:solidFill>
              <a:srgbClr val="6336D8"/>
            </a:solidFill>
          </a:endParaRPr>
        </a:p>
      </dgm:t>
    </dgm:pt>
    <dgm:pt modelId="{98F4CE4B-240F-9541-81C0-8DE25954B235}" type="parTrans" cxnId="{5535BB4F-13FE-D14B-A7D0-54201AD9DAD9}">
      <dgm:prSet/>
      <dgm:spPr/>
      <dgm:t>
        <a:bodyPr/>
        <a:lstStyle/>
        <a:p>
          <a:endParaRPr lang="en-US"/>
        </a:p>
      </dgm:t>
    </dgm:pt>
    <dgm:pt modelId="{D0EE8456-B064-1144-A3AF-35C89CF1C139}" type="sibTrans" cxnId="{5535BB4F-13FE-D14B-A7D0-54201AD9DAD9}">
      <dgm:prSet/>
      <dgm:spPr/>
      <dgm:t>
        <a:bodyPr/>
        <a:lstStyle/>
        <a:p>
          <a:endParaRPr lang="en-US"/>
        </a:p>
      </dgm:t>
    </dgm:pt>
    <dgm:pt modelId="{5AF04A90-E04C-ED42-8D30-9FC8700AF57E}">
      <dgm:prSet/>
      <dgm:spPr/>
      <dgm:t>
        <a:bodyPr/>
        <a:lstStyle/>
        <a:p>
          <a:pPr rtl="0"/>
          <a:r>
            <a:rPr lang="en-US" b="1" u="sng" dirty="0" smtClean="0">
              <a:solidFill>
                <a:srgbClr val="6336D8"/>
              </a:solidFill>
            </a:rPr>
            <a:t>Empathize</a:t>
          </a:r>
          <a:r>
            <a:rPr lang="en-US" dirty="0" smtClean="0">
              <a:solidFill>
                <a:srgbClr val="6336D8"/>
              </a:solidFill>
            </a:rPr>
            <a:t> with the problem that is being cut off</a:t>
          </a:r>
          <a:endParaRPr lang="en-US" dirty="0">
            <a:solidFill>
              <a:srgbClr val="6336D8"/>
            </a:solidFill>
          </a:endParaRPr>
        </a:p>
      </dgm:t>
    </dgm:pt>
    <dgm:pt modelId="{970EB95F-F70C-6B48-8916-4D50999CB452}" type="parTrans" cxnId="{02C78186-11C4-A641-A0F0-93C9F1CDFAEC}">
      <dgm:prSet/>
      <dgm:spPr/>
      <dgm:t>
        <a:bodyPr/>
        <a:lstStyle/>
        <a:p>
          <a:endParaRPr lang="en-US"/>
        </a:p>
      </dgm:t>
    </dgm:pt>
    <dgm:pt modelId="{CBF5DB89-9D24-E644-B212-AC1108AC9D28}" type="sibTrans" cxnId="{02C78186-11C4-A641-A0F0-93C9F1CDFAEC}">
      <dgm:prSet/>
      <dgm:spPr/>
      <dgm:t>
        <a:bodyPr/>
        <a:lstStyle/>
        <a:p>
          <a:endParaRPr lang="en-US"/>
        </a:p>
      </dgm:t>
    </dgm:pt>
    <dgm:pt modelId="{D785988F-C650-1A43-9F58-41E208199D48}">
      <dgm:prSet/>
      <dgm:spPr/>
      <dgm:t>
        <a:bodyPr/>
        <a:lstStyle/>
        <a:p>
          <a:pPr rtl="0"/>
          <a:r>
            <a:rPr lang="en-US" b="1" u="sng" dirty="0" smtClean="0">
              <a:solidFill>
                <a:schemeClr val="accent3">
                  <a:lumMod val="75000"/>
                </a:schemeClr>
              </a:solidFill>
            </a:rPr>
            <a:t>Explain</a:t>
          </a:r>
          <a:r>
            <a:rPr lang="en-US" dirty="0" smtClean="0">
              <a:solidFill>
                <a:schemeClr val="accent3">
                  <a:lumMod val="75000"/>
                </a:schemeClr>
              </a:solidFill>
            </a:rPr>
            <a:t> why you are interrupting</a:t>
          </a:r>
          <a:endParaRPr lang="en-US" dirty="0">
            <a:solidFill>
              <a:schemeClr val="accent3">
                <a:lumMod val="75000"/>
              </a:schemeClr>
            </a:solidFill>
          </a:endParaRPr>
        </a:p>
      </dgm:t>
    </dgm:pt>
    <dgm:pt modelId="{361B6649-9141-E742-89D9-48CA044D9F04}" type="parTrans" cxnId="{96B47007-CAE9-DA4E-B00D-ADE67E45A7A9}">
      <dgm:prSet/>
      <dgm:spPr/>
      <dgm:t>
        <a:bodyPr/>
        <a:lstStyle/>
        <a:p>
          <a:endParaRPr lang="en-US"/>
        </a:p>
      </dgm:t>
    </dgm:pt>
    <dgm:pt modelId="{4D4A31B4-A3DC-EC42-80D1-2C92C062C0C1}" type="sibTrans" cxnId="{96B47007-CAE9-DA4E-B00D-ADE67E45A7A9}">
      <dgm:prSet/>
      <dgm:spPr/>
      <dgm:t>
        <a:bodyPr/>
        <a:lstStyle/>
        <a:p>
          <a:endParaRPr lang="en-US"/>
        </a:p>
      </dgm:t>
    </dgm:pt>
    <dgm:pt modelId="{BCEF64C8-00F3-D549-B587-27BCC104B2A9}">
      <dgm:prSet/>
      <dgm:spPr/>
      <dgm:t>
        <a:bodyPr/>
        <a:lstStyle/>
        <a:p>
          <a:pPr rtl="0"/>
          <a:r>
            <a:rPr lang="en-US" dirty="0" smtClean="0"/>
            <a:t>Planning time use</a:t>
          </a:r>
          <a:endParaRPr lang="en-US" dirty="0"/>
        </a:p>
      </dgm:t>
    </dgm:pt>
    <dgm:pt modelId="{FD7E640C-5433-CC4A-9ED5-BD48A878E923}" type="parTrans" cxnId="{347B8550-2DFB-BE48-8DF8-89936D98F45D}">
      <dgm:prSet/>
      <dgm:spPr/>
      <dgm:t>
        <a:bodyPr/>
        <a:lstStyle/>
        <a:p>
          <a:endParaRPr lang="en-US"/>
        </a:p>
      </dgm:t>
    </dgm:pt>
    <dgm:pt modelId="{23C5542B-4467-F545-8594-C406A59148B6}" type="sibTrans" cxnId="{347B8550-2DFB-BE48-8DF8-89936D98F45D}">
      <dgm:prSet/>
      <dgm:spPr/>
      <dgm:t>
        <a:bodyPr/>
        <a:lstStyle/>
        <a:p>
          <a:endParaRPr lang="en-US"/>
        </a:p>
      </dgm:t>
    </dgm:pt>
    <dgm:pt modelId="{8BBE6CF9-457F-FB4C-AD9F-36CB3D7F98AE}">
      <dgm:prSet/>
      <dgm:spPr/>
      <dgm:t>
        <a:bodyPr/>
        <a:lstStyle/>
        <a:p>
          <a:pPr rtl="0"/>
          <a:r>
            <a:rPr lang="en-US" dirty="0" smtClean="0">
              <a:solidFill>
                <a:srgbClr val="FFFF00"/>
              </a:solidFill>
            </a:rPr>
            <a:t>Finishing an important topic (topic tracking)</a:t>
          </a:r>
          <a:endParaRPr lang="en-US" dirty="0">
            <a:solidFill>
              <a:srgbClr val="FFFF00"/>
            </a:solidFill>
          </a:endParaRPr>
        </a:p>
      </dgm:t>
    </dgm:pt>
    <dgm:pt modelId="{9BB4B681-D282-6E46-92AD-82B669AEE489}" type="parTrans" cxnId="{612127CC-93D5-3B41-8008-8F8C6E24D4FF}">
      <dgm:prSet/>
      <dgm:spPr/>
      <dgm:t>
        <a:bodyPr/>
        <a:lstStyle/>
        <a:p>
          <a:endParaRPr lang="en-US"/>
        </a:p>
      </dgm:t>
    </dgm:pt>
    <dgm:pt modelId="{FAD653D6-57AF-0747-B50D-7F039E4D7D87}" type="sibTrans" cxnId="{612127CC-93D5-3B41-8008-8F8C6E24D4FF}">
      <dgm:prSet/>
      <dgm:spPr/>
      <dgm:t>
        <a:bodyPr/>
        <a:lstStyle/>
        <a:p>
          <a:endParaRPr lang="en-US"/>
        </a:p>
      </dgm:t>
    </dgm:pt>
    <dgm:pt modelId="{0DA41830-91B4-1D41-B72B-474ADE73673E}">
      <dgm:prSet/>
      <dgm:spPr/>
      <dgm:t>
        <a:bodyPr/>
        <a:lstStyle/>
        <a:p>
          <a:pPr rtl="0"/>
          <a:r>
            <a:rPr lang="en-US" dirty="0" smtClean="0">
              <a:solidFill>
                <a:srgbClr val="FFFF00"/>
              </a:solidFill>
            </a:rPr>
            <a:t>Stopping to explore an important cue</a:t>
          </a:r>
          <a:endParaRPr lang="en-US" dirty="0">
            <a:solidFill>
              <a:srgbClr val="FFFF00"/>
            </a:solidFill>
          </a:endParaRPr>
        </a:p>
      </dgm:t>
    </dgm:pt>
    <dgm:pt modelId="{072D029F-0B6D-1D4B-A596-A0CE4FA81660}" type="parTrans" cxnId="{40FC10F6-EEE4-F74A-88EF-C3978CFFB427}">
      <dgm:prSet/>
      <dgm:spPr/>
      <dgm:t>
        <a:bodyPr/>
        <a:lstStyle/>
        <a:p>
          <a:endParaRPr lang="en-US"/>
        </a:p>
      </dgm:t>
    </dgm:pt>
    <dgm:pt modelId="{3FB127BE-7AD3-864C-9E88-2E50237D66B9}" type="sibTrans" cxnId="{40FC10F6-EEE4-F74A-88EF-C3978CFFB427}">
      <dgm:prSet/>
      <dgm:spPr/>
      <dgm:t>
        <a:bodyPr/>
        <a:lstStyle/>
        <a:p>
          <a:endParaRPr lang="en-US"/>
        </a:p>
      </dgm:t>
    </dgm:pt>
    <dgm:pt modelId="{C71347B5-8E41-D14D-AAF2-8444EB732041}" type="pres">
      <dgm:prSet presAssocID="{BEA5511F-34DF-EB4A-ABE2-E145555E1863}" presName="linear" presStyleCnt="0">
        <dgm:presLayoutVars>
          <dgm:animLvl val="lvl"/>
          <dgm:resizeHandles val="exact"/>
        </dgm:presLayoutVars>
      </dgm:prSet>
      <dgm:spPr/>
      <dgm:t>
        <a:bodyPr/>
        <a:lstStyle/>
        <a:p>
          <a:endParaRPr lang="en-US"/>
        </a:p>
      </dgm:t>
    </dgm:pt>
    <dgm:pt modelId="{9F5957C7-1E67-FD47-BE8E-E2F2DE600FFC}" type="pres">
      <dgm:prSet presAssocID="{07FCE1AB-EDE2-6A46-A2B2-2231987AD41B}" presName="parentText" presStyleLbl="node1" presStyleIdx="0" presStyleCnt="3">
        <dgm:presLayoutVars>
          <dgm:chMax val="0"/>
          <dgm:bulletEnabled val="1"/>
        </dgm:presLayoutVars>
      </dgm:prSet>
      <dgm:spPr/>
      <dgm:t>
        <a:bodyPr/>
        <a:lstStyle/>
        <a:p>
          <a:endParaRPr lang="en-US"/>
        </a:p>
      </dgm:t>
    </dgm:pt>
    <dgm:pt modelId="{7EEA3F6B-3C28-4349-9D9D-7BE4B1278052}" type="pres">
      <dgm:prSet presAssocID="{D0EE8456-B064-1144-A3AF-35C89CF1C139}" presName="spacer" presStyleCnt="0"/>
      <dgm:spPr/>
    </dgm:pt>
    <dgm:pt modelId="{1A3FFB04-8766-6245-B479-283BC3CB4E62}" type="pres">
      <dgm:prSet presAssocID="{5AF04A90-E04C-ED42-8D30-9FC8700AF57E}" presName="parentText" presStyleLbl="node1" presStyleIdx="1" presStyleCnt="3">
        <dgm:presLayoutVars>
          <dgm:chMax val="0"/>
          <dgm:bulletEnabled val="1"/>
        </dgm:presLayoutVars>
      </dgm:prSet>
      <dgm:spPr/>
      <dgm:t>
        <a:bodyPr/>
        <a:lstStyle/>
        <a:p>
          <a:endParaRPr lang="en-US"/>
        </a:p>
      </dgm:t>
    </dgm:pt>
    <dgm:pt modelId="{AE095B73-480E-C34C-AB6F-41D22FD51EE8}" type="pres">
      <dgm:prSet presAssocID="{CBF5DB89-9D24-E644-B212-AC1108AC9D28}" presName="spacer" presStyleCnt="0"/>
      <dgm:spPr/>
    </dgm:pt>
    <dgm:pt modelId="{FC7CA19E-E74C-BD40-ADF8-0092D55C4ACA}" type="pres">
      <dgm:prSet presAssocID="{D785988F-C650-1A43-9F58-41E208199D48}" presName="parentText" presStyleLbl="node1" presStyleIdx="2" presStyleCnt="3">
        <dgm:presLayoutVars>
          <dgm:chMax val="0"/>
          <dgm:bulletEnabled val="1"/>
        </dgm:presLayoutVars>
      </dgm:prSet>
      <dgm:spPr/>
      <dgm:t>
        <a:bodyPr/>
        <a:lstStyle/>
        <a:p>
          <a:endParaRPr lang="en-US"/>
        </a:p>
      </dgm:t>
    </dgm:pt>
    <dgm:pt modelId="{2FA7817A-D2A8-204F-AD94-DC17C75DF740}" type="pres">
      <dgm:prSet presAssocID="{D785988F-C650-1A43-9F58-41E208199D48}" presName="childText" presStyleLbl="revTx" presStyleIdx="0" presStyleCnt="1">
        <dgm:presLayoutVars>
          <dgm:bulletEnabled val="1"/>
        </dgm:presLayoutVars>
      </dgm:prSet>
      <dgm:spPr/>
      <dgm:t>
        <a:bodyPr/>
        <a:lstStyle/>
        <a:p>
          <a:endParaRPr lang="en-US"/>
        </a:p>
      </dgm:t>
    </dgm:pt>
  </dgm:ptLst>
  <dgm:cxnLst>
    <dgm:cxn modelId="{40FC10F6-EEE4-F74A-88EF-C3978CFFB427}" srcId="{D785988F-C650-1A43-9F58-41E208199D48}" destId="{0DA41830-91B4-1D41-B72B-474ADE73673E}" srcOrd="2" destOrd="0" parTransId="{072D029F-0B6D-1D4B-A596-A0CE4FA81660}" sibTransId="{3FB127BE-7AD3-864C-9E88-2E50237D66B9}"/>
    <dgm:cxn modelId="{4B1A26BE-C9FF-F64C-992B-AE9C1E7885B3}" type="presOf" srcId="{D785988F-C650-1A43-9F58-41E208199D48}" destId="{FC7CA19E-E74C-BD40-ADF8-0092D55C4ACA}" srcOrd="0" destOrd="0" presId="urn:microsoft.com/office/officeart/2005/8/layout/vList2"/>
    <dgm:cxn modelId="{C5585918-BEAB-9B46-A57E-11CD2276E062}" type="presOf" srcId="{BEA5511F-34DF-EB4A-ABE2-E145555E1863}" destId="{C71347B5-8E41-D14D-AAF2-8444EB732041}" srcOrd="0" destOrd="0" presId="urn:microsoft.com/office/officeart/2005/8/layout/vList2"/>
    <dgm:cxn modelId="{AB1FF2F2-2DF1-0B49-9751-A24BDD98B1C2}" type="presOf" srcId="{BCEF64C8-00F3-D549-B587-27BCC104B2A9}" destId="{2FA7817A-D2A8-204F-AD94-DC17C75DF740}" srcOrd="0" destOrd="0" presId="urn:microsoft.com/office/officeart/2005/8/layout/vList2"/>
    <dgm:cxn modelId="{02C78186-11C4-A641-A0F0-93C9F1CDFAEC}" srcId="{BEA5511F-34DF-EB4A-ABE2-E145555E1863}" destId="{5AF04A90-E04C-ED42-8D30-9FC8700AF57E}" srcOrd="1" destOrd="0" parTransId="{970EB95F-F70C-6B48-8916-4D50999CB452}" sibTransId="{CBF5DB89-9D24-E644-B212-AC1108AC9D28}"/>
    <dgm:cxn modelId="{EA38C105-DC2A-5D46-8B61-D6E91818BEE9}" type="presOf" srcId="{5AF04A90-E04C-ED42-8D30-9FC8700AF57E}" destId="{1A3FFB04-8766-6245-B479-283BC3CB4E62}" srcOrd="0" destOrd="0" presId="urn:microsoft.com/office/officeart/2005/8/layout/vList2"/>
    <dgm:cxn modelId="{96B47007-CAE9-DA4E-B00D-ADE67E45A7A9}" srcId="{BEA5511F-34DF-EB4A-ABE2-E145555E1863}" destId="{D785988F-C650-1A43-9F58-41E208199D48}" srcOrd="2" destOrd="0" parTransId="{361B6649-9141-E742-89D9-48CA044D9F04}" sibTransId="{4D4A31B4-A3DC-EC42-80D1-2C92C062C0C1}"/>
    <dgm:cxn modelId="{BF83518F-3E3C-1343-9D5C-31BD100970A1}" type="presOf" srcId="{8BBE6CF9-457F-FB4C-AD9F-36CB3D7F98AE}" destId="{2FA7817A-D2A8-204F-AD94-DC17C75DF740}" srcOrd="0" destOrd="1" presId="urn:microsoft.com/office/officeart/2005/8/layout/vList2"/>
    <dgm:cxn modelId="{612127CC-93D5-3B41-8008-8F8C6E24D4FF}" srcId="{D785988F-C650-1A43-9F58-41E208199D48}" destId="{8BBE6CF9-457F-FB4C-AD9F-36CB3D7F98AE}" srcOrd="1" destOrd="0" parTransId="{9BB4B681-D282-6E46-92AD-82B669AEE489}" sibTransId="{FAD653D6-57AF-0747-B50D-7F039E4D7D87}"/>
    <dgm:cxn modelId="{347B8550-2DFB-BE48-8DF8-89936D98F45D}" srcId="{D785988F-C650-1A43-9F58-41E208199D48}" destId="{BCEF64C8-00F3-D549-B587-27BCC104B2A9}" srcOrd="0" destOrd="0" parTransId="{FD7E640C-5433-CC4A-9ED5-BD48A878E923}" sibTransId="{23C5542B-4467-F545-8594-C406A59148B6}"/>
    <dgm:cxn modelId="{1458F4ED-0F67-A04F-82E3-7795CE48AA7E}" type="presOf" srcId="{07FCE1AB-EDE2-6A46-A2B2-2231987AD41B}" destId="{9F5957C7-1E67-FD47-BE8E-E2F2DE600FFC}" srcOrd="0" destOrd="0" presId="urn:microsoft.com/office/officeart/2005/8/layout/vList2"/>
    <dgm:cxn modelId="{5535BB4F-13FE-D14B-A7D0-54201AD9DAD9}" srcId="{BEA5511F-34DF-EB4A-ABE2-E145555E1863}" destId="{07FCE1AB-EDE2-6A46-A2B2-2231987AD41B}" srcOrd="0" destOrd="0" parTransId="{98F4CE4B-240F-9541-81C0-8DE25954B235}" sibTransId="{D0EE8456-B064-1144-A3AF-35C89CF1C139}"/>
    <dgm:cxn modelId="{55F87B88-10FA-354C-8782-81820DB001CD}" type="presOf" srcId="{0DA41830-91B4-1D41-B72B-474ADE73673E}" destId="{2FA7817A-D2A8-204F-AD94-DC17C75DF740}" srcOrd="0" destOrd="2" presId="urn:microsoft.com/office/officeart/2005/8/layout/vList2"/>
    <dgm:cxn modelId="{E9035D8B-B66F-1F41-9450-4038B80D594D}" type="presParOf" srcId="{C71347B5-8E41-D14D-AAF2-8444EB732041}" destId="{9F5957C7-1E67-FD47-BE8E-E2F2DE600FFC}" srcOrd="0" destOrd="0" presId="urn:microsoft.com/office/officeart/2005/8/layout/vList2"/>
    <dgm:cxn modelId="{8BFD0DB8-C62C-A844-B1D3-E6EB8A761FA4}" type="presParOf" srcId="{C71347B5-8E41-D14D-AAF2-8444EB732041}" destId="{7EEA3F6B-3C28-4349-9D9D-7BE4B1278052}" srcOrd="1" destOrd="0" presId="urn:microsoft.com/office/officeart/2005/8/layout/vList2"/>
    <dgm:cxn modelId="{F5FE0B1E-AECF-8448-955D-E2C2C1BE5B68}" type="presParOf" srcId="{C71347B5-8E41-D14D-AAF2-8444EB732041}" destId="{1A3FFB04-8766-6245-B479-283BC3CB4E62}" srcOrd="2" destOrd="0" presId="urn:microsoft.com/office/officeart/2005/8/layout/vList2"/>
    <dgm:cxn modelId="{E91D67BE-D307-7F48-8FAA-BE6725683C9D}" type="presParOf" srcId="{C71347B5-8E41-D14D-AAF2-8444EB732041}" destId="{AE095B73-480E-C34C-AB6F-41D22FD51EE8}" srcOrd="3" destOrd="0" presId="urn:microsoft.com/office/officeart/2005/8/layout/vList2"/>
    <dgm:cxn modelId="{62DF94AB-B653-8B44-AB17-59ADB1CFBA28}" type="presParOf" srcId="{C71347B5-8E41-D14D-AAF2-8444EB732041}" destId="{FC7CA19E-E74C-BD40-ADF8-0092D55C4ACA}" srcOrd="4" destOrd="0" presId="urn:microsoft.com/office/officeart/2005/8/layout/vList2"/>
    <dgm:cxn modelId="{8B54F920-6CC9-C546-8663-9E111A7848C8}" type="presParOf" srcId="{C71347B5-8E41-D14D-AAF2-8444EB732041}" destId="{2FA7817A-D2A8-204F-AD94-DC17C75DF740}" srcOrd="5"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DE9F8CE8-AF65-AC47-B665-B40053DD5DFF}" type="doc">
      <dgm:prSet loTypeId="urn:microsoft.com/office/officeart/2005/8/layout/target2" loCatId="relationship" qsTypeId="urn:microsoft.com/office/officeart/2005/8/quickstyle/simple3" qsCatId="simple" csTypeId="urn:microsoft.com/office/officeart/2005/8/colors/colorful4" csCatId="colorful" phldr="1"/>
      <dgm:spPr/>
      <dgm:t>
        <a:bodyPr/>
        <a:lstStyle/>
        <a:p>
          <a:endParaRPr lang="en-US"/>
        </a:p>
      </dgm:t>
    </dgm:pt>
    <dgm:pt modelId="{44034ED7-2B00-FE45-9CA9-F66FCFC48D71}">
      <dgm:prSet phldrT="[Text]"/>
      <dgm:spPr/>
      <dgm:t>
        <a:bodyPr/>
        <a:lstStyle/>
        <a:p>
          <a:r>
            <a:rPr lang="en-US" dirty="0" smtClean="0"/>
            <a:t>Ongoing influence</a:t>
          </a:r>
          <a:endParaRPr lang="en-US" dirty="0"/>
        </a:p>
      </dgm:t>
    </dgm:pt>
    <dgm:pt modelId="{CB8CB423-FF31-4941-87D4-0BA09A91A3A1}" type="parTrans" cxnId="{65BD0409-6CB4-5A49-91F7-CDB1E3107EA7}">
      <dgm:prSet/>
      <dgm:spPr/>
      <dgm:t>
        <a:bodyPr/>
        <a:lstStyle/>
        <a:p>
          <a:endParaRPr lang="en-US"/>
        </a:p>
      </dgm:t>
    </dgm:pt>
    <dgm:pt modelId="{40C34741-76E0-0C44-B53B-5E4D4DBD52FB}" type="sibTrans" cxnId="{65BD0409-6CB4-5A49-91F7-CDB1E3107EA7}">
      <dgm:prSet/>
      <dgm:spPr/>
      <dgm:t>
        <a:bodyPr/>
        <a:lstStyle/>
        <a:p>
          <a:endParaRPr lang="en-US"/>
        </a:p>
      </dgm:t>
    </dgm:pt>
    <dgm:pt modelId="{F8489279-94D8-0E49-BFC5-0C2ED8D5FB80}">
      <dgm:prSet phldrT="[Text]" custT="1"/>
      <dgm:spPr/>
      <dgm:t>
        <a:bodyPr/>
        <a:lstStyle/>
        <a:p>
          <a:r>
            <a:rPr lang="en-US" sz="1800" dirty="0" smtClean="0"/>
            <a:t>Topic Tracking</a:t>
          </a:r>
          <a:endParaRPr lang="en-US" sz="1800" dirty="0"/>
        </a:p>
      </dgm:t>
    </dgm:pt>
    <dgm:pt modelId="{F63022AB-0786-4849-9490-98FFC6030463}" type="parTrans" cxnId="{3D9862CB-0662-364F-9362-CD65154C5649}">
      <dgm:prSet/>
      <dgm:spPr/>
      <dgm:t>
        <a:bodyPr/>
        <a:lstStyle/>
        <a:p>
          <a:endParaRPr lang="en-US"/>
        </a:p>
      </dgm:t>
    </dgm:pt>
    <dgm:pt modelId="{83B1ED58-1429-AA43-908F-5B42A55D2CBF}" type="sibTrans" cxnId="{3D9862CB-0662-364F-9362-CD65154C5649}">
      <dgm:prSet/>
      <dgm:spPr/>
      <dgm:t>
        <a:bodyPr/>
        <a:lstStyle/>
        <a:p>
          <a:endParaRPr lang="en-US"/>
        </a:p>
      </dgm:t>
    </dgm:pt>
    <dgm:pt modelId="{0CBDDFF8-942B-3348-9A5D-6454A5842CC8}">
      <dgm:prSet phldrT="[Text]"/>
      <dgm:spPr/>
      <dgm:t>
        <a:bodyPr/>
        <a:lstStyle/>
        <a:p>
          <a:r>
            <a:rPr lang="en-US" dirty="0" smtClean="0"/>
            <a:t>Sequential </a:t>
          </a:r>
          <a:endParaRPr lang="en-US" dirty="0"/>
        </a:p>
      </dgm:t>
    </dgm:pt>
    <dgm:pt modelId="{228B7AEC-B3C7-1D40-A1E3-CC166AC774BF}" type="parTrans" cxnId="{1D6BE2DC-5AC6-2148-B9E9-8049AC29CE0D}">
      <dgm:prSet/>
      <dgm:spPr/>
      <dgm:t>
        <a:bodyPr/>
        <a:lstStyle/>
        <a:p>
          <a:endParaRPr lang="en-US"/>
        </a:p>
      </dgm:t>
    </dgm:pt>
    <dgm:pt modelId="{B3209D3D-43B7-1041-BA9F-8D95EE801FB1}" type="sibTrans" cxnId="{1D6BE2DC-5AC6-2148-B9E9-8049AC29CE0D}">
      <dgm:prSet/>
      <dgm:spPr/>
      <dgm:t>
        <a:bodyPr/>
        <a:lstStyle/>
        <a:p>
          <a:endParaRPr lang="en-US"/>
        </a:p>
      </dgm:t>
    </dgm:pt>
    <dgm:pt modelId="{989AE3A7-E64C-6D47-A192-6A1CC0671CC4}">
      <dgm:prSet phldrT="[Text]" custT="1"/>
      <dgm:spPr/>
      <dgm:t>
        <a:bodyPr/>
        <a:lstStyle/>
        <a:p>
          <a:r>
            <a:rPr lang="en-US" sz="2000" dirty="0" smtClean="0"/>
            <a:t>1. Upfront collaborative agenda setting</a:t>
          </a:r>
          <a:endParaRPr lang="en-US" sz="2000" dirty="0"/>
        </a:p>
      </dgm:t>
    </dgm:pt>
    <dgm:pt modelId="{1CF0C4C4-4948-0945-BCE6-2420E2DE9D88}" type="parTrans" cxnId="{1C5B8F81-2DF8-CC4B-9F96-C3BF1A79421D}">
      <dgm:prSet/>
      <dgm:spPr/>
      <dgm:t>
        <a:bodyPr/>
        <a:lstStyle/>
        <a:p>
          <a:endParaRPr lang="en-US"/>
        </a:p>
      </dgm:t>
    </dgm:pt>
    <dgm:pt modelId="{8A725E1E-476B-0E4B-B4CC-3CE09C91EA9F}" type="sibTrans" cxnId="{1C5B8F81-2DF8-CC4B-9F96-C3BF1A79421D}">
      <dgm:prSet/>
      <dgm:spPr/>
      <dgm:t>
        <a:bodyPr/>
        <a:lstStyle/>
        <a:p>
          <a:endParaRPr lang="en-US"/>
        </a:p>
      </dgm:t>
    </dgm:pt>
    <dgm:pt modelId="{163C7DBE-BBB5-B94C-996A-0BE76CA5F09F}">
      <dgm:prSet custT="1"/>
      <dgm:spPr/>
      <dgm:t>
        <a:bodyPr/>
        <a:lstStyle/>
        <a:p>
          <a:r>
            <a:rPr lang="en-US" sz="1800" dirty="0" smtClean="0"/>
            <a:t>Empathic response to cues</a:t>
          </a:r>
          <a:endParaRPr lang="en-US" sz="1800" dirty="0"/>
        </a:p>
      </dgm:t>
    </dgm:pt>
    <dgm:pt modelId="{F906E85C-D345-6E4F-A3C7-A96ABB503A1F}" type="parTrans" cxnId="{BB69A590-0F66-1046-93A5-7368DC3E4483}">
      <dgm:prSet/>
      <dgm:spPr/>
      <dgm:t>
        <a:bodyPr/>
        <a:lstStyle/>
        <a:p>
          <a:endParaRPr lang="en-US"/>
        </a:p>
      </dgm:t>
    </dgm:pt>
    <dgm:pt modelId="{E1C78312-B5E3-C449-BBA8-162EDDAA43E7}" type="sibTrans" cxnId="{BB69A590-0F66-1046-93A5-7368DC3E4483}">
      <dgm:prSet/>
      <dgm:spPr/>
      <dgm:t>
        <a:bodyPr/>
        <a:lstStyle/>
        <a:p>
          <a:endParaRPr lang="en-US"/>
        </a:p>
      </dgm:t>
    </dgm:pt>
    <dgm:pt modelId="{C5C28305-F8DF-F245-8503-D8F9F90C3DE2}">
      <dgm:prSet custT="1"/>
      <dgm:spPr/>
      <dgm:t>
        <a:bodyPr/>
        <a:lstStyle/>
        <a:p>
          <a:r>
            <a:rPr lang="en-US" sz="1800" dirty="0" smtClean="0"/>
            <a:t>Rapport and Relationship</a:t>
          </a:r>
          <a:endParaRPr lang="en-US" sz="1800" dirty="0"/>
        </a:p>
      </dgm:t>
    </dgm:pt>
    <dgm:pt modelId="{0EAFAC72-4BCE-754F-9D22-532BC140CC74}" type="parTrans" cxnId="{35D603EE-9258-324E-9F29-EEDB1CDCC250}">
      <dgm:prSet/>
      <dgm:spPr/>
      <dgm:t>
        <a:bodyPr/>
        <a:lstStyle/>
        <a:p>
          <a:endParaRPr lang="en-US"/>
        </a:p>
      </dgm:t>
    </dgm:pt>
    <dgm:pt modelId="{FF039CE8-875B-A941-82F7-DC0CE4514DCE}" type="sibTrans" cxnId="{35D603EE-9258-324E-9F29-EEDB1CDCC250}">
      <dgm:prSet/>
      <dgm:spPr/>
      <dgm:t>
        <a:bodyPr/>
        <a:lstStyle/>
        <a:p>
          <a:endParaRPr lang="en-US"/>
        </a:p>
      </dgm:t>
    </dgm:pt>
    <dgm:pt modelId="{069A16D2-EBF2-BE4F-A52E-FC6108A63531}">
      <dgm:prSet custT="1"/>
      <dgm:spPr/>
      <dgm:t>
        <a:bodyPr/>
        <a:lstStyle/>
        <a:p>
          <a:r>
            <a:rPr lang="en-US" sz="1800" dirty="0" smtClean="0"/>
            <a:t>Mindfulness</a:t>
          </a:r>
          <a:endParaRPr lang="en-US" sz="1800" dirty="0"/>
        </a:p>
      </dgm:t>
    </dgm:pt>
    <dgm:pt modelId="{07A633E6-EC70-964A-810B-70C507EDBAFD}" type="parTrans" cxnId="{A25B523F-74EA-AC40-AD8C-88433AE8FD7E}">
      <dgm:prSet/>
      <dgm:spPr/>
      <dgm:t>
        <a:bodyPr/>
        <a:lstStyle/>
        <a:p>
          <a:endParaRPr lang="en-US"/>
        </a:p>
      </dgm:t>
    </dgm:pt>
    <dgm:pt modelId="{8A9C9586-E9FD-BB48-B41A-AE362B519A75}" type="sibTrans" cxnId="{A25B523F-74EA-AC40-AD8C-88433AE8FD7E}">
      <dgm:prSet/>
      <dgm:spPr/>
      <dgm:t>
        <a:bodyPr/>
        <a:lstStyle/>
        <a:p>
          <a:endParaRPr lang="en-US"/>
        </a:p>
      </dgm:t>
    </dgm:pt>
    <dgm:pt modelId="{08EF46DA-F520-B44A-A3E8-0298270336C9}" type="pres">
      <dgm:prSet presAssocID="{DE9F8CE8-AF65-AC47-B665-B40053DD5DFF}" presName="Name0" presStyleCnt="0">
        <dgm:presLayoutVars>
          <dgm:chMax val="3"/>
          <dgm:chPref val="1"/>
          <dgm:dir/>
          <dgm:animLvl val="lvl"/>
          <dgm:resizeHandles/>
        </dgm:presLayoutVars>
      </dgm:prSet>
      <dgm:spPr/>
      <dgm:t>
        <a:bodyPr/>
        <a:lstStyle/>
        <a:p>
          <a:endParaRPr lang="en-US"/>
        </a:p>
      </dgm:t>
    </dgm:pt>
    <dgm:pt modelId="{5A0780C2-B46C-C245-9DCB-FF34A1071DF3}" type="pres">
      <dgm:prSet presAssocID="{DE9F8CE8-AF65-AC47-B665-B40053DD5DFF}" presName="outerBox" presStyleCnt="0"/>
      <dgm:spPr/>
    </dgm:pt>
    <dgm:pt modelId="{C260AD1C-9F50-AC4B-A502-C0061CEFEDCC}" type="pres">
      <dgm:prSet presAssocID="{DE9F8CE8-AF65-AC47-B665-B40053DD5DFF}" presName="outerBoxParent" presStyleLbl="node1" presStyleIdx="0" presStyleCnt="2" custLinFactNeighborY="-3988"/>
      <dgm:spPr/>
      <dgm:t>
        <a:bodyPr/>
        <a:lstStyle/>
        <a:p>
          <a:endParaRPr lang="en-US"/>
        </a:p>
      </dgm:t>
    </dgm:pt>
    <dgm:pt modelId="{C77C90D3-F9A1-8E40-98BB-880F9B6C7D2A}" type="pres">
      <dgm:prSet presAssocID="{DE9F8CE8-AF65-AC47-B665-B40053DD5DFF}" presName="outerBoxChildren" presStyleCnt="0"/>
      <dgm:spPr/>
    </dgm:pt>
    <dgm:pt modelId="{93582A3C-6492-0945-A7B7-C2F4CA343085}" type="pres">
      <dgm:prSet presAssocID="{C5C28305-F8DF-F245-8503-D8F9F90C3DE2}" presName="oChild" presStyleLbl="fgAcc1" presStyleIdx="0" presStyleCnt="5" custScaleX="128258">
        <dgm:presLayoutVars>
          <dgm:bulletEnabled val="1"/>
        </dgm:presLayoutVars>
      </dgm:prSet>
      <dgm:spPr/>
      <dgm:t>
        <a:bodyPr/>
        <a:lstStyle/>
        <a:p>
          <a:endParaRPr lang="en-US"/>
        </a:p>
      </dgm:t>
    </dgm:pt>
    <dgm:pt modelId="{5F1CB1C4-BDCD-0A47-A2FA-0FBDEC1B8C9E}" type="pres">
      <dgm:prSet presAssocID="{FF039CE8-875B-A941-82F7-DC0CE4514DCE}" presName="outerSibTrans" presStyleCnt="0"/>
      <dgm:spPr/>
    </dgm:pt>
    <dgm:pt modelId="{0E255A69-DDED-D748-9D5D-E743CF73EF65}" type="pres">
      <dgm:prSet presAssocID="{069A16D2-EBF2-BE4F-A52E-FC6108A63531}" presName="oChild" presStyleLbl="fgAcc1" presStyleIdx="1" presStyleCnt="5" custScaleX="128258">
        <dgm:presLayoutVars>
          <dgm:bulletEnabled val="1"/>
        </dgm:presLayoutVars>
      </dgm:prSet>
      <dgm:spPr/>
      <dgm:t>
        <a:bodyPr/>
        <a:lstStyle/>
        <a:p>
          <a:endParaRPr lang="en-US"/>
        </a:p>
      </dgm:t>
    </dgm:pt>
    <dgm:pt modelId="{323EC032-3636-B847-ADBB-0A734B855D43}" type="pres">
      <dgm:prSet presAssocID="{8A9C9586-E9FD-BB48-B41A-AE362B519A75}" presName="outerSibTrans" presStyleCnt="0"/>
      <dgm:spPr/>
    </dgm:pt>
    <dgm:pt modelId="{02A6CFAC-0671-FE42-9DC9-FDFDD275C0CF}" type="pres">
      <dgm:prSet presAssocID="{F8489279-94D8-0E49-BFC5-0C2ED8D5FB80}" presName="oChild" presStyleLbl="fgAcc1" presStyleIdx="2" presStyleCnt="5" custScaleX="124354">
        <dgm:presLayoutVars>
          <dgm:bulletEnabled val="1"/>
        </dgm:presLayoutVars>
      </dgm:prSet>
      <dgm:spPr/>
      <dgm:t>
        <a:bodyPr/>
        <a:lstStyle/>
        <a:p>
          <a:endParaRPr lang="en-US"/>
        </a:p>
      </dgm:t>
    </dgm:pt>
    <dgm:pt modelId="{FDEF97D4-F877-464C-82F0-199B6D190041}" type="pres">
      <dgm:prSet presAssocID="{83B1ED58-1429-AA43-908F-5B42A55D2CBF}" presName="outerSibTrans" presStyleCnt="0"/>
      <dgm:spPr/>
    </dgm:pt>
    <dgm:pt modelId="{E581762C-051B-1545-8B9D-B2744B4C4635}" type="pres">
      <dgm:prSet presAssocID="{163C7DBE-BBB5-B94C-996A-0BE76CA5F09F}" presName="oChild" presStyleLbl="fgAcc1" presStyleIdx="3" presStyleCnt="5" custScaleX="124354">
        <dgm:presLayoutVars>
          <dgm:bulletEnabled val="1"/>
        </dgm:presLayoutVars>
      </dgm:prSet>
      <dgm:spPr/>
      <dgm:t>
        <a:bodyPr/>
        <a:lstStyle/>
        <a:p>
          <a:endParaRPr lang="en-US"/>
        </a:p>
      </dgm:t>
    </dgm:pt>
    <dgm:pt modelId="{78E199C1-5816-B34A-9079-D290990DE688}" type="pres">
      <dgm:prSet presAssocID="{DE9F8CE8-AF65-AC47-B665-B40053DD5DFF}" presName="middleBox" presStyleCnt="0"/>
      <dgm:spPr/>
    </dgm:pt>
    <dgm:pt modelId="{71ADC626-0C16-3640-B5E4-5FD852AC75D3}" type="pres">
      <dgm:prSet presAssocID="{DE9F8CE8-AF65-AC47-B665-B40053DD5DFF}" presName="middleBoxParent" presStyleLbl="node1" presStyleIdx="1" presStyleCnt="2" custLinFactNeighborX="3226" custLinFactNeighborY="1145"/>
      <dgm:spPr/>
      <dgm:t>
        <a:bodyPr/>
        <a:lstStyle/>
        <a:p>
          <a:endParaRPr lang="en-US"/>
        </a:p>
      </dgm:t>
    </dgm:pt>
    <dgm:pt modelId="{DCE39737-E34D-C04C-BE05-39A3FD7C78E9}" type="pres">
      <dgm:prSet presAssocID="{DE9F8CE8-AF65-AC47-B665-B40053DD5DFF}" presName="middleBoxChildren" presStyleCnt="0"/>
      <dgm:spPr/>
    </dgm:pt>
    <dgm:pt modelId="{0B823E48-1CA8-2649-A34B-47A255A5B0C8}" type="pres">
      <dgm:prSet presAssocID="{989AE3A7-E64C-6D47-A192-6A1CC0671CC4}" presName="mChild" presStyleLbl="fgAcc1" presStyleIdx="4" presStyleCnt="5" custLinFactX="8671" custLinFactNeighborX="100000" custLinFactNeighborY="848">
        <dgm:presLayoutVars>
          <dgm:bulletEnabled val="1"/>
        </dgm:presLayoutVars>
      </dgm:prSet>
      <dgm:spPr/>
      <dgm:t>
        <a:bodyPr/>
        <a:lstStyle/>
        <a:p>
          <a:endParaRPr lang="en-US"/>
        </a:p>
      </dgm:t>
    </dgm:pt>
  </dgm:ptLst>
  <dgm:cxnLst>
    <dgm:cxn modelId="{2A4F869F-308F-2848-998B-42F2B88586C2}" type="presOf" srcId="{069A16D2-EBF2-BE4F-A52E-FC6108A63531}" destId="{0E255A69-DDED-D748-9D5D-E743CF73EF65}" srcOrd="0" destOrd="0" presId="urn:microsoft.com/office/officeart/2005/8/layout/target2"/>
    <dgm:cxn modelId="{93241A8E-7F93-854C-83CD-00631ED730D8}" type="presOf" srcId="{44034ED7-2B00-FE45-9CA9-F66FCFC48D71}" destId="{C260AD1C-9F50-AC4B-A502-C0061CEFEDCC}" srcOrd="0" destOrd="0" presId="urn:microsoft.com/office/officeart/2005/8/layout/target2"/>
    <dgm:cxn modelId="{02E88E6E-D8BE-6C4F-8F7F-21549EAFAD53}" type="presOf" srcId="{989AE3A7-E64C-6D47-A192-6A1CC0671CC4}" destId="{0B823E48-1CA8-2649-A34B-47A255A5B0C8}" srcOrd="0" destOrd="0" presId="urn:microsoft.com/office/officeart/2005/8/layout/target2"/>
    <dgm:cxn modelId="{1D6BE2DC-5AC6-2148-B9E9-8049AC29CE0D}" srcId="{DE9F8CE8-AF65-AC47-B665-B40053DD5DFF}" destId="{0CBDDFF8-942B-3348-9A5D-6454A5842CC8}" srcOrd="1" destOrd="0" parTransId="{228B7AEC-B3C7-1D40-A1E3-CC166AC774BF}" sibTransId="{B3209D3D-43B7-1041-BA9F-8D95EE801FB1}"/>
    <dgm:cxn modelId="{DA58A284-EA9F-3841-B514-8F160ACF3470}" type="presOf" srcId="{163C7DBE-BBB5-B94C-996A-0BE76CA5F09F}" destId="{E581762C-051B-1545-8B9D-B2744B4C4635}" srcOrd="0" destOrd="0" presId="urn:microsoft.com/office/officeart/2005/8/layout/target2"/>
    <dgm:cxn modelId="{3AC1ACDA-7AD4-0B47-AB7C-3F1AF06122AA}" type="presOf" srcId="{F8489279-94D8-0E49-BFC5-0C2ED8D5FB80}" destId="{02A6CFAC-0671-FE42-9DC9-FDFDD275C0CF}" srcOrd="0" destOrd="0" presId="urn:microsoft.com/office/officeart/2005/8/layout/target2"/>
    <dgm:cxn modelId="{AE329C67-64FD-BD41-97F9-B24A7F34B427}" type="presOf" srcId="{0CBDDFF8-942B-3348-9A5D-6454A5842CC8}" destId="{71ADC626-0C16-3640-B5E4-5FD852AC75D3}" srcOrd="0" destOrd="0" presId="urn:microsoft.com/office/officeart/2005/8/layout/target2"/>
    <dgm:cxn modelId="{35D603EE-9258-324E-9F29-EEDB1CDCC250}" srcId="{44034ED7-2B00-FE45-9CA9-F66FCFC48D71}" destId="{C5C28305-F8DF-F245-8503-D8F9F90C3DE2}" srcOrd="0" destOrd="0" parTransId="{0EAFAC72-4BCE-754F-9D22-532BC140CC74}" sibTransId="{FF039CE8-875B-A941-82F7-DC0CE4514DCE}"/>
    <dgm:cxn modelId="{1C5B8F81-2DF8-CC4B-9F96-C3BF1A79421D}" srcId="{0CBDDFF8-942B-3348-9A5D-6454A5842CC8}" destId="{989AE3A7-E64C-6D47-A192-6A1CC0671CC4}" srcOrd="0" destOrd="0" parTransId="{1CF0C4C4-4948-0945-BCE6-2420E2DE9D88}" sibTransId="{8A725E1E-476B-0E4B-B4CC-3CE09C91EA9F}"/>
    <dgm:cxn modelId="{BB69A590-0F66-1046-93A5-7368DC3E4483}" srcId="{44034ED7-2B00-FE45-9CA9-F66FCFC48D71}" destId="{163C7DBE-BBB5-B94C-996A-0BE76CA5F09F}" srcOrd="3" destOrd="0" parTransId="{F906E85C-D345-6E4F-A3C7-A96ABB503A1F}" sibTransId="{E1C78312-B5E3-C449-BBA8-162EDDAA43E7}"/>
    <dgm:cxn modelId="{65BD0409-6CB4-5A49-91F7-CDB1E3107EA7}" srcId="{DE9F8CE8-AF65-AC47-B665-B40053DD5DFF}" destId="{44034ED7-2B00-FE45-9CA9-F66FCFC48D71}" srcOrd="0" destOrd="0" parTransId="{CB8CB423-FF31-4941-87D4-0BA09A91A3A1}" sibTransId="{40C34741-76E0-0C44-B53B-5E4D4DBD52FB}"/>
    <dgm:cxn modelId="{0B3F7161-1A4A-B64C-8667-0F5CB832B9B7}" type="presOf" srcId="{DE9F8CE8-AF65-AC47-B665-B40053DD5DFF}" destId="{08EF46DA-F520-B44A-A3E8-0298270336C9}" srcOrd="0" destOrd="0" presId="urn:microsoft.com/office/officeart/2005/8/layout/target2"/>
    <dgm:cxn modelId="{2A97CBAE-F75E-8A46-93A0-017E9812FC29}" type="presOf" srcId="{C5C28305-F8DF-F245-8503-D8F9F90C3DE2}" destId="{93582A3C-6492-0945-A7B7-C2F4CA343085}" srcOrd="0" destOrd="0" presId="urn:microsoft.com/office/officeart/2005/8/layout/target2"/>
    <dgm:cxn modelId="{3D9862CB-0662-364F-9362-CD65154C5649}" srcId="{44034ED7-2B00-FE45-9CA9-F66FCFC48D71}" destId="{F8489279-94D8-0E49-BFC5-0C2ED8D5FB80}" srcOrd="2" destOrd="0" parTransId="{F63022AB-0786-4849-9490-98FFC6030463}" sibTransId="{83B1ED58-1429-AA43-908F-5B42A55D2CBF}"/>
    <dgm:cxn modelId="{A25B523F-74EA-AC40-AD8C-88433AE8FD7E}" srcId="{44034ED7-2B00-FE45-9CA9-F66FCFC48D71}" destId="{069A16D2-EBF2-BE4F-A52E-FC6108A63531}" srcOrd="1" destOrd="0" parTransId="{07A633E6-EC70-964A-810B-70C507EDBAFD}" sibTransId="{8A9C9586-E9FD-BB48-B41A-AE362B519A75}"/>
    <dgm:cxn modelId="{47715866-58F5-3D4D-9148-20F3439670F6}" type="presParOf" srcId="{08EF46DA-F520-B44A-A3E8-0298270336C9}" destId="{5A0780C2-B46C-C245-9DCB-FF34A1071DF3}" srcOrd="0" destOrd="0" presId="urn:microsoft.com/office/officeart/2005/8/layout/target2"/>
    <dgm:cxn modelId="{6A74A8AF-5F95-1B4A-AA25-B766537CBD87}" type="presParOf" srcId="{5A0780C2-B46C-C245-9DCB-FF34A1071DF3}" destId="{C260AD1C-9F50-AC4B-A502-C0061CEFEDCC}" srcOrd="0" destOrd="0" presId="urn:microsoft.com/office/officeart/2005/8/layout/target2"/>
    <dgm:cxn modelId="{AB5C3290-16FB-D04F-A829-4093998FAD7F}" type="presParOf" srcId="{5A0780C2-B46C-C245-9DCB-FF34A1071DF3}" destId="{C77C90D3-F9A1-8E40-98BB-880F9B6C7D2A}" srcOrd="1" destOrd="0" presId="urn:microsoft.com/office/officeart/2005/8/layout/target2"/>
    <dgm:cxn modelId="{6109299F-B0AE-1B40-A665-C0B09BAE53B7}" type="presParOf" srcId="{C77C90D3-F9A1-8E40-98BB-880F9B6C7D2A}" destId="{93582A3C-6492-0945-A7B7-C2F4CA343085}" srcOrd="0" destOrd="0" presId="urn:microsoft.com/office/officeart/2005/8/layout/target2"/>
    <dgm:cxn modelId="{9F1AB954-FB04-F14B-AB01-8F09A59A6750}" type="presParOf" srcId="{C77C90D3-F9A1-8E40-98BB-880F9B6C7D2A}" destId="{5F1CB1C4-BDCD-0A47-A2FA-0FBDEC1B8C9E}" srcOrd="1" destOrd="0" presId="urn:microsoft.com/office/officeart/2005/8/layout/target2"/>
    <dgm:cxn modelId="{15775D07-3829-FD4E-A867-93821BB0E10F}" type="presParOf" srcId="{C77C90D3-F9A1-8E40-98BB-880F9B6C7D2A}" destId="{0E255A69-DDED-D748-9D5D-E743CF73EF65}" srcOrd="2" destOrd="0" presId="urn:microsoft.com/office/officeart/2005/8/layout/target2"/>
    <dgm:cxn modelId="{25F95EE1-94FA-2C40-8199-DE57E5E2B249}" type="presParOf" srcId="{C77C90D3-F9A1-8E40-98BB-880F9B6C7D2A}" destId="{323EC032-3636-B847-ADBB-0A734B855D43}" srcOrd="3" destOrd="0" presId="urn:microsoft.com/office/officeart/2005/8/layout/target2"/>
    <dgm:cxn modelId="{B2F5A7FD-7ECF-0A46-B3F0-A7A5C417E425}" type="presParOf" srcId="{C77C90D3-F9A1-8E40-98BB-880F9B6C7D2A}" destId="{02A6CFAC-0671-FE42-9DC9-FDFDD275C0CF}" srcOrd="4" destOrd="0" presId="urn:microsoft.com/office/officeart/2005/8/layout/target2"/>
    <dgm:cxn modelId="{F345FE72-E0DC-6040-9B67-24B861B866BB}" type="presParOf" srcId="{C77C90D3-F9A1-8E40-98BB-880F9B6C7D2A}" destId="{FDEF97D4-F877-464C-82F0-199B6D190041}" srcOrd="5" destOrd="0" presId="urn:microsoft.com/office/officeart/2005/8/layout/target2"/>
    <dgm:cxn modelId="{245A4BD1-661C-724E-B2E3-B2B15E75E793}" type="presParOf" srcId="{C77C90D3-F9A1-8E40-98BB-880F9B6C7D2A}" destId="{E581762C-051B-1545-8B9D-B2744B4C4635}" srcOrd="6" destOrd="0" presId="urn:microsoft.com/office/officeart/2005/8/layout/target2"/>
    <dgm:cxn modelId="{BB9D00F5-3E86-AA45-BACC-3AF6FF3CD6DA}" type="presParOf" srcId="{08EF46DA-F520-B44A-A3E8-0298270336C9}" destId="{78E199C1-5816-B34A-9079-D290990DE688}" srcOrd="1" destOrd="0" presId="urn:microsoft.com/office/officeart/2005/8/layout/target2"/>
    <dgm:cxn modelId="{404D2D8A-1D23-434D-91BD-17866E3E75E8}" type="presParOf" srcId="{78E199C1-5816-B34A-9079-D290990DE688}" destId="{71ADC626-0C16-3640-B5E4-5FD852AC75D3}" srcOrd="0" destOrd="0" presId="urn:microsoft.com/office/officeart/2005/8/layout/target2"/>
    <dgm:cxn modelId="{110CD48E-8404-214A-B1F3-DFE4FCD1A992}" type="presParOf" srcId="{78E199C1-5816-B34A-9079-D290990DE688}" destId="{DCE39737-E34D-C04C-BE05-39A3FD7C78E9}" srcOrd="1" destOrd="0" presId="urn:microsoft.com/office/officeart/2005/8/layout/target2"/>
    <dgm:cxn modelId="{C41292F0-E73B-A34C-862A-45401B9954B7}" type="presParOf" srcId="{DCE39737-E34D-C04C-BE05-39A3FD7C78E9}" destId="{0B823E48-1CA8-2649-A34B-47A255A5B0C8}" srcOrd="0" destOrd="0" presId="urn:microsoft.com/office/officeart/2005/8/layout/targe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35DB81B7-4E3A-064B-A27C-D7706664906D}" type="doc">
      <dgm:prSet loTypeId="urn:microsoft.com/office/officeart/2005/8/layout/radial4" loCatId="relationship" qsTypeId="urn:microsoft.com/office/officeart/2005/8/quickstyle/simple4" qsCatId="simple" csTypeId="urn:microsoft.com/office/officeart/2005/8/colors/accent6_2" csCatId="accent6" phldr="1"/>
      <dgm:spPr/>
      <dgm:t>
        <a:bodyPr/>
        <a:lstStyle/>
        <a:p>
          <a:endParaRPr lang="en-US"/>
        </a:p>
      </dgm:t>
    </dgm:pt>
    <dgm:pt modelId="{1EBBA550-123D-C441-9037-F3C6AAD5F676}">
      <dgm:prSet phldrT="[Text]"/>
      <dgm:spPr>
        <a:solidFill>
          <a:srgbClr val="FF0000"/>
        </a:solidFill>
      </dgm:spPr>
      <dgm:t>
        <a:bodyPr/>
        <a:lstStyle/>
        <a:p>
          <a:r>
            <a:rPr lang="en-US" dirty="0" smtClean="0"/>
            <a:t>Agenda collision</a:t>
          </a:r>
          <a:endParaRPr lang="en-US" dirty="0"/>
        </a:p>
      </dgm:t>
    </dgm:pt>
    <dgm:pt modelId="{F400135D-AC7B-DF49-9EDE-FBBF6724C6A1}" type="parTrans" cxnId="{2C0BF8B6-A5E3-8442-9885-D32E9EDB9C88}">
      <dgm:prSet/>
      <dgm:spPr/>
      <dgm:t>
        <a:bodyPr/>
        <a:lstStyle/>
        <a:p>
          <a:endParaRPr lang="en-US"/>
        </a:p>
      </dgm:t>
    </dgm:pt>
    <dgm:pt modelId="{55753AC2-D919-C047-9C97-36C1A5CDE7F3}" type="sibTrans" cxnId="{2C0BF8B6-A5E3-8442-9885-D32E9EDB9C88}">
      <dgm:prSet/>
      <dgm:spPr/>
      <dgm:t>
        <a:bodyPr/>
        <a:lstStyle/>
        <a:p>
          <a:endParaRPr lang="en-US"/>
        </a:p>
      </dgm:t>
    </dgm:pt>
    <dgm:pt modelId="{CAB5BC21-8B48-0142-99A0-E37726584AFF}">
      <dgm:prSet phldrT="[Text]"/>
      <dgm:spPr/>
      <dgm:t>
        <a:bodyPr/>
        <a:lstStyle/>
        <a:p>
          <a:r>
            <a:rPr lang="en-US" dirty="0" smtClean="0"/>
            <a:t>Acute</a:t>
          </a:r>
          <a:endParaRPr lang="en-US" dirty="0"/>
        </a:p>
      </dgm:t>
    </dgm:pt>
    <dgm:pt modelId="{CDF0A2E7-F498-D54C-B169-186138D3FDA1}" type="parTrans" cxnId="{DE060804-BCAE-2243-98E5-6C54C828ADD5}">
      <dgm:prSet/>
      <dgm:spPr/>
      <dgm:t>
        <a:bodyPr/>
        <a:lstStyle/>
        <a:p>
          <a:endParaRPr lang="en-US"/>
        </a:p>
      </dgm:t>
    </dgm:pt>
    <dgm:pt modelId="{1AA40A87-54ED-BB48-B014-989E10404A10}" type="sibTrans" cxnId="{DE060804-BCAE-2243-98E5-6C54C828ADD5}">
      <dgm:prSet/>
      <dgm:spPr/>
      <dgm:t>
        <a:bodyPr/>
        <a:lstStyle/>
        <a:p>
          <a:endParaRPr lang="en-US"/>
        </a:p>
      </dgm:t>
    </dgm:pt>
    <dgm:pt modelId="{C1D60FC2-3C4B-124C-8EAD-A369E52A0CE0}">
      <dgm:prSet phldrT="[Text]"/>
      <dgm:spPr/>
      <dgm:t>
        <a:bodyPr/>
        <a:lstStyle/>
        <a:p>
          <a:r>
            <a:rPr lang="en-US" dirty="0" smtClean="0"/>
            <a:t>Chronic</a:t>
          </a:r>
          <a:endParaRPr lang="en-US" dirty="0"/>
        </a:p>
      </dgm:t>
    </dgm:pt>
    <dgm:pt modelId="{9EBCEC4B-0C9B-E140-BE17-DE00785FF089}" type="parTrans" cxnId="{BDA8C6B5-D636-3D46-B5CC-29E6B0D33A2E}">
      <dgm:prSet/>
      <dgm:spPr/>
      <dgm:t>
        <a:bodyPr/>
        <a:lstStyle/>
        <a:p>
          <a:endParaRPr lang="en-US"/>
        </a:p>
      </dgm:t>
    </dgm:pt>
    <dgm:pt modelId="{77B40701-3A1C-6C4A-A075-765ADB9908F1}" type="sibTrans" cxnId="{BDA8C6B5-D636-3D46-B5CC-29E6B0D33A2E}">
      <dgm:prSet/>
      <dgm:spPr/>
      <dgm:t>
        <a:bodyPr/>
        <a:lstStyle/>
        <a:p>
          <a:endParaRPr lang="en-US"/>
        </a:p>
      </dgm:t>
    </dgm:pt>
    <dgm:pt modelId="{DBE9C99D-06E2-9041-9D22-6BD90BDABDB1}">
      <dgm:prSet phldrT="[Text]"/>
      <dgm:spPr/>
      <dgm:t>
        <a:bodyPr/>
        <a:lstStyle/>
        <a:p>
          <a:r>
            <a:rPr lang="en-US" dirty="0" smtClean="0"/>
            <a:t>HM / Preventive</a:t>
          </a:r>
          <a:endParaRPr lang="en-US" dirty="0"/>
        </a:p>
      </dgm:t>
    </dgm:pt>
    <dgm:pt modelId="{420FCE68-AAA1-EE43-B525-C3185B3A27BF}" type="parTrans" cxnId="{9D59A57A-5636-2344-99CC-AC7D95B7B863}">
      <dgm:prSet/>
      <dgm:spPr/>
      <dgm:t>
        <a:bodyPr/>
        <a:lstStyle/>
        <a:p>
          <a:endParaRPr lang="en-US"/>
        </a:p>
      </dgm:t>
    </dgm:pt>
    <dgm:pt modelId="{0E392C84-78BF-DE46-8874-32F37947E02C}" type="sibTrans" cxnId="{9D59A57A-5636-2344-99CC-AC7D95B7B863}">
      <dgm:prSet/>
      <dgm:spPr/>
      <dgm:t>
        <a:bodyPr/>
        <a:lstStyle/>
        <a:p>
          <a:endParaRPr lang="en-US"/>
        </a:p>
      </dgm:t>
    </dgm:pt>
    <dgm:pt modelId="{8EEEE004-8766-2747-AB6E-853BD1527977}">
      <dgm:prSet phldrT="[Text]"/>
      <dgm:spPr>
        <a:solidFill>
          <a:srgbClr val="008000"/>
        </a:solidFill>
      </dgm:spPr>
      <dgm:t>
        <a:bodyPr/>
        <a:lstStyle/>
        <a:p>
          <a:r>
            <a:rPr lang="en-US" dirty="0" smtClean="0"/>
            <a:t>SMS</a:t>
          </a:r>
          <a:endParaRPr lang="en-US" dirty="0"/>
        </a:p>
      </dgm:t>
    </dgm:pt>
    <dgm:pt modelId="{57B4459E-E39E-C245-BFD1-787490EFA55B}" type="parTrans" cxnId="{0BF1CD77-B906-B548-8CE8-68C394044943}">
      <dgm:prSet/>
      <dgm:spPr/>
      <dgm:t>
        <a:bodyPr/>
        <a:lstStyle/>
        <a:p>
          <a:endParaRPr lang="en-US"/>
        </a:p>
      </dgm:t>
    </dgm:pt>
    <dgm:pt modelId="{C0087C7B-1719-BD47-A26F-A81D5BBE5151}" type="sibTrans" cxnId="{0BF1CD77-B906-B548-8CE8-68C394044943}">
      <dgm:prSet/>
      <dgm:spPr/>
      <dgm:t>
        <a:bodyPr/>
        <a:lstStyle/>
        <a:p>
          <a:endParaRPr lang="en-US"/>
        </a:p>
      </dgm:t>
    </dgm:pt>
    <dgm:pt modelId="{BD705FFB-BEF4-CD47-9B78-EE98C9A9D625}" type="pres">
      <dgm:prSet presAssocID="{35DB81B7-4E3A-064B-A27C-D7706664906D}" presName="cycle" presStyleCnt="0">
        <dgm:presLayoutVars>
          <dgm:chMax val="1"/>
          <dgm:dir/>
          <dgm:animLvl val="ctr"/>
          <dgm:resizeHandles val="exact"/>
        </dgm:presLayoutVars>
      </dgm:prSet>
      <dgm:spPr/>
      <dgm:t>
        <a:bodyPr/>
        <a:lstStyle/>
        <a:p>
          <a:endParaRPr lang="en-US"/>
        </a:p>
      </dgm:t>
    </dgm:pt>
    <dgm:pt modelId="{5D187C0D-4457-2148-99E1-07398BE3B363}" type="pres">
      <dgm:prSet presAssocID="{1EBBA550-123D-C441-9037-F3C6AAD5F676}" presName="centerShape" presStyleLbl="node0" presStyleIdx="0" presStyleCnt="1"/>
      <dgm:spPr/>
      <dgm:t>
        <a:bodyPr/>
        <a:lstStyle/>
        <a:p>
          <a:endParaRPr lang="en-US"/>
        </a:p>
      </dgm:t>
    </dgm:pt>
    <dgm:pt modelId="{258B78F1-683E-844E-AD0D-30CD5BCF367B}" type="pres">
      <dgm:prSet presAssocID="{CDF0A2E7-F498-D54C-B169-186138D3FDA1}" presName="parTrans" presStyleLbl="bgSibTrans2D1" presStyleIdx="0" presStyleCnt="4"/>
      <dgm:spPr/>
      <dgm:t>
        <a:bodyPr/>
        <a:lstStyle/>
        <a:p>
          <a:endParaRPr lang="en-US"/>
        </a:p>
      </dgm:t>
    </dgm:pt>
    <dgm:pt modelId="{BC7EBA3C-59D8-F248-92E6-9E79ED3448DA}" type="pres">
      <dgm:prSet presAssocID="{CAB5BC21-8B48-0142-99A0-E37726584AFF}" presName="node" presStyleLbl="node1" presStyleIdx="0" presStyleCnt="4">
        <dgm:presLayoutVars>
          <dgm:bulletEnabled val="1"/>
        </dgm:presLayoutVars>
      </dgm:prSet>
      <dgm:spPr/>
      <dgm:t>
        <a:bodyPr/>
        <a:lstStyle/>
        <a:p>
          <a:endParaRPr lang="en-US"/>
        </a:p>
      </dgm:t>
    </dgm:pt>
    <dgm:pt modelId="{C1843425-96FC-9F43-A6BD-5C1E5E7A205A}" type="pres">
      <dgm:prSet presAssocID="{9EBCEC4B-0C9B-E140-BE17-DE00785FF089}" presName="parTrans" presStyleLbl="bgSibTrans2D1" presStyleIdx="1" presStyleCnt="4"/>
      <dgm:spPr/>
      <dgm:t>
        <a:bodyPr/>
        <a:lstStyle/>
        <a:p>
          <a:endParaRPr lang="en-US"/>
        </a:p>
      </dgm:t>
    </dgm:pt>
    <dgm:pt modelId="{8F39AA96-C43B-BC48-9CB5-8647091C6B49}" type="pres">
      <dgm:prSet presAssocID="{C1D60FC2-3C4B-124C-8EAD-A369E52A0CE0}" presName="node" presStyleLbl="node1" presStyleIdx="1" presStyleCnt="4">
        <dgm:presLayoutVars>
          <dgm:bulletEnabled val="1"/>
        </dgm:presLayoutVars>
      </dgm:prSet>
      <dgm:spPr/>
      <dgm:t>
        <a:bodyPr/>
        <a:lstStyle/>
        <a:p>
          <a:endParaRPr lang="en-US"/>
        </a:p>
      </dgm:t>
    </dgm:pt>
    <dgm:pt modelId="{51CE60E5-4599-6148-BB25-B6FB1FEDBAF6}" type="pres">
      <dgm:prSet presAssocID="{420FCE68-AAA1-EE43-B525-C3185B3A27BF}" presName="parTrans" presStyleLbl="bgSibTrans2D1" presStyleIdx="2" presStyleCnt="4"/>
      <dgm:spPr/>
      <dgm:t>
        <a:bodyPr/>
        <a:lstStyle/>
        <a:p>
          <a:endParaRPr lang="en-US"/>
        </a:p>
      </dgm:t>
    </dgm:pt>
    <dgm:pt modelId="{77E0D8D5-45D3-6747-9A7D-5668A0FD148A}" type="pres">
      <dgm:prSet presAssocID="{DBE9C99D-06E2-9041-9D22-6BD90BDABDB1}" presName="node" presStyleLbl="node1" presStyleIdx="2" presStyleCnt="4">
        <dgm:presLayoutVars>
          <dgm:bulletEnabled val="1"/>
        </dgm:presLayoutVars>
      </dgm:prSet>
      <dgm:spPr/>
      <dgm:t>
        <a:bodyPr/>
        <a:lstStyle/>
        <a:p>
          <a:endParaRPr lang="en-US"/>
        </a:p>
      </dgm:t>
    </dgm:pt>
    <dgm:pt modelId="{99B13E48-D28C-C740-924A-F8A660CF60D8}" type="pres">
      <dgm:prSet presAssocID="{57B4459E-E39E-C245-BFD1-787490EFA55B}" presName="parTrans" presStyleLbl="bgSibTrans2D1" presStyleIdx="3" presStyleCnt="4"/>
      <dgm:spPr/>
      <dgm:t>
        <a:bodyPr/>
        <a:lstStyle/>
        <a:p>
          <a:endParaRPr lang="en-US"/>
        </a:p>
      </dgm:t>
    </dgm:pt>
    <dgm:pt modelId="{C3E4C5D2-ABB9-004C-8175-4947056F96CE}" type="pres">
      <dgm:prSet presAssocID="{8EEEE004-8766-2747-AB6E-853BD1527977}" presName="node" presStyleLbl="node1" presStyleIdx="3" presStyleCnt="4">
        <dgm:presLayoutVars>
          <dgm:bulletEnabled val="1"/>
        </dgm:presLayoutVars>
      </dgm:prSet>
      <dgm:spPr/>
      <dgm:t>
        <a:bodyPr/>
        <a:lstStyle/>
        <a:p>
          <a:endParaRPr lang="en-US"/>
        </a:p>
      </dgm:t>
    </dgm:pt>
  </dgm:ptLst>
  <dgm:cxnLst>
    <dgm:cxn modelId="{DE060804-BCAE-2243-98E5-6C54C828ADD5}" srcId="{1EBBA550-123D-C441-9037-F3C6AAD5F676}" destId="{CAB5BC21-8B48-0142-99A0-E37726584AFF}" srcOrd="0" destOrd="0" parTransId="{CDF0A2E7-F498-D54C-B169-186138D3FDA1}" sibTransId="{1AA40A87-54ED-BB48-B014-989E10404A10}"/>
    <dgm:cxn modelId="{0BF1CD77-B906-B548-8CE8-68C394044943}" srcId="{1EBBA550-123D-C441-9037-F3C6AAD5F676}" destId="{8EEEE004-8766-2747-AB6E-853BD1527977}" srcOrd="3" destOrd="0" parTransId="{57B4459E-E39E-C245-BFD1-787490EFA55B}" sibTransId="{C0087C7B-1719-BD47-A26F-A81D5BBE5151}"/>
    <dgm:cxn modelId="{CDB289AB-4DAA-CC4A-A0F8-F6C65E3770D1}" type="presOf" srcId="{DBE9C99D-06E2-9041-9D22-6BD90BDABDB1}" destId="{77E0D8D5-45D3-6747-9A7D-5668A0FD148A}" srcOrd="0" destOrd="0" presId="urn:microsoft.com/office/officeart/2005/8/layout/radial4"/>
    <dgm:cxn modelId="{EF2B9247-3166-A04D-B90F-FA7B76C0FCDB}" type="presOf" srcId="{35DB81B7-4E3A-064B-A27C-D7706664906D}" destId="{BD705FFB-BEF4-CD47-9B78-EE98C9A9D625}" srcOrd="0" destOrd="0" presId="urn:microsoft.com/office/officeart/2005/8/layout/radial4"/>
    <dgm:cxn modelId="{20852348-19D9-0F4A-A2CC-A87F6341B846}" type="presOf" srcId="{57B4459E-E39E-C245-BFD1-787490EFA55B}" destId="{99B13E48-D28C-C740-924A-F8A660CF60D8}" srcOrd="0" destOrd="0" presId="urn:microsoft.com/office/officeart/2005/8/layout/radial4"/>
    <dgm:cxn modelId="{B4DA8BB1-55B8-6F41-B89A-C9762F14B1E9}" type="presOf" srcId="{CDF0A2E7-F498-D54C-B169-186138D3FDA1}" destId="{258B78F1-683E-844E-AD0D-30CD5BCF367B}" srcOrd="0" destOrd="0" presId="urn:microsoft.com/office/officeart/2005/8/layout/radial4"/>
    <dgm:cxn modelId="{BDA8C6B5-D636-3D46-B5CC-29E6B0D33A2E}" srcId="{1EBBA550-123D-C441-9037-F3C6AAD5F676}" destId="{C1D60FC2-3C4B-124C-8EAD-A369E52A0CE0}" srcOrd="1" destOrd="0" parTransId="{9EBCEC4B-0C9B-E140-BE17-DE00785FF089}" sibTransId="{77B40701-3A1C-6C4A-A075-765ADB9908F1}"/>
    <dgm:cxn modelId="{269B680B-BA0A-1E41-9EA7-705A575C4266}" type="presOf" srcId="{9EBCEC4B-0C9B-E140-BE17-DE00785FF089}" destId="{C1843425-96FC-9F43-A6BD-5C1E5E7A205A}" srcOrd="0" destOrd="0" presId="urn:microsoft.com/office/officeart/2005/8/layout/radial4"/>
    <dgm:cxn modelId="{BB263F46-CE6D-3E45-95D2-207BBE7DD4F4}" type="presOf" srcId="{C1D60FC2-3C4B-124C-8EAD-A369E52A0CE0}" destId="{8F39AA96-C43B-BC48-9CB5-8647091C6B49}" srcOrd="0" destOrd="0" presId="urn:microsoft.com/office/officeart/2005/8/layout/radial4"/>
    <dgm:cxn modelId="{81F05145-13AE-2C4B-AD54-22C0FCBDBE2A}" type="presOf" srcId="{1EBBA550-123D-C441-9037-F3C6AAD5F676}" destId="{5D187C0D-4457-2148-99E1-07398BE3B363}" srcOrd="0" destOrd="0" presId="urn:microsoft.com/office/officeart/2005/8/layout/radial4"/>
    <dgm:cxn modelId="{2C0BF8B6-A5E3-8442-9885-D32E9EDB9C88}" srcId="{35DB81B7-4E3A-064B-A27C-D7706664906D}" destId="{1EBBA550-123D-C441-9037-F3C6AAD5F676}" srcOrd="0" destOrd="0" parTransId="{F400135D-AC7B-DF49-9EDE-FBBF6724C6A1}" sibTransId="{55753AC2-D919-C047-9C97-36C1A5CDE7F3}"/>
    <dgm:cxn modelId="{086C98E7-F809-5A4E-8DDD-002E1E83A644}" type="presOf" srcId="{CAB5BC21-8B48-0142-99A0-E37726584AFF}" destId="{BC7EBA3C-59D8-F248-92E6-9E79ED3448DA}" srcOrd="0" destOrd="0" presId="urn:microsoft.com/office/officeart/2005/8/layout/radial4"/>
    <dgm:cxn modelId="{244B68AA-C5B2-A040-A194-578406204D67}" type="presOf" srcId="{420FCE68-AAA1-EE43-B525-C3185B3A27BF}" destId="{51CE60E5-4599-6148-BB25-B6FB1FEDBAF6}" srcOrd="0" destOrd="0" presId="urn:microsoft.com/office/officeart/2005/8/layout/radial4"/>
    <dgm:cxn modelId="{56195254-53CC-F841-B196-350757871F54}" type="presOf" srcId="{8EEEE004-8766-2747-AB6E-853BD1527977}" destId="{C3E4C5D2-ABB9-004C-8175-4947056F96CE}" srcOrd="0" destOrd="0" presId="urn:microsoft.com/office/officeart/2005/8/layout/radial4"/>
    <dgm:cxn modelId="{9D59A57A-5636-2344-99CC-AC7D95B7B863}" srcId="{1EBBA550-123D-C441-9037-F3C6AAD5F676}" destId="{DBE9C99D-06E2-9041-9D22-6BD90BDABDB1}" srcOrd="2" destOrd="0" parTransId="{420FCE68-AAA1-EE43-B525-C3185B3A27BF}" sibTransId="{0E392C84-78BF-DE46-8874-32F37947E02C}"/>
    <dgm:cxn modelId="{5A69EE19-03C2-1C40-8E47-6FC97546488B}" type="presParOf" srcId="{BD705FFB-BEF4-CD47-9B78-EE98C9A9D625}" destId="{5D187C0D-4457-2148-99E1-07398BE3B363}" srcOrd="0" destOrd="0" presId="urn:microsoft.com/office/officeart/2005/8/layout/radial4"/>
    <dgm:cxn modelId="{60FB044E-A2CC-4C48-9FF1-C87BE0647351}" type="presParOf" srcId="{BD705FFB-BEF4-CD47-9B78-EE98C9A9D625}" destId="{258B78F1-683E-844E-AD0D-30CD5BCF367B}" srcOrd="1" destOrd="0" presId="urn:microsoft.com/office/officeart/2005/8/layout/radial4"/>
    <dgm:cxn modelId="{6DD926C4-5F2E-E34E-BF8C-993BB2FCCE45}" type="presParOf" srcId="{BD705FFB-BEF4-CD47-9B78-EE98C9A9D625}" destId="{BC7EBA3C-59D8-F248-92E6-9E79ED3448DA}" srcOrd="2" destOrd="0" presId="urn:microsoft.com/office/officeart/2005/8/layout/radial4"/>
    <dgm:cxn modelId="{A25EA015-50B3-CD48-95A6-5556820C685B}" type="presParOf" srcId="{BD705FFB-BEF4-CD47-9B78-EE98C9A9D625}" destId="{C1843425-96FC-9F43-A6BD-5C1E5E7A205A}" srcOrd="3" destOrd="0" presId="urn:microsoft.com/office/officeart/2005/8/layout/radial4"/>
    <dgm:cxn modelId="{D1830575-BA64-CF46-8DDD-C6DEFC05BC20}" type="presParOf" srcId="{BD705FFB-BEF4-CD47-9B78-EE98C9A9D625}" destId="{8F39AA96-C43B-BC48-9CB5-8647091C6B49}" srcOrd="4" destOrd="0" presId="urn:microsoft.com/office/officeart/2005/8/layout/radial4"/>
    <dgm:cxn modelId="{057287D6-4260-454D-8DF9-6E8EAB14B405}" type="presParOf" srcId="{BD705FFB-BEF4-CD47-9B78-EE98C9A9D625}" destId="{51CE60E5-4599-6148-BB25-B6FB1FEDBAF6}" srcOrd="5" destOrd="0" presId="urn:microsoft.com/office/officeart/2005/8/layout/radial4"/>
    <dgm:cxn modelId="{29504A2C-0236-6346-A6F5-8CE5F6CEE0E9}" type="presParOf" srcId="{BD705FFB-BEF4-CD47-9B78-EE98C9A9D625}" destId="{77E0D8D5-45D3-6747-9A7D-5668A0FD148A}" srcOrd="6" destOrd="0" presId="urn:microsoft.com/office/officeart/2005/8/layout/radial4"/>
    <dgm:cxn modelId="{BDC34ED4-DFC1-8441-A7FA-30A21C32F510}" type="presParOf" srcId="{BD705FFB-BEF4-CD47-9B78-EE98C9A9D625}" destId="{99B13E48-D28C-C740-924A-F8A660CF60D8}" srcOrd="7" destOrd="0" presId="urn:microsoft.com/office/officeart/2005/8/layout/radial4"/>
    <dgm:cxn modelId="{D9284F1C-8D0D-0545-81DF-105250E058CF}" type="presParOf" srcId="{BD705FFB-BEF4-CD47-9B78-EE98C9A9D625}" destId="{C3E4C5D2-ABB9-004C-8175-4947056F96CE}" srcOrd="8"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FF33EC4A-CF19-BD49-AC09-DCFE54B299D1}"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7A4D0369-4AA2-4A46-BB3D-06B204AE04E4}">
      <dgm:prSet custT="1"/>
      <dgm:spPr/>
      <dgm:t>
        <a:bodyPr/>
        <a:lstStyle/>
        <a:p>
          <a:pPr rtl="0"/>
          <a:r>
            <a:rPr lang="en-US" sz="2400" dirty="0" smtClean="0">
              <a:solidFill>
                <a:schemeClr val="accent3">
                  <a:lumMod val="75000"/>
                </a:schemeClr>
              </a:solidFill>
            </a:rPr>
            <a:t>Identifies patient’s priorities</a:t>
          </a:r>
          <a:endParaRPr lang="en-US" sz="2400" dirty="0">
            <a:solidFill>
              <a:schemeClr val="accent3">
                <a:lumMod val="75000"/>
              </a:schemeClr>
            </a:solidFill>
          </a:endParaRPr>
        </a:p>
      </dgm:t>
    </dgm:pt>
    <dgm:pt modelId="{114FEE87-40D0-F849-AF29-800D44F8F0B9}" type="parTrans" cxnId="{BC73F996-1ED7-AA48-AB4C-7D857416C33C}">
      <dgm:prSet/>
      <dgm:spPr/>
      <dgm:t>
        <a:bodyPr/>
        <a:lstStyle/>
        <a:p>
          <a:endParaRPr lang="en-US"/>
        </a:p>
      </dgm:t>
    </dgm:pt>
    <dgm:pt modelId="{D4DBC4CA-53C8-D84A-9686-57A2AFD662C2}" type="sibTrans" cxnId="{BC73F996-1ED7-AA48-AB4C-7D857416C33C}">
      <dgm:prSet/>
      <dgm:spPr/>
      <dgm:t>
        <a:bodyPr/>
        <a:lstStyle/>
        <a:p>
          <a:endParaRPr lang="en-US"/>
        </a:p>
      </dgm:t>
    </dgm:pt>
    <dgm:pt modelId="{D4A77430-39E8-C040-AC76-2805A3AC5CC3}">
      <dgm:prSet custT="1"/>
      <dgm:spPr/>
      <dgm:t>
        <a:bodyPr/>
        <a:lstStyle/>
        <a:p>
          <a:pPr rtl="0"/>
          <a:r>
            <a:rPr lang="en-US" sz="2400" smtClean="0">
              <a:solidFill>
                <a:schemeClr val="accent3">
                  <a:lumMod val="75000"/>
                </a:schemeClr>
              </a:solidFill>
            </a:rPr>
            <a:t>Organizes the visit</a:t>
          </a:r>
          <a:endParaRPr lang="en-US" sz="2400" dirty="0">
            <a:solidFill>
              <a:schemeClr val="accent3">
                <a:lumMod val="75000"/>
              </a:schemeClr>
            </a:solidFill>
          </a:endParaRPr>
        </a:p>
      </dgm:t>
    </dgm:pt>
    <dgm:pt modelId="{E75E30DE-1E68-004D-AFA4-8A5F660DD1AE}" type="parTrans" cxnId="{23F277AA-9944-DC4B-9E5C-08DB9A10E0B5}">
      <dgm:prSet/>
      <dgm:spPr/>
      <dgm:t>
        <a:bodyPr/>
        <a:lstStyle/>
        <a:p>
          <a:endParaRPr lang="en-US"/>
        </a:p>
      </dgm:t>
    </dgm:pt>
    <dgm:pt modelId="{124D594C-CEC7-0944-B828-05B2086F3326}" type="sibTrans" cxnId="{23F277AA-9944-DC4B-9E5C-08DB9A10E0B5}">
      <dgm:prSet/>
      <dgm:spPr/>
      <dgm:t>
        <a:bodyPr/>
        <a:lstStyle/>
        <a:p>
          <a:endParaRPr lang="en-US"/>
        </a:p>
      </dgm:t>
    </dgm:pt>
    <dgm:pt modelId="{6AF91DE6-51BF-5E4E-8FC6-673CCE2951D8}">
      <dgm:prSet custT="1"/>
      <dgm:spPr/>
      <dgm:t>
        <a:bodyPr/>
        <a:lstStyle/>
        <a:p>
          <a:pPr rtl="0"/>
          <a:r>
            <a:rPr lang="en-US" sz="2400" smtClean="0">
              <a:solidFill>
                <a:schemeClr val="accent3">
                  <a:lumMod val="75000"/>
                </a:schemeClr>
              </a:solidFill>
            </a:rPr>
            <a:t>Decreases chance that patients </a:t>
          </a:r>
          <a:r>
            <a:rPr lang="en-US" sz="2400" u="sng" smtClean="0">
              <a:solidFill>
                <a:schemeClr val="accent3">
                  <a:lumMod val="75000"/>
                </a:schemeClr>
              </a:solidFill>
            </a:rPr>
            <a:t>or providers </a:t>
          </a:r>
          <a:r>
            <a:rPr lang="en-US" sz="2400" smtClean="0">
              <a:solidFill>
                <a:schemeClr val="accent3">
                  <a:lumMod val="75000"/>
                </a:schemeClr>
              </a:solidFill>
            </a:rPr>
            <a:t>will introduce “oh by the way” items</a:t>
          </a:r>
          <a:endParaRPr lang="en-US" sz="2400" dirty="0">
            <a:solidFill>
              <a:schemeClr val="accent3">
                <a:lumMod val="75000"/>
              </a:schemeClr>
            </a:solidFill>
          </a:endParaRPr>
        </a:p>
      </dgm:t>
    </dgm:pt>
    <dgm:pt modelId="{41C281B6-7B00-864B-8370-BA7DCB9581FB}" type="parTrans" cxnId="{1AA0A5DA-B097-E847-9CE2-A9D2C0A3B073}">
      <dgm:prSet/>
      <dgm:spPr/>
      <dgm:t>
        <a:bodyPr/>
        <a:lstStyle/>
        <a:p>
          <a:endParaRPr lang="en-US"/>
        </a:p>
      </dgm:t>
    </dgm:pt>
    <dgm:pt modelId="{9C3B1947-6561-844A-B33B-4EF0C22F8663}" type="sibTrans" cxnId="{1AA0A5DA-B097-E847-9CE2-A9D2C0A3B073}">
      <dgm:prSet/>
      <dgm:spPr/>
      <dgm:t>
        <a:bodyPr/>
        <a:lstStyle/>
        <a:p>
          <a:endParaRPr lang="en-US"/>
        </a:p>
      </dgm:t>
    </dgm:pt>
    <dgm:pt modelId="{FEA7AE08-5F0C-C245-923C-396CDC5A2261}">
      <dgm:prSet custT="1"/>
      <dgm:spPr/>
      <dgm:t>
        <a:bodyPr/>
        <a:lstStyle/>
        <a:p>
          <a:pPr rtl="0"/>
          <a:r>
            <a:rPr lang="en-US" sz="2400" smtClean="0">
              <a:solidFill>
                <a:schemeClr val="accent3">
                  <a:lumMod val="75000"/>
                </a:schemeClr>
              </a:solidFill>
            </a:rPr>
            <a:t>Screens for mental disorders</a:t>
          </a:r>
          <a:endParaRPr lang="en-US" sz="2400" dirty="0">
            <a:solidFill>
              <a:schemeClr val="accent3">
                <a:lumMod val="75000"/>
              </a:schemeClr>
            </a:solidFill>
          </a:endParaRPr>
        </a:p>
      </dgm:t>
    </dgm:pt>
    <dgm:pt modelId="{65C25C61-A5A5-2144-982F-0913A400D42A}" type="parTrans" cxnId="{EA76DC41-AD82-1F47-BCAF-D2AE106C8D32}">
      <dgm:prSet/>
      <dgm:spPr/>
      <dgm:t>
        <a:bodyPr/>
        <a:lstStyle/>
        <a:p>
          <a:endParaRPr lang="en-US"/>
        </a:p>
      </dgm:t>
    </dgm:pt>
    <dgm:pt modelId="{96DDACE1-4A55-8341-A9B3-B1E7F557B205}" type="sibTrans" cxnId="{EA76DC41-AD82-1F47-BCAF-D2AE106C8D32}">
      <dgm:prSet/>
      <dgm:spPr/>
      <dgm:t>
        <a:bodyPr/>
        <a:lstStyle/>
        <a:p>
          <a:endParaRPr lang="en-US"/>
        </a:p>
      </dgm:t>
    </dgm:pt>
    <dgm:pt modelId="{C21490D9-6669-0343-93CE-BC14DD8B8789}">
      <dgm:prSet custT="1"/>
      <dgm:spPr/>
      <dgm:t>
        <a:bodyPr/>
        <a:lstStyle/>
        <a:p>
          <a:pPr rtl="0"/>
          <a:r>
            <a:rPr lang="en-US" sz="2400" smtClean="0">
              <a:solidFill>
                <a:schemeClr val="accent3">
                  <a:lumMod val="75000"/>
                </a:schemeClr>
              </a:solidFill>
            </a:rPr>
            <a:t>Facilitates shared decisions about time use between acute, chronic, and health maintenance care</a:t>
          </a:r>
          <a:endParaRPr lang="en-US" sz="2400" dirty="0">
            <a:solidFill>
              <a:schemeClr val="accent3">
                <a:lumMod val="75000"/>
              </a:schemeClr>
            </a:solidFill>
          </a:endParaRPr>
        </a:p>
      </dgm:t>
    </dgm:pt>
    <dgm:pt modelId="{D043A743-B508-C348-9AAB-9721F57108F6}" type="parTrans" cxnId="{C4B2D5CC-41FC-414B-9284-A6628C1400E2}">
      <dgm:prSet/>
      <dgm:spPr/>
      <dgm:t>
        <a:bodyPr/>
        <a:lstStyle/>
        <a:p>
          <a:endParaRPr lang="en-US"/>
        </a:p>
      </dgm:t>
    </dgm:pt>
    <dgm:pt modelId="{B5B67454-AA6E-BF4B-A6EB-ED2C1E97FCB7}" type="sibTrans" cxnId="{C4B2D5CC-41FC-414B-9284-A6628C1400E2}">
      <dgm:prSet/>
      <dgm:spPr/>
      <dgm:t>
        <a:bodyPr/>
        <a:lstStyle/>
        <a:p>
          <a:endParaRPr lang="en-US"/>
        </a:p>
      </dgm:t>
    </dgm:pt>
    <dgm:pt modelId="{C35F0FF0-AFB1-7347-A9FB-CF167B231DA2}">
      <dgm:prSet custT="1"/>
      <dgm:spPr/>
      <dgm:t>
        <a:bodyPr/>
        <a:lstStyle/>
        <a:p>
          <a:pPr rtl="0"/>
          <a:r>
            <a:rPr lang="en-US" sz="2400" smtClean="0">
              <a:solidFill>
                <a:schemeClr val="accent3">
                  <a:lumMod val="75000"/>
                </a:schemeClr>
              </a:solidFill>
            </a:rPr>
            <a:t>Does not lengthen the visit; protects time for planning</a:t>
          </a:r>
          <a:endParaRPr lang="en-US" sz="2400" dirty="0">
            <a:solidFill>
              <a:schemeClr val="accent3">
                <a:lumMod val="75000"/>
              </a:schemeClr>
            </a:solidFill>
          </a:endParaRPr>
        </a:p>
      </dgm:t>
    </dgm:pt>
    <dgm:pt modelId="{DAD0D0B2-1415-6643-B6FD-0CF6FE5E2B6F}" type="parTrans" cxnId="{0F48454B-4D82-294F-BFE6-CC878C22DAB5}">
      <dgm:prSet/>
      <dgm:spPr/>
      <dgm:t>
        <a:bodyPr/>
        <a:lstStyle/>
        <a:p>
          <a:endParaRPr lang="en-US"/>
        </a:p>
      </dgm:t>
    </dgm:pt>
    <dgm:pt modelId="{B6E0304C-8B65-1C44-AF25-C591D9BF5789}" type="sibTrans" cxnId="{0F48454B-4D82-294F-BFE6-CC878C22DAB5}">
      <dgm:prSet/>
      <dgm:spPr/>
      <dgm:t>
        <a:bodyPr/>
        <a:lstStyle/>
        <a:p>
          <a:endParaRPr lang="en-US"/>
        </a:p>
      </dgm:t>
    </dgm:pt>
    <dgm:pt modelId="{022F560D-0D8C-5A4C-B284-38E7D06FBF50}">
      <dgm:prSet custT="1"/>
      <dgm:spPr/>
      <dgm:t>
        <a:bodyPr/>
        <a:lstStyle/>
        <a:p>
          <a:pPr rtl="0"/>
          <a:r>
            <a:rPr lang="en-US" sz="2400" b="1" smtClean="0">
              <a:solidFill>
                <a:srgbClr val="008000"/>
              </a:solidFill>
            </a:rPr>
            <a:t>Decreases clinician anxiety</a:t>
          </a:r>
          <a:endParaRPr lang="en-US" sz="2400" b="1" dirty="0">
            <a:solidFill>
              <a:srgbClr val="008000"/>
            </a:solidFill>
          </a:endParaRPr>
        </a:p>
      </dgm:t>
    </dgm:pt>
    <dgm:pt modelId="{3471B068-38A6-A142-863D-E9C021C2513B}" type="parTrans" cxnId="{79666ED8-089D-0845-9572-F3988F6E1141}">
      <dgm:prSet/>
      <dgm:spPr/>
      <dgm:t>
        <a:bodyPr/>
        <a:lstStyle/>
        <a:p>
          <a:endParaRPr lang="en-US"/>
        </a:p>
      </dgm:t>
    </dgm:pt>
    <dgm:pt modelId="{49011225-382C-7E44-8101-C924925576AB}" type="sibTrans" cxnId="{79666ED8-089D-0845-9572-F3988F6E1141}">
      <dgm:prSet/>
      <dgm:spPr/>
      <dgm:t>
        <a:bodyPr/>
        <a:lstStyle/>
        <a:p>
          <a:endParaRPr lang="en-US"/>
        </a:p>
      </dgm:t>
    </dgm:pt>
    <dgm:pt modelId="{927E9228-B038-774E-854A-F91FFCFCC8D9}" type="pres">
      <dgm:prSet presAssocID="{FF33EC4A-CF19-BD49-AC09-DCFE54B299D1}" presName="linear" presStyleCnt="0">
        <dgm:presLayoutVars>
          <dgm:animLvl val="lvl"/>
          <dgm:resizeHandles val="exact"/>
        </dgm:presLayoutVars>
      </dgm:prSet>
      <dgm:spPr/>
      <dgm:t>
        <a:bodyPr/>
        <a:lstStyle/>
        <a:p>
          <a:endParaRPr lang="en-US"/>
        </a:p>
      </dgm:t>
    </dgm:pt>
    <dgm:pt modelId="{91AFD0E8-2BA9-4745-9E47-6D3BC1E3C40C}" type="pres">
      <dgm:prSet presAssocID="{7A4D0369-4AA2-4A46-BB3D-06B204AE04E4}" presName="parentText" presStyleLbl="node1" presStyleIdx="0" presStyleCnt="7">
        <dgm:presLayoutVars>
          <dgm:chMax val="0"/>
          <dgm:bulletEnabled val="1"/>
        </dgm:presLayoutVars>
      </dgm:prSet>
      <dgm:spPr/>
      <dgm:t>
        <a:bodyPr/>
        <a:lstStyle/>
        <a:p>
          <a:endParaRPr lang="en-US"/>
        </a:p>
      </dgm:t>
    </dgm:pt>
    <dgm:pt modelId="{BEC31FEC-4F81-F34D-9280-6BB86FD57D75}" type="pres">
      <dgm:prSet presAssocID="{D4DBC4CA-53C8-D84A-9686-57A2AFD662C2}" presName="spacer" presStyleCnt="0"/>
      <dgm:spPr/>
    </dgm:pt>
    <dgm:pt modelId="{D8F3790F-6256-9F47-84E5-7ABC15017093}" type="pres">
      <dgm:prSet presAssocID="{D4A77430-39E8-C040-AC76-2805A3AC5CC3}" presName="parentText" presStyleLbl="node1" presStyleIdx="1" presStyleCnt="7">
        <dgm:presLayoutVars>
          <dgm:chMax val="0"/>
          <dgm:bulletEnabled val="1"/>
        </dgm:presLayoutVars>
      </dgm:prSet>
      <dgm:spPr/>
      <dgm:t>
        <a:bodyPr/>
        <a:lstStyle/>
        <a:p>
          <a:endParaRPr lang="en-US"/>
        </a:p>
      </dgm:t>
    </dgm:pt>
    <dgm:pt modelId="{C2AEBDFF-00EE-5947-AC25-634BA4BB8C28}" type="pres">
      <dgm:prSet presAssocID="{124D594C-CEC7-0944-B828-05B2086F3326}" presName="spacer" presStyleCnt="0"/>
      <dgm:spPr/>
    </dgm:pt>
    <dgm:pt modelId="{75386910-C9B8-554B-B501-3CEA7C566A15}" type="pres">
      <dgm:prSet presAssocID="{6AF91DE6-51BF-5E4E-8FC6-673CCE2951D8}" presName="parentText" presStyleLbl="node1" presStyleIdx="2" presStyleCnt="7">
        <dgm:presLayoutVars>
          <dgm:chMax val="0"/>
          <dgm:bulletEnabled val="1"/>
        </dgm:presLayoutVars>
      </dgm:prSet>
      <dgm:spPr/>
      <dgm:t>
        <a:bodyPr/>
        <a:lstStyle/>
        <a:p>
          <a:endParaRPr lang="en-US"/>
        </a:p>
      </dgm:t>
    </dgm:pt>
    <dgm:pt modelId="{6237771A-B40E-374D-8EA2-A828E2794C73}" type="pres">
      <dgm:prSet presAssocID="{9C3B1947-6561-844A-B33B-4EF0C22F8663}" presName="spacer" presStyleCnt="0"/>
      <dgm:spPr/>
    </dgm:pt>
    <dgm:pt modelId="{521DDE16-11E2-3648-95B2-13469FFC913F}" type="pres">
      <dgm:prSet presAssocID="{FEA7AE08-5F0C-C245-923C-396CDC5A2261}" presName="parentText" presStyleLbl="node1" presStyleIdx="3" presStyleCnt="7">
        <dgm:presLayoutVars>
          <dgm:chMax val="0"/>
          <dgm:bulletEnabled val="1"/>
        </dgm:presLayoutVars>
      </dgm:prSet>
      <dgm:spPr/>
      <dgm:t>
        <a:bodyPr/>
        <a:lstStyle/>
        <a:p>
          <a:endParaRPr lang="en-US"/>
        </a:p>
      </dgm:t>
    </dgm:pt>
    <dgm:pt modelId="{B36A059B-74DA-DE40-9144-A21C5409545A}" type="pres">
      <dgm:prSet presAssocID="{96DDACE1-4A55-8341-A9B3-B1E7F557B205}" presName="spacer" presStyleCnt="0"/>
      <dgm:spPr/>
    </dgm:pt>
    <dgm:pt modelId="{5BC107AC-566F-1441-8598-4582F39CB876}" type="pres">
      <dgm:prSet presAssocID="{C21490D9-6669-0343-93CE-BC14DD8B8789}" presName="parentText" presStyleLbl="node1" presStyleIdx="4" presStyleCnt="7">
        <dgm:presLayoutVars>
          <dgm:chMax val="0"/>
          <dgm:bulletEnabled val="1"/>
        </dgm:presLayoutVars>
      </dgm:prSet>
      <dgm:spPr/>
      <dgm:t>
        <a:bodyPr/>
        <a:lstStyle/>
        <a:p>
          <a:endParaRPr lang="en-US"/>
        </a:p>
      </dgm:t>
    </dgm:pt>
    <dgm:pt modelId="{43BBE641-DA0F-7B41-B39E-812FD9EF36AB}" type="pres">
      <dgm:prSet presAssocID="{B5B67454-AA6E-BF4B-A6EB-ED2C1E97FCB7}" presName="spacer" presStyleCnt="0"/>
      <dgm:spPr/>
    </dgm:pt>
    <dgm:pt modelId="{F566C425-2A2D-774C-A4F4-4421A389FEB1}" type="pres">
      <dgm:prSet presAssocID="{C35F0FF0-AFB1-7347-A9FB-CF167B231DA2}" presName="parentText" presStyleLbl="node1" presStyleIdx="5" presStyleCnt="7">
        <dgm:presLayoutVars>
          <dgm:chMax val="0"/>
          <dgm:bulletEnabled val="1"/>
        </dgm:presLayoutVars>
      </dgm:prSet>
      <dgm:spPr/>
      <dgm:t>
        <a:bodyPr/>
        <a:lstStyle/>
        <a:p>
          <a:endParaRPr lang="en-US"/>
        </a:p>
      </dgm:t>
    </dgm:pt>
    <dgm:pt modelId="{FC874F12-39E4-B845-97D6-794004AD4E9E}" type="pres">
      <dgm:prSet presAssocID="{B6E0304C-8B65-1C44-AF25-C591D9BF5789}" presName="spacer" presStyleCnt="0"/>
      <dgm:spPr/>
    </dgm:pt>
    <dgm:pt modelId="{8C5AC638-6D97-644C-B409-096190B4633C}" type="pres">
      <dgm:prSet presAssocID="{022F560D-0D8C-5A4C-B284-38E7D06FBF50}" presName="parentText" presStyleLbl="node1" presStyleIdx="6" presStyleCnt="7">
        <dgm:presLayoutVars>
          <dgm:chMax val="0"/>
          <dgm:bulletEnabled val="1"/>
        </dgm:presLayoutVars>
      </dgm:prSet>
      <dgm:spPr/>
      <dgm:t>
        <a:bodyPr/>
        <a:lstStyle/>
        <a:p>
          <a:endParaRPr lang="en-US"/>
        </a:p>
      </dgm:t>
    </dgm:pt>
  </dgm:ptLst>
  <dgm:cxnLst>
    <dgm:cxn modelId="{52F85A69-84C1-8046-8693-D7337B5B0FDF}" type="presOf" srcId="{C35F0FF0-AFB1-7347-A9FB-CF167B231DA2}" destId="{F566C425-2A2D-774C-A4F4-4421A389FEB1}" srcOrd="0" destOrd="0" presId="urn:microsoft.com/office/officeart/2005/8/layout/vList2"/>
    <dgm:cxn modelId="{88FE6973-83EB-1644-9EE9-484B42A63391}" type="presOf" srcId="{7A4D0369-4AA2-4A46-BB3D-06B204AE04E4}" destId="{91AFD0E8-2BA9-4745-9E47-6D3BC1E3C40C}" srcOrd="0" destOrd="0" presId="urn:microsoft.com/office/officeart/2005/8/layout/vList2"/>
    <dgm:cxn modelId="{8C01F41B-9AAF-C840-80F3-D43DF5677314}" type="presOf" srcId="{FF33EC4A-CF19-BD49-AC09-DCFE54B299D1}" destId="{927E9228-B038-774E-854A-F91FFCFCC8D9}" srcOrd="0" destOrd="0" presId="urn:microsoft.com/office/officeart/2005/8/layout/vList2"/>
    <dgm:cxn modelId="{4DDA0AFB-5C84-834F-BFCE-CF1BADC10934}" type="presOf" srcId="{FEA7AE08-5F0C-C245-923C-396CDC5A2261}" destId="{521DDE16-11E2-3648-95B2-13469FFC913F}" srcOrd="0" destOrd="0" presId="urn:microsoft.com/office/officeart/2005/8/layout/vList2"/>
    <dgm:cxn modelId="{6E165678-033C-E142-B49D-65EF1CBE771E}" type="presOf" srcId="{C21490D9-6669-0343-93CE-BC14DD8B8789}" destId="{5BC107AC-566F-1441-8598-4582F39CB876}" srcOrd="0" destOrd="0" presId="urn:microsoft.com/office/officeart/2005/8/layout/vList2"/>
    <dgm:cxn modelId="{23F277AA-9944-DC4B-9E5C-08DB9A10E0B5}" srcId="{FF33EC4A-CF19-BD49-AC09-DCFE54B299D1}" destId="{D4A77430-39E8-C040-AC76-2805A3AC5CC3}" srcOrd="1" destOrd="0" parTransId="{E75E30DE-1E68-004D-AFA4-8A5F660DD1AE}" sibTransId="{124D594C-CEC7-0944-B828-05B2086F3326}"/>
    <dgm:cxn modelId="{0F48454B-4D82-294F-BFE6-CC878C22DAB5}" srcId="{FF33EC4A-CF19-BD49-AC09-DCFE54B299D1}" destId="{C35F0FF0-AFB1-7347-A9FB-CF167B231DA2}" srcOrd="5" destOrd="0" parTransId="{DAD0D0B2-1415-6643-B6FD-0CF6FE5E2B6F}" sibTransId="{B6E0304C-8B65-1C44-AF25-C591D9BF5789}"/>
    <dgm:cxn modelId="{1AA0A5DA-B097-E847-9CE2-A9D2C0A3B073}" srcId="{FF33EC4A-CF19-BD49-AC09-DCFE54B299D1}" destId="{6AF91DE6-51BF-5E4E-8FC6-673CCE2951D8}" srcOrd="2" destOrd="0" parTransId="{41C281B6-7B00-864B-8370-BA7DCB9581FB}" sibTransId="{9C3B1947-6561-844A-B33B-4EF0C22F8663}"/>
    <dgm:cxn modelId="{E68FFA9D-87AC-004F-963A-0FD1C44771A3}" type="presOf" srcId="{6AF91DE6-51BF-5E4E-8FC6-673CCE2951D8}" destId="{75386910-C9B8-554B-B501-3CEA7C566A15}" srcOrd="0" destOrd="0" presId="urn:microsoft.com/office/officeart/2005/8/layout/vList2"/>
    <dgm:cxn modelId="{2623E14E-07F4-774E-8CA1-677AC41AB632}" type="presOf" srcId="{D4A77430-39E8-C040-AC76-2805A3AC5CC3}" destId="{D8F3790F-6256-9F47-84E5-7ABC15017093}" srcOrd="0" destOrd="0" presId="urn:microsoft.com/office/officeart/2005/8/layout/vList2"/>
    <dgm:cxn modelId="{BC73F996-1ED7-AA48-AB4C-7D857416C33C}" srcId="{FF33EC4A-CF19-BD49-AC09-DCFE54B299D1}" destId="{7A4D0369-4AA2-4A46-BB3D-06B204AE04E4}" srcOrd="0" destOrd="0" parTransId="{114FEE87-40D0-F849-AF29-800D44F8F0B9}" sibTransId="{D4DBC4CA-53C8-D84A-9686-57A2AFD662C2}"/>
    <dgm:cxn modelId="{666581B7-557F-E74D-8FAF-E6DC4C90C7C5}" type="presOf" srcId="{022F560D-0D8C-5A4C-B284-38E7D06FBF50}" destId="{8C5AC638-6D97-644C-B409-096190B4633C}" srcOrd="0" destOrd="0" presId="urn:microsoft.com/office/officeart/2005/8/layout/vList2"/>
    <dgm:cxn modelId="{EA76DC41-AD82-1F47-BCAF-D2AE106C8D32}" srcId="{FF33EC4A-CF19-BD49-AC09-DCFE54B299D1}" destId="{FEA7AE08-5F0C-C245-923C-396CDC5A2261}" srcOrd="3" destOrd="0" parTransId="{65C25C61-A5A5-2144-982F-0913A400D42A}" sibTransId="{96DDACE1-4A55-8341-A9B3-B1E7F557B205}"/>
    <dgm:cxn modelId="{79666ED8-089D-0845-9572-F3988F6E1141}" srcId="{FF33EC4A-CF19-BD49-AC09-DCFE54B299D1}" destId="{022F560D-0D8C-5A4C-B284-38E7D06FBF50}" srcOrd="6" destOrd="0" parTransId="{3471B068-38A6-A142-863D-E9C021C2513B}" sibTransId="{49011225-382C-7E44-8101-C924925576AB}"/>
    <dgm:cxn modelId="{C4B2D5CC-41FC-414B-9284-A6628C1400E2}" srcId="{FF33EC4A-CF19-BD49-AC09-DCFE54B299D1}" destId="{C21490D9-6669-0343-93CE-BC14DD8B8789}" srcOrd="4" destOrd="0" parTransId="{D043A743-B508-C348-9AAB-9721F57108F6}" sibTransId="{B5B67454-AA6E-BF4B-A6EB-ED2C1E97FCB7}"/>
    <dgm:cxn modelId="{0383DF83-4E98-864C-B34B-000A7D489B99}" type="presParOf" srcId="{927E9228-B038-774E-854A-F91FFCFCC8D9}" destId="{91AFD0E8-2BA9-4745-9E47-6D3BC1E3C40C}" srcOrd="0" destOrd="0" presId="urn:microsoft.com/office/officeart/2005/8/layout/vList2"/>
    <dgm:cxn modelId="{DF97E40F-7118-7E44-AA8B-B0D38525A35F}" type="presParOf" srcId="{927E9228-B038-774E-854A-F91FFCFCC8D9}" destId="{BEC31FEC-4F81-F34D-9280-6BB86FD57D75}" srcOrd="1" destOrd="0" presId="urn:microsoft.com/office/officeart/2005/8/layout/vList2"/>
    <dgm:cxn modelId="{595E6F63-C56F-564E-AA7D-6BDBCAFCD235}" type="presParOf" srcId="{927E9228-B038-774E-854A-F91FFCFCC8D9}" destId="{D8F3790F-6256-9F47-84E5-7ABC15017093}" srcOrd="2" destOrd="0" presId="urn:microsoft.com/office/officeart/2005/8/layout/vList2"/>
    <dgm:cxn modelId="{E4DE989E-98D3-DD46-B8B0-34C759C1DB04}" type="presParOf" srcId="{927E9228-B038-774E-854A-F91FFCFCC8D9}" destId="{C2AEBDFF-00EE-5947-AC25-634BA4BB8C28}" srcOrd="3" destOrd="0" presId="urn:microsoft.com/office/officeart/2005/8/layout/vList2"/>
    <dgm:cxn modelId="{96708B44-C07F-4145-8CFC-9B702838C75A}" type="presParOf" srcId="{927E9228-B038-774E-854A-F91FFCFCC8D9}" destId="{75386910-C9B8-554B-B501-3CEA7C566A15}" srcOrd="4" destOrd="0" presId="urn:microsoft.com/office/officeart/2005/8/layout/vList2"/>
    <dgm:cxn modelId="{467D0FA2-ACE2-1845-BCC9-4C401C05A1D1}" type="presParOf" srcId="{927E9228-B038-774E-854A-F91FFCFCC8D9}" destId="{6237771A-B40E-374D-8EA2-A828E2794C73}" srcOrd="5" destOrd="0" presId="urn:microsoft.com/office/officeart/2005/8/layout/vList2"/>
    <dgm:cxn modelId="{1120A879-913C-3A4A-938E-B2CE28FC51EB}" type="presParOf" srcId="{927E9228-B038-774E-854A-F91FFCFCC8D9}" destId="{521DDE16-11E2-3648-95B2-13469FFC913F}" srcOrd="6" destOrd="0" presId="urn:microsoft.com/office/officeart/2005/8/layout/vList2"/>
    <dgm:cxn modelId="{B2CD68E4-BEEB-CD4A-9D03-8B64B0F3BCCA}" type="presParOf" srcId="{927E9228-B038-774E-854A-F91FFCFCC8D9}" destId="{B36A059B-74DA-DE40-9144-A21C5409545A}" srcOrd="7" destOrd="0" presId="urn:microsoft.com/office/officeart/2005/8/layout/vList2"/>
    <dgm:cxn modelId="{69DBA050-9FC0-414D-9884-92F83A19F821}" type="presParOf" srcId="{927E9228-B038-774E-854A-F91FFCFCC8D9}" destId="{5BC107AC-566F-1441-8598-4582F39CB876}" srcOrd="8" destOrd="0" presId="urn:microsoft.com/office/officeart/2005/8/layout/vList2"/>
    <dgm:cxn modelId="{4C6BD3DF-85D1-8A4F-B668-E66B6F53660A}" type="presParOf" srcId="{927E9228-B038-774E-854A-F91FFCFCC8D9}" destId="{43BBE641-DA0F-7B41-B39E-812FD9EF36AB}" srcOrd="9" destOrd="0" presId="urn:microsoft.com/office/officeart/2005/8/layout/vList2"/>
    <dgm:cxn modelId="{E9C634C4-10FC-A24A-9736-3C0804E2F280}" type="presParOf" srcId="{927E9228-B038-774E-854A-F91FFCFCC8D9}" destId="{F566C425-2A2D-774C-A4F4-4421A389FEB1}" srcOrd="10" destOrd="0" presId="urn:microsoft.com/office/officeart/2005/8/layout/vList2"/>
    <dgm:cxn modelId="{787CB592-5680-9A47-82EB-E9873FB72D5A}" type="presParOf" srcId="{927E9228-B038-774E-854A-F91FFCFCC8D9}" destId="{FC874F12-39E4-B845-97D6-794004AD4E9E}" srcOrd="11" destOrd="0" presId="urn:microsoft.com/office/officeart/2005/8/layout/vList2"/>
    <dgm:cxn modelId="{9C9317D4-467E-2340-82CC-28CAFAD48A05}" type="presParOf" srcId="{927E9228-B038-774E-854A-F91FFCFCC8D9}" destId="{8C5AC638-6D97-644C-B409-096190B4633C}" srcOrd="1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0901CD78-1D34-2C4D-92B1-1DCFDE088AB9}" type="doc">
      <dgm:prSet loTypeId="urn:microsoft.com/office/officeart/2005/8/layout/process4" loCatId="process" qsTypeId="urn:microsoft.com/office/officeart/2005/8/quickstyle/3D4" qsCatId="3D" csTypeId="urn:microsoft.com/office/officeart/2005/8/colors/accent4_4" csCatId="accent4" phldr="1"/>
      <dgm:spPr/>
      <dgm:t>
        <a:bodyPr/>
        <a:lstStyle/>
        <a:p>
          <a:endParaRPr lang="en-US"/>
        </a:p>
      </dgm:t>
    </dgm:pt>
    <dgm:pt modelId="{2946B3CD-6B5A-454C-AE59-ADAC131528D3}">
      <dgm:prSet custT="1"/>
      <dgm:spPr/>
      <dgm:t>
        <a:bodyPr/>
        <a:lstStyle/>
        <a:p>
          <a:pPr rtl="0"/>
          <a:r>
            <a:rPr lang="en-US" sz="2000" dirty="0" smtClean="0"/>
            <a:t>If the list is greater than three items,</a:t>
          </a:r>
        </a:p>
        <a:p>
          <a:pPr rtl="0"/>
          <a:r>
            <a:rPr lang="en-US" sz="2000" dirty="0" smtClean="0"/>
            <a:t> the patient is </a:t>
          </a:r>
          <a:r>
            <a:rPr lang="en-US" sz="2000" i="1" u="sng" dirty="0" smtClean="0"/>
            <a:t>screen</a:t>
          </a:r>
          <a:r>
            <a:rPr lang="en-US" sz="2000" dirty="0" smtClean="0"/>
            <a:t> positive for depression or anxiety</a:t>
          </a:r>
          <a:endParaRPr lang="en-US" sz="2000" dirty="0"/>
        </a:p>
      </dgm:t>
    </dgm:pt>
    <dgm:pt modelId="{2A6DA0B4-82F2-7D4E-A6CD-2928C3C85075}" type="parTrans" cxnId="{1E88B207-D52F-D048-A117-EAB02B0C2F1F}">
      <dgm:prSet/>
      <dgm:spPr/>
      <dgm:t>
        <a:bodyPr/>
        <a:lstStyle/>
        <a:p>
          <a:endParaRPr lang="en-US"/>
        </a:p>
      </dgm:t>
    </dgm:pt>
    <dgm:pt modelId="{3EDF83E2-7C6D-4142-BE6F-10A0C9EB7471}" type="sibTrans" cxnId="{1E88B207-D52F-D048-A117-EAB02B0C2F1F}">
      <dgm:prSet/>
      <dgm:spPr/>
      <dgm:t>
        <a:bodyPr/>
        <a:lstStyle/>
        <a:p>
          <a:endParaRPr lang="en-US"/>
        </a:p>
      </dgm:t>
    </dgm:pt>
    <dgm:pt modelId="{F6FF1BF1-9E32-4E4E-A597-133CEA79F214}">
      <dgm:prSet custT="1"/>
      <dgm:spPr/>
      <dgm:t>
        <a:bodyPr/>
        <a:lstStyle/>
        <a:p>
          <a:pPr rtl="0"/>
          <a:r>
            <a:rPr lang="en-US" sz="2200" dirty="0" smtClean="0"/>
            <a:t>Ask, “what is most important”</a:t>
          </a:r>
          <a:endParaRPr lang="en-US" sz="2200" dirty="0"/>
        </a:p>
      </dgm:t>
    </dgm:pt>
    <dgm:pt modelId="{B5AE7758-7563-4D47-B2AC-F502CB258390}" type="parTrans" cxnId="{3915E893-3DDE-F443-AB00-F37AD331E6DD}">
      <dgm:prSet/>
      <dgm:spPr/>
      <dgm:t>
        <a:bodyPr/>
        <a:lstStyle/>
        <a:p>
          <a:endParaRPr lang="en-US"/>
        </a:p>
      </dgm:t>
    </dgm:pt>
    <dgm:pt modelId="{640F12EA-9768-D54A-8B5C-F1E7E24559BA}" type="sibTrans" cxnId="{3915E893-3DDE-F443-AB00-F37AD331E6DD}">
      <dgm:prSet/>
      <dgm:spPr/>
      <dgm:t>
        <a:bodyPr/>
        <a:lstStyle/>
        <a:p>
          <a:endParaRPr lang="en-US"/>
        </a:p>
      </dgm:t>
    </dgm:pt>
    <dgm:pt modelId="{3ECFF3B0-3468-0F40-A4A4-CE8837EE7A57}">
      <dgm:prSet custT="1"/>
      <dgm:spPr/>
      <dgm:t>
        <a:bodyPr/>
        <a:lstStyle/>
        <a:p>
          <a:pPr rtl="0"/>
          <a:r>
            <a:rPr lang="en-US" sz="2000" dirty="0" smtClean="0"/>
            <a:t>Listen (feel) for the most important concern</a:t>
          </a:r>
          <a:endParaRPr lang="en-US" sz="2000" dirty="0"/>
        </a:p>
      </dgm:t>
    </dgm:pt>
    <dgm:pt modelId="{4E987643-8FA3-4B4C-9295-2B5201FD728A}" type="parTrans" cxnId="{31E9CB50-0052-7840-B755-CD8974909CFF}">
      <dgm:prSet/>
      <dgm:spPr/>
      <dgm:t>
        <a:bodyPr/>
        <a:lstStyle/>
        <a:p>
          <a:endParaRPr lang="en-US"/>
        </a:p>
      </dgm:t>
    </dgm:pt>
    <dgm:pt modelId="{576E94EC-4C6F-5440-AEFA-E19A9A9F39F2}" type="sibTrans" cxnId="{31E9CB50-0052-7840-B755-CD8974909CFF}">
      <dgm:prSet/>
      <dgm:spPr/>
      <dgm:t>
        <a:bodyPr/>
        <a:lstStyle/>
        <a:p>
          <a:endParaRPr lang="en-US"/>
        </a:p>
      </dgm:t>
    </dgm:pt>
    <dgm:pt modelId="{57DA8838-397D-DF4E-8E8B-28D88282460A}">
      <dgm:prSet custT="1"/>
      <dgm:spPr/>
      <dgm:t>
        <a:bodyPr/>
        <a:lstStyle/>
        <a:p>
          <a:pPr rtl="0"/>
          <a:r>
            <a:rPr lang="en-US" sz="2400" dirty="0" smtClean="0"/>
            <a:t>Orient the patient: </a:t>
          </a:r>
        </a:p>
        <a:p>
          <a:pPr rtl="0"/>
          <a:r>
            <a:rPr lang="en-US" sz="2000" dirty="0" smtClean="0"/>
            <a:t>“I know you are here to talk about ____. Before we get into_____ is there </a:t>
          </a:r>
          <a:r>
            <a:rPr lang="en-US" sz="2000" i="1" u="sng" dirty="0" smtClean="0"/>
            <a:t>something</a:t>
          </a:r>
          <a:r>
            <a:rPr lang="en-US" sz="2000" i="0" u="none" dirty="0" smtClean="0"/>
            <a:t> </a:t>
          </a:r>
          <a:r>
            <a:rPr lang="en-US" sz="2000" i="1" u="sng" dirty="0" smtClean="0"/>
            <a:t>else</a:t>
          </a:r>
          <a:r>
            <a:rPr lang="en-US" sz="2000" i="0" u="none" dirty="0" smtClean="0"/>
            <a:t>  </a:t>
          </a:r>
          <a:r>
            <a:rPr lang="en-US" sz="2000" u="none" dirty="0" smtClean="0"/>
            <a:t>important </a:t>
          </a:r>
          <a:r>
            <a:rPr lang="en-US" sz="2000" dirty="0" smtClean="0"/>
            <a:t>to addresses today? Making a list will help us make the best use of time”.</a:t>
          </a:r>
          <a:endParaRPr lang="en-US" sz="2000" dirty="0"/>
        </a:p>
      </dgm:t>
    </dgm:pt>
    <dgm:pt modelId="{9B2FAF24-0830-3447-BB3A-2B514649C4A6}" type="parTrans" cxnId="{735C2E9E-A721-794D-80AE-62CD2AC7C3FA}">
      <dgm:prSet/>
      <dgm:spPr/>
      <dgm:t>
        <a:bodyPr/>
        <a:lstStyle/>
        <a:p>
          <a:endParaRPr lang="en-US"/>
        </a:p>
      </dgm:t>
    </dgm:pt>
    <dgm:pt modelId="{4E027CEA-AA09-944C-B342-8D1BD1FA7234}" type="sibTrans" cxnId="{735C2E9E-A721-794D-80AE-62CD2AC7C3FA}">
      <dgm:prSet/>
      <dgm:spPr/>
      <dgm:t>
        <a:bodyPr/>
        <a:lstStyle/>
        <a:p>
          <a:endParaRPr lang="en-US"/>
        </a:p>
      </dgm:t>
    </dgm:pt>
    <dgm:pt modelId="{1B3253BF-E6D7-AE4C-BDF1-16DD54C021F0}">
      <dgm:prSet custT="1"/>
      <dgm:spPr/>
      <dgm:t>
        <a:bodyPr/>
        <a:lstStyle/>
        <a:p>
          <a:pPr rtl="0"/>
          <a:r>
            <a:rPr lang="en-US" sz="2000" dirty="0" smtClean="0"/>
            <a:t>Avoid premature diving by patient or yourself</a:t>
          </a:r>
          <a:endParaRPr lang="en-US" sz="2000" dirty="0"/>
        </a:p>
      </dgm:t>
    </dgm:pt>
    <dgm:pt modelId="{D38EEDFC-C165-0B44-AC40-DD4CC5C56F3A}" type="parTrans" cxnId="{2C48D3A8-D141-D740-AE64-3707BBA6F4BF}">
      <dgm:prSet/>
      <dgm:spPr/>
      <dgm:t>
        <a:bodyPr/>
        <a:lstStyle/>
        <a:p>
          <a:endParaRPr lang="en-US"/>
        </a:p>
      </dgm:t>
    </dgm:pt>
    <dgm:pt modelId="{87C84FB8-7C86-2948-9937-83929B3B3CB5}" type="sibTrans" cxnId="{2C48D3A8-D141-D740-AE64-3707BBA6F4BF}">
      <dgm:prSet/>
      <dgm:spPr/>
      <dgm:t>
        <a:bodyPr/>
        <a:lstStyle/>
        <a:p>
          <a:endParaRPr lang="en-US"/>
        </a:p>
      </dgm:t>
    </dgm:pt>
    <dgm:pt modelId="{001DBA70-203A-3E48-A5E9-490FB5E007EA}">
      <dgm:prSet/>
      <dgm:spPr/>
      <dgm:t>
        <a:bodyPr/>
        <a:lstStyle/>
        <a:p>
          <a:pPr rtl="0"/>
          <a:r>
            <a:rPr lang="en-US" dirty="0" smtClean="0"/>
            <a:t>When needed interrupt the patient or yourself:</a:t>
          </a:r>
        </a:p>
      </dgm:t>
    </dgm:pt>
    <dgm:pt modelId="{12A83700-3859-DB4B-8721-536508EAD67F}" type="parTrans" cxnId="{4B1285EE-819C-354B-B75B-693CA57EF03D}">
      <dgm:prSet/>
      <dgm:spPr/>
      <dgm:t>
        <a:bodyPr/>
        <a:lstStyle/>
        <a:p>
          <a:endParaRPr lang="en-US"/>
        </a:p>
      </dgm:t>
    </dgm:pt>
    <dgm:pt modelId="{E8757C6C-5E81-E94F-823D-C7C5127C12A5}" type="sibTrans" cxnId="{4B1285EE-819C-354B-B75B-693CA57EF03D}">
      <dgm:prSet/>
      <dgm:spPr/>
      <dgm:t>
        <a:bodyPr/>
        <a:lstStyle/>
        <a:p>
          <a:endParaRPr lang="en-US"/>
        </a:p>
      </dgm:t>
    </dgm:pt>
    <dgm:pt modelId="{329102F2-EA8D-AB43-8C72-A74744549BE6}">
      <dgm:prSet/>
      <dgm:spPr/>
      <dgm:t>
        <a:bodyPr/>
        <a:lstStyle/>
        <a:p>
          <a:pPr rtl="0"/>
          <a:r>
            <a:rPr lang="en-US" dirty="0" smtClean="0"/>
            <a:t>Acknowledge, Empathize</a:t>
          </a:r>
        </a:p>
        <a:p>
          <a:pPr rtl="0"/>
          <a:r>
            <a:rPr lang="en-US" dirty="0" smtClean="0"/>
            <a:t>Share reasoning</a:t>
          </a:r>
        </a:p>
      </dgm:t>
    </dgm:pt>
    <dgm:pt modelId="{5E348E3D-7132-8148-BB3C-BC1AB209C3E6}" type="parTrans" cxnId="{AFE95ED1-8B92-FC48-AAC8-6B3949A9AD39}">
      <dgm:prSet/>
      <dgm:spPr/>
      <dgm:t>
        <a:bodyPr/>
        <a:lstStyle/>
        <a:p>
          <a:endParaRPr lang="en-US"/>
        </a:p>
      </dgm:t>
    </dgm:pt>
    <dgm:pt modelId="{B154EFE1-DA83-5E40-A786-15798A411988}" type="sibTrans" cxnId="{AFE95ED1-8B92-FC48-AAC8-6B3949A9AD39}">
      <dgm:prSet/>
      <dgm:spPr/>
      <dgm:t>
        <a:bodyPr/>
        <a:lstStyle/>
        <a:p>
          <a:endParaRPr lang="en-US"/>
        </a:p>
      </dgm:t>
    </dgm:pt>
    <dgm:pt modelId="{771AEB93-F9CB-5F49-A721-B8BFD46A6D23}" type="pres">
      <dgm:prSet presAssocID="{0901CD78-1D34-2C4D-92B1-1DCFDE088AB9}" presName="Name0" presStyleCnt="0">
        <dgm:presLayoutVars>
          <dgm:dir/>
          <dgm:animLvl val="lvl"/>
          <dgm:resizeHandles val="exact"/>
        </dgm:presLayoutVars>
      </dgm:prSet>
      <dgm:spPr/>
      <dgm:t>
        <a:bodyPr/>
        <a:lstStyle/>
        <a:p>
          <a:endParaRPr lang="en-US"/>
        </a:p>
      </dgm:t>
    </dgm:pt>
    <dgm:pt modelId="{BDE9F143-FD67-4745-BA3E-6799ABC47D61}" type="pres">
      <dgm:prSet presAssocID="{1B3253BF-E6D7-AE4C-BDF1-16DD54C021F0}" presName="boxAndChildren" presStyleCnt="0"/>
      <dgm:spPr/>
      <dgm:t>
        <a:bodyPr/>
        <a:lstStyle/>
        <a:p>
          <a:endParaRPr lang="en-US"/>
        </a:p>
      </dgm:t>
    </dgm:pt>
    <dgm:pt modelId="{56FD74B0-4FEE-5D48-8935-7E46AE94BFE7}" type="pres">
      <dgm:prSet presAssocID="{1B3253BF-E6D7-AE4C-BDF1-16DD54C021F0}" presName="parentTextBox" presStyleLbl="node1" presStyleIdx="0" presStyleCnt="3"/>
      <dgm:spPr/>
      <dgm:t>
        <a:bodyPr/>
        <a:lstStyle/>
        <a:p>
          <a:endParaRPr lang="en-US"/>
        </a:p>
      </dgm:t>
    </dgm:pt>
    <dgm:pt modelId="{E33FD434-8DCF-A340-9EC0-2E9DD207B2BD}" type="pres">
      <dgm:prSet presAssocID="{1B3253BF-E6D7-AE4C-BDF1-16DD54C021F0}" presName="entireBox" presStyleLbl="node1" presStyleIdx="0" presStyleCnt="3"/>
      <dgm:spPr/>
      <dgm:t>
        <a:bodyPr/>
        <a:lstStyle/>
        <a:p>
          <a:endParaRPr lang="en-US"/>
        </a:p>
      </dgm:t>
    </dgm:pt>
    <dgm:pt modelId="{77EEEC68-672A-2347-B186-E011C0ADC16E}" type="pres">
      <dgm:prSet presAssocID="{1B3253BF-E6D7-AE4C-BDF1-16DD54C021F0}" presName="descendantBox" presStyleCnt="0"/>
      <dgm:spPr/>
      <dgm:t>
        <a:bodyPr/>
        <a:lstStyle/>
        <a:p>
          <a:endParaRPr lang="en-US"/>
        </a:p>
      </dgm:t>
    </dgm:pt>
    <dgm:pt modelId="{0C377217-ACF1-2243-B71F-6A0A7C2C06E8}" type="pres">
      <dgm:prSet presAssocID="{001DBA70-203A-3E48-A5E9-490FB5E007EA}" presName="childTextBox" presStyleLbl="fgAccFollowNode1" presStyleIdx="0" presStyleCnt="3">
        <dgm:presLayoutVars>
          <dgm:bulletEnabled val="1"/>
        </dgm:presLayoutVars>
      </dgm:prSet>
      <dgm:spPr/>
      <dgm:t>
        <a:bodyPr/>
        <a:lstStyle/>
        <a:p>
          <a:endParaRPr lang="en-US"/>
        </a:p>
      </dgm:t>
    </dgm:pt>
    <dgm:pt modelId="{6DEDC449-DD81-3849-8306-454CBD0DE563}" type="pres">
      <dgm:prSet presAssocID="{329102F2-EA8D-AB43-8C72-A74744549BE6}" presName="childTextBox" presStyleLbl="fgAccFollowNode1" presStyleIdx="1" presStyleCnt="3">
        <dgm:presLayoutVars>
          <dgm:bulletEnabled val="1"/>
        </dgm:presLayoutVars>
      </dgm:prSet>
      <dgm:spPr/>
      <dgm:t>
        <a:bodyPr/>
        <a:lstStyle/>
        <a:p>
          <a:endParaRPr lang="en-US"/>
        </a:p>
      </dgm:t>
    </dgm:pt>
    <dgm:pt modelId="{63A9BDB1-179E-E74E-99BD-AB7CECA1882D}" type="pres">
      <dgm:prSet presAssocID="{3EDF83E2-7C6D-4142-BE6F-10A0C9EB7471}" presName="sp" presStyleCnt="0"/>
      <dgm:spPr/>
      <dgm:t>
        <a:bodyPr/>
        <a:lstStyle/>
        <a:p>
          <a:endParaRPr lang="en-US"/>
        </a:p>
      </dgm:t>
    </dgm:pt>
    <dgm:pt modelId="{3C1A7578-BCF0-3F41-8182-DBD1AE37A452}" type="pres">
      <dgm:prSet presAssocID="{2946B3CD-6B5A-454C-AE59-ADAC131528D3}" presName="arrowAndChildren" presStyleCnt="0"/>
      <dgm:spPr/>
      <dgm:t>
        <a:bodyPr/>
        <a:lstStyle/>
        <a:p>
          <a:endParaRPr lang="en-US"/>
        </a:p>
      </dgm:t>
    </dgm:pt>
    <dgm:pt modelId="{C2E6171B-16F1-8D4B-BDC0-BE5B1BD1BFA0}" type="pres">
      <dgm:prSet presAssocID="{2946B3CD-6B5A-454C-AE59-ADAC131528D3}" presName="parentTextArrow" presStyleLbl="node1" presStyleIdx="0" presStyleCnt="3"/>
      <dgm:spPr/>
      <dgm:t>
        <a:bodyPr/>
        <a:lstStyle/>
        <a:p>
          <a:endParaRPr lang="en-US"/>
        </a:p>
      </dgm:t>
    </dgm:pt>
    <dgm:pt modelId="{15308CD7-62CD-1C4E-BCC9-A68EE8F76C9A}" type="pres">
      <dgm:prSet presAssocID="{2946B3CD-6B5A-454C-AE59-ADAC131528D3}" presName="arrow" presStyleLbl="node1" presStyleIdx="1" presStyleCnt="3" custScaleY="110008"/>
      <dgm:spPr/>
      <dgm:t>
        <a:bodyPr/>
        <a:lstStyle/>
        <a:p>
          <a:endParaRPr lang="en-US"/>
        </a:p>
      </dgm:t>
    </dgm:pt>
    <dgm:pt modelId="{3FBEB842-BA4D-C846-8A0A-D896F7ECC167}" type="pres">
      <dgm:prSet presAssocID="{2946B3CD-6B5A-454C-AE59-ADAC131528D3}" presName="descendantArrow" presStyleCnt="0"/>
      <dgm:spPr/>
      <dgm:t>
        <a:bodyPr/>
        <a:lstStyle/>
        <a:p>
          <a:endParaRPr lang="en-US"/>
        </a:p>
      </dgm:t>
    </dgm:pt>
    <dgm:pt modelId="{42287D85-1216-7846-B991-0189D72DB4EF}" type="pres">
      <dgm:prSet presAssocID="{F6FF1BF1-9E32-4E4E-A597-133CEA79F214}" presName="childTextArrow" presStyleLbl="fgAccFollowNode1" presStyleIdx="2" presStyleCnt="3" custScaleY="108978">
        <dgm:presLayoutVars>
          <dgm:bulletEnabled val="1"/>
        </dgm:presLayoutVars>
      </dgm:prSet>
      <dgm:spPr/>
      <dgm:t>
        <a:bodyPr/>
        <a:lstStyle/>
        <a:p>
          <a:endParaRPr lang="en-US"/>
        </a:p>
      </dgm:t>
    </dgm:pt>
    <dgm:pt modelId="{BE650AE5-D4CF-0546-8464-E918DD1FCF77}" type="pres">
      <dgm:prSet presAssocID="{4E027CEA-AA09-944C-B342-8D1BD1FA7234}" presName="sp" presStyleCnt="0"/>
      <dgm:spPr/>
      <dgm:t>
        <a:bodyPr/>
        <a:lstStyle/>
        <a:p>
          <a:endParaRPr lang="en-US"/>
        </a:p>
      </dgm:t>
    </dgm:pt>
    <dgm:pt modelId="{223B80C4-4C69-6546-8DA1-B7508C1D1BF9}" type="pres">
      <dgm:prSet presAssocID="{57DA8838-397D-DF4E-8E8B-28D88282460A}" presName="arrowAndChildren" presStyleCnt="0"/>
      <dgm:spPr/>
      <dgm:t>
        <a:bodyPr/>
        <a:lstStyle/>
        <a:p>
          <a:endParaRPr lang="en-US"/>
        </a:p>
      </dgm:t>
    </dgm:pt>
    <dgm:pt modelId="{1EA5C0C5-4E61-ED41-A9E0-FD1955B097EA}" type="pres">
      <dgm:prSet presAssocID="{57DA8838-397D-DF4E-8E8B-28D88282460A}" presName="parentTextArrow" presStyleLbl="node1" presStyleIdx="2" presStyleCnt="3" custScaleY="97504" custLinFactNeighborY="-16855"/>
      <dgm:spPr/>
      <dgm:t>
        <a:bodyPr/>
        <a:lstStyle/>
        <a:p>
          <a:endParaRPr lang="en-US"/>
        </a:p>
      </dgm:t>
    </dgm:pt>
  </dgm:ptLst>
  <dgm:cxnLst>
    <dgm:cxn modelId="{567B6CF3-09AE-F34D-B719-87CB137CCD9A}" type="presOf" srcId="{1B3253BF-E6D7-AE4C-BDF1-16DD54C021F0}" destId="{E33FD434-8DCF-A340-9EC0-2E9DD207B2BD}" srcOrd="1" destOrd="0" presId="urn:microsoft.com/office/officeart/2005/8/layout/process4"/>
    <dgm:cxn modelId="{4B1285EE-819C-354B-B75B-693CA57EF03D}" srcId="{1B3253BF-E6D7-AE4C-BDF1-16DD54C021F0}" destId="{001DBA70-203A-3E48-A5E9-490FB5E007EA}" srcOrd="0" destOrd="0" parTransId="{12A83700-3859-DB4B-8721-536508EAD67F}" sibTransId="{E8757C6C-5E81-E94F-823D-C7C5127C12A5}"/>
    <dgm:cxn modelId="{293368AE-9C66-6048-9FBB-D11ED1A7CBDA}" type="presOf" srcId="{57DA8838-397D-DF4E-8E8B-28D88282460A}" destId="{1EA5C0C5-4E61-ED41-A9E0-FD1955B097EA}" srcOrd="0" destOrd="0" presId="urn:microsoft.com/office/officeart/2005/8/layout/process4"/>
    <dgm:cxn modelId="{831408B9-A567-104A-B0D0-A6926C3A00B2}" type="presOf" srcId="{1B3253BF-E6D7-AE4C-BDF1-16DD54C021F0}" destId="{56FD74B0-4FEE-5D48-8935-7E46AE94BFE7}" srcOrd="0" destOrd="0" presId="urn:microsoft.com/office/officeart/2005/8/layout/process4"/>
    <dgm:cxn modelId="{173EB337-4DCD-0A4A-9577-F1F9325094CF}" type="presOf" srcId="{2946B3CD-6B5A-454C-AE59-ADAC131528D3}" destId="{C2E6171B-16F1-8D4B-BDC0-BE5B1BD1BFA0}" srcOrd="0" destOrd="0" presId="urn:microsoft.com/office/officeart/2005/8/layout/process4"/>
    <dgm:cxn modelId="{FD27C734-7137-BF4E-9DB6-1B47B07BBE98}" type="presOf" srcId="{3ECFF3B0-3468-0F40-A4A4-CE8837EE7A57}" destId="{42287D85-1216-7846-B991-0189D72DB4EF}" srcOrd="0" destOrd="1" presId="urn:microsoft.com/office/officeart/2005/8/layout/process4"/>
    <dgm:cxn modelId="{AFE95ED1-8B92-FC48-AAC8-6B3949A9AD39}" srcId="{1B3253BF-E6D7-AE4C-BDF1-16DD54C021F0}" destId="{329102F2-EA8D-AB43-8C72-A74744549BE6}" srcOrd="1" destOrd="0" parTransId="{5E348E3D-7132-8148-BB3C-BC1AB209C3E6}" sibTransId="{B154EFE1-DA83-5E40-A786-15798A411988}"/>
    <dgm:cxn modelId="{2C48D3A8-D141-D740-AE64-3707BBA6F4BF}" srcId="{0901CD78-1D34-2C4D-92B1-1DCFDE088AB9}" destId="{1B3253BF-E6D7-AE4C-BDF1-16DD54C021F0}" srcOrd="2" destOrd="0" parTransId="{D38EEDFC-C165-0B44-AC40-DD4CC5C56F3A}" sibTransId="{87C84FB8-7C86-2948-9937-83929B3B3CB5}"/>
    <dgm:cxn modelId="{E3EF96F4-E966-4E40-8FF7-0EF96DFB372C}" type="presOf" srcId="{2946B3CD-6B5A-454C-AE59-ADAC131528D3}" destId="{15308CD7-62CD-1C4E-BCC9-A68EE8F76C9A}" srcOrd="1" destOrd="0" presId="urn:microsoft.com/office/officeart/2005/8/layout/process4"/>
    <dgm:cxn modelId="{735C2E9E-A721-794D-80AE-62CD2AC7C3FA}" srcId="{0901CD78-1D34-2C4D-92B1-1DCFDE088AB9}" destId="{57DA8838-397D-DF4E-8E8B-28D88282460A}" srcOrd="0" destOrd="0" parTransId="{9B2FAF24-0830-3447-BB3A-2B514649C4A6}" sibTransId="{4E027CEA-AA09-944C-B342-8D1BD1FA7234}"/>
    <dgm:cxn modelId="{1A7C52A4-E997-A34D-A994-0B6A5F8B9973}" type="presOf" srcId="{F6FF1BF1-9E32-4E4E-A597-133CEA79F214}" destId="{42287D85-1216-7846-B991-0189D72DB4EF}" srcOrd="0" destOrd="0" presId="urn:microsoft.com/office/officeart/2005/8/layout/process4"/>
    <dgm:cxn modelId="{00FD6D64-3F53-1643-A6AB-F43F48CA7C86}" type="presOf" srcId="{329102F2-EA8D-AB43-8C72-A74744549BE6}" destId="{6DEDC449-DD81-3849-8306-454CBD0DE563}" srcOrd="0" destOrd="0" presId="urn:microsoft.com/office/officeart/2005/8/layout/process4"/>
    <dgm:cxn modelId="{6B049813-2664-B248-B536-987AF83E4066}" type="presOf" srcId="{0901CD78-1D34-2C4D-92B1-1DCFDE088AB9}" destId="{771AEB93-F9CB-5F49-A721-B8BFD46A6D23}" srcOrd="0" destOrd="0" presId="urn:microsoft.com/office/officeart/2005/8/layout/process4"/>
    <dgm:cxn modelId="{68A6567B-020A-8C48-A0C8-BA4AABBEFE4A}" type="presOf" srcId="{001DBA70-203A-3E48-A5E9-490FB5E007EA}" destId="{0C377217-ACF1-2243-B71F-6A0A7C2C06E8}" srcOrd="0" destOrd="0" presId="urn:microsoft.com/office/officeart/2005/8/layout/process4"/>
    <dgm:cxn modelId="{1E88B207-D52F-D048-A117-EAB02B0C2F1F}" srcId="{0901CD78-1D34-2C4D-92B1-1DCFDE088AB9}" destId="{2946B3CD-6B5A-454C-AE59-ADAC131528D3}" srcOrd="1" destOrd="0" parTransId="{2A6DA0B4-82F2-7D4E-A6CD-2928C3C85075}" sibTransId="{3EDF83E2-7C6D-4142-BE6F-10A0C9EB7471}"/>
    <dgm:cxn modelId="{31E9CB50-0052-7840-B755-CD8974909CFF}" srcId="{F6FF1BF1-9E32-4E4E-A597-133CEA79F214}" destId="{3ECFF3B0-3468-0F40-A4A4-CE8837EE7A57}" srcOrd="0" destOrd="0" parTransId="{4E987643-8FA3-4B4C-9295-2B5201FD728A}" sibTransId="{576E94EC-4C6F-5440-AEFA-E19A9A9F39F2}"/>
    <dgm:cxn modelId="{3915E893-3DDE-F443-AB00-F37AD331E6DD}" srcId="{2946B3CD-6B5A-454C-AE59-ADAC131528D3}" destId="{F6FF1BF1-9E32-4E4E-A597-133CEA79F214}" srcOrd="0" destOrd="0" parTransId="{B5AE7758-7563-4D47-B2AC-F502CB258390}" sibTransId="{640F12EA-9768-D54A-8B5C-F1E7E24559BA}"/>
    <dgm:cxn modelId="{BADB96D9-8B88-1645-9C81-E763B6EB348E}" type="presParOf" srcId="{771AEB93-F9CB-5F49-A721-B8BFD46A6D23}" destId="{BDE9F143-FD67-4745-BA3E-6799ABC47D61}" srcOrd="0" destOrd="0" presId="urn:microsoft.com/office/officeart/2005/8/layout/process4"/>
    <dgm:cxn modelId="{2D68B5CD-B4E5-5F49-9BE7-9224B3729F61}" type="presParOf" srcId="{BDE9F143-FD67-4745-BA3E-6799ABC47D61}" destId="{56FD74B0-4FEE-5D48-8935-7E46AE94BFE7}" srcOrd="0" destOrd="0" presId="urn:microsoft.com/office/officeart/2005/8/layout/process4"/>
    <dgm:cxn modelId="{7B3A3A47-4C57-E946-B706-8EA7823AD111}" type="presParOf" srcId="{BDE9F143-FD67-4745-BA3E-6799ABC47D61}" destId="{E33FD434-8DCF-A340-9EC0-2E9DD207B2BD}" srcOrd="1" destOrd="0" presId="urn:microsoft.com/office/officeart/2005/8/layout/process4"/>
    <dgm:cxn modelId="{1652A328-5913-2A4D-98AA-0997577BB9B1}" type="presParOf" srcId="{BDE9F143-FD67-4745-BA3E-6799ABC47D61}" destId="{77EEEC68-672A-2347-B186-E011C0ADC16E}" srcOrd="2" destOrd="0" presId="urn:microsoft.com/office/officeart/2005/8/layout/process4"/>
    <dgm:cxn modelId="{9CD496A6-EF43-0C4A-A49A-B7F8CB5E6FF4}" type="presParOf" srcId="{77EEEC68-672A-2347-B186-E011C0ADC16E}" destId="{0C377217-ACF1-2243-B71F-6A0A7C2C06E8}" srcOrd="0" destOrd="0" presId="urn:microsoft.com/office/officeart/2005/8/layout/process4"/>
    <dgm:cxn modelId="{248D6B4B-360F-D348-ABA4-7DAD618D5EDE}" type="presParOf" srcId="{77EEEC68-672A-2347-B186-E011C0ADC16E}" destId="{6DEDC449-DD81-3849-8306-454CBD0DE563}" srcOrd="1" destOrd="0" presId="urn:microsoft.com/office/officeart/2005/8/layout/process4"/>
    <dgm:cxn modelId="{8656AC58-7D85-D246-92D1-07EE32E15A51}" type="presParOf" srcId="{771AEB93-F9CB-5F49-A721-B8BFD46A6D23}" destId="{63A9BDB1-179E-E74E-99BD-AB7CECA1882D}" srcOrd="1" destOrd="0" presId="urn:microsoft.com/office/officeart/2005/8/layout/process4"/>
    <dgm:cxn modelId="{851134F5-0C0E-F147-B16B-CA13CC0D43BA}" type="presParOf" srcId="{771AEB93-F9CB-5F49-A721-B8BFD46A6D23}" destId="{3C1A7578-BCF0-3F41-8182-DBD1AE37A452}" srcOrd="2" destOrd="0" presId="urn:microsoft.com/office/officeart/2005/8/layout/process4"/>
    <dgm:cxn modelId="{18553CFF-AE3D-7C44-A4C5-2BAB8CBE5743}" type="presParOf" srcId="{3C1A7578-BCF0-3F41-8182-DBD1AE37A452}" destId="{C2E6171B-16F1-8D4B-BDC0-BE5B1BD1BFA0}" srcOrd="0" destOrd="0" presId="urn:microsoft.com/office/officeart/2005/8/layout/process4"/>
    <dgm:cxn modelId="{5DCE6AA8-59F7-CA4E-B556-A513C26648D1}" type="presParOf" srcId="{3C1A7578-BCF0-3F41-8182-DBD1AE37A452}" destId="{15308CD7-62CD-1C4E-BCC9-A68EE8F76C9A}" srcOrd="1" destOrd="0" presId="urn:microsoft.com/office/officeart/2005/8/layout/process4"/>
    <dgm:cxn modelId="{2721589D-DE4F-024C-8769-C2596BFE608F}" type="presParOf" srcId="{3C1A7578-BCF0-3F41-8182-DBD1AE37A452}" destId="{3FBEB842-BA4D-C846-8A0A-D896F7ECC167}" srcOrd="2" destOrd="0" presId="urn:microsoft.com/office/officeart/2005/8/layout/process4"/>
    <dgm:cxn modelId="{F6BE8823-C2F4-9F4B-9B63-ACCE9C5F2634}" type="presParOf" srcId="{3FBEB842-BA4D-C846-8A0A-D896F7ECC167}" destId="{42287D85-1216-7846-B991-0189D72DB4EF}" srcOrd="0" destOrd="0" presId="urn:microsoft.com/office/officeart/2005/8/layout/process4"/>
    <dgm:cxn modelId="{7FF5F3B5-A785-9448-B9DC-89F21CC9033A}" type="presParOf" srcId="{771AEB93-F9CB-5F49-A721-B8BFD46A6D23}" destId="{BE650AE5-D4CF-0546-8464-E918DD1FCF77}" srcOrd="3" destOrd="0" presId="urn:microsoft.com/office/officeart/2005/8/layout/process4"/>
    <dgm:cxn modelId="{B225C51E-33FD-CB47-8F63-885D355DC7D3}" type="presParOf" srcId="{771AEB93-F9CB-5F49-A721-B8BFD46A6D23}" destId="{223B80C4-4C69-6546-8DA1-B7508C1D1BF9}" srcOrd="4" destOrd="0" presId="urn:microsoft.com/office/officeart/2005/8/layout/process4"/>
    <dgm:cxn modelId="{2244E332-5460-014C-8F6E-70F37485123B}" type="presParOf" srcId="{223B80C4-4C69-6546-8DA1-B7508C1D1BF9}" destId="{1EA5C0C5-4E61-ED41-A9E0-FD1955B097EA}"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97108A4B-533F-8F44-A2D5-C3D54055B0B6}" type="doc">
      <dgm:prSet loTypeId="urn:microsoft.com/office/officeart/2005/8/layout/vList2" loCatId="list" qsTypeId="urn:microsoft.com/office/officeart/2005/8/quickstyle/simple4" qsCatId="simple" csTypeId="urn:microsoft.com/office/officeart/2005/8/colors/accent1_2" csCatId="accent1"/>
      <dgm:spPr/>
      <dgm:t>
        <a:bodyPr/>
        <a:lstStyle/>
        <a:p>
          <a:endParaRPr lang="en-US"/>
        </a:p>
      </dgm:t>
    </dgm:pt>
    <dgm:pt modelId="{9724DF17-C59D-2C4C-8578-31CF3D6700FE}">
      <dgm:prSet/>
      <dgm:spPr/>
      <dgm:t>
        <a:bodyPr/>
        <a:lstStyle/>
        <a:p>
          <a:pPr algn="ctr" rtl="0"/>
          <a:r>
            <a:rPr lang="en-US" b="1" dirty="0" smtClean="0">
              <a:solidFill>
                <a:srgbClr val="6336D8"/>
              </a:solidFill>
            </a:rPr>
            <a:t>Old</a:t>
          </a:r>
          <a:endParaRPr lang="en-US" b="1" dirty="0">
            <a:solidFill>
              <a:srgbClr val="6336D8"/>
            </a:solidFill>
          </a:endParaRPr>
        </a:p>
      </dgm:t>
    </dgm:pt>
    <dgm:pt modelId="{5C7766E8-FC99-FC42-AC4B-45338494F311}" type="parTrans" cxnId="{026A180D-09FB-794F-95FE-0645B60B5988}">
      <dgm:prSet/>
      <dgm:spPr/>
      <dgm:t>
        <a:bodyPr/>
        <a:lstStyle/>
        <a:p>
          <a:endParaRPr lang="en-US"/>
        </a:p>
      </dgm:t>
    </dgm:pt>
    <dgm:pt modelId="{7849903F-98F8-5A49-9062-F2B789C5D8C1}" type="sibTrans" cxnId="{026A180D-09FB-794F-95FE-0645B60B5988}">
      <dgm:prSet/>
      <dgm:spPr/>
      <dgm:t>
        <a:bodyPr/>
        <a:lstStyle/>
        <a:p>
          <a:endParaRPr lang="en-US"/>
        </a:p>
      </dgm:t>
    </dgm:pt>
    <dgm:pt modelId="{CE9E5D70-F559-EC47-986B-557D0EC2E7A6}">
      <dgm:prSet/>
      <dgm:spPr/>
      <dgm:t>
        <a:bodyPr/>
        <a:lstStyle/>
        <a:p>
          <a:pPr rtl="0"/>
          <a:r>
            <a:rPr lang="en-US" b="1" dirty="0" smtClean="0">
              <a:solidFill>
                <a:srgbClr val="FF0000"/>
              </a:solidFill>
            </a:rPr>
            <a:t>What are we doing today?</a:t>
          </a:r>
          <a:endParaRPr lang="en-US" b="1" dirty="0">
            <a:solidFill>
              <a:srgbClr val="FF0000"/>
            </a:solidFill>
          </a:endParaRPr>
        </a:p>
      </dgm:t>
    </dgm:pt>
    <dgm:pt modelId="{5312B43D-C76C-3C44-9881-72A9937A6D8C}" type="parTrans" cxnId="{FBDF104E-5329-6B42-AC86-C43361101B0F}">
      <dgm:prSet/>
      <dgm:spPr/>
      <dgm:t>
        <a:bodyPr/>
        <a:lstStyle/>
        <a:p>
          <a:endParaRPr lang="en-US"/>
        </a:p>
      </dgm:t>
    </dgm:pt>
    <dgm:pt modelId="{8197D47A-9202-E346-AB72-08CAF65A0244}" type="sibTrans" cxnId="{FBDF104E-5329-6B42-AC86-C43361101B0F}">
      <dgm:prSet/>
      <dgm:spPr/>
      <dgm:t>
        <a:bodyPr/>
        <a:lstStyle/>
        <a:p>
          <a:endParaRPr lang="en-US"/>
        </a:p>
      </dgm:t>
    </dgm:pt>
    <dgm:pt modelId="{9E6B8AD3-C020-F945-B69D-447CE52ACB0F}">
      <dgm:prSet/>
      <dgm:spPr/>
      <dgm:t>
        <a:bodyPr/>
        <a:lstStyle/>
        <a:p>
          <a:pPr rtl="0"/>
          <a:r>
            <a:rPr lang="en-US" b="1" dirty="0" smtClean="0">
              <a:solidFill>
                <a:srgbClr val="FF0000"/>
              </a:solidFill>
            </a:rPr>
            <a:t>How are you?</a:t>
          </a:r>
          <a:endParaRPr lang="en-US" b="1" dirty="0">
            <a:solidFill>
              <a:srgbClr val="FF0000"/>
            </a:solidFill>
          </a:endParaRPr>
        </a:p>
      </dgm:t>
    </dgm:pt>
    <dgm:pt modelId="{C5903714-3D79-6C47-A92B-47C7B6B5BB7C}" type="parTrans" cxnId="{F158F8E9-C360-894F-8198-6128FB88D5DE}">
      <dgm:prSet/>
      <dgm:spPr/>
      <dgm:t>
        <a:bodyPr/>
        <a:lstStyle/>
        <a:p>
          <a:endParaRPr lang="en-US"/>
        </a:p>
      </dgm:t>
    </dgm:pt>
    <dgm:pt modelId="{B40303F0-B24B-5941-AC6D-AEC7CC1B84E7}" type="sibTrans" cxnId="{F158F8E9-C360-894F-8198-6128FB88D5DE}">
      <dgm:prSet/>
      <dgm:spPr/>
      <dgm:t>
        <a:bodyPr/>
        <a:lstStyle/>
        <a:p>
          <a:endParaRPr lang="en-US"/>
        </a:p>
      </dgm:t>
    </dgm:pt>
    <dgm:pt modelId="{DDC6E02D-2561-5744-959E-8BC9D44D9CF1}">
      <dgm:prSet/>
      <dgm:spPr/>
      <dgm:t>
        <a:bodyPr/>
        <a:lstStyle/>
        <a:p>
          <a:pPr rtl="0"/>
          <a:r>
            <a:rPr lang="en-US" b="1" dirty="0" smtClean="0">
              <a:solidFill>
                <a:srgbClr val="FF0000"/>
              </a:solidFill>
            </a:rPr>
            <a:t>What can I do for you?</a:t>
          </a:r>
          <a:endParaRPr lang="en-US" b="1" dirty="0">
            <a:solidFill>
              <a:srgbClr val="FF0000"/>
            </a:solidFill>
          </a:endParaRPr>
        </a:p>
      </dgm:t>
    </dgm:pt>
    <dgm:pt modelId="{595A1BA8-6144-4840-AA50-4DA8E1DD6117}" type="parTrans" cxnId="{FE87DC11-ECD0-E44A-8388-DCAD013E952A}">
      <dgm:prSet/>
      <dgm:spPr/>
      <dgm:t>
        <a:bodyPr/>
        <a:lstStyle/>
        <a:p>
          <a:endParaRPr lang="en-US"/>
        </a:p>
      </dgm:t>
    </dgm:pt>
    <dgm:pt modelId="{7FD8BDFF-8401-6F4F-9989-7301DC6ADD15}" type="sibTrans" cxnId="{FE87DC11-ECD0-E44A-8388-DCAD013E952A}">
      <dgm:prSet/>
      <dgm:spPr/>
      <dgm:t>
        <a:bodyPr/>
        <a:lstStyle/>
        <a:p>
          <a:endParaRPr lang="en-US"/>
        </a:p>
      </dgm:t>
    </dgm:pt>
    <dgm:pt modelId="{39F98F1E-FB0A-0640-8651-6128C2C1F20B}">
      <dgm:prSet/>
      <dgm:spPr/>
      <dgm:t>
        <a:bodyPr/>
        <a:lstStyle/>
        <a:p>
          <a:pPr rtl="0"/>
          <a:r>
            <a:rPr lang="en-US" b="1" dirty="0" smtClean="0">
              <a:solidFill>
                <a:srgbClr val="FF6600"/>
              </a:solidFill>
            </a:rPr>
            <a:t>What is going on?</a:t>
          </a:r>
          <a:endParaRPr lang="en-US" b="1" dirty="0">
            <a:solidFill>
              <a:srgbClr val="FF6600"/>
            </a:solidFill>
          </a:endParaRPr>
        </a:p>
      </dgm:t>
    </dgm:pt>
    <dgm:pt modelId="{33BEAB01-B4B8-DF48-B21E-1957C2FB72EE}" type="parTrans" cxnId="{3D357C46-9E69-8D42-9DFE-4754633F580B}">
      <dgm:prSet/>
      <dgm:spPr/>
      <dgm:t>
        <a:bodyPr/>
        <a:lstStyle/>
        <a:p>
          <a:endParaRPr lang="en-US"/>
        </a:p>
      </dgm:t>
    </dgm:pt>
    <dgm:pt modelId="{27BF01B3-171F-EB46-8CD3-870F2D449DC4}" type="sibTrans" cxnId="{3D357C46-9E69-8D42-9DFE-4754633F580B}">
      <dgm:prSet/>
      <dgm:spPr/>
      <dgm:t>
        <a:bodyPr/>
        <a:lstStyle/>
        <a:p>
          <a:endParaRPr lang="en-US"/>
        </a:p>
      </dgm:t>
    </dgm:pt>
    <dgm:pt modelId="{48EDBC52-A63F-E047-A781-DA8CE60A5D50}">
      <dgm:prSet/>
      <dgm:spPr/>
      <dgm:t>
        <a:bodyPr/>
        <a:lstStyle/>
        <a:p>
          <a:pPr rtl="0"/>
          <a:r>
            <a:rPr lang="en-US" b="1" dirty="0" smtClean="0">
              <a:solidFill>
                <a:srgbClr val="FF0000"/>
              </a:solidFill>
            </a:rPr>
            <a:t>Tell me about your ear pain.</a:t>
          </a:r>
          <a:endParaRPr lang="en-US" b="1" dirty="0">
            <a:solidFill>
              <a:srgbClr val="FF0000"/>
            </a:solidFill>
          </a:endParaRPr>
        </a:p>
      </dgm:t>
    </dgm:pt>
    <dgm:pt modelId="{80F4890B-289C-5540-9453-F48F62277107}" type="parTrans" cxnId="{792D6603-C0AF-4B44-BB71-5F14FBC81A3A}">
      <dgm:prSet/>
      <dgm:spPr/>
      <dgm:t>
        <a:bodyPr/>
        <a:lstStyle/>
        <a:p>
          <a:endParaRPr lang="en-US"/>
        </a:p>
      </dgm:t>
    </dgm:pt>
    <dgm:pt modelId="{58203F25-C452-7044-BCBC-CA24A1EBA736}" type="sibTrans" cxnId="{792D6603-C0AF-4B44-BB71-5F14FBC81A3A}">
      <dgm:prSet/>
      <dgm:spPr/>
      <dgm:t>
        <a:bodyPr/>
        <a:lstStyle/>
        <a:p>
          <a:endParaRPr lang="en-US"/>
        </a:p>
      </dgm:t>
    </dgm:pt>
    <dgm:pt modelId="{738C035A-9B02-6347-999B-791AFF85DD1F}" type="pres">
      <dgm:prSet presAssocID="{97108A4B-533F-8F44-A2D5-C3D54055B0B6}" presName="linear" presStyleCnt="0">
        <dgm:presLayoutVars>
          <dgm:animLvl val="lvl"/>
          <dgm:resizeHandles val="exact"/>
        </dgm:presLayoutVars>
      </dgm:prSet>
      <dgm:spPr/>
      <dgm:t>
        <a:bodyPr/>
        <a:lstStyle/>
        <a:p>
          <a:endParaRPr lang="en-US"/>
        </a:p>
      </dgm:t>
    </dgm:pt>
    <dgm:pt modelId="{3F55B29D-6A55-9547-ABAB-F463C41624F7}" type="pres">
      <dgm:prSet presAssocID="{9724DF17-C59D-2C4C-8578-31CF3D6700FE}" presName="parentText" presStyleLbl="node1" presStyleIdx="0" presStyleCnt="6">
        <dgm:presLayoutVars>
          <dgm:chMax val="0"/>
          <dgm:bulletEnabled val="1"/>
        </dgm:presLayoutVars>
      </dgm:prSet>
      <dgm:spPr/>
      <dgm:t>
        <a:bodyPr/>
        <a:lstStyle/>
        <a:p>
          <a:endParaRPr lang="en-US"/>
        </a:p>
      </dgm:t>
    </dgm:pt>
    <dgm:pt modelId="{65AD922D-A8CD-5144-83D7-5AFC81850FD6}" type="pres">
      <dgm:prSet presAssocID="{7849903F-98F8-5A49-9062-F2B789C5D8C1}" presName="spacer" presStyleCnt="0"/>
      <dgm:spPr/>
    </dgm:pt>
    <dgm:pt modelId="{0EF13379-D62D-1D40-A5E6-8CDA70E543E7}" type="pres">
      <dgm:prSet presAssocID="{CE9E5D70-F559-EC47-986B-557D0EC2E7A6}" presName="parentText" presStyleLbl="node1" presStyleIdx="1" presStyleCnt="6">
        <dgm:presLayoutVars>
          <dgm:chMax val="0"/>
          <dgm:bulletEnabled val="1"/>
        </dgm:presLayoutVars>
      </dgm:prSet>
      <dgm:spPr/>
      <dgm:t>
        <a:bodyPr/>
        <a:lstStyle/>
        <a:p>
          <a:endParaRPr lang="en-US"/>
        </a:p>
      </dgm:t>
    </dgm:pt>
    <dgm:pt modelId="{04D7645E-BA46-FB47-834E-82BAF6887171}" type="pres">
      <dgm:prSet presAssocID="{8197D47A-9202-E346-AB72-08CAF65A0244}" presName="spacer" presStyleCnt="0"/>
      <dgm:spPr/>
    </dgm:pt>
    <dgm:pt modelId="{48155391-C898-274B-98DC-E9A4682DC060}" type="pres">
      <dgm:prSet presAssocID="{9E6B8AD3-C020-F945-B69D-447CE52ACB0F}" presName="parentText" presStyleLbl="node1" presStyleIdx="2" presStyleCnt="6">
        <dgm:presLayoutVars>
          <dgm:chMax val="0"/>
          <dgm:bulletEnabled val="1"/>
        </dgm:presLayoutVars>
      </dgm:prSet>
      <dgm:spPr/>
      <dgm:t>
        <a:bodyPr/>
        <a:lstStyle/>
        <a:p>
          <a:endParaRPr lang="en-US"/>
        </a:p>
      </dgm:t>
    </dgm:pt>
    <dgm:pt modelId="{5B3BB68B-AC46-6C4B-99B0-0371B1ECE272}" type="pres">
      <dgm:prSet presAssocID="{B40303F0-B24B-5941-AC6D-AEC7CC1B84E7}" presName="spacer" presStyleCnt="0"/>
      <dgm:spPr/>
    </dgm:pt>
    <dgm:pt modelId="{30030C34-40FE-FF4A-97E0-38692C4EDB82}" type="pres">
      <dgm:prSet presAssocID="{DDC6E02D-2561-5744-959E-8BC9D44D9CF1}" presName="parentText" presStyleLbl="node1" presStyleIdx="3" presStyleCnt="6">
        <dgm:presLayoutVars>
          <dgm:chMax val="0"/>
          <dgm:bulletEnabled val="1"/>
        </dgm:presLayoutVars>
      </dgm:prSet>
      <dgm:spPr/>
      <dgm:t>
        <a:bodyPr/>
        <a:lstStyle/>
        <a:p>
          <a:endParaRPr lang="en-US"/>
        </a:p>
      </dgm:t>
    </dgm:pt>
    <dgm:pt modelId="{854E7245-6267-6746-A919-67D6EEA20E56}" type="pres">
      <dgm:prSet presAssocID="{7FD8BDFF-8401-6F4F-9989-7301DC6ADD15}" presName="spacer" presStyleCnt="0"/>
      <dgm:spPr/>
    </dgm:pt>
    <dgm:pt modelId="{0D3376EA-8846-C444-98C9-67646D86CF30}" type="pres">
      <dgm:prSet presAssocID="{39F98F1E-FB0A-0640-8651-6128C2C1F20B}" presName="parentText" presStyleLbl="node1" presStyleIdx="4" presStyleCnt="6">
        <dgm:presLayoutVars>
          <dgm:chMax val="0"/>
          <dgm:bulletEnabled val="1"/>
        </dgm:presLayoutVars>
      </dgm:prSet>
      <dgm:spPr/>
      <dgm:t>
        <a:bodyPr/>
        <a:lstStyle/>
        <a:p>
          <a:endParaRPr lang="en-US"/>
        </a:p>
      </dgm:t>
    </dgm:pt>
    <dgm:pt modelId="{9BA131AF-39B0-3348-A58D-86F08F419E68}" type="pres">
      <dgm:prSet presAssocID="{27BF01B3-171F-EB46-8CD3-870F2D449DC4}" presName="spacer" presStyleCnt="0"/>
      <dgm:spPr/>
    </dgm:pt>
    <dgm:pt modelId="{C9759ECF-2509-A741-B164-EC53DE1F55EA}" type="pres">
      <dgm:prSet presAssocID="{48EDBC52-A63F-E047-A781-DA8CE60A5D50}" presName="parentText" presStyleLbl="node1" presStyleIdx="5" presStyleCnt="6">
        <dgm:presLayoutVars>
          <dgm:chMax val="0"/>
          <dgm:bulletEnabled val="1"/>
        </dgm:presLayoutVars>
      </dgm:prSet>
      <dgm:spPr/>
      <dgm:t>
        <a:bodyPr/>
        <a:lstStyle/>
        <a:p>
          <a:endParaRPr lang="en-US"/>
        </a:p>
      </dgm:t>
    </dgm:pt>
  </dgm:ptLst>
  <dgm:cxnLst>
    <dgm:cxn modelId="{792D6603-C0AF-4B44-BB71-5F14FBC81A3A}" srcId="{97108A4B-533F-8F44-A2D5-C3D54055B0B6}" destId="{48EDBC52-A63F-E047-A781-DA8CE60A5D50}" srcOrd="5" destOrd="0" parTransId="{80F4890B-289C-5540-9453-F48F62277107}" sibTransId="{58203F25-C452-7044-BCBC-CA24A1EBA736}"/>
    <dgm:cxn modelId="{FBDF104E-5329-6B42-AC86-C43361101B0F}" srcId="{97108A4B-533F-8F44-A2D5-C3D54055B0B6}" destId="{CE9E5D70-F559-EC47-986B-557D0EC2E7A6}" srcOrd="1" destOrd="0" parTransId="{5312B43D-C76C-3C44-9881-72A9937A6D8C}" sibTransId="{8197D47A-9202-E346-AB72-08CAF65A0244}"/>
    <dgm:cxn modelId="{0D153DC2-C9CF-804A-B495-66143F0FE984}" type="presOf" srcId="{39F98F1E-FB0A-0640-8651-6128C2C1F20B}" destId="{0D3376EA-8846-C444-98C9-67646D86CF30}" srcOrd="0" destOrd="0" presId="urn:microsoft.com/office/officeart/2005/8/layout/vList2"/>
    <dgm:cxn modelId="{F158F8E9-C360-894F-8198-6128FB88D5DE}" srcId="{97108A4B-533F-8F44-A2D5-C3D54055B0B6}" destId="{9E6B8AD3-C020-F945-B69D-447CE52ACB0F}" srcOrd="2" destOrd="0" parTransId="{C5903714-3D79-6C47-A92B-47C7B6B5BB7C}" sibTransId="{B40303F0-B24B-5941-AC6D-AEC7CC1B84E7}"/>
    <dgm:cxn modelId="{65900903-BED6-9A4D-9B1E-91B012347F25}" type="presOf" srcId="{CE9E5D70-F559-EC47-986B-557D0EC2E7A6}" destId="{0EF13379-D62D-1D40-A5E6-8CDA70E543E7}" srcOrd="0" destOrd="0" presId="urn:microsoft.com/office/officeart/2005/8/layout/vList2"/>
    <dgm:cxn modelId="{821407A8-CF0E-3147-8823-8275F3A87E5C}" type="presOf" srcId="{9E6B8AD3-C020-F945-B69D-447CE52ACB0F}" destId="{48155391-C898-274B-98DC-E9A4682DC060}" srcOrd="0" destOrd="0" presId="urn:microsoft.com/office/officeart/2005/8/layout/vList2"/>
    <dgm:cxn modelId="{30F61E25-21E3-9E47-98EA-BC240516F5A2}" type="presOf" srcId="{9724DF17-C59D-2C4C-8578-31CF3D6700FE}" destId="{3F55B29D-6A55-9547-ABAB-F463C41624F7}" srcOrd="0" destOrd="0" presId="urn:microsoft.com/office/officeart/2005/8/layout/vList2"/>
    <dgm:cxn modelId="{3D357C46-9E69-8D42-9DFE-4754633F580B}" srcId="{97108A4B-533F-8F44-A2D5-C3D54055B0B6}" destId="{39F98F1E-FB0A-0640-8651-6128C2C1F20B}" srcOrd="4" destOrd="0" parTransId="{33BEAB01-B4B8-DF48-B21E-1957C2FB72EE}" sibTransId="{27BF01B3-171F-EB46-8CD3-870F2D449DC4}"/>
    <dgm:cxn modelId="{FE87DC11-ECD0-E44A-8388-DCAD013E952A}" srcId="{97108A4B-533F-8F44-A2D5-C3D54055B0B6}" destId="{DDC6E02D-2561-5744-959E-8BC9D44D9CF1}" srcOrd="3" destOrd="0" parTransId="{595A1BA8-6144-4840-AA50-4DA8E1DD6117}" sibTransId="{7FD8BDFF-8401-6F4F-9989-7301DC6ADD15}"/>
    <dgm:cxn modelId="{B5F83ACD-C57E-214E-B526-DAD33B050BA7}" type="presOf" srcId="{97108A4B-533F-8F44-A2D5-C3D54055B0B6}" destId="{738C035A-9B02-6347-999B-791AFF85DD1F}" srcOrd="0" destOrd="0" presId="urn:microsoft.com/office/officeart/2005/8/layout/vList2"/>
    <dgm:cxn modelId="{5C8FB6FB-ADF8-CF41-B3F6-076787F782F5}" type="presOf" srcId="{DDC6E02D-2561-5744-959E-8BC9D44D9CF1}" destId="{30030C34-40FE-FF4A-97E0-38692C4EDB82}" srcOrd="0" destOrd="0" presId="urn:microsoft.com/office/officeart/2005/8/layout/vList2"/>
    <dgm:cxn modelId="{44B9E87C-543C-2C40-808E-A78E5F55741B}" type="presOf" srcId="{48EDBC52-A63F-E047-A781-DA8CE60A5D50}" destId="{C9759ECF-2509-A741-B164-EC53DE1F55EA}" srcOrd="0" destOrd="0" presId="urn:microsoft.com/office/officeart/2005/8/layout/vList2"/>
    <dgm:cxn modelId="{026A180D-09FB-794F-95FE-0645B60B5988}" srcId="{97108A4B-533F-8F44-A2D5-C3D54055B0B6}" destId="{9724DF17-C59D-2C4C-8578-31CF3D6700FE}" srcOrd="0" destOrd="0" parTransId="{5C7766E8-FC99-FC42-AC4B-45338494F311}" sibTransId="{7849903F-98F8-5A49-9062-F2B789C5D8C1}"/>
    <dgm:cxn modelId="{D9A7FEB6-6E81-9043-A0B4-EA8FA039ED9C}" type="presParOf" srcId="{738C035A-9B02-6347-999B-791AFF85DD1F}" destId="{3F55B29D-6A55-9547-ABAB-F463C41624F7}" srcOrd="0" destOrd="0" presId="urn:microsoft.com/office/officeart/2005/8/layout/vList2"/>
    <dgm:cxn modelId="{85D39A21-039B-FA4D-8E86-77A10AD135AB}" type="presParOf" srcId="{738C035A-9B02-6347-999B-791AFF85DD1F}" destId="{65AD922D-A8CD-5144-83D7-5AFC81850FD6}" srcOrd="1" destOrd="0" presId="urn:microsoft.com/office/officeart/2005/8/layout/vList2"/>
    <dgm:cxn modelId="{BF4B1B90-A205-1647-91E3-E6AAE2A267E8}" type="presParOf" srcId="{738C035A-9B02-6347-999B-791AFF85DD1F}" destId="{0EF13379-D62D-1D40-A5E6-8CDA70E543E7}" srcOrd="2" destOrd="0" presId="urn:microsoft.com/office/officeart/2005/8/layout/vList2"/>
    <dgm:cxn modelId="{8A1E0A33-1570-4E41-B0A2-95EA534EF8F7}" type="presParOf" srcId="{738C035A-9B02-6347-999B-791AFF85DD1F}" destId="{04D7645E-BA46-FB47-834E-82BAF6887171}" srcOrd="3" destOrd="0" presId="urn:microsoft.com/office/officeart/2005/8/layout/vList2"/>
    <dgm:cxn modelId="{F3F131FA-9D74-D24C-9042-17EC55B5156C}" type="presParOf" srcId="{738C035A-9B02-6347-999B-791AFF85DD1F}" destId="{48155391-C898-274B-98DC-E9A4682DC060}" srcOrd="4" destOrd="0" presId="urn:microsoft.com/office/officeart/2005/8/layout/vList2"/>
    <dgm:cxn modelId="{DB9A5BF9-2199-2D40-9070-B37BF9B71193}" type="presParOf" srcId="{738C035A-9B02-6347-999B-791AFF85DD1F}" destId="{5B3BB68B-AC46-6C4B-99B0-0371B1ECE272}" srcOrd="5" destOrd="0" presId="urn:microsoft.com/office/officeart/2005/8/layout/vList2"/>
    <dgm:cxn modelId="{B9904CDF-3EB5-6F47-8197-323EA0E228B4}" type="presParOf" srcId="{738C035A-9B02-6347-999B-791AFF85DD1F}" destId="{30030C34-40FE-FF4A-97E0-38692C4EDB82}" srcOrd="6" destOrd="0" presId="urn:microsoft.com/office/officeart/2005/8/layout/vList2"/>
    <dgm:cxn modelId="{E603518D-4858-444F-BA93-2CE66A9218C6}" type="presParOf" srcId="{738C035A-9B02-6347-999B-791AFF85DD1F}" destId="{854E7245-6267-6746-A919-67D6EEA20E56}" srcOrd="7" destOrd="0" presId="urn:microsoft.com/office/officeart/2005/8/layout/vList2"/>
    <dgm:cxn modelId="{B4D88618-4D46-6749-8B9D-938609E4175F}" type="presParOf" srcId="{738C035A-9B02-6347-999B-791AFF85DD1F}" destId="{0D3376EA-8846-C444-98C9-67646D86CF30}" srcOrd="8" destOrd="0" presId="urn:microsoft.com/office/officeart/2005/8/layout/vList2"/>
    <dgm:cxn modelId="{AB05EEC3-4712-B04C-BD1E-8E2818DDC24A}" type="presParOf" srcId="{738C035A-9B02-6347-999B-791AFF85DD1F}" destId="{9BA131AF-39B0-3348-A58D-86F08F419E68}" srcOrd="9" destOrd="0" presId="urn:microsoft.com/office/officeart/2005/8/layout/vList2"/>
    <dgm:cxn modelId="{5D3012A5-F5BB-3F47-A82B-D9B282892345}" type="presParOf" srcId="{738C035A-9B02-6347-999B-791AFF85DD1F}" destId="{C9759ECF-2509-A741-B164-EC53DE1F55EA}" srcOrd="1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823906AA-3D30-FD4A-ACEF-76BCC4278FF3}"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F6321E26-7901-6E42-89BB-185074C25442}">
      <dgm:prSet custT="1"/>
      <dgm:spPr/>
      <dgm:t>
        <a:bodyPr/>
        <a:lstStyle/>
        <a:p>
          <a:pPr algn="ctr" rtl="0"/>
          <a:r>
            <a:rPr lang="en-US" sz="2800" b="1" dirty="0" smtClean="0">
              <a:solidFill>
                <a:schemeClr val="accent3">
                  <a:lumMod val="75000"/>
                </a:schemeClr>
              </a:solidFill>
            </a:rPr>
            <a:t>New</a:t>
          </a:r>
          <a:endParaRPr lang="en-US" sz="2800" b="1" dirty="0">
            <a:solidFill>
              <a:schemeClr val="accent3">
                <a:lumMod val="75000"/>
              </a:schemeClr>
            </a:solidFill>
          </a:endParaRPr>
        </a:p>
      </dgm:t>
    </dgm:pt>
    <dgm:pt modelId="{A5C595AD-A227-FC4E-89C2-585F5518BED8}" type="parTrans" cxnId="{3F5F0CAE-514F-1040-9927-0B91CDA6592D}">
      <dgm:prSet/>
      <dgm:spPr/>
      <dgm:t>
        <a:bodyPr/>
        <a:lstStyle/>
        <a:p>
          <a:endParaRPr lang="en-US"/>
        </a:p>
      </dgm:t>
    </dgm:pt>
    <dgm:pt modelId="{58143F90-CB7F-2C49-A881-105E3F3DC88A}" type="sibTrans" cxnId="{3F5F0CAE-514F-1040-9927-0B91CDA6592D}">
      <dgm:prSet/>
      <dgm:spPr/>
      <dgm:t>
        <a:bodyPr/>
        <a:lstStyle/>
        <a:p>
          <a:endParaRPr lang="en-US"/>
        </a:p>
      </dgm:t>
    </dgm:pt>
    <dgm:pt modelId="{9F6FE01E-C39C-C74A-BA14-AC77310354DA}">
      <dgm:prSet custT="1"/>
      <dgm:spPr/>
      <dgm:t>
        <a:bodyPr/>
        <a:lstStyle/>
        <a:p>
          <a:pPr rtl="0"/>
          <a:r>
            <a:rPr lang="en-US" sz="2400" b="1" dirty="0" smtClean="0">
              <a:solidFill>
                <a:srgbClr val="008000"/>
              </a:solidFill>
            </a:rPr>
            <a:t>What is on your list of concerns today?</a:t>
          </a:r>
          <a:endParaRPr lang="en-US" sz="2400" b="1" dirty="0">
            <a:solidFill>
              <a:srgbClr val="008000"/>
            </a:solidFill>
          </a:endParaRPr>
        </a:p>
      </dgm:t>
    </dgm:pt>
    <dgm:pt modelId="{15854FC0-FD23-1742-A303-369E3FE5D862}" type="parTrans" cxnId="{88F3C339-5664-494C-8403-8C3CD86C22AE}">
      <dgm:prSet/>
      <dgm:spPr/>
      <dgm:t>
        <a:bodyPr/>
        <a:lstStyle/>
        <a:p>
          <a:endParaRPr lang="en-US"/>
        </a:p>
      </dgm:t>
    </dgm:pt>
    <dgm:pt modelId="{E51C3F46-EC91-634C-9005-678ED340DF5C}" type="sibTrans" cxnId="{88F3C339-5664-494C-8403-8C3CD86C22AE}">
      <dgm:prSet/>
      <dgm:spPr/>
      <dgm:t>
        <a:bodyPr/>
        <a:lstStyle/>
        <a:p>
          <a:endParaRPr lang="en-US"/>
        </a:p>
      </dgm:t>
    </dgm:pt>
    <dgm:pt modelId="{208ED6A0-4C58-E143-B0D7-B008B8C977CD}">
      <dgm:prSet custT="1"/>
      <dgm:spPr/>
      <dgm:t>
        <a:bodyPr/>
        <a:lstStyle/>
        <a:p>
          <a:pPr rtl="0"/>
          <a:r>
            <a:rPr lang="en-US" sz="2400" b="1" dirty="0" smtClean="0">
              <a:solidFill>
                <a:srgbClr val="008000"/>
              </a:solidFill>
            </a:rPr>
            <a:t>In addition to your ear pain is there something else?</a:t>
          </a:r>
          <a:endParaRPr lang="en-US" sz="2400" b="1" dirty="0">
            <a:solidFill>
              <a:srgbClr val="008000"/>
            </a:solidFill>
          </a:endParaRPr>
        </a:p>
      </dgm:t>
    </dgm:pt>
    <dgm:pt modelId="{3C025CD8-B63E-634D-8625-956DD7DE01B5}" type="parTrans" cxnId="{9CDE89D3-4E5E-5543-9760-FFF936D54AAF}">
      <dgm:prSet/>
      <dgm:spPr/>
      <dgm:t>
        <a:bodyPr/>
        <a:lstStyle/>
        <a:p>
          <a:endParaRPr lang="en-US"/>
        </a:p>
      </dgm:t>
    </dgm:pt>
    <dgm:pt modelId="{FBA48E08-ABEF-F542-9B64-4CE1796B16DF}" type="sibTrans" cxnId="{9CDE89D3-4E5E-5543-9760-FFF936D54AAF}">
      <dgm:prSet/>
      <dgm:spPr/>
      <dgm:t>
        <a:bodyPr/>
        <a:lstStyle/>
        <a:p>
          <a:endParaRPr lang="en-US"/>
        </a:p>
      </dgm:t>
    </dgm:pt>
    <dgm:pt modelId="{E2515058-D200-194A-8819-51DBD9F5A0C0}">
      <dgm:prSet custT="1"/>
      <dgm:spPr/>
      <dgm:t>
        <a:bodyPr/>
        <a:lstStyle/>
        <a:p>
          <a:pPr rtl="0"/>
          <a:r>
            <a:rPr lang="en-US" sz="2400" b="1" dirty="0" smtClean="0">
              <a:solidFill>
                <a:srgbClr val="008000"/>
              </a:solidFill>
            </a:rPr>
            <a:t>Let’s make a list of your concerns and then figure out how to make the best use of our time?</a:t>
          </a:r>
          <a:endParaRPr lang="en-US" sz="2400" b="1" dirty="0">
            <a:solidFill>
              <a:srgbClr val="008000"/>
            </a:solidFill>
          </a:endParaRPr>
        </a:p>
      </dgm:t>
    </dgm:pt>
    <dgm:pt modelId="{56CB533D-D841-C745-92E4-36012E86BCD7}" type="parTrans" cxnId="{E14FAB66-A28F-DC49-9DDB-D71E32781B79}">
      <dgm:prSet/>
      <dgm:spPr/>
      <dgm:t>
        <a:bodyPr/>
        <a:lstStyle/>
        <a:p>
          <a:endParaRPr lang="en-US"/>
        </a:p>
      </dgm:t>
    </dgm:pt>
    <dgm:pt modelId="{157DB769-4B66-8C42-B58C-68B3161458FF}" type="sibTrans" cxnId="{E14FAB66-A28F-DC49-9DDB-D71E32781B79}">
      <dgm:prSet/>
      <dgm:spPr/>
      <dgm:t>
        <a:bodyPr/>
        <a:lstStyle/>
        <a:p>
          <a:endParaRPr lang="en-US"/>
        </a:p>
      </dgm:t>
    </dgm:pt>
    <dgm:pt modelId="{CBA1E84A-FE2A-0C4F-99F2-075EBC17B7FA}" type="pres">
      <dgm:prSet presAssocID="{823906AA-3D30-FD4A-ACEF-76BCC4278FF3}" presName="linear" presStyleCnt="0">
        <dgm:presLayoutVars>
          <dgm:animLvl val="lvl"/>
          <dgm:resizeHandles val="exact"/>
        </dgm:presLayoutVars>
      </dgm:prSet>
      <dgm:spPr/>
      <dgm:t>
        <a:bodyPr/>
        <a:lstStyle/>
        <a:p>
          <a:endParaRPr lang="en-US"/>
        </a:p>
      </dgm:t>
    </dgm:pt>
    <dgm:pt modelId="{84DC6E4A-4CC2-6646-A4E5-45F04BCBA548}" type="pres">
      <dgm:prSet presAssocID="{F6321E26-7901-6E42-89BB-185074C25442}" presName="parentText" presStyleLbl="node1" presStyleIdx="0" presStyleCnt="4" custScaleY="54450">
        <dgm:presLayoutVars>
          <dgm:chMax val="0"/>
          <dgm:bulletEnabled val="1"/>
        </dgm:presLayoutVars>
      </dgm:prSet>
      <dgm:spPr/>
      <dgm:t>
        <a:bodyPr/>
        <a:lstStyle/>
        <a:p>
          <a:endParaRPr lang="en-US"/>
        </a:p>
      </dgm:t>
    </dgm:pt>
    <dgm:pt modelId="{A10DFEFC-B174-FF49-84B1-D491A9A0AA95}" type="pres">
      <dgm:prSet presAssocID="{58143F90-CB7F-2C49-A881-105E3F3DC88A}" presName="spacer" presStyleCnt="0"/>
      <dgm:spPr/>
    </dgm:pt>
    <dgm:pt modelId="{CCA6A200-62B6-DB4B-A4E3-38C39E28453A}" type="pres">
      <dgm:prSet presAssocID="{9F6FE01E-C39C-C74A-BA14-AC77310354DA}" presName="parentText" presStyleLbl="node1" presStyleIdx="1" presStyleCnt="4">
        <dgm:presLayoutVars>
          <dgm:chMax val="0"/>
          <dgm:bulletEnabled val="1"/>
        </dgm:presLayoutVars>
      </dgm:prSet>
      <dgm:spPr/>
      <dgm:t>
        <a:bodyPr/>
        <a:lstStyle/>
        <a:p>
          <a:endParaRPr lang="en-US"/>
        </a:p>
      </dgm:t>
    </dgm:pt>
    <dgm:pt modelId="{89820528-C90A-A947-BA8F-CCBC997CC623}" type="pres">
      <dgm:prSet presAssocID="{E51C3F46-EC91-634C-9005-678ED340DF5C}" presName="spacer" presStyleCnt="0"/>
      <dgm:spPr/>
    </dgm:pt>
    <dgm:pt modelId="{B4A38440-E19A-1D4B-8D76-4F6535BCF8A3}" type="pres">
      <dgm:prSet presAssocID="{208ED6A0-4C58-E143-B0D7-B008B8C977CD}" presName="parentText" presStyleLbl="node1" presStyleIdx="2" presStyleCnt="4">
        <dgm:presLayoutVars>
          <dgm:chMax val="0"/>
          <dgm:bulletEnabled val="1"/>
        </dgm:presLayoutVars>
      </dgm:prSet>
      <dgm:spPr/>
      <dgm:t>
        <a:bodyPr/>
        <a:lstStyle/>
        <a:p>
          <a:endParaRPr lang="en-US"/>
        </a:p>
      </dgm:t>
    </dgm:pt>
    <dgm:pt modelId="{2430D73D-26F8-0842-A139-3588A5EF5DD4}" type="pres">
      <dgm:prSet presAssocID="{FBA48E08-ABEF-F542-9B64-4CE1796B16DF}" presName="spacer" presStyleCnt="0"/>
      <dgm:spPr/>
    </dgm:pt>
    <dgm:pt modelId="{8AE9FF7F-4B1E-074D-B0FE-F038438AA675}" type="pres">
      <dgm:prSet presAssocID="{E2515058-D200-194A-8819-51DBD9F5A0C0}" presName="parentText" presStyleLbl="node1" presStyleIdx="3" presStyleCnt="4">
        <dgm:presLayoutVars>
          <dgm:chMax val="0"/>
          <dgm:bulletEnabled val="1"/>
        </dgm:presLayoutVars>
      </dgm:prSet>
      <dgm:spPr/>
      <dgm:t>
        <a:bodyPr/>
        <a:lstStyle/>
        <a:p>
          <a:endParaRPr lang="en-US"/>
        </a:p>
      </dgm:t>
    </dgm:pt>
  </dgm:ptLst>
  <dgm:cxnLst>
    <dgm:cxn modelId="{5BD1CD80-1128-A447-9746-445714A543CF}" type="presOf" srcId="{208ED6A0-4C58-E143-B0D7-B008B8C977CD}" destId="{B4A38440-E19A-1D4B-8D76-4F6535BCF8A3}" srcOrd="0" destOrd="0" presId="urn:microsoft.com/office/officeart/2005/8/layout/vList2"/>
    <dgm:cxn modelId="{3483F616-44D4-F445-AD4A-A86E6929EE2D}" type="presOf" srcId="{F6321E26-7901-6E42-89BB-185074C25442}" destId="{84DC6E4A-4CC2-6646-A4E5-45F04BCBA548}" srcOrd="0" destOrd="0" presId="urn:microsoft.com/office/officeart/2005/8/layout/vList2"/>
    <dgm:cxn modelId="{BF6746A7-1674-F442-9B78-F33936C85CFE}" type="presOf" srcId="{9F6FE01E-C39C-C74A-BA14-AC77310354DA}" destId="{CCA6A200-62B6-DB4B-A4E3-38C39E28453A}" srcOrd="0" destOrd="0" presId="urn:microsoft.com/office/officeart/2005/8/layout/vList2"/>
    <dgm:cxn modelId="{3F5F0CAE-514F-1040-9927-0B91CDA6592D}" srcId="{823906AA-3D30-FD4A-ACEF-76BCC4278FF3}" destId="{F6321E26-7901-6E42-89BB-185074C25442}" srcOrd="0" destOrd="0" parTransId="{A5C595AD-A227-FC4E-89C2-585F5518BED8}" sibTransId="{58143F90-CB7F-2C49-A881-105E3F3DC88A}"/>
    <dgm:cxn modelId="{E14FAB66-A28F-DC49-9DDB-D71E32781B79}" srcId="{823906AA-3D30-FD4A-ACEF-76BCC4278FF3}" destId="{E2515058-D200-194A-8819-51DBD9F5A0C0}" srcOrd="3" destOrd="0" parTransId="{56CB533D-D841-C745-92E4-36012E86BCD7}" sibTransId="{157DB769-4B66-8C42-B58C-68B3161458FF}"/>
    <dgm:cxn modelId="{1EB25930-7E12-C645-94C4-9F5F06B08CB9}" type="presOf" srcId="{E2515058-D200-194A-8819-51DBD9F5A0C0}" destId="{8AE9FF7F-4B1E-074D-B0FE-F038438AA675}" srcOrd="0" destOrd="0" presId="urn:microsoft.com/office/officeart/2005/8/layout/vList2"/>
    <dgm:cxn modelId="{9CDE89D3-4E5E-5543-9760-FFF936D54AAF}" srcId="{823906AA-3D30-FD4A-ACEF-76BCC4278FF3}" destId="{208ED6A0-4C58-E143-B0D7-B008B8C977CD}" srcOrd="2" destOrd="0" parTransId="{3C025CD8-B63E-634D-8625-956DD7DE01B5}" sibTransId="{FBA48E08-ABEF-F542-9B64-4CE1796B16DF}"/>
    <dgm:cxn modelId="{88F3C339-5664-494C-8403-8C3CD86C22AE}" srcId="{823906AA-3D30-FD4A-ACEF-76BCC4278FF3}" destId="{9F6FE01E-C39C-C74A-BA14-AC77310354DA}" srcOrd="1" destOrd="0" parTransId="{15854FC0-FD23-1742-A303-369E3FE5D862}" sibTransId="{E51C3F46-EC91-634C-9005-678ED340DF5C}"/>
    <dgm:cxn modelId="{37EA8E32-D72F-944C-8C1C-47023037FA22}" type="presOf" srcId="{823906AA-3D30-FD4A-ACEF-76BCC4278FF3}" destId="{CBA1E84A-FE2A-0C4F-99F2-075EBC17B7FA}" srcOrd="0" destOrd="0" presId="urn:microsoft.com/office/officeart/2005/8/layout/vList2"/>
    <dgm:cxn modelId="{802702A5-CA86-1C46-98D8-E63C254738E6}" type="presParOf" srcId="{CBA1E84A-FE2A-0C4F-99F2-075EBC17B7FA}" destId="{84DC6E4A-4CC2-6646-A4E5-45F04BCBA548}" srcOrd="0" destOrd="0" presId="urn:microsoft.com/office/officeart/2005/8/layout/vList2"/>
    <dgm:cxn modelId="{66ADE086-1F32-C64E-8A2C-8D5E97C315C6}" type="presParOf" srcId="{CBA1E84A-FE2A-0C4F-99F2-075EBC17B7FA}" destId="{A10DFEFC-B174-FF49-84B1-D491A9A0AA95}" srcOrd="1" destOrd="0" presId="urn:microsoft.com/office/officeart/2005/8/layout/vList2"/>
    <dgm:cxn modelId="{E0F34BA1-87A3-AC4C-8A4A-54322A8591DC}" type="presParOf" srcId="{CBA1E84A-FE2A-0C4F-99F2-075EBC17B7FA}" destId="{CCA6A200-62B6-DB4B-A4E3-38C39E28453A}" srcOrd="2" destOrd="0" presId="urn:microsoft.com/office/officeart/2005/8/layout/vList2"/>
    <dgm:cxn modelId="{4A22CBAF-11A3-6A41-A94C-5D351EB10EC9}" type="presParOf" srcId="{CBA1E84A-FE2A-0C4F-99F2-075EBC17B7FA}" destId="{89820528-C90A-A947-BA8F-CCBC997CC623}" srcOrd="3" destOrd="0" presId="urn:microsoft.com/office/officeart/2005/8/layout/vList2"/>
    <dgm:cxn modelId="{F42FCD05-1DF6-9D40-B581-28D76D7FAB0D}" type="presParOf" srcId="{CBA1E84A-FE2A-0C4F-99F2-075EBC17B7FA}" destId="{B4A38440-E19A-1D4B-8D76-4F6535BCF8A3}" srcOrd="4" destOrd="0" presId="urn:microsoft.com/office/officeart/2005/8/layout/vList2"/>
    <dgm:cxn modelId="{2FDDE285-C253-CC45-89CD-DBADE358D1FA}" type="presParOf" srcId="{CBA1E84A-FE2A-0C4F-99F2-075EBC17B7FA}" destId="{2430D73D-26F8-0842-A139-3588A5EF5DD4}" srcOrd="5" destOrd="0" presId="urn:microsoft.com/office/officeart/2005/8/layout/vList2"/>
    <dgm:cxn modelId="{7E6253C9-8F93-4C4E-ADBE-39C138062D1C}" type="presParOf" srcId="{CBA1E84A-FE2A-0C4F-99F2-075EBC17B7FA}" destId="{8AE9FF7F-4B1E-074D-B0FE-F038438AA675}" srcOrd="6"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DCD9FB59-604C-814F-BD53-387652CB7C88}" type="doc">
      <dgm:prSet loTypeId="urn:microsoft.com/office/officeart/2005/8/layout/list1" loCatId="list" qsTypeId="urn:microsoft.com/office/officeart/2005/8/quickstyle/simple4" qsCatId="simple" csTypeId="urn:microsoft.com/office/officeart/2005/8/colors/accent1_2" csCatId="accent1" phldr="1"/>
      <dgm:spPr/>
      <dgm:t>
        <a:bodyPr/>
        <a:lstStyle/>
        <a:p>
          <a:endParaRPr lang="en-US"/>
        </a:p>
      </dgm:t>
    </dgm:pt>
    <dgm:pt modelId="{211894BE-28C8-464C-85E4-9A59515F91C6}">
      <dgm:prSet custT="1"/>
      <dgm:spPr/>
      <dgm:t>
        <a:bodyPr/>
        <a:lstStyle/>
        <a:p>
          <a:pPr rtl="0"/>
          <a:r>
            <a:rPr lang="en-US" sz="2000" dirty="0" smtClean="0"/>
            <a:t>Provider diving</a:t>
          </a:r>
          <a:endParaRPr lang="en-US" sz="2000" dirty="0"/>
        </a:p>
      </dgm:t>
    </dgm:pt>
    <dgm:pt modelId="{94D8C68B-ACD0-4C42-B79E-E8A7A0D61FE3}" type="parTrans" cxnId="{FB8B4050-D0E0-564C-86E9-2235C4100F7E}">
      <dgm:prSet/>
      <dgm:spPr/>
      <dgm:t>
        <a:bodyPr/>
        <a:lstStyle/>
        <a:p>
          <a:endParaRPr lang="en-US"/>
        </a:p>
      </dgm:t>
    </dgm:pt>
    <dgm:pt modelId="{590EB81D-1935-3946-B1AA-1A41929AB295}" type="sibTrans" cxnId="{FB8B4050-D0E0-564C-86E9-2235C4100F7E}">
      <dgm:prSet/>
      <dgm:spPr/>
      <dgm:t>
        <a:bodyPr/>
        <a:lstStyle/>
        <a:p>
          <a:endParaRPr lang="en-US"/>
        </a:p>
      </dgm:t>
    </dgm:pt>
    <dgm:pt modelId="{706CCCF8-9E53-5A42-9F7F-B95829414D7E}">
      <dgm:prSet custT="1"/>
      <dgm:spPr/>
      <dgm:t>
        <a:bodyPr/>
        <a:lstStyle/>
        <a:p>
          <a:pPr rtl="0"/>
          <a:r>
            <a:rPr lang="en-US" sz="2000" dirty="0" smtClean="0"/>
            <a:t>Interrupt your self: “ I am getting ahead of myself”</a:t>
          </a:r>
          <a:endParaRPr lang="en-US" sz="2000" dirty="0"/>
        </a:p>
      </dgm:t>
    </dgm:pt>
    <dgm:pt modelId="{2022AEE4-451C-A942-BA55-7FABB64D8819}" type="parTrans" cxnId="{1229D9DE-2B94-6B47-BE22-603C83C7CDB7}">
      <dgm:prSet/>
      <dgm:spPr/>
      <dgm:t>
        <a:bodyPr/>
        <a:lstStyle/>
        <a:p>
          <a:endParaRPr lang="en-US"/>
        </a:p>
      </dgm:t>
    </dgm:pt>
    <dgm:pt modelId="{32157449-62F4-584E-AE92-51B5668DF180}" type="sibTrans" cxnId="{1229D9DE-2B94-6B47-BE22-603C83C7CDB7}">
      <dgm:prSet/>
      <dgm:spPr/>
      <dgm:t>
        <a:bodyPr/>
        <a:lstStyle/>
        <a:p>
          <a:endParaRPr lang="en-US"/>
        </a:p>
      </dgm:t>
    </dgm:pt>
    <dgm:pt modelId="{F47C10B0-4292-1A4E-933B-B5813C37762F}">
      <dgm:prSet custT="1"/>
      <dgm:spPr/>
      <dgm:t>
        <a:bodyPr/>
        <a:lstStyle/>
        <a:p>
          <a:pPr rtl="0"/>
          <a:r>
            <a:rPr lang="en-US" sz="2000" dirty="0" smtClean="0"/>
            <a:t>Patient diving</a:t>
          </a:r>
          <a:endParaRPr lang="en-US" sz="2000" dirty="0"/>
        </a:p>
      </dgm:t>
    </dgm:pt>
    <dgm:pt modelId="{567F4AB6-41C0-7747-9814-D5C649C0611D}" type="parTrans" cxnId="{AA53D999-2185-434F-8213-8E7C64673BE7}">
      <dgm:prSet/>
      <dgm:spPr/>
      <dgm:t>
        <a:bodyPr/>
        <a:lstStyle/>
        <a:p>
          <a:endParaRPr lang="en-US"/>
        </a:p>
      </dgm:t>
    </dgm:pt>
    <dgm:pt modelId="{44873528-E041-8D41-8BA1-A576805C58F1}" type="sibTrans" cxnId="{AA53D999-2185-434F-8213-8E7C64673BE7}">
      <dgm:prSet/>
      <dgm:spPr/>
      <dgm:t>
        <a:bodyPr/>
        <a:lstStyle/>
        <a:p>
          <a:endParaRPr lang="en-US"/>
        </a:p>
      </dgm:t>
    </dgm:pt>
    <dgm:pt modelId="{3CB7DBE6-285E-784D-AFEC-028809F12A3A}">
      <dgm:prSet custT="1"/>
      <dgm:spPr/>
      <dgm:t>
        <a:bodyPr/>
        <a:lstStyle/>
        <a:p>
          <a:pPr rtl="0"/>
          <a:r>
            <a:rPr lang="en-US" sz="2000" dirty="0" smtClean="0"/>
            <a:t>Interrupt with an apology, empathy, and reason</a:t>
          </a:r>
          <a:endParaRPr lang="en-US" sz="2000" dirty="0"/>
        </a:p>
      </dgm:t>
    </dgm:pt>
    <dgm:pt modelId="{01063790-FA5D-B54A-A5B2-C5E04B3358A6}" type="parTrans" cxnId="{B155DEE8-E78E-3D4E-B990-065D664E8819}">
      <dgm:prSet/>
      <dgm:spPr/>
      <dgm:t>
        <a:bodyPr/>
        <a:lstStyle/>
        <a:p>
          <a:endParaRPr lang="en-US"/>
        </a:p>
      </dgm:t>
    </dgm:pt>
    <dgm:pt modelId="{908CEF50-617E-4041-816D-EC0230E4128D}" type="sibTrans" cxnId="{B155DEE8-E78E-3D4E-B990-065D664E8819}">
      <dgm:prSet/>
      <dgm:spPr/>
      <dgm:t>
        <a:bodyPr/>
        <a:lstStyle/>
        <a:p>
          <a:endParaRPr lang="en-US"/>
        </a:p>
      </dgm:t>
    </dgm:pt>
    <dgm:pt modelId="{39763676-4459-644E-8C01-A4161AD1CB56}">
      <dgm:prSet custT="1"/>
      <dgm:spPr/>
      <dgm:t>
        <a:bodyPr/>
        <a:lstStyle/>
        <a:p>
          <a:pPr rtl="0"/>
          <a:r>
            <a:rPr lang="en-US" sz="2000" dirty="0" smtClean="0"/>
            <a:t>No orientation to purpose of agenda setting</a:t>
          </a:r>
          <a:endParaRPr lang="en-US" sz="2000" dirty="0"/>
        </a:p>
      </dgm:t>
    </dgm:pt>
    <dgm:pt modelId="{6A72BBA6-0E62-424B-BB3B-FF1FB7F3C7CA}" type="parTrans" cxnId="{D51C4EA0-D99E-4948-BBED-7A410FBB4FF6}">
      <dgm:prSet/>
      <dgm:spPr/>
      <dgm:t>
        <a:bodyPr/>
        <a:lstStyle/>
        <a:p>
          <a:endParaRPr lang="en-US"/>
        </a:p>
      </dgm:t>
    </dgm:pt>
    <dgm:pt modelId="{D8C812A5-CCE3-7B49-8FB2-C521F2D052D7}" type="sibTrans" cxnId="{D51C4EA0-D99E-4948-BBED-7A410FBB4FF6}">
      <dgm:prSet/>
      <dgm:spPr/>
      <dgm:t>
        <a:bodyPr/>
        <a:lstStyle/>
        <a:p>
          <a:endParaRPr lang="en-US"/>
        </a:p>
      </dgm:t>
    </dgm:pt>
    <dgm:pt modelId="{0EFC63A8-E73F-254E-83F9-C54EA421ECD8}">
      <dgm:prSet custT="1"/>
      <dgm:spPr/>
      <dgm:t>
        <a:bodyPr/>
        <a:lstStyle/>
        <a:p>
          <a:pPr rtl="0"/>
          <a:r>
            <a:rPr lang="en-US" sz="2000" dirty="0" smtClean="0"/>
            <a:t>Orient: “Lets plan the use of time before we use it”</a:t>
          </a:r>
          <a:endParaRPr lang="en-US" sz="2000" dirty="0"/>
        </a:p>
      </dgm:t>
    </dgm:pt>
    <dgm:pt modelId="{EC7FBE4D-B55F-6D4E-BADA-1735941F23B5}" type="parTrans" cxnId="{487D6847-6200-344F-842A-9B2CDB827F4A}">
      <dgm:prSet/>
      <dgm:spPr/>
      <dgm:t>
        <a:bodyPr/>
        <a:lstStyle/>
        <a:p>
          <a:endParaRPr lang="en-US"/>
        </a:p>
      </dgm:t>
    </dgm:pt>
    <dgm:pt modelId="{4663BCA9-657B-8D4F-80E0-60434B71AFC3}" type="sibTrans" cxnId="{487D6847-6200-344F-842A-9B2CDB827F4A}">
      <dgm:prSet/>
      <dgm:spPr/>
      <dgm:t>
        <a:bodyPr/>
        <a:lstStyle/>
        <a:p>
          <a:endParaRPr lang="en-US"/>
        </a:p>
      </dgm:t>
    </dgm:pt>
    <dgm:pt modelId="{CAB82CAB-AFED-8248-8197-8B28F8176BF8}">
      <dgm:prSet custT="1"/>
      <dgm:spPr/>
      <dgm:t>
        <a:bodyPr/>
        <a:lstStyle/>
        <a:p>
          <a:pPr rtl="0"/>
          <a:r>
            <a:rPr lang="en-US" sz="2000" dirty="0" smtClean="0"/>
            <a:t>“I apologize for interrupting.  Your sleep is a concern  but before we talk about it, is there something else?”</a:t>
          </a:r>
          <a:endParaRPr lang="en-US" sz="2000" dirty="0"/>
        </a:p>
      </dgm:t>
    </dgm:pt>
    <dgm:pt modelId="{98BE2E47-DBDF-7C47-AC78-76E1AB671FF7}" type="parTrans" cxnId="{9A5739CD-7D4D-6540-BA3E-BF4C8E7640D9}">
      <dgm:prSet/>
      <dgm:spPr/>
      <dgm:t>
        <a:bodyPr/>
        <a:lstStyle/>
        <a:p>
          <a:endParaRPr lang="en-US"/>
        </a:p>
      </dgm:t>
    </dgm:pt>
    <dgm:pt modelId="{F052DF45-BC5A-DB41-9AE7-4C739BBA7BBF}" type="sibTrans" cxnId="{9A5739CD-7D4D-6540-BA3E-BF4C8E7640D9}">
      <dgm:prSet/>
      <dgm:spPr/>
      <dgm:t>
        <a:bodyPr/>
        <a:lstStyle/>
        <a:p>
          <a:endParaRPr lang="en-US"/>
        </a:p>
      </dgm:t>
    </dgm:pt>
    <dgm:pt modelId="{9F1436CC-5FB7-B240-AA39-689FF8524B62}" type="pres">
      <dgm:prSet presAssocID="{DCD9FB59-604C-814F-BD53-387652CB7C88}" presName="linear" presStyleCnt="0">
        <dgm:presLayoutVars>
          <dgm:dir/>
          <dgm:animLvl val="lvl"/>
          <dgm:resizeHandles val="exact"/>
        </dgm:presLayoutVars>
      </dgm:prSet>
      <dgm:spPr/>
      <dgm:t>
        <a:bodyPr/>
        <a:lstStyle/>
        <a:p>
          <a:endParaRPr lang="en-US"/>
        </a:p>
      </dgm:t>
    </dgm:pt>
    <dgm:pt modelId="{432E673E-A509-0F42-BB30-6CCA255D6C15}" type="pres">
      <dgm:prSet presAssocID="{211894BE-28C8-464C-85E4-9A59515F91C6}" presName="parentLin" presStyleCnt="0"/>
      <dgm:spPr/>
    </dgm:pt>
    <dgm:pt modelId="{1A9E9C18-E51C-3941-B272-87F90F945842}" type="pres">
      <dgm:prSet presAssocID="{211894BE-28C8-464C-85E4-9A59515F91C6}" presName="parentLeftMargin" presStyleLbl="node1" presStyleIdx="0" presStyleCnt="3"/>
      <dgm:spPr/>
      <dgm:t>
        <a:bodyPr/>
        <a:lstStyle/>
        <a:p>
          <a:endParaRPr lang="en-US"/>
        </a:p>
      </dgm:t>
    </dgm:pt>
    <dgm:pt modelId="{401FA0E5-765D-FE42-91FF-3FEF574D0C30}" type="pres">
      <dgm:prSet presAssocID="{211894BE-28C8-464C-85E4-9A59515F91C6}" presName="parentText" presStyleLbl="node1" presStyleIdx="0" presStyleCnt="3">
        <dgm:presLayoutVars>
          <dgm:chMax val="0"/>
          <dgm:bulletEnabled val="1"/>
        </dgm:presLayoutVars>
      </dgm:prSet>
      <dgm:spPr/>
      <dgm:t>
        <a:bodyPr/>
        <a:lstStyle/>
        <a:p>
          <a:endParaRPr lang="en-US"/>
        </a:p>
      </dgm:t>
    </dgm:pt>
    <dgm:pt modelId="{5B61787E-17A4-F846-B9C7-FFFAFF321C62}" type="pres">
      <dgm:prSet presAssocID="{211894BE-28C8-464C-85E4-9A59515F91C6}" presName="negativeSpace" presStyleCnt="0"/>
      <dgm:spPr/>
    </dgm:pt>
    <dgm:pt modelId="{B4F78A7A-9F09-BD40-BF8C-1568EC1E4502}" type="pres">
      <dgm:prSet presAssocID="{211894BE-28C8-464C-85E4-9A59515F91C6}" presName="childText" presStyleLbl="conFgAcc1" presStyleIdx="0" presStyleCnt="3">
        <dgm:presLayoutVars>
          <dgm:bulletEnabled val="1"/>
        </dgm:presLayoutVars>
      </dgm:prSet>
      <dgm:spPr/>
      <dgm:t>
        <a:bodyPr/>
        <a:lstStyle/>
        <a:p>
          <a:endParaRPr lang="en-US"/>
        </a:p>
      </dgm:t>
    </dgm:pt>
    <dgm:pt modelId="{AB48B9B7-E747-F847-9658-A169BEDAE28D}" type="pres">
      <dgm:prSet presAssocID="{590EB81D-1935-3946-B1AA-1A41929AB295}" presName="spaceBetweenRectangles" presStyleCnt="0"/>
      <dgm:spPr/>
    </dgm:pt>
    <dgm:pt modelId="{CA848E91-6BDF-ED4C-9200-40C620242B62}" type="pres">
      <dgm:prSet presAssocID="{F47C10B0-4292-1A4E-933B-B5813C37762F}" presName="parentLin" presStyleCnt="0"/>
      <dgm:spPr/>
    </dgm:pt>
    <dgm:pt modelId="{EA259548-5D58-A54A-B959-173EC19624DE}" type="pres">
      <dgm:prSet presAssocID="{F47C10B0-4292-1A4E-933B-B5813C37762F}" presName="parentLeftMargin" presStyleLbl="node1" presStyleIdx="0" presStyleCnt="3"/>
      <dgm:spPr/>
      <dgm:t>
        <a:bodyPr/>
        <a:lstStyle/>
        <a:p>
          <a:endParaRPr lang="en-US"/>
        </a:p>
      </dgm:t>
    </dgm:pt>
    <dgm:pt modelId="{A5F79936-97C8-7049-9E2F-CB5575C5D1E9}" type="pres">
      <dgm:prSet presAssocID="{F47C10B0-4292-1A4E-933B-B5813C37762F}" presName="parentText" presStyleLbl="node1" presStyleIdx="1" presStyleCnt="3">
        <dgm:presLayoutVars>
          <dgm:chMax val="0"/>
          <dgm:bulletEnabled val="1"/>
        </dgm:presLayoutVars>
      </dgm:prSet>
      <dgm:spPr/>
      <dgm:t>
        <a:bodyPr/>
        <a:lstStyle/>
        <a:p>
          <a:endParaRPr lang="en-US"/>
        </a:p>
      </dgm:t>
    </dgm:pt>
    <dgm:pt modelId="{5B1E08DE-0B4E-1646-A9E4-6E273B5FAC84}" type="pres">
      <dgm:prSet presAssocID="{F47C10B0-4292-1A4E-933B-B5813C37762F}" presName="negativeSpace" presStyleCnt="0"/>
      <dgm:spPr/>
    </dgm:pt>
    <dgm:pt modelId="{2C3E9E9A-D874-474A-B384-C159CC4222A9}" type="pres">
      <dgm:prSet presAssocID="{F47C10B0-4292-1A4E-933B-B5813C37762F}" presName="childText" presStyleLbl="conFgAcc1" presStyleIdx="1" presStyleCnt="3">
        <dgm:presLayoutVars>
          <dgm:bulletEnabled val="1"/>
        </dgm:presLayoutVars>
      </dgm:prSet>
      <dgm:spPr/>
      <dgm:t>
        <a:bodyPr/>
        <a:lstStyle/>
        <a:p>
          <a:endParaRPr lang="en-US"/>
        </a:p>
      </dgm:t>
    </dgm:pt>
    <dgm:pt modelId="{7DD01E9E-1B5D-E64A-A7EF-8AA2FBEDF1E4}" type="pres">
      <dgm:prSet presAssocID="{44873528-E041-8D41-8BA1-A576805C58F1}" presName="spaceBetweenRectangles" presStyleCnt="0"/>
      <dgm:spPr/>
    </dgm:pt>
    <dgm:pt modelId="{D5614A74-FF0A-4049-98B6-8A082BC5ADD9}" type="pres">
      <dgm:prSet presAssocID="{39763676-4459-644E-8C01-A4161AD1CB56}" presName="parentLin" presStyleCnt="0"/>
      <dgm:spPr/>
    </dgm:pt>
    <dgm:pt modelId="{3BA19D70-7A77-F24B-8692-133BC768451A}" type="pres">
      <dgm:prSet presAssocID="{39763676-4459-644E-8C01-A4161AD1CB56}" presName="parentLeftMargin" presStyleLbl="node1" presStyleIdx="1" presStyleCnt="3"/>
      <dgm:spPr/>
      <dgm:t>
        <a:bodyPr/>
        <a:lstStyle/>
        <a:p>
          <a:endParaRPr lang="en-US"/>
        </a:p>
      </dgm:t>
    </dgm:pt>
    <dgm:pt modelId="{5450161D-0CC3-9C47-AF60-E14A675A7B14}" type="pres">
      <dgm:prSet presAssocID="{39763676-4459-644E-8C01-A4161AD1CB56}" presName="parentText" presStyleLbl="node1" presStyleIdx="2" presStyleCnt="3">
        <dgm:presLayoutVars>
          <dgm:chMax val="0"/>
          <dgm:bulletEnabled val="1"/>
        </dgm:presLayoutVars>
      </dgm:prSet>
      <dgm:spPr/>
      <dgm:t>
        <a:bodyPr/>
        <a:lstStyle/>
        <a:p>
          <a:endParaRPr lang="en-US"/>
        </a:p>
      </dgm:t>
    </dgm:pt>
    <dgm:pt modelId="{B6472321-E376-1E47-81F8-C14D09A0BCC7}" type="pres">
      <dgm:prSet presAssocID="{39763676-4459-644E-8C01-A4161AD1CB56}" presName="negativeSpace" presStyleCnt="0"/>
      <dgm:spPr/>
    </dgm:pt>
    <dgm:pt modelId="{6401E09A-5926-0D4C-976C-3CB3C83271AD}" type="pres">
      <dgm:prSet presAssocID="{39763676-4459-644E-8C01-A4161AD1CB56}" presName="childText" presStyleLbl="conFgAcc1" presStyleIdx="2" presStyleCnt="3">
        <dgm:presLayoutVars>
          <dgm:bulletEnabled val="1"/>
        </dgm:presLayoutVars>
      </dgm:prSet>
      <dgm:spPr/>
      <dgm:t>
        <a:bodyPr/>
        <a:lstStyle/>
        <a:p>
          <a:endParaRPr lang="en-US"/>
        </a:p>
      </dgm:t>
    </dgm:pt>
  </dgm:ptLst>
  <dgm:cxnLst>
    <dgm:cxn modelId="{B155DEE8-E78E-3D4E-B990-065D664E8819}" srcId="{F47C10B0-4292-1A4E-933B-B5813C37762F}" destId="{3CB7DBE6-285E-784D-AFEC-028809F12A3A}" srcOrd="0" destOrd="0" parTransId="{01063790-FA5D-B54A-A5B2-C5E04B3358A6}" sibTransId="{908CEF50-617E-4041-816D-EC0230E4128D}"/>
    <dgm:cxn modelId="{487D6847-6200-344F-842A-9B2CDB827F4A}" srcId="{39763676-4459-644E-8C01-A4161AD1CB56}" destId="{0EFC63A8-E73F-254E-83F9-C54EA421ECD8}" srcOrd="0" destOrd="0" parTransId="{EC7FBE4D-B55F-6D4E-BADA-1735941F23B5}" sibTransId="{4663BCA9-657B-8D4F-80E0-60434B71AFC3}"/>
    <dgm:cxn modelId="{D51C4EA0-D99E-4948-BBED-7A410FBB4FF6}" srcId="{DCD9FB59-604C-814F-BD53-387652CB7C88}" destId="{39763676-4459-644E-8C01-A4161AD1CB56}" srcOrd="2" destOrd="0" parTransId="{6A72BBA6-0E62-424B-BB3B-FF1FB7F3C7CA}" sibTransId="{D8C812A5-CCE3-7B49-8FB2-C521F2D052D7}"/>
    <dgm:cxn modelId="{FB8B4050-D0E0-564C-86E9-2235C4100F7E}" srcId="{DCD9FB59-604C-814F-BD53-387652CB7C88}" destId="{211894BE-28C8-464C-85E4-9A59515F91C6}" srcOrd="0" destOrd="0" parTransId="{94D8C68B-ACD0-4C42-B79E-E8A7A0D61FE3}" sibTransId="{590EB81D-1935-3946-B1AA-1A41929AB295}"/>
    <dgm:cxn modelId="{60F9671F-78B1-C848-9581-42B1F90885E0}" type="presOf" srcId="{DCD9FB59-604C-814F-BD53-387652CB7C88}" destId="{9F1436CC-5FB7-B240-AA39-689FF8524B62}" srcOrd="0" destOrd="0" presId="urn:microsoft.com/office/officeart/2005/8/layout/list1"/>
    <dgm:cxn modelId="{828D99BF-8E70-DB48-8650-F0CFD4280AE3}" type="presOf" srcId="{39763676-4459-644E-8C01-A4161AD1CB56}" destId="{3BA19D70-7A77-F24B-8692-133BC768451A}" srcOrd="0" destOrd="0" presId="urn:microsoft.com/office/officeart/2005/8/layout/list1"/>
    <dgm:cxn modelId="{60347CAF-7A59-A241-BFE7-F0F9A35D9135}" type="presOf" srcId="{F47C10B0-4292-1A4E-933B-B5813C37762F}" destId="{EA259548-5D58-A54A-B959-173EC19624DE}" srcOrd="0" destOrd="0" presId="urn:microsoft.com/office/officeart/2005/8/layout/list1"/>
    <dgm:cxn modelId="{1C2335A1-730F-124C-B9FA-F32D1C0927F3}" type="presOf" srcId="{F47C10B0-4292-1A4E-933B-B5813C37762F}" destId="{A5F79936-97C8-7049-9E2F-CB5575C5D1E9}" srcOrd="1" destOrd="0" presId="urn:microsoft.com/office/officeart/2005/8/layout/list1"/>
    <dgm:cxn modelId="{8A367E56-338A-2F40-AC3F-5FF6567ACAC8}" type="presOf" srcId="{3CB7DBE6-285E-784D-AFEC-028809F12A3A}" destId="{2C3E9E9A-D874-474A-B384-C159CC4222A9}" srcOrd="0" destOrd="0" presId="urn:microsoft.com/office/officeart/2005/8/layout/list1"/>
    <dgm:cxn modelId="{1229D9DE-2B94-6B47-BE22-603C83C7CDB7}" srcId="{211894BE-28C8-464C-85E4-9A59515F91C6}" destId="{706CCCF8-9E53-5A42-9F7F-B95829414D7E}" srcOrd="0" destOrd="0" parTransId="{2022AEE4-451C-A942-BA55-7FABB64D8819}" sibTransId="{32157449-62F4-584E-AE92-51B5668DF180}"/>
    <dgm:cxn modelId="{6D6B7BC5-EB8E-B945-A510-2393B77A9487}" type="presOf" srcId="{211894BE-28C8-464C-85E4-9A59515F91C6}" destId="{401FA0E5-765D-FE42-91FF-3FEF574D0C30}" srcOrd="1" destOrd="0" presId="urn:microsoft.com/office/officeart/2005/8/layout/list1"/>
    <dgm:cxn modelId="{9A5739CD-7D4D-6540-BA3E-BF4C8E7640D9}" srcId="{F47C10B0-4292-1A4E-933B-B5813C37762F}" destId="{CAB82CAB-AFED-8248-8197-8B28F8176BF8}" srcOrd="1" destOrd="0" parTransId="{98BE2E47-DBDF-7C47-AC78-76E1AB671FF7}" sibTransId="{F052DF45-BC5A-DB41-9AE7-4C739BBA7BBF}"/>
    <dgm:cxn modelId="{AA53D999-2185-434F-8213-8E7C64673BE7}" srcId="{DCD9FB59-604C-814F-BD53-387652CB7C88}" destId="{F47C10B0-4292-1A4E-933B-B5813C37762F}" srcOrd="1" destOrd="0" parTransId="{567F4AB6-41C0-7747-9814-D5C649C0611D}" sibTransId="{44873528-E041-8D41-8BA1-A576805C58F1}"/>
    <dgm:cxn modelId="{098375F0-386E-B04C-A5FB-713576808110}" type="presOf" srcId="{39763676-4459-644E-8C01-A4161AD1CB56}" destId="{5450161D-0CC3-9C47-AF60-E14A675A7B14}" srcOrd="1" destOrd="0" presId="urn:microsoft.com/office/officeart/2005/8/layout/list1"/>
    <dgm:cxn modelId="{97543EA4-676D-5F49-AD45-270813C8B016}" type="presOf" srcId="{211894BE-28C8-464C-85E4-9A59515F91C6}" destId="{1A9E9C18-E51C-3941-B272-87F90F945842}" srcOrd="0" destOrd="0" presId="urn:microsoft.com/office/officeart/2005/8/layout/list1"/>
    <dgm:cxn modelId="{AF059885-D115-C243-8A24-D45E98F5B669}" type="presOf" srcId="{CAB82CAB-AFED-8248-8197-8B28F8176BF8}" destId="{2C3E9E9A-D874-474A-B384-C159CC4222A9}" srcOrd="0" destOrd="1" presId="urn:microsoft.com/office/officeart/2005/8/layout/list1"/>
    <dgm:cxn modelId="{4AE5D208-96A2-DF46-886E-AB6CC0EAEA42}" type="presOf" srcId="{706CCCF8-9E53-5A42-9F7F-B95829414D7E}" destId="{B4F78A7A-9F09-BD40-BF8C-1568EC1E4502}" srcOrd="0" destOrd="0" presId="urn:microsoft.com/office/officeart/2005/8/layout/list1"/>
    <dgm:cxn modelId="{4DBE0377-5024-7741-B106-B455443D6AC4}" type="presOf" srcId="{0EFC63A8-E73F-254E-83F9-C54EA421ECD8}" destId="{6401E09A-5926-0D4C-976C-3CB3C83271AD}" srcOrd="0" destOrd="0" presId="urn:microsoft.com/office/officeart/2005/8/layout/list1"/>
    <dgm:cxn modelId="{B235F891-A0DB-E14A-976B-FAD92334F990}" type="presParOf" srcId="{9F1436CC-5FB7-B240-AA39-689FF8524B62}" destId="{432E673E-A509-0F42-BB30-6CCA255D6C15}" srcOrd="0" destOrd="0" presId="urn:microsoft.com/office/officeart/2005/8/layout/list1"/>
    <dgm:cxn modelId="{1F7D138D-937A-6A45-8377-BD3A36137DE6}" type="presParOf" srcId="{432E673E-A509-0F42-BB30-6CCA255D6C15}" destId="{1A9E9C18-E51C-3941-B272-87F90F945842}" srcOrd="0" destOrd="0" presId="urn:microsoft.com/office/officeart/2005/8/layout/list1"/>
    <dgm:cxn modelId="{DC550966-C83E-8C41-BCF4-A11AFE371645}" type="presParOf" srcId="{432E673E-A509-0F42-BB30-6CCA255D6C15}" destId="{401FA0E5-765D-FE42-91FF-3FEF574D0C30}" srcOrd="1" destOrd="0" presId="urn:microsoft.com/office/officeart/2005/8/layout/list1"/>
    <dgm:cxn modelId="{AB75CC0C-5B3F-4D49-9EA7-7F118173D8EE}" type="presParOf" srcId="{9F1436CC-5FB7-B240-AA39-689FF8524B62}" destId="{5B61787E-17A4-F846-B9C7-FFFAFF321C62}" srcOrd="1" destOrd="0" presId="urn:microsoft.com/office/officeart/2005/8/layout/list1"/>
    <dgm:cxn modelId="{467D1AA9-E0D1-844D-BC78-DB33DC2F2113}" type="presParOf" srcId="{9F1436CC-5FB7-B240-AA39-689FF8524B62}" destId="{B4F78A7A-9F09-BD40-BF8C-1568EC1E4502}" srcOrd="2" destOrd="0" presId="urn:microsoft.com/office/officeart/2005/8/layout/list1"/>
    <dgm:cxn modelId="{3AFB93CE-0CAD-6649-9755-C43BA94B84B3}" type="presParOf" srcId="{9F1436CC-5FB7-B240-AA39-689FF8524B62}" destId="{AB48B9B7-E747-F847-9658-A169BEDAE28D}" srcOrd="3" destOrd="0" presId="urn:microsoft.com/office/officeart/2005/8/layout/list1"/>
    <dgm:cxn modelId="{64EAAFAF-B3AA-B147-8458-23163C1908F7}" type="presParOf" srcId="{9F1436CC-5FB7-B240-AA39-689FF8524B62}" destId="{CA848E91-6BDF-ED4C-9200-40C620242B62}" srcOrd="4" destOrd="0" presId="urn:microsoft.com/office/officeart/2005/8/layout/list1"/>
    <dgm:cxn modelId="{A4F71DC7-52C7-E642-A183-BA2CC0B5734D}" type="presParOf" srcId="{CA848E91-6BDF-ED4C-9200-40C620242B62}" destId="{EA259548-5D58-A54A-B959-173EC19624DE}" srcOrd="0" destOrd="0" presId="urn:microsoft.com/office/officeart/2005/8/layout/list1"/>
    <dgm:cxn modelId="{2E5A91BA-4DBB-B940-9730-6F1CEDDD95C3}" type="presParOf" srcId="{CA848E91-6BDF-ED4C-9200-40C620242B62}" destId="{A5F79936-97C8-7049-9E2F-CB5575C5D1E9}" srcOrd="1" destOrd="0" presId="urn:microsoft.com/office/officeart/2005/8/layout/list1"/>
    <dgm:cxn modelId="{F450F9AC-E6F1-CD43-A444-C206CB429E8F}" type="presParOf" srcId="{9F1436CC-5FB7-B240-AA39-689FF8524B62}" destId="{5B1E08DE-0B4E-1646-A9E4-6E273B5FAC84}" srcOrd="5" destOrd="0" presId="urn:microsoft.com/office/officeart/2005/8/layout/list1"/>
    <dgm:cxn modelId="{1D3DC525-407F-5B49-8A02-14A1A17FF1A4}" type="presParOf" srcId="{9F1436CC-5FB7-B240-AA39-689FF8524B62}" destId="{2C3E9E9A-D874-474A-B384-C159CC4222A9}" srcOrd="6" destOrd="0" presId="urn:microsoft.com/office/officeart/2005/8/layout/list1"/>
    <dgm:cxn modelId="{7427937D-9CCA-2A49-823A-6573FB7FB551}" type="presParOf" srcId="{9F1436CC-5FB7-B240-AA39-689FF8524B62}" destId="{7DD01E9E-1B5D-E64A-A7EF-8AA2FBEDF1E4}" srcOrd="7" destOrd="0" presId="urn:microsoft.com/office/officeart/2005/8/layout/list1"/>
    <dgm:cxn modelId="{FC929D5B-9EE7-5840-B40F-6296CF4DCA3E}" type="presParOf" srcId="{9F1436CC-5FB7-B240-AA39-689FF8524B62}" destId="{D5614A74-FF0A-4049-98B6-8A082BC5ADD9}" srcOrd="8" destOrd="0" presId="urn:microsoft.com/office/officeart/2005/8/layout/list1"/>
    <dgm:cxn modelId="{490D240D-3F7E-7F48-8AA4-FF309A38CD58}" type="presParOf" srcId="{D5614A74-FF0A-4049-98B6-8A082BC5ADD9}" destId="{3BA19D70-7A77-F24B-8692-133BC768451A}" srcOrd="0" destOrd="0" presId="urn:microsoft.com/office/officeart/2005/8/layout/list1"/>
    <dgm:cxn modelId="{DD4E7FF4-DD35-3543-BC16-45F8495DEB24}" type="presParOf" srcId="{D5614A74-FF0A-4049-98B6-8A082BC5ADD9}" destId="{5450161D-0CC3-9C47-AF60-E14A675A7B14}" srcOrd="1" destOrd="0" presId="urn:microsoft.com/office/officeart/2005/8/layout/list1"/>
    <dgm:cxn modelId="{9651C285-D4B5-574D-AB26-A327D92E2C0F}" type="presParOf" srcId="{9F1436CC-5FB7-B240-AA39-689FF8524B62}" destId="{B6472321-E376-1E47-81F8-C14D09A0BCC7}" srcOrd="9" destOrd="0" presId="urn:microsoft.com/office/officeart/2005/8/layout/list1"/>
    <dgm:cxn modelId="{C8C834BE-F9BE-EF42-9E37-9E8D92972AD3}" type="presParOf" srcId="{9F1436CC-5FB7-B240-AA39-689FF8524B62}" destId="{6401E09A-5926-0D4C-976C-3CB3C83271AD}"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DE9F8CE8-AF65-AC47-B665-B40053DD5DFF}" type="doc">
      <dgm:prSet loTypeId="urn:microsoft.com/office/officeart/2005/8/layout/target2" loCatId="relationship" qsTypeId="urn:microsoft.com/office/officeart/2005/8/quickstyle/simple3" qsCatId="simple" csTypeId="urn:microsoft.com/office/officeart/2005/8/colors/colorful4" csCatId="colorful" phldr="1"/>
      <dgm:spPr/>
      <dgm:t>
        <a:bodyPr/>
        <a:lstStyle/>
        <a:p>
          <a:endParaRPr lang="en-US"/>
        </a:p>
      </dgm:t>
    </dgm:pt>
    <dgm:pt modelId="{44034ED7-2B00-FE45-9CA9-F66FCFC48D71}">
      <dgm:prSet phldrT="[Text]"/>
      <dgm:spPr/>
      <dgm:t>
        <a:bodyPr/>
        <a:lstStyle/>
        <a:p>
          <a:r>
            <a:rPr lang="en-US" dirty="0" smtClean="0"/>
            <a:t>Ongoing influence</a:t>
          </a:r>
          <a:endParaRPr lang="en-US" dirty="0"/>
        </a:p>
      </dgm:t>
    </dgm:pt>
    <dgm:pt modelId="{CB8CB423-FF31-4941-87D4-0BA09A91A3A1}" type="parTrans" cxnId="{65BD0409-6CB4-5A49-91F7-CDB1E3107EA7}">
      <dgm:prSet/>
      <dgm:spPr/>
      <dgm:t>
        <a:bodyPr/>
        <a:lstStyle/>
        <a:p>
          <a:endParaRPr lang="en-US"/>
        </a:p>
      </dgm:t>
    </dgm:pt>
    <dgm:pt modelId="{40C34741-76E0-0C44-B53B-5E4D4DBD52FB}" type="sibTrans" cxnId="{65BD0409-6CB4-5A49-91F7-CDB1E3107EA7}">
      <dgm:prSet/>
      <dgm:spPr/>
      <dgm:t>
        <a:bodyPr/>
        <a:lstStyle/>
        <a:p>
          <a:endParaRPr lang="en-US"/>
        </a:p>
      </dgm:t>
    </dgm:pt>
    <dgm:pt modelId="{F8489279-94D8-0E49-BFC5-0C2ED8D5FB80}">
      <dgm:prSet phldrT="[Text]" custT="1"/>
      <dgm:spPr/>
      <dgm:t>
        <a:bodyPr/>
        <a:lstStyle/>
        <a:p>
          <a:r>
            <a:rPr lang="en-US" sz="1800" dirty="0" smtClean="0"/>
            <a:t>Topic Tracking</a:t>
          </a:r>
          <a:endParaRPr lang="en-US" sz="1800" dirty="0"/>
        </a:p>
      </dgm:t>
    </dgm:pt>
    <dgm:pt modelId="{F63022AB-0786-4849-9490-98FFC6030463}" type="parTrans" cxnId="{3D9862CB-0662-364F-9362-CD65154C5649}">
      <dgm:prSet/>
      <dgm:spPr/>
      <dgm:t>
        <a:bodyPr/>
        <a:lstStyle/>
        <a:p>
          <a:endParaRPr lang="en-US"/>
        </a:p>
      </dgm:t>
    </dgm:pt>
    <dgm:pt modelId="{83B1ED58-1429-AA43-908F-5B42A55D2CBF}" type="sibTrans" cxnId="{3D9862CB-0662-364F-9362-CD65154C5649}">
      <dgm:prSet/>
      <dgm:spPr/>
      <dgm:t>
        <a:bodyPr/>
        <a:lstStyle/>
        <a:p>
          <a:endParaRPr lang="en-US"/>
        </a:p>
      </dgm:t>
    </dgm:pt>
    <dgm:pt modelId="{0CBDDFF8-942B-3348-9A5D-6454A5842CC8}">
      <dgm:prSet phldrT="[Text]"/>
      <dgm:spPr/>
      <dgm:t>
        <a:bodyPr/>
        <a:lstStyle/>
        <a:p>
          <a:r>
            <a:rPr lang="en-US" dirty="0" smtClean="0"/>
            <a:t>Sequential </a:t>
          </a:r>
          <a:endParaRPr lang="en-US" dirty="0"/>
        </a:p>
      </dgm:t>
    </dgm:pt>
    <dgm:pt modelId="{228B7AEC-B3C7-1D40-A1E3-CC166AC774BF}" type="parTrans" cxnId="{1D6BE2DC-5AC6-2148-B9E9-8049AC29CE0D}">
      <dgm:prSet/>
      <dgm:spPr/>
      <dgm:t>
        <a:bodyPr/>
        <a:lstStyle/>
        <a:p>
          <a:endParaRPr lang="en-US"/>
        </a:p>
      </dgm:t>
    </dgm:pt>
    <dgm:pt modelId="{B3209D3D-43B7-1041-BA9F-8D95EE801FB1}" type="sibTrans" cxnId="{1D6BE2DC-5AC6-2148-B9E9-8049AC29CE0D}">
      <dgm:prSet/>
      <dgm:spPr/>
      <dgm:t>
        <a:bodyPr/>
        <a:lstStyle/>
        <a:p>
          <a:endParaRPr lang="en-US"/>
        </a:p>
      </dgm:t>
    </dgm:pt>
    <dgm:pt modelId="{989AE3A7-E64C-6D47-A192-6A1CC0671CC4}">
      <dgm:prSet phldrT="[Text]" custT="1"/>
      <dgm:spPr/>
      <dgm:t>
        <a:bodyPr/>
        <a:lstStyle/>
        <a:p>
          <a:r>
            <a:rPr lang="en-US" sz="2000" dirty="0" smtClean="0"/>
            <a:t>1. Upfront collaborative agenda setting</a:t>
          </a:r>
          <a:endParaRPr lang="en-US" sz="2000" dirty="0"/>
        </a:p>
      </dgm:t>
    </dgm:pt>
    <dgm:pt modelId="{1CF0C4C4-4948-0945-BCE6-2420E2DE9D88}" type="parTrans" cxnId="{1C5B8F81-2DF8-CC4B-9F96-C3BF1A79421D}">
      <dgm:prSet/>
      <dgm:spPr/>
      <dgm:t>
        <a:bodyPr/>
        <a:lstStyle/>
        <a:p>
          <a:endParaRPr lang="en-US"/>
        </a:p>
      </dgm:t>
    </dgm:pt>
    <dgm:pt modelId="{8A725E1E-476B-0E4B-B4CC-3CE09C91EA9F}" type="sibTrans" cxnId="{1C5B8F81-2DF8-CC4B-9F96-C3BF1A79421D}">
      <dgm:prSet/>
      <dgm:spPr/>
      <dgm:t>
        <a:bodyPr/>
        <a:lstStyle/>
        <a:p>
          <a:endParaRPr lang="en-US"/>
        </a:p>
      </dgm:t>
    </dgm:pt>
    <dgm:pt modelId="{163C7DBE-BBB5-B94C-996A-0BE76CA5F09F}">
      <dgm:prSet custT="1"/>
      <dgm:spPr/>
      <dgm:t>
        <a:bodyPr/>
        <a:lstStyle/>
        <a:p>
          <a:r>
            <a:rPr lang="en-US" sz="1800" dirty="0" smtClean="0"/>
            <a:t>Empathic response to cues</a:t>
          </a:r>
          <a:endParaRPr lang="en-US" sz="1800" dirty="0"/>
        </a:p>
      </dgm:t>
    </dgm:pt>
    <dgm:pt modelId="{F906E85C-D345-6E4F-A3C7-A96ABB503A1F}" type="parTrans" cxnId="{BB69A590-0F66-1046-93A5-7368DC3E4483}">
      <dgm:prSet/>
      <dgm:spPr/>
      <dgm:t>
        <a:bodyPr/>
        <a:lstStyle/>
        <a:p>
          <a:endParaRPr lang="en-US"/>
        </a:p>
      </dgm:t>
    </dgm:pt>
    <dgm:pt modelId="{E1C78312-B5E3-C449-BBA8-162EDDAA43E7}" type="sibTrans" cxnId="{BB69A590-0F66-1046-93A5-7368DC3E4483}">
      <dgm:prSet/>
      <dgm:spPr/>
      <dgm:t>
        <a:bodyPr/>
        <a:lstStyle/>
        <a:p>
          <a:endParaRPr lang="en-US"/>
        </a:p>
      </dgm:t>
    </dgm:pt>
    <dgm:pt modelId="{C5C28305-F8DF-F245-8503-D8F9F90C3DE2}">
      <dgm:prSet custT="1"/>
      <dgm:spPr/>
      <dgm:t>
        <a:bodyPr/>
        <a:lstStyle/>
        <a:p>
          <a:r>
            <a:rPr lang="en-US" sz="1800" dirty="0" smtClean="0"/>
            <a:t>Rapport and Relationship</a:t>
          </a:r>
          <a:endParaRPr lang="en-US" sz="1800" dirty="0"/>
        </a:p>
      </dgm:t>
    </dgm:pt>
    <dgm:pt modelId="{0EAFAC72-4BCE-754F-9D22-532BC140CC74}" type="parTrans" cxnId="{35D603EE-9258-324E-9F29-EEDB1CDCC250}">
      <dgm:prSet/>
      <dgm:spPr/>
      <dgm:t>
        <a:bodyPr/>
        <a:lstStyle/>
        <a:p>
          <a:endParaRPr lang="en-US"/>
        </a:p>
      </dgm:t>
    </dgm:pt>
    <dgm:pt modelId="{FF039CE8-875B-A941-82F7-DC0CE4514DCE}" type="sibTrans" cxnId="{35D603EE-9258-324E-9F29-EEDB1CDCC250}">
      <dgm:prSet/>
      <dgm:spPr/>
      <dgm:t>
        <a:bodyPr/>
        <a:lstStyle/>
        <a:p>
          <a:endParaRPr lang="en-US"/>
        </a:p>
      </dgm:t>
    </dgm:pt>
    <dgm:pt modelId="{069A16D2-EBF2-BE4F-A52E-FC6108A63531}">
      <dgm:prSet custT="1"/>
      <dgm:spPr/>
      <dgm:t>
        <a:bodyPr/>
        <a:lstStyle/>
        <a:p>
          <a:r>
            <a:rPr lang="en-US" sz="1800" dirty="0" smtClean="0"/>
            <a:t>Mindfulness</a:t>
          </a:r>
          <a:endParaRPr lang="en-US" sz="1800" dirty="0"/>
        </a:p>
      </dgm:t>
    </dgm:pt>
    <dgm:pt modelId="{07A633E6-EC70-964A-810B-70C507EDBAFD}" type="parTrans" cxnId="{A25B523F-74EA-AC40-AD8C-88433AE8FD7E}">
      <dgm:prSet/>
      <dgm:spPr/>
      <dgm:t>
        <a:bodyPr/>
        <a:lstStyle/>
        <a:p>
          <a:endParaRPr lang="en-US"/>
        </a:p>
      </dgm:t>
    </dgm:pt>
    <dgm:pt modelId="{8A9C9586-E9FD-BB48-B41A-AE362B519A75}" type="sibTrans" cxnId="{A25B523F-74EA-AC40-AD8C-88433AE8FD7E}">
      <dgm:prSet/>
      <dgm:spPr/>
      <dgm:t>
        <a:bodyPr/>
        <a:lstStyle/>
        <a:p>
          <a:endParaRPr lang="en-US"/>
        </a:p>
      </dgm:t>
    </dgm:pt>
    <dgm:pt modelId="{A5F9C75B-3D8A-C348-A071-68A21DD6AEA0}">
      <dgm:prSet custT="1"/>
      <dgm:spPr/>
      <dgm:t>
        <a:bodyPr/>
        <a:lstStyle/>
        <a:p>
          <a:r>
            <a:rPr lang="en-US" sz="1800" dirty="0" smtClean="0"/>
            <a:t>2. Hypothesis testing and understanding the patient perspective</a:t>
          </a:r>
          <a:endParaRPr lang="en-US" sz="1800" dirty="0"/>
        </a:p>
      </dgm:t>
    </dgm:pt>
    <dgm:pt modelId="{4762D0A5-C5B5-3E40-AEE8-9AEAB531CEB9}" type="parTrans" cxnId="{3C53CC21-7143-0649-9759-1C7DEEF9FF5A}">
      <dgm:prSet/>
      <dgm:spPr/>
      <dgm:t>
        <a:bodyPr/>
        <a:lstStyle/>
        <a:p>
          <a:endParaRPr lang="en-US"/>
        </a:p>
      </dgm:t>
    </dgm:pt>
    <dgm:pt modelId="{A9F91E3B-9B7B-9248-90F9-A3B167954D6F}" type="sibTrans" cxnId="{3C53CC21-7143-0649-9759-1C7DEEF9FF5A}">
      <dgm:prSet/>
      <dgm:spPr/>
      <dgm:t>
        <a:bodyPr/>
        <a:lstStyle/>
        <a:p>
          <a:endParaRPr lang="en-US"/>
        </a:p>
      </dgm:t>
    </dgm:pt>
    <dgm:pt modelId="{08EF46DA-F520-B44A-A3E8-0298270336C9}" type="pres">
      <dgm:prSet presAssocID="{DE9F8CE8-AF65-AC47-B665-B40053DD5DFF}" presName="Name0" presStyleCnt="0">
        <dgm:presLayoutVars>
          <dgm:chMax val="3"/>
          <dgm:chPref val="1"/>
          <dgm:dir/>
          <dgm:animLvl val="lvl"/>
          <dgm:resizeHandles/>
        </dgm:presLayoutVars>
      </dgm:prSet>
      <dgm:spPr/>
      <dgm:t>
        <a:bodyPr/>
        <a:lstStyle/>
        <a:p>
          <a:endParaRPr lang="en-US"/>
        </a:p>
      </dgm:t>
    </dgm:pt>
    <dgm:pt modelId="{5A0780C2-B46C-C245-9DCB-FF34A1071DF3}" type="pres">
      <dgm:prSet presAssocID="{DE9F8CE8-AF65-AC47-B665-B40053DD5DFF}" presName="outerBox" presStyleCnt="0"/>
      <dgm:spPr/>
    </dgm:pt>
    <dgm:pt modelId="{C260AD1C-9F50-AC4B-A502-C0061CEFEDCC}" type="pres">
      <dgm:prSet presAssocID="{DE9F8CE8-AF65-AC47-B665-B40053DD5DFF}" presName="outerBoxParent" presStyleLbl="node1" presStyleIdx="0" presStyleCnt="2" custLinFactNeighborY="-3988"/>
      <dgm:spPr/>
      <dgm:t>
        <a:bodyPr/>
        <a:lstStyle/>
        <a:p>
          <a:endParaRPr lang="en-US"/>
        </a:p>
      </dgm:t>
    </dgm:pt>
    <dgm:pt modelId="{C77C90D3-F9A1-8E40-98BB-880F9B6C7D2A}" type="pres">
      <dgm:prSet presAssocID="{DE9F8CE8-AF65-AC47-B665-B40053DD5DFF}" presName="outerBoxChildren" presStyleCnt="0"/>
      <dgm:spPr/>
    </dgm:pt>
    <dgm:pt modelId="{93582A3C-6492-0945-A7B7-C2F4CA343085}" type="pres">
      <dgm:prSet presAssocID="{C5C28305-F8DF-F245-8503-D8F9F90C3DE2}" presName="oChild" presStyleLbl="fgAcc1" presStyleIdx="0" presStyleCnt="6" custScaleX="128258">
        <dgm:presLayoutVars>
          <dgm:bulletEnabled val="1"/>
        </dgm:presLayoutVars>
      </dgm:prSet>
      <dgm:spPr/>
      <dgm:t>
        <a:bodyPr/>
        <a:lstStyle/>
        <a:p>
          <a:endParaRPr lang="en-US"/>
        </a:p>
      </dgm:t>
    </dgm:pt>
    <dgm:pt modelId="{5F1CB1C4-BDCD-0A47-A2FA-0FBDEC1B8C9E}" type="pres">
      <dgm:prSet presAssocID="{FF039CE8-875B-A941-82F7-DC0CE4514DCE}" presName="outerSibTrans" presStyleCnt="0"/>
      <dgm:spPr/>
    </dgm:pt>
    <dgm:pt modelId="{0E255A69-DDED-D748-9D5D-E743CF73EF65}" type="pres">
      <dgm:prSet presAssocID="{069A16D2-EBF2-BE4F-A52E-FC6108A63531}" presName="oChild" presStyleLbl="fgAcc1" presStyleIdx="1" presStyleCnt="6" custScaleX="128258">
        <dgm:presLayoutVars>
          <dgm:bulletEnabled val="1"/>
        </dgm:presLayoutVars>
      </dgm:prSet>
      <dgm:spPr/>
      <dgm:t>
        <a:bodyPr/>
        <a:lstStyle/>
        <a:p>
          <a:endParaRPr lang="en-US"/>
        </a:p>
      </dgm:t>
    </dgm:pt>
    <dgm:pt modelId="{323EC032-3636-B847-ADBB-0A734B855D43}" type="pres">
      <dgm:prSet presAssocID="{8A9C9586-E9FD-BB48-B41A-AE362B519A75}" presName="outerSibTrans" presStyleCnt="0"/>
      <dgm:spPr/>
    </dgm:pt>
    <dgm:pt modelId="{02A6CFAC-0671-FE42-9DC9-FDFDD275C0CF}" type="pres">
      <dgm:prSet presAssocID="{F8489279-94D8-0E49-BFC5-0C2ED8D5FB80}" presName="oChild" presStyleLbl="fgAcc1" presStyleIdx="2" presStyleCnt="6" custScaleX="124354">
        <dgm:presLayoutVars>
          <dgm:bulletEnabled val="1"/>
        </dgm:presLayoutVars>
      </dgm:prSet>
      <dgm:spPr/>
      <dgm:t>
        <a:bodyPr/>
        <a:lstStyle/>
        <a:p>
          <a:endParaRPr lang="en-US"/>
        </a:p>
      </dgm:t>
    </dgm:pt>
    <dgm:pt modelId="{FDEF97D4-F877-464C-82F0-199B6D190041}" type="pres">
      <dgm:prSet presAssocID="{83B1ED58-1429-AA43-908F-5B42A55D2CBF}" presName="outerSibTrans" presStyleCnt="0"/>
      <dgm:spPr/>
    </dgm:pt>
    <dgm:pt modelId="{E581762C-051B-1545-8B9D-B2744B4C4635}" type="pres">
      <dgm:prSet presAssocID="{163C7DBE-BBB5-B94C-996A-0BE76CA5F09F}" presName="oChild" presStyleLbl="fgAcc1" presStyleIdx="3" presStyleCnt="6" custScaleX="124354">
        <dgm:presLayoutVars>
          <dgm:bulletEnabled val="1"/>
        </dgm:presLayoutVars>
      </dgm:prSet>
      <dgm:spPr/>
      <dgm:t>
        <a:bodyPr/>
        <a:lstStyle/>
        <a:p>
          <a:endParaRPr lang="en-US"/>
        </a:p>
      </dgm:t>
    </dgm:pt>
    <dgm:pt modelId="{78E199C1-5816-B34A-9079-D290990DE688}" type="pres">
      <dgm:prSet presAssocID="{DE9F8CE8-AF65-AC47-B665-B40053DD5DFF}" presName="middleBox" presStyleCnt="0"/>
      <dgm:spPr/>
    </dgm:pt>
    <dgm:pt modelId="{71ADC626-0C16-3640-B5E4-5FD852AC75D3}" type="pres">
      <dgm:prSet presAssocID="{DE9F8CE8-AF65-AC47-B665-B40053DD5DFF}" presName="middleBoxParent" presStyleLbl="node1" presStyleIdx="1" presStyleCnt="2" custLinFactNeighborX="3226" custLinFactNeighborY="1145"/>
      <dgm:spPr/>
      <dgm:t>
        <a:bodyPr/>
        <a:lstStyle/>
        <a:p>
          <a:endParaRPr lang="en-US"/>
        </a:p>
      </dgm:t>
    </dgm:pt>
    <dgm:pt modelId="{DCE39737-E34D-C04C-BE05-39A3FD7C78E9}" type="pres">
      <dgm:prSet presAssocID="{DE9F8CE8-AF65-AC47-B665-B40053DD5DFF}" presName="middleBoxChildren" presStyleCnt="0"/>
      <dgm:spPr/>
    </dgm:pt>
    <dgm:pt modelId="{0B823E48-1CA8-2649-A34B-47A255A5B0C8}" type="pres">
      <dgm:prSet presAssocID="{989AE3A7-E64C-6D47-A192-6A1CC0671CC4}" presName="mChild" presStyleLbl="fgAcc1" presStyleIdx="4" presStyleCnt="6" custLinFactX="8671" custLinFactNeighborX="100000" custLinFactNeighborY="848">
        <dgm:presLayoutVars>
          <dgm:bulletEnabled val="1"/>
        </dgm:presLayoutVars>
      </dgm:prSet>
      <dgm:spPr/>
      <dgm:t>
        <a:bodyPr/>
        <a:lstStyle/>
        <a:p>
          <a:endParaRPr lang="en-US"/>
        </a:p>
      </dgm:t>
    </dgm:pt>
    <dgm:pt modelId="{2D999231-E829-594B-817D-C447A28D2FF2}" type="pres">
      <dgm:prSet presAssocID="{8A725E1E-476B-0E4B-B4CC-3CE09C91EA9F}" presName="middleSibTrans" presStyleCnt="0"/>
      <dgm:spPr/>
    </dgm:pt>
    <dgm:pt modelId="{A995C9A8-4082-7945-91C8-013D814D52AD}" type="pres">
      <dgm:prSet presAssocID="{A5F9C75B-3D8A-C348-A071-68A21DD6AEA0}" presName="mChild" presStyleLbl="fgAcc1" presStyleIdx="5" presStyleCnt="6" custLinFactX="8671" custLinFactNeighborX="100000" custLinFactNeighborY="848">
        <dgm:presLayoutVars>
          <dgm:bulletEnabled val="1"/>
        </dgm:presLayoutVars>
      </dgm:prSet>
      <dgm:spPr/>
      <dgm:t>
        <a:bodyPr/>
        <a:lstStyle/>
        <a:p>
          <a:endParaRPr lang="en-US"/>
        </a:p>
      </dgm:t>
    </dgm:pt>
  </dgm:ptLst>
  <dgm:cxnLst>
    <dgm:cxn modelId="{C568C53F-E2A2-8541-B11C-E9B25E2D970C}" type="presOf" srcId="{DE9F8CE8-AF65-AC47-B665-B40053DD5DFF}" destId="{08EF46DA-F520-B44A-A3E8-0298270336C9}" srcOrd="0" destOrd="0" presId="urn:microsoft.com/office/officeart/2005/8/layout/target2"/>
    <dgm:cxn modelId="{BB69A590-0F66-1046-93A5-7368DC3E4483}" srcId="{44034ED7-2B00-FE45-9CA9-F66FCFC48D71}" destId="{163C7DBE-BBB5-B94C-996A-0BE76CA5F09F}" srcOrd="3" destOrd="0" parTransId="{F906E85C-D345-6E4F-A3C7-A96ABB503A1F}" sibTransId="{E1C78312-B5E3-C449-BBA8-162EDDAA43E7}"/>
    <dgm:cxn modelId="{35D603EE-9258-324E-9F29-EEDB1CDCC250}" srcId="{44034ED7-2B00-FE45-9CA9-F66FCFC48D71}" destId="{C5C28305-F8DF-F245-8503-D8F9F90C3DE2}" srcOrd="0" destOrd="0" parTransId="{0EAFAC72-4BCE-754F-9D22-532BC140CC74}" sibTransId="{FF039CE8-875B-A941-82F7-DC0CE4514DCE}"/>
    <dgm:cxn modelId="{F56EAC03-4F4D-7944-AADE-EA3176CEC365}" type="presOf" srcId="{44034ED7-2B00-FE45-9CA9-F66FCFC48D71}" destId="{C260AD1C-9F50-AC4B-A502-C0061CEFEDCC}" srcOrd="0" destOrd="0" presId="urn:microsoft.com/office/officeart/2005/8/layout/target2"/>
    <dgm:cxn modelId="{739FDC0B-91E3-4C42-9F53-C793A8258C07}" type="presOf" srcId="{069A16D2-EBF2-BE4F-A52E-FC6108A63531}" destId="{0E255A69-DDED-D748-9D5D-E743CF73EF65}" srcOrd="0" destOrd="0" presId="urn:microsoft.com/office/officeart/2005/8/layout/target2"/>
    <dgm:cxn modelId="{A25B523F-74EA-AC40-AD8C-88433AE8FD7E}" srcId="{44034ED7-2B00-FE45-9CA9-F66FCFC48D71}" destId="{069A16D2-EBF2-BE4F-A52E-FC6108A63531}" srcOrd="1" destOrd="0" parTransId="{07A633E6-EC70-964A-810B-70C507EDBAFD}" sibTransId="{8A9C9586-E9FD-BB48-B41A-AE362B519A75}"/>
    <dgm:cxn modelId="{1C5B8F81-2DF8-CC4B-9F96-C3BF1A79421D}" srcId="{0CBDDFF8-942B-3348-9A5D-6454A5842CC8}" destId="{989AE3A7-E64C-6D47-A192-6A1CC0671CC4}" srcOrd="0" destOrd="0" parTransId="{1CF0C4C4-4948-0945-BCE6-2420E2DE9D88}" sibTransId="{8A725E1E-476B-0E4B-B4CC-3CE09C91EA9F}"/>
    <dgm:cxn modelId="{65BD0409-6CB4-5A49-91F7-CDB1E3107EA7}" srcId="{DE9F8CE8-AF65-AC47-B665-B40053DD5DFF}" destId="{44034ED7-2B00-FE45-9CA9-F66FCFC48D71}" srcOrd="0" destOrd="0" parTransId="{CB8CB423-FF31-4941-87D4-0BA09A91A3A1}" sibTransId="{40C34741-76E0-0C44-B53B-5E4D4DBD52FB}"/>
    <dgm:cxn modelId="{8DCAD5DE-2B06-8C45-B16F-72071BF37A76}" type="presOf" srcId="{0CBDDFF8-942B-3348-9A5D-6454A5842CC8}" destId="{71ADC626-0C16-3640-B5E4-5FD852AC75D3}" srcOrd="0" destOrd="0" presId="urn:microsoft.com/office/officeart/2005/8/layout/target2"/>
    <dgm:cxn modelId="{F9E99519-EEA7-0647-89D9-B2F3FD7B6404}" type="presOf" srcId="{C5C28305-F8DF-F245-8503-D8F9F90C3DE2}" destId="{93582A3C-6492-0945-A7B7-C2F4CA343085}" srcOrd="0" destOrd="0" presId="urn:microsoft.com/office/officeart/2005/8/layout/target2"/>
    <dgm:cxn modelId="{1D6BE2DC-5AC6-2148-B9E9-8049AC29CE0D}" srcId="{DE9F8CE8-AF65-AC47-B665-B40053DD5DFF}" destId="{0CBDDFF8-942B-3348-9A5D-6454A5842CC8}" srcOrd="1" destOrd="0" parTransId="{228B7AEC-B3C7-1D40-A1E3-CC166AC774BF}" sibTransId="{B3209D3D-43B7-1041-BA9F-8D95EE801FB1}"/>
    <dgm:cxn modelId="{3D9862CB-0662-364F-9362-CD65154C5649}" srcId="{44034ED7-2B00-FE45-9CA9-F66FCFC48D71}" destId="{F8489279-94D8-0E49-BFC5-0C2ED8D5FB80}" srcOrd="2" destOrd="0" parTransId="{F63022AB-0786-4849-9490-98FFC6030463}" sibTransId="{83B1ED58-1429-AA43-908F-5B42A55D2CBF}"/>
    <dgm:cxn modelId="{0FA31C17-8041-084F-A7E8-40D410C32F90}" type="presOf" srcId="{A5F9C75B-3D8A-C348-A071-68A21DD6AEA0}" destId="{A995C9A8-4082-7945-91C8-013D814D52AD}" srcOrd="0" destOrd="0" presId="urn:microsoft.com/office/officeart/2005/8/layout/target2"/>
    <dgm:cxn modelId="{4523862C-1050-2842-B661-A476580B6FEA}" type="presOf" srcId="{989AE3A7-E64C-6D47-A192-6A1CC0671CC4}" destId="{0B823E48-1CA8-2649-A34B-47A255A5B0C8}" srcOrd="0" destOrd="0" presId="urn:microsoft.com/office/officeart/2005/8/layout/target2"/>
    <dgm:cxn modelId="{8881646B-0429-3148-A99F-8DDBE10B6B54}" type="presOf" srcId="{163C7DBE-BBB5-B94C-996A-0BE76CA5F09F}" destId="{E581762C-051B-1545-8B9D-B2744B4C4635}" srcOrd="0" destOrd="0" presId="urn:microsoft.com/office/officeart/2005/8/layout/target2"/>
    <dgm:cxn modelId="{3C53CC21-7143-0649-9759-1C7DEEF9FF5A}" srcId="{0CBDDFF8-942B-3348-9A5D-6454A5842CC8}" destId="{A5F9C75B-3D8A-C348-A071-68A21DD6AEA0}" srcOrd="1" destOrd="0" parTransId="{4762D0A5-C5B5-3E40-AEE8-9AEAB531CEB9}" sibTransId="{A9F91E3B-9B7B-9248-90F9-A3B167954D6F}"/>
    <dgm:cxn modelId="{103F12CB-45B2-6847-8659-C48DC230E4BE}" type="presOf" srcId="{F8489279-94D8-0E49-BFC5-0C2ED8D5FB80}" destId="{02A6CFAC-0671-FE42-9DC9-FDFDD275C0CF}" srcOrd="0" destOrd="0" presId="urn:microsoft.com/office/officeart/2005/8/layout/target2"/>
    <dgm:cxn modelId="{17FA1425-ECE2-A24B-986E-AA279BCF30C0}" type="presParOf" srcId="{08EF46DA-F520-B44A-A3E8-0298270336C9}" destId="{5A0780C2-B46C-C245-9DCB-FF34A1071DF3}" srcOrd="0" destOrd="0" presId="urn:microsoft.com/office/officeart/2005/8/layout/target2"/>
    <dgm:cxn modelId="{8D6454D7-C456-B947-96E5-89DB93C4959F}" type="presParOf" srcId="{5A0780C2-B46C-C245-9DCB-FF34A1071DF3}" destId="{C260AD1C-9F50-AC4B-A502-C0061CEFEDCC}" srcOrd="0" destOrd="0" presId="urn:microsoft.com/office/officeart/2005/8/layout/target2"/>
    <dgm:cxn modelId="{45D2C638-3891-C448-8352-02FE5236929C}" type="presParOf" srcId="{5A0780C2-B46C-C245-9DCB-FF34A1071DF3}" destId="{C77C90D3-F9A1-8E40-98BB-880F9B6C7D2A}" srcOrd="1" destOrd="0" presId="urn:microsoft.com/office/officeart/2005/8/layout/target2"/>
    <dgm:cxn modelId="{157889A0-D83B-5B4C-8E80-5FC10E9FB0D6}" type="presParOf" srcId="{C77C90D3-F9A1-8E40-98BB-880F9B6C7D2A}" destId="{93582A3C-6492-0945-A7B7-C2F4CA343085}" srcOrd="0" destOrd="0" presId="urn:microsoft.com/office/officeart/2005/8/layout/target2"/>
    <dgm:cxn modelId="{D49BA63F-5563-8C47-9852-DC2B8867EBD0}" type="presParOf" srcId="{C77C90D3-F9A1-8E40-98BB-880F9B6C7D2A}" destId="{5F1CB1C4-BDCD-0A47-A2FA-0FBDEC1B8C9E}" srcOrd="1" destOrd="0" presId="urn:microsoft.com/office/officeart/2005/8/layout/target2"/>
    <dgm:cxn modelId="{AB559736-758E-1647-8ACC-3DCCA4BF9DBB}" type="presParOf" srcId="{C77C90D3-F9A1-8E40-98BB-880F9B6C7D2A}" destId="{0E255A69-DDED-D748-9D5D-E743CF73EF65}" srcOrd="2" destOrd="0" presId="urn:microsoft.com/office/officeart/2005/8/layout/target2"/>
    <dgm:cxn modelId="{7DFAC31F-9122-3345-AE2F-19C7274E34A4}" type="presParOf" srcId="{C77C90D3-F9A1-8E40-98BB-880F9B6C7D2A}" destId="{323EC032-3636-B847-ADBB-0A734B855D43}" srcOrd="3" destOrd="0" presId="urn:microsoft.com/office/officeart/2005/8/layout/target2"/>
    <dgm:cxn modelId="{62D3436D-ECDA-074D-A874-1166CC5FF61D}" type="presParOf" srcId="{C77C90D3-F9A1-8E40-98BB-880F9B6C7D2A}" destId="{02A6CFAC-0671-FE42-9DC9-FDFDD275C0CF}" srcOrd="4" destOrd="0" presId="urn:microsoft.com/office/officeart/2005/8/layout/target2"/>
    <dgm:cxn modelId="{84474ADD-1943-FE47-8108-EF2226D79DE2}" type="presParOf" srcId="{C77C90D3-F9A1-8E40-98BB-880F9B6C7D2A}" destId="{FDEF97D4-F877-464C-82F0-199B6D190041}" srcOrd="5" destOrd="0" presId="urn:microsoft.com/office/officeart/2005/8/layout/target2"/>
    <dgm:cxn modelId="{EF5273C7-CCF3-0241-A3B9-C5F19FBD17F6}" type="presParOf" srcId="{C77C90D3-F9A1-8E40-98BB-880F9B6C7D2A}" destId="{E581762C-051B-1545-8B9D-B2744B4C4635}" srcOrd="6" destOrd="0" presId="urn:microsoft.com/office/officeart/2005/8/layout/target2"/>
    <dgm:cxn modelId="{56FA7027-4E65-C24B-9DD9-07A75FC202B9}" type="presParOf" srcId="{08EF46DA-F520-B44A-A3E8-0298270336C9}" destId="{78E199C1-5816-B34A-9079-D290990DE688}" srcOrd="1" destOrd="0" presId="urn:microsoft.com/office/officeart/2005/8/layout/target2"/>
    <dgm:cxn modelId="{BF59F35C-8760-6B4F-A52A-1F09C4A6716B}" type="presParOf" srcId="{78E199C1-5816-B34A-9079-D290990DE688}" destId="{71ADC626-0C16-3640-B5E4-5FD852AC75D3}" srcOrd="0" destOrd="0" presId="urn:microsoft.com/office/officeart/2005/8/layout/target2"/>
    <dgm:cxn modelId="{A48F67ED-22C9-C74B-9742-6442E6AC6046}" type="presParOf" srcId="{78E199C1-5816-B34A-9079-D290990DE688}" destId="{DCE39737-E34D-C04C-BE05-39A3FD7C78E9}" srcOrd="1" destOrd="0" presId="urn:microsoft.com/office/officeart/2005/8/layout/target2"/>
    <dgm:cxn modelId="{2CCF6F68-3B77-3F44-B51A-3EBA56E0863F}" type="presParOf" srcId="{DCE39737-E34D-C04C-BE05-39A3FD7C78E9}" destId="{0B823E48-1CA8-2649-A34B-47A255A5B0C8}" srcOrd="0" destOrd="0" presId="urn:microsoft.com/office/officeart/2005/8/layout/target2"/>
    <dgm:cxn modelId="{275E3D54-F077-E341-8AF9-96A98F01F2CD}" type="presParOf" srcId="{DCE39737-E34D-C04C-BE05-39A3FD7C78E9}" destId="{2D999231-E829-594B-817D-C447A28D2FF2}" srcOrd="1" destOrd="0" presId="urn:microsoft.com/office/officeart/2005/8/layout/target2"/>
    <dgm:cxn modelId="{B9A6F676-E12A-4B43-AECA-48AAB3973AA0}" type="presParOf" srcId="{DCE39737-E34D-C04C-BE05-39A3FD7C78E9}" destId="{A995C9A8-4082-7945-91C8-013D814D52AD}" srcOrd="2" destOrd="0" presId="urn:microsoft.com/office/officeart/2005/8/layout/targe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AE3F291-E54B-F940-AA19-993B6CE9A843}" type="doc">
      <dgm:prSet loTypeId="urn:microsoft.com/office/officeart/2005/8/layout/vList2" loCatId="" qsTypeId="urn:microsoft.com/office/officeart/2005/8/quickstyle/simple3" qsCatId="simple" csTypeId="urn:microsoft.com/office/officeart/2005/8/colors/colorful3" csCatId="colorful" phldr="1"/>
      <dgm:spPr/>
      <dgm:t>
        <a:bodyPr/>
        <a:lstStyle/>
        <a:p>
          <a:endParaRPr lang="en-US"/>
        </a:p>
      </dgm:t>
    </dgm:pt>
    <dgm:pt modelId="{47A6D849-11FB-1A45-97B4-411942CFAF92}">
      <dgm:prSet custT="1"/>
      <dgm:spPr/>
      <dgm:t>
        <a:bodyPr/>
        <a:lstStyle/>
        <a:p>
          <a:pPr rtl="0"/>
          <a:r>
            <a:rPr lang="en-US" sz="2200" dirty="0" smtClean="0">
              <a:solidFill>
                <a:srgbClr val="FFFFFF"/>
              </a:solidFill>
            </a:rPr>
            <a:t>Repeated practice, feedback, and reflection are essential</a:t>
          </a:r>
          <a:endParaRPr lang="en-US" sz="2200" dirty="0">
            <a:solidFill>
              <a:srgbClr val="FFFFFF"/>
            </a:solidFill>
          </a:endParaRPr>
        </a:p>
      </dgm:t>
    </dgm:pt>
    <dgm:pt modelId="{2808C5A1-5CB8-E344-BE74-FF2BA5272E51}" type="parTrans" cxnId="{FA0B1BF7-EE40-D547-8FE5-6D7BDED0A08A}">
      <dgm:prSet/>
      <dgm:spPr/>
      <dgm:t>
        <a:bodyPr/>
        <a:lstStyle/>
        <a:p>
          <a:endParaRPr lang="en-US" sz="2000"/>
        </a:p>
      </dgm:t>
    </dgm:pt>
    <dgm:pt modelId="{3917A4F1-DFDE-D443-880F-5AB8E6D23F23}" type="sibTrans" cxnId="{FA0B1BF7-EE40-D547-8FE5-6D7BDED0A08A}">
      <dgm:prSet/>
      <dgm:spPr/>
      <dgm:t>
        <a:bodyPr/>
        <a:lstStyle/>
        <a:p>
          <a:endParaRPr lang="en-US" sz="2000"/>
        </a:p>
      </dgm:t>
    </dgm:pt>
    <dgm:pt modelId="{6370D17A-2093-2449-AEAA-0C985F1776F5}">
      <dgm:prSet custT="1"/>
      <dgm:spPr/>
      <dgm:t>
        <a:bodyPr/>
        <a:lstStyle/>
        <a:p>
          <a:pPr rtl="0"/>
          <a:r>
            <a:rPr lang="en-US" sz="2200" smtClean="0">
              <a:solidFill>
                <a:srgbClr val="FFFFFF"/>
              </a:solidFill>
            </a:rPr>
            <a:t>Skill differentiation precedes integration</a:t>
          </a:r>
          <a:endParaRPr lang="en-US" sz="2200">
            <a:solidFill>
              <a:srgbClr val="FFFFFF"/>
            </a:solidFill>
          </a:endParaRPr>
        </a:p>
      </dgm:t>
    </dgm:pt>
    <dgm:pt modelId="{A87FD04D-A686-744D-B888-EB15A9E8CE9B}" type="parTrans" cxnId="{361307DE-F800-DC45-A26C-16B66FF2C169}">
      <dgm:prSet/>
      <dgm:spPr/>
      <dgm:t>
        <a:bodyPr/>
        <a:lstStyle/>
        <a:p>
          <a:endParaRPr lang="en-US" sz="2000"/>
        </a:p>
      </dgm:t>
    </dgm:pt>
    <dgm:pt modelId="{3FF8F9A1-2206-C445-84D6-6086AA1A93FB}" type="sibTrans" cxnId="{361307DE-F800-DC45-A26C-16B66FF2C169}">
      <dgm:prSet/>
      <dgm:spPr/>
      <dgm:t>
        <a:bodyPr/>
        <a:lstStyle/>
        <a:p>
          <a:endParaRPr lang="en-US" sz="2000"/>
        </a:p>
      </dgm:t>
    </dgm:pt>
    <dgm:pt modelId="{2DA7A735-76F4-6542-AA00-3260949A2011}">
      <dgm:prSet custT="1"/>
      <dgm:spPr/>
      <dgm:t>
        <a:bodyPr/>
        <a:lstStyle/>
        <a:p>
          <a:pPr rtl="0"/>
          <a:r>
            <a:rPr lang="en-US" sz="2200" dirty="0" smtClean="0">
              <a:solidFill>
                <a:srgbClr val="FFFFFF"/>
              </a:solidFill>
            </a:rPr>
            <a:t>Use specific language to avoid “art of medicine” mentality</a:t>
          </a:r>
          <a:endParaRPr lang="en-US" sz="2200" dirty="0">
            <a:solidFill>
              <a:srgbClr val="FFFFFF"/>
            </a:solidFill>
          </a:endParaRPr>
        </a:p>
      </dgm:t>
    </dgm:pt>
    <dgm:pt modelId="{6F8982AD-7F90-3841-851C-D1BF24C14878}" type="parTrans" cxnId="{050BC4D0-8AD5-9940-BB1B-402EAD39EC70}">
      <dgm:prSet/>
      <dgm:spPr/>
      <dgm:t>
        <a:bodyPr/>
        <a:lstStyle/>
        <a:p>
          <a:endParaRPr lang="en-US" sz="2000"/>
        </a:p>
      </dgm:t>
    </dgm:pt>
    <dgm:pt modelId="{0C5F24A7-1C11-9B43-9D24-B6DCBBB3BF91}" type="sibTrans" cxnId="{050BC4D0-8AD5-9940-BB1B-402EAD39EC70}">
      <dgm:prSet/>
      <dgm:spPr/>
      <dgm:t>
        <a:bodyPr/>
        <a:lstStyle/>
        <a:p>
          <a:endParaRPr lang="en-US" sz="2000"/>
        </a:p>
      </dgm:t>
    </dgm:pt>
    <dgm:pt modelId="{2AF357CD-A64A-9D4E-ADBC-FC2FB6D590AB}">
      <dgm:prSet custT="1"/>
      <dgm:spPr/>
      <dgm:t>
        <a:bodyPr/>
        <a:lstStyle/>
        <a:p>
          <a:pPr rtl="0"/>
          <a:r>
            <a:rPr lang="en-US" sz="2200" dirty="0" smtClean="0">
              <a:solidFill>
                <a:srgbClr val="FFFFFF"/>
              </a:solidFill>
            </a:rPr>
            <a:t>Use faculty and peers for direct observation to build everyone’s </a:t>
          </a:r>
          <a:r>
            <a:rPr lang="en-US" sz="2200" dirty="0" smtClean="0">
              <a:solidFill>
                <a:srgbClr val="FFFFFF"/>
              </a:solidFill>
            </a:rPr>
            <a:t>“observer self” </a:t>
          </a:r>
          <a:r>
            <a:rPr lang="en-US" sz="2200" dirty="0" smtClean="0">
              <a:solidFill>
                <a:srgbClr val="FFFFFF"/>
              </a:solidFill>
            </a:rPr>
            <a:t>and maximize feedback</a:t>
          </a:r>
          <a:endParaRPr lang="en-US" sz="2200" dirty="0">
            <a:solidFill>
              <a:srgbClr val="FFFFFF"/>
            </a:solidFill>
          </a:endParaRPr>
        </a:p>
      </dgm:t>
    </dgm:pt>
    <dgm:pt modelId="{C3771D75-AC39-EF45-A96E-9F7F738AE4E3}" type="parTrans" cxnId="{89D18F7E-E44B-294A-BF26-100C1ECC03C5}">
      <dgm:prSet/>
      <dgm:spPr/>
      <dgm:t>
        <a:bodyPr/>
        <a:lstStyle/>
        <a:p>
          <a:endParaRPr lang="en-US" sz="2000"/>
        </a:p>
      </dgm:t>
    </dgm:pt>
    <dgm:pt modelId="{14ED4361-1A7B-D741-8357-B85A1A1ABAA8}" type="sibTrans" cxnId="{89D18F7E-E44B-294A-BF26-100C1ECC03C5}">
      <dgm:prSet/>
      <dgm:spPr/>
      <dgm:t>
        <a:bodyPr/>
        <a:lstStyle/>
        <a:p>
          <a:endParaRPr lang="en-US" sz="2000"/>
        </a:p>
      </dgm:t>
    </dgm:pt>
    <dgm:pt modelId="{982C6B70-03D2-CF49-9FF0-DBC65D4D7759}">
      <dgm:prSet custT="1"/>
      <dgm:spPr/>
      <dgm:t>
        <a:bodyPr/>
        <a:lstStyle/>
        <a:p>
          <a:pPr rtl="0"/>
          <a:r>
            <a:rPr lang="en-US" sz="2200" smtClean="0">
              <a:solidFill>
                <a:srgbClr val="FFFFFF"/>
              </a:solidFill>
            </a:rPr>
            <a:t>Focus on time management to reduce clinician anxiety and help make the best use of time.</a:t>
          </a:r>
          <a:endParaRPr lang="en-US" sz="2200">
            <a:solidFill>
              <a:srgbClr val="FFFFFF"/>
            </a:solidFill>
          </a:endParaRPr>
        </a:p>
      </dgm:t>
    </dgm:pt>
    <dgm:pt modelId="{7416BD8B-9D34-2D4A-B0EC-BA1AAA8E021C}" type="parTrans" cxnId="{AB2D51CE-0E7E-4F40-A995-19F7DD82C0DF}">
      <dgm:prSet/>
      <dgm:spPr/>
      <dgm:t>
        <a:bodyPr/>
        <a:lstStyle/>
        <a:p>
          <a:endParaRPr lang="en-US" sz="2000"/>
        </a:p>
      </dgm:t>
    </dgm:pt>
    <dgm:pt modelId="{AD1EC5F7-755F-B84D-9698-872D9BA4565D}" type="sibTrans" cxnId="{AB2D51CE-0E7E-4F40-A995-19F7DD82C0DF}">
      <dgm:prSet/>
      <dgm:spPr/>
      <dgm:t>
        <a:bodyPr/>
        <a:lstStyle/>
        <a:p>
          <a:endParaRPr lang="en-US" sz="2000"/>
        </a:p>
      </dgm:t>
    </dgm:pt>
    <dgm:pt modelId="{CE1D2732-5288-6E45-B39D-4B4A2862F1EC}" type="pres">
      <dgm:prSet presAssocID="{FAE3F291-E54B-F940-AA19-993B6CE9A843}" presName="linear" presStyleCnt="0">
        <dgm:presLayoutVars>
          <dgm:animLvl val="lvl"/>
          <dgm:resizeHandles val="exact"/>
        </dgm:presLayoutVars>
      </dgm:prSet>
      <dgm:spPr/>
      <dgm:t>
        <a:bodyPr/>
        <a:lstStyle/>
        <a:p>
          <a:endParaRPr lang="en-US"/>
        </a:p>
      </dgm:t>
    </dgm:pt>
    <dgm:pt modelId="{A8C7A39D-6D8C-1A41-8430-ABC9FB73D14E}" type="pres">
      <dgm:prSet presAssocID="{47A6D849-11FB-1A45-97B4-411942CFAF92}" presName="parentText" presStyleLbl="node1" presStyleIdx="0" presStyleCnt="4">
        <dgm:presLayoutVars>
          <dgm:chMax val="0"/>
          <dgm:bulletEnabled val="1"/>
        </dgm:presLayoutVars>
      </dgm:prSet>
      <dgm:spPr/>
      <dgm:t>
        <a:bodyPr/>
        <a:lstStyle/>
        <a:p>
          <a:endParaRPr lang="en-US"/>
        </a:p>
      </dgm:t>
    </dgm:pt>
    <dgm:pt modelId="{E885CAB7-6484-F64F-8D31-3335CCE0CA00}" type="pres">
      <dgm:prSet presAssocID="{3917A4F1-DFDE-D443-880F-5AB8E6D23F23}" presName="spacer" presStyleCnt="0"/>
      <dgm:spPr/>
    </dgm:pt>
    <dgm:pt modelId="{7D6B6B9A-DF16-7343-A116-71AC1855B834}" type="pres">
      <dgm:prSet presAssocID="{6370D17A-2093-2449-AEAA-0C985F1776F5}" presName="parentText" presStyleLbl="node1" presStyleIdx="1" presStyleCnt="4">
        <dgm:presLayoutVars>
          <dgm:chMax val="0"/>
          <dgm:bulletEnabled val="1"/>
        </dgm:presLayoutVars>
      </dgm:prSet>
      <dgm:spPr/>
      <dgm:t>
        <a:bodyPr/>
        <a:lstStyle/>
        <a:p>
          <a:endParaRPr lang="en-US"/>
        </a:p>
      </dgm:t>
    </dgm:pt>
    <dgm:pt modelId="{50A2E19B-6F1C-9B48-9F8D-FA08412B20B2}" type="pres">
      <dgm:prSet presAssocID="{6370D17A-2093-2449-AEAA-0C985F1776F5}" presName="childText" presStyleLbl="revTx" presStyleIdx="0" presStyleCnt="1">
        <dgm:presLayoutVars>
          <dgm:bulletEnabled val="1"/>
        </dgm:presLayoutVars>
      </dgm:prSet>
      <dgm:spPr/>
      <dgm:t>
        <a:bodyPr/>
        <a:lstStyle/>
        <a:p>
          <a:endParaRPr lang="en-US"/>
        </a:p>
      </dgm:t>
    </dgm:pt>
    <dgm:pt modelId="{2C4EC739-495E-E74E-9A93-519936299240}" type="pres">
      <dgm:prSet presAssocID="{2AF357CD-A64A-9D4E-ADBC-FC2FB6D590AB}" presName="parentText" presStyleLbl="node1" presStyleIdx="2" presStyleCnt="4">
        <dgm:presLayoutVars>
          <dgm:chMax val="0"/>
          <dgm:bulletEnabled val="1"/>
        </dgm:presLayoutVars>
      </dgm:prSet>
      <dgm:spPr/>
      <dgm:t>
        <a:bodyPr/>
        <a:lstStyle/>
        <a:p>
          <a:endParaRPr lang="en-US"/>
        </a:p>
      </dgm:t>
    </dgm:pt>
    <dgm:pt modelId="{00CC6F93-2F2A-0A46-B179-CAFFCCE7E258}" type="pres">
      <dgm:prSet presAssocID="{14ED4361-1A7B-D741-8357-B85A1A1ABAA8}" presName="spacer" presStyleCnt="0"/>
      <dgm:spPr/>
    </dgm:pt>
    <dgm:pt modelId="{BC9315B0-8508-3944-87FA-5B7D96478C71}" type="pres">
      <dgm:prSet presAssocID="{982C6B70-03D2-CF49-9FF0-DBC65D4D7759}" presName="parentText" presStyleLbl="node1" presStyleIdx="3" presStyleCnt="4">
        <dgm:presLayoutVars>
          <dgm:chMax val="0"/>
          <dgm:bulletEnabled val="1"/>
        </dgm:presLayoutVars>
      </dgm:prSet>
      <dgm:spPr/>
      <dgm:t>
        <a:bodyPr/>
        <a:lstStyle/>
        <a:p>
          <a:endParaRPr lang="en-US"/>
        </a:p>
      </dgm:t>
    </dgm:pt>
  </dgm:ptLst>
  <dgm:cxnLst>
    <dgm:cxn modelId="{361307DE-F800-DC45-A26C-16B66FF2C169}" srcId="{FAE3F291-E54B-F940-AA19-993B6CE9A843}" destId="{6370D17A-2093-2449-AEAA-0C985F1776F5}" srcOrd="1" destOrd="0" parTransId="{A87FD04D-A686-744D-B888-EB15A9E8CE9B}" sibTransId="{3FF8F9A1-2206-C445-84D6-6086AA1A93FB}"/>
    <dgm:cxn modelId="{31D36600-C50A-2448-B69D-1A95120CA01E}" type="presOf" srcId="{2DA7A735-76F4-6542-AA00-3260949A2011}" destId="{50A2E19B-6F1C-9B48-9F8D-FA08412B20B2}" srcOrd="0" destOrd="0" presId="urn:microsoft.com/office/officeart/2005/8/layout/vList2"/>
    <dgm:cxn modelId="{A8560C5F-0BBE-5341-BE01-56BE7F2CD030}" type="presOf" srcId="{982C6B70-03D2-CF49-9FF0-DBC65D4D7759}" destId="{BC9315B0-8508-3944-87FA-5B7D96478C71}" srcOrd="0" destOrd="0" presId="urn:microsoft.com/office/officeart/2005/8/layout/vList2"/>
    <dgm:cxn modelId="{E0847A1C-E2F2-AF40-90F3-DBCE7B3269F3}" type="presOf" srcId="{FAE3F291-E54B-F940-AA19-993B6CE9A843}" destId="{CE1D2732-5288-6E45-B39D-4B4A2862F1EC}" srcOrd="0" destOrd="0" presId="urn:microsoft.com/office/officeart/2005/8/layout/vList2"/>
    <dgm:cxn modelId="{05A6588E-90BB-EB40-A212-459EDACCE2D6}" type="presOf" srcId="{47A6D849-11FB-1A45-97B4-411942CFAF92}" destId="{A8C7A39D-6D8C-1A41-8430-ABC9FB73D14E}" srcOrd="0" destOrd="0" presId="urn:microsoft.com/office/officeart/2005/8/layout/vList2"/>
    <dgm:cxn modelId="{050BC4D0-8AD5-9940-BB1B-402EAD39EC70}" srcId="{6370D17A-2093-2449-AEAA-0C985F1776F5}" destId="{2DA7A735-76F4-6542-AA00-3260949A2011}" srcOrd="0" destOrd="0" parTransId="{6F8982AD-7F90-3841-851C-D1BF24C14878}" sibTransId="{0C5F24A7-1C11-9B43-9D24-B6DCBBB3BF91}"/>
    <dgm:cxn modelId="{89D18F7E-E44B-294A-BF26-100C1ECC03C5}" srcId="{FAE3F291-E54B-F940-AA19-993B6CE9A843}" destId="{2AF357CD-A64A-9D4E-ADBC-FC2FB6D590AB}" srcOrd="2" destOrd="0" parTransId="{C3771D75-AC39-EF45-A96E-9F7F738AE4E3}" sibTransId="{14ED4361-1A7B-D741-8357-B85A1A1ABAA8}"/>
    <dgm:cxn modelId="{BB9D5557-824F-9A49-98EA-EEF827F8C5AE}" type="presOf" srcId="{6370D17A-2093-2449-AEAA-0C985F1776F5}" destId="{7D6B6B9A-DF16-7343-A116-71AC1855B834}" srcOrd="0" destOrd="0" presId="urn:microsoft.com/office/officeart/2005/8/layout/vList2"/>
    <dgm:cxn modelId="{5AF706C3-01B2-624C-BAC2-654E5C72D1C4}" type="presOf" srcId="{2AF357CD-A64A-9D4E-ADBC-FC2FB6D590AB}" destId="{2C4EC739-495E-E74E-9A93-519936299240}" srcOrd="0" destOrd="0" presId="urn:microsoft.com/office/officeart/2005/8/layout/vList2"/>
    <dgm:cxn modelId="{FA0B1BF7-EE40-D547-8FE5-6D7BDED0A08A}" srcId="{FAE3F291-E54B-F940-AA19-993B6CE9A843}" destId="{47A6D849-11FB-1A45-97B4-411942CFAF92}" srcOrd="0" destOrd="0" parTransId="{2808C5A1-5CB8-E344-BE74-FF2BA5272E51}" sibTransId="{3917A4F1-DFDE-D443-880F-5AB8E6D23F23}"/>
    <dgm:cxn modelId="{AB2D51CE-0E7E-4F40-A995-19F7DD82C0DF}" srcId="{FAE3F291-E54B-F940-AA19-993B6CE9A843}" destId="{982C6B70-03D2-CF49-9FF0-DBC65D4D7759}" srcOrd="3" destOrd="0" parTransId="{7416BD8B-9D34-2D4A-B0EC-BA1AAA8E021C}" sibTransId="{AD1EC5F7-755F-B84D-9698-872D9BA4565D}"/>
    <dgm:cxn modelId="{6B6E65A7-8803-1246-AF5C-BFFA2F0A0AF4}" type="presParOf" srcId="{CE1D2732-5288-6E45-B39D-4B4A2862F1EC}" destId="{A8C7A39D-6D8C-1A41-8430-ABC9FB73D14E}" srcOrd="0" destOrd="0" presId="urn:microsoft.com/office/officeart/2005/8/layout/vList2"/>
    <dgm:cxn modelId="{D74D2F7B-40B5-9F40-A248-29581D0A8FEF}" type="presParOf" srcId="{CE1D2732-5288-6E45-B39D-4B4A2862F1EC}" destId="{E885CAB7-6484-F64F-8D31-3335CCE0CA00}" srcOrd="1" destOrd="0" presId="urn:microsoft.com/office/officeart/2005/8/layout/vList2"/>
    <dgm:cxn modelId="{C45CEE66-6088-6C41-9FCF-9502F82CDA44}" type="presParOf" srcId="{CE1D2732-5288-6E45-B39D-4B4A2862F1EC}" destId="{7D6B6B9A-DF16-7343-A116-71AC1855B834}" srcOrd="2" destOrd="0" presId="urn:microsoft.com/office/officeart/2005/8/layout/vList2"/>
    <dgm:cxn modelId="{BD12A378-EA6A-9947-B265-6F3800011CFB}" type="presParOf" srcId="{CE1D2732-5288-6E45-B39D-4B4A2862F1EC}" destId="{50A2E19B-6F1C-9B48-9F8D-FA08412B20B2}" srcOrd="3" destOrd="0" presId="urn:microsoft.com/office/officeart/2005/8/layout/vList2"/>
    <dgm:cxn modelId="{D900DD1C-48BB-5545-89CA-1770BABD63F6}" type="presParOf" srcId="{CE1D2732-5288-6E45-B39D-4B4A2862F1EC}" destId="{2C4EC739-495E-E74E-9A93-519936299240}" srcOrd="4" destOrd="0" presId="urn:microsoft.com/office/officeart/2005/8/layout/vList2"/>
    <dgm:cxn modelId="{6AD6440A-B15E-5642-A02E-D9ADB740878E}" type="presParOf" srcId="{CE1D2732-5288-6E45-B39D-4B4A2862F1EC}" destId="{00CC6F93-2F2A-0A46-B179-CAFFCCE7E258}" srcOrd="5" destOrd="0" presId="urn:microsoft.com/office/officeart/2005/8/layout/vList2"/>
    <dgm:cxn modelId="{EF473F10-9A02-7940-8D53-C128B51A2A86}" type="presParOf" srcId="{CE1D2732-5288-6E45-B39D-4B4A2862F1EC}" destId="{BC9315B0-8508-3944-87FA-5B7D96478C71}"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6A5A4944-12DE-E14F-81D0-716D75E6995C}" type="doc">
      <dgm:prSet loTypeId="urn:microsoft.com/office/officeart/2005/8/layout/default#15" loCatId="list" qsTypeId="urn:microsoft.com/office/officeart/2005/8/quickstyle/3D4" qsCatId="3D" csTypeId="urn:microsoft.com/office/officeart/2005/8/colors/colorful4" csCatId="colorful" phldr="1"/>
      <dgm:spPr/>
      <dgm:t>
        <a:bodyPr/>
        <a:lstStyle/>
        <a:p>
          <a:endParaRPr lang="en-US"/>
        </a:p>
      </dgm:t>
    </dgm:pt>
    <dgm:pt modelId="{E7E834F4-87DE-4C43-AF7D-6D30E63815C4}">
      <dgm:prSet custT="1"/>
      <dgm:spPr/>
      <dgm:t>
        <a:bodyPr/>
        <a:lstStyle/>
        <a:p>
          <a:pPr rtl="0"/>
          <a:r>
            <a:rPr lang="en-US" sz="2400" dirty="0" smtClean="0"/>
            <a:t>Promoting self management and behavior change</a:t>
          </a:r>
          <a:endParaRPr lang="en-US" sz="2400" dirty="0"/>
        </a:p>
      </dgm:t>
    </dgm:pt>
    <dgm:pt modelId="{03C63220-BB31-8740-AE8B-D76A5E97E41F}" type="parTrans" cxnId="{92AACD2C-4734-AA47-ACA6-458D975687DF}">
      <dgm:prSet/>
      <dgm:spPr/>
      <dgm:t>
        <a:bodyPr/>
        <a:lstStyle/>
        <a:p>
          <a:endParaRPr lang="en-US" sz="2400"/>
        </a:p>
      </dgm:t>
    </dgm:pt>
    <dgm:pt modelId="{3E6C3FBB-0ECB-C44F-AA57-590E15EE1508}" type="sibTrans" cxnId="{92AACD2C-4734-AA47-ACA6-458D975687DF}">
      <dgm:prSet/>
      <dgm:spPr/>
      <dgm:t>
        <a:bodyPr/>
        <a:lstStyle/>
        <a:p>
          <a:endParaRPr lang="en-US" sz="2400"/>
        </a:p>
      </dgm:t>
    </dgm:pt>
    <dgm:pt modelId="{E6398AC9-078B-3E46-866A-4508A85C8E2B}">
      <dgm:prSet custT="1"/>
      <dgm:spPr/>
      <dgm:t>
        <a:bodyPr/>
        <a:lstStyle/>
        <a:p>
          <a:pPr rtl="0"/>
          <a:r>
            <a:rPr lang="en-US" sz="2400" dirty="0" smtClean="0"/>
            <a:t>Detecting clues about thoughts or feelings</a:t>
          </a:r>
          <a:endParaRPr lang="en-US" sz="2400" dirty="0"/>
        </a:p>
      </dgm:t>
    </dgm:pt>
    <dgm:pt modelId="{8734267B-4E27-A245-BADE-F89B935BCECF}" type="parTrans" cxnId="{C4EB025B-CE1A-A74C-A518-560D81D7D01C}">
      <dgm:prSet/>
      <dgm:spPr/>
      <dgm:t>
        <a:bodyPr/>
        <a:lstStyle/>
        <a:p>
          <a:endParaRPr lang="en-US" sz="2400"/>
        </a:p>
      </dgm:t>
    </dgm:pt>
    <dgm:pt modelId="{E51BAC85-B364-C845-AF35-F8AC73E41A51}" type="sibTrans" cxnId="{C4EB025B-CE1A-A74C-A518-560D81D7D01C}">
      <dgm:prSet/>
      <dgm:spPr/>
      <dgm:t>
        <a:bodyPr/>
        <a:lstStyle/>
        <a:p>
          <a:endParaRPr lang="en-US" sz="2400"/>
        </a:p>
      </dgm:t>
    </dgm:pt>
    <dgm:pt modelId="{33F9AC5E-4E4A-FC44-A978-576CD689DAD9}">
      <dgm:prSet custT="1"/>
      <dgm:spPr/>
      <dgm:t>
        <a:bodyPr/>
        <a:lstStyle/>
        <a:p>
          <a:pPr rtl="0"/>
          <a:r>
            <a:rPr lang="en-US" sz="2400" dirty="0" smtClean="0"/>
            <a:t>Family or cultural influences are suspected</a:t>
          </a:r>
          <a:endParaRPr lang="en-US" sz="2400" dirty="0"/>
        </a:p>
      </dgm:t>
    </dgm:pt>
    <dgm:pt modelId="{CE8F4D66-EECA-A44F-AA46-BB0BBC9C59D8}" type="parTrans" cxnId="{A1467BE6-BBE1-AD4A-AD3D-AC9A91CE976A}">
      <dgm:prSet/>
      <dgm:spPr/>
      <dgm:t>
        <a:bodyPr/>
        <a:lstStyle/>
        <a:p>
          <a:endParaRPr lang="en-US" sz="2400"/>
        </a:p>
      </dgm:t>
    </dgm:pt>
    <dgm:pt modelId="{5EB2DCD3-FCBC-CB49-8E2D-ED356F30ED6C}" type="sibTrans" cxnId="{A1467BE6-BBE1-AD4A-AD3D-AC9A91CE976A}">
      <dgm:prSet/>
      <dgm:spPr/>
      <dgm:t>
        <a:bodyPr/>
        <a:lstStyle/>
        <a:p>
          <a:endParaRPr lang="en-US" sz="2400"/>
        </a:p>
      </dgm:t>
    </dgm:pt>
    <dgm:pt modelId="{5B0679C8-3686-4F4C-B11E-1F1FFA9EDE56}">
      <dgm:prSet custT="1"/>
      <dgm:spPr/>
      <dgm:t>
        <a:bodyPr/>
        <a:lstStyle/>
        <a:p>
          <a:pPr rtl="0"/>
          <a:r>
            <a:rPr lang="en-US" sz="2400" dirty="0" smtClean="0"/>
            <a:t>Psychosocial factors may be present</a:t>
          </a:r>
          <a:endParaRPr lang="en-US" sz="2400" dirty="0"/>
        </a:p>
      </dgm:t>
    </dgm:pt>
    <dgm:pt modelId="{67E23F3D-6ADB-9941-8F15-4F988C16B817}" type="parTrans" cxnId="{A04CADD1-758C-8146-B196-B09D5E9F5EE6}">
      <dgm:prSet/>
      <dgm:spPr/>
      <dgm:t>
        <a:bodyPr/>
        <a:lstStyle/>
        <a:p>
          <a:endParaRPr lang="en-US" sz="2400"/>
        </a:p>
      </dgm:t>
    </dgm:pt>
    <dgm:pt modelId="{48F4E5DA-D4CA-D044-AD1D-BB6E7EF0EA07}" type="sibTrans" cxnId="{A04CADD1-758C-8146-B196-B09D5E9F5EE6}">
      <dgm:prSet/>
      <dgm:spPr/>
      <dgm:t>
        <a:bodyPr/>
        <a:lstStyle/>
        <a:p>
          <a:endParaRPr lang="en-US" sz="2400"/>
        </a:p>
      </dgm:t>
    </dgm:pt>
    <dgm:pt modelId="{4ED43E31-6B0D-E946-B4D8-FF314130F135}">
      <dgm:prSet custT="1"/>
      <dgm:spPr/>
      <dgm:t>
        <a:bodyPr/>
        <a:lstStyle/>
        <a:p>
          <a:pPr rtl="0"/>
          <a:r>
            <a:rPr lang="en-US" sz="2400" dirty="0" smtClean="0"/>
            <a:t>There are unexplained medical symptoms</a:t>
          </a:r>
          <a:endParaRPr lang="en-US" sz="2400" dirty="0"/>
        </a:p>
      </dgm:t>
    </dgm:pt>
    <dgm:pt modelId="{F5783DC5-A281-7242-89FC-3F946B4E0129}" type="parTrans" cxnId="{C69328FA-00A0-154E-A51D-FA58BB10A31F}">
      <dgm:prSet/>
      <dgm:spPr/>
      <dgm:t>
        <a:bodyPr/>
        <a:lstStyle/>
        <a:p>
          <a:endParaRPr lang="en-US" sz="2400"/>
        </a:p>
      </dgm:t>
    </dgm:pt>
    <dgm:pt modelId="{D1E85BA3-9051-4846-8C77-4742F1617095}" type="sibTrans" cxnId="{C69328FA-00A0-154E-A51D-FA58BB10A31F}">
      <dgm:prSet/>
      <dgm:spPr/>
      <dgm:t>
        <a:bodyPr/>
        <a:lstStyle/>
        <a:p>
          <a:endParaRPr lang="en-US" sz="2400"/>
        </a:p>
      </dgm:t>
    </dgm:pt>
    <dgm:pt modelId="{A52D21C6-382D-B640-955D-D52A16CB3A7E}">
      <dgm:prSet custT="1"/>
      <dgm:spPr/>
      <dgm:t>
        <a:bodyPr/>
        <a:lstStyle/>
        <a:p>
          <a:pPr rtl="0"/>
          <a:r>
            <a:rPr lang="en-US" sz="2400" dirty="0" smtClean="0"/>
            <a:t>You sense distrust in the health system</a:t>
          </a:r>
          <a:endParaRPr lang="en-US" sz="2400" dirty="0"/>
        </a:p>
      </dgm:t>
    </dgm:pt>
    <dgm:pt modelId="{6F3EE42E-8F81-4D40-92B8-32BF8F8D60E6}" type="parTrans" cxnId="{F3C57E79-824E-6446-BDD7-A3C4ED93D0A6}">
      <dgm:prSet/>
      <dgm:spPr/>
      <dgm:t>
        <a:bodyPr/>
        <a:lstStyle/>
        <a:p>
          <a:endParaRPr lang="en-US" sz="2400"/>
        </a:p>
      </dgm:t>
    </dgm:pt>
    <dgm:pt modelId="{36B33F7A-1ACA-0C46-8AFA-DB163D18B8D1}" type="sibTrans" cxnId="{F3C57E79-824E-6446-BDD7-A3C4ED93D0A6}">
      <dgm:prSet/>
      <dgm:spPr/>
      <dgm:t>
        <a:bodyPr/>
        <a:lstStyle/>
        <a:p>
          <a:endParaRPr lang="en-US" sz="2400"/>
        </a:p>
      </dgm:t>
    </dgm:pt>
    <dgm:pt modelId="{FD28A2AE-F8C2-2B46-8D75-A8BD0BD64777}">
      <dgm:prSet custT="1"/>
      <dgm:spPr/>
      <dgm:t>
        <a:bodyPr/>
        <a:lstStyle/>
        <a:p>
          <a:pPr rtl="0"/>
          <a:r>
            <a:rPr lang="en-US" sz="2400" dirty="0" smtClean="0"/>
            <a:t>Desired change does not occur</a:t>
          </a:r>
          <a:endParaRPr lang="en-US" sz="2400" dirty="0"/>
        </a:p>
      </dgm:t>
    </dgm:pt>
    <dgm:pt modelId="{A7673771-045B-1244-8587-B72169015230}" type="parTrans" cxnId="{34B7C53D-924C-0142-86E4-4DB3CC566664}">
      <dgm:prSet/>
      <dgm:spPr/>
      <dgm:t>
        <a:bodyPr/>
        <a:lstStyle/>
        <a:p>
          <a:endParaRPr lang="en-US"/>
        </a:p>
      </dgm:t>
    </dgm:pt>
    <dgm:pt modelId="{9B315CFB-1EEC-0742-975B-923E95FC5403}" type="sibTrans" cxnId="{34B7C53D-924C-0142-86E4-4DB3CC566664}">
      <dgm:prSet/>
      <dgm:spPr/>
      <dgm:t>
        <a:bodyPr/>
        <a:lstStyle/>
        <a:p>
          <a:endParaRPr lang="en-US"/>
        </a:p>
      </dgm:t>
    </dgm:pt>
    <dgm:pt modelId="{5412E02C-0B76-CD42-A13C-A6BDA1CD19D9}">
      <dgm:prSet custT="1"/>
      <dgm:spPr/>
      <dgm:t>
        <a:bodyPr/>
        <a:lstStyle/>
        <a:p>
          <a:pPr rtl="0"/>
          <a:r>
            <a:rPr lang="en-US" sz="2400" dirty="0" smtClean="0"/>
            <a:t>Contemplating a major health care decision</a:t>
          </a:r>
          <a:endParaRPr lang="en-US" sz="2400" dirty="0"/>
        </a:p>
      </dgm:t>
    </dgm:pt>
    <dgm:pt modelId="{59734FC6-D72C-A143-97AA-901B7E1EE949}" type="parTrans" cxnId="{44C38B66-EC28-3346-85A7-276A1BC8D4C6}">
      <dgm:prSet/>
      <dgm:spPr/>
      <dgm:t>
        <a:bodyPr/>
        <a:lstStyle/>
        <a:p>
          <a:endParaRPr lang="en-US"/>
        </a:p>
      </dgm:t>
    </dgm:pt>
    <dgm:pt modelId="{0EBDA015-9879-C843-8B47-388D223FF8D9}" type="sibTrans" cxnId="{44C38B66-EC28-3346-85A7-276A1BC8D4C6}">
      <dgm:prSet/>
      <dgm:spPr/>
      <dgm:t>
        <a:bodyPr/>
        <a:lstStyle/>
        <a:p>
          <a:endParaRPr lang="en-US"/>
        </a:p>
      </dgm:t>
    </dgm:pt>
    <dgm:pt modelId="{0F5811AE-8EDE-3641-85AD-AEC8D8F2C8E9}">
      <dgm:prSet custT="1"/>
      <dgm:spPr/>
      <dgm:t>
        <a:bodyPr/>
        <a:lstStyle/>
        <a:p>
          <a:pPr rtl="0"/>
          <a:r>
            <a:rPr lang="en-US" sz="2400" dirty="0" smtClean="0"/>
            <a:t>Discussing palliative care</a:t>
          </a:r>
        </a:p>
        <a:p>
          <a:pPr rtl="0"/>
          <a:r>
            <a:rPr lang="en-US" sz="2400" dirty="0" smtClean="0"/>
            <a:t>(</a:t>
          </a:r>
          <a:r>
            <a:rPr lang="en-US" sz="2400" dirty="0" err="1" smtClean="0"/>
            <a:t>PalCOF</a:t>
          </a:r>
          <a:r>
            <a:rPr lang="en-US" sz="2400" dirty="0" smtClean="0"/>
            <a:t>)</a:t>
          </a:r>
        </a:p>
        <a:p>
          <a:pPr rtl="0"/>
          <a:endParaRPr lang="en-US" sz="2400" dirty="0"/>
        </a:p>
      </dgm:t>
    </dgm:pt>
    <dgm:pt modelId="{B799B764-6D6A-EB4E-8435-9B236D36BE60}" type="parTrans" cxnId="{9E7B8551-43F7-EB4D-96FB-B2B9ABC17F7F}">
      <dgm:prSet/>
      <dgm:spPr/>
      <dgm:t>
        <a:bodyPr/>
        <a:lstStyle/>
        <a:p>
          <a:endParaRPr lang="en-US"/>
        </a:p>
      </dgm:t>
    </dgm:pt>
    <dgm:pt modelId="{9C06F3CC-8A0B-664C-80DA-D067934967FE}" type="sibTrans" cxnId="{9E7B8551-43F7-EB4D-96FB-B2B9ABC17F7F}">
      <dgm:prSet/>
      <dgm:spPr/>
      <dgm:t>
        <a:bodyPr/>
        <a:lstStyle/>
        <a:p>
          <a:endParaRPr lang="en-US"/>
        </a:p>
      </dgm:t>
    </dgm:pt>
    <dgm:pt modelId="{5DDD2EBD-512A-9845-B967-4FDC474A87F4}" type="pres">
      <dgm:prSet presAssocID="{6A5A4944-12DE-E14F-81D0-716D75E6995C}" presName="diagram" presStyleCnt="0">
        <dgm:presLayoutVars>
          <dgm:dir/>
          <dgm:resizeHandles val="exact"/>
        </dgm:presLayoutVars>
      </dgm:prSet>
      <dgm:spPr/>
      <dgm:t>
        <a:bodyPr/>
        <a:lstStyle/>
        <a:p>
          <a:endParaRPr lang="en-US"/>
        </a:p>
      </dgm:t>
    </dgm:pt>
    <dgm:pt modelId="{AEDB3AEB-229A-9243-894D-A0467505EA3D}" type="pres">
      <dgm:prSet presAssocID="{E7E834F4-87DE-4C43-AF7D-6D30E63815C4}" presName="node" presStyleLbl="node1" presStyleIdx="0" presStyleCnt="9">
        <dgm:presLayoutVars>
          <dgm:bulletEnabled val="1"/>
        </dgm:presLayoutVars>
      </dgm:prSet>
      <dgm:spPr/>
      <dgm:t>
        <a:bodyPr/>
        <a:lstStyle/>
        <a:p>
          <a:endParaRPr lang="en-US"/>
        </a:p>
      </dgm:t>
    </dgm:pt>
    <dgm:pt modelId="{885A2608-A04D-FB49-A34C-2229246F4449}" type="pres">
      <dgm:prSet presAssocID="{3E6C3FBB-0ECB-C44F-AA57-590E15EE1508}" presName="sibTrans" presStyleCnt="0"/>
      <dgm:spPr/>
    </dgm:pt>
    <dgm:pt modelId="{EF3EB968-A3C8-D64E-8D1F-50C9257AC3AA}" type="pres">
      <dgm:prSet presAssocID="{E6398AC9-078B-3E46-866A-4508A85C8E2B}" presName="node" presStyleLbl="node1" presStyleIdx="1" presStyleCnt="9">
        <dgm:presLayoutVars>
          <dgm:bulletEnabled val="1"/>
        </dgm:presLayoutVars>
      </dgm:prSet>
      <dgm:spPr/>
      <dgm:t>
        <a:bodyPr/>
        <a:lstStyle/>
        <a:p>
          <a:endParaRPr lang="en-US"/>
        </a:p>
      </dgm:t>
    </dgm:pt>
    <dgm:pt modelId="{0284D08D-000A-AD47-B07F-D32EF30CA3A2}" type="pres">
      <dgm:prSet presAssocID="{E51BAC85-B364-C845-AF35-F8AC73E41A51}" presName="sibTrans" presStyleCnt="0"/>
      <dgm:spPr/>
    </dgm:pt>
    <dgm:pt modelId="{97A79939-7B78-6149-8B47-B22A50B066DF}" type="pres">
      <dgm:prSet presAssocID="{33F9AC5E-4E4A-FC44-A978-576CD689DAD9}" presName="node" presStyleLbl="node1" presStyleIdx="2" presStyleCnt="9">
        <dgm:presLayoutVars>
          <dgm:bulletEnabled val="1"/>
        </dgm:presLayoutVars>
      </dgm:prSet>
      <dgm:spPr/>
      <dgm:t>
        <a:bodyPr/>
        <a:lstStyle/>
        <a:p>
          <a:endParaRPr lang="en-US"/>
        </a:p>
      </dgm:t>
    </dgm:pt>
    <dgm:pt modelId="{F5CE6ACD-77B2-5E4D-BC96-1994253E44F8}" type="pres">
      <dgm:prSet presAssocID="{5EB2DCD3-FCBC-CB49-8E2D-ED356F30ED6C}" presName="sibTrans" presStyleCnt="0"/>
      <dgm:spPr/>
    </dgm:pt>
    <dgm:pt modelId="{CE9F4996-6565-444D-8C8B-3F1EAE5DA91F}" type="pres">
      <dgm:prSet presAssocID="{5B0679C8-3686-4F4C-B11E-1F1FFA9EDE56}" presName="node" presStyleLbl="node1" presStyleIdx="3" presStyleCnt="9">
        <dgm:presLayoutVars>
          <dgm:bulletEnabled val="1"/>
        </dgm:presLayoutVars>
      </dgm:prSet>
      <dgm:spPr/>
      <dgm:t>
        <a:bodyPr/>
        <a:lstStyle/>
        <a:p>
          <a:endParaRPr lang="en-US"/>
        </a:p>
      </dgm:t>
    </dgm:pt>
    <dgm:pt modelId="{EA9C4CB3-D1AC-124C-920F-5FA247027495}" type="pres">
      <dgm:prSet presAssocID="{48F4E5DA-D4CA-D044-AD1D-BB6E7EF0EA07}" presName="sibTrans" presStyleCnt="0"/>
      <dgm:spPr/>
    </dgm:pt>
    <dgm:pt modelId="{A60B9D3B-3270-4C4B-83C2-E470FC134C8F}" type="pres">
      <dgm:prSet presAssocID="{4ED43E31-6B0D-E946-B4D8-FF314130F135}" presName="node" presStyleLbl="node1" presStyleIdx="4" presStyleCnt="9">
        <dgm:presLayoutVars>
          <dgm:bulletEnabled val="1"/>
        </dgm:presLayoutVars>
      </dgm:prSet>
      <dgm:spPr/>
      <dgm:t>
        <a:bodyPr/>
        <a:lstStyle/>
        <a:p>
          <a:endParaRPr lang="en-US"/>
        </a:p>
      </dgm:t>
    </dgm:pt>
    <dgm:pt modelId="{BDDBAD2D-81BE-7E47-AC1F-C6F39DBB1FA8}" type="pres">
      <dgm:prSet presAssocID="{D1E85BA3-9051-4846-8C77-4742F1617095}" presName="sibTrans" presStyleCnt="0"/>
      <dgm:spPr/>
    </dgm:pt>
    <dgm:pt modelId="{AB885C04-442D-B947-9CFB-6CCE47894079}" type="pres">
      <dgm:prSet presAssocID="{A52D21C6-382D-B640-955D-D52A16CB3A7E}" presName="node" presStyleLbl="node1" presStyleIdx="5" presStyleCnt="9">
        <dgm:presLayoutVars>
          <dgm:bulletEnabled val="1"/>
        </dgm:presLayoutVars>
      </dgm:prSet>
      <dgm:spPr/>
      <dgm:t>
        <a:bodyPr/>
        <a:lstStyle/>
        <a:p>
          <a:endParaRPr lang="en-US"/>
        </a:p>
      </dgm:t>
    </dgm:pt>
    <dgm:pt modelId="{99F063FE-6DBF-5845-B221-AC79083D2463}" type="pres">
      <dgm:prSet presAssocID="{36B33F7A-1ACA-0C46-8AFA-DB163D18B8D1}" presName="sibTrans" presStyleCnt="0"/>
      <dgm:spPr/>
    </dgm:pt>
    <dgm:pt modelId="{70ED8B3A-3E35-CD43-BD59-F5C269430B3D}" type="pres">
      <dgm:prSet presAssocID="{FD28A2AE-F8C2-2B46-8D75-A8BD0BD64777}" presName="node" presStyleLbl="node1" presStyleIdx="6" presStyleCnt="9">
        <dgm:presLayoutVars>
          <dgm:bulletEnabled val="1"/>
        </dgm:presLayoutVars>
      </dgm:prSet>
      <dgm:spPr/>
      <dgm:t>
        <a:bodyPr/>
        <a:lstStyle/>
        <a:p>
          <a:endParaRPr lang="en-US"/>
        </a:p>
      </dgm:t>
    </dgm:pt>
    <dgm:pt modelId="{BDF304DA-50DB-0E4C-8033-D0FEACA7F04C}" type="pres">
      <dgm:prSet presAssocID="{9B315CFB-1EEC-0742-975B-923E95FC5403}" presName="sibTrans" presStyleCnt="0"/>
      <dgm:spPr/>
    </dgm:pt>
    <dgm:pt modelId="{D73C0C52-224C-B347-9571-7EF7FC67C6CA}" type="pres">
      <dgm:prSet presAssocID="{5412E02C-0B76-CD42-A13C-A6BDA1CD19D9}" presName="node" presStyleLbl="node1" presStyleIdx="7" presStyleCnt="9">
        <dgm:presLayoutVars>
          <dgm:bulletEnabled val="1"/>
        </dgm:presLayoutVars>
      </dgm:prSet>
      <dgm:spPr/>
      <dgm:t>
        <a:bodyPr/>
        <a:lstStyle/>
        <a:p>
          <a:endParaRPr lang="en-US"/>
        </a:p>
      </dgm:t>
    </dgm:pt>
    <dgm:pt modelId="{4EA216E6-5ABD-BF48-913A-C19094F979F6}" type="pres">
      <dgm:prSet presAssocID="{0EBDA015-9879-C843-8B47-388D223FF8D9}" presName="sibTrans" presStyleCnt="0"/>
      <dgm:spPr/>
    </dgm:pt>
    <dgm:pt modelId="{6F48CC06-735B-BE42-85D4-2F1D234568E7}" type="pres">
      <dgm:prSet presAssocID="{0F5811AE-8EDE-3641-85AD-AEC8D8F2C8E9}" presName="node" presStyleLbl="node1" presStyleIdx="8" presStyleCnt="9">
        <dgm:presLayoutVars>
          <dgm:bulletEnabled val="1"/>
        </dgm:presLayoutVars>
      </dgm:prSet>
      <dgm:spPr/>
      <dgm:t>
        <a:bodyPr/>
        <a:lstStyle/>
        <a:p>
          <a:endParaRPr lang="en-US"/>
        </a:p>
      </dgm:t>
    </dgm:pt>
  </dgm:ptLst>
  <dgm:cxnLst>
    <dgm:cxn modelId="{F3C57E79-824E-6446-BDD7-A3C4ED93D0A6}" srcId="{6A5A4944-12DE-E14F-81D0-716D75E6995C}" destId="{A52D21C6-382D-B640-955D-D52A16CB3A7E}" srcOrd="5" destOrd="0" parTransId="{6F3EE42E-8F81-4D40-92B8-32BF8F8D60E6}" sibTransId="{36B33F7A-1ACA-0C46-8AFA-DB163D18B8D1}"/>
    <dgm:cxn modelId="{A04CADD1-758C-8146-B196-B09D5E9F5EE6}" srcId="{6A5A4944-12DE-E14F-81D0-716D75E6995C}" destId="{5B0679C8-3686-4F4C-B11E-1F1FFA9EDE56}" srcOrd="3" destOrd="0" parTransId="{67E23F3D-6ADB-9941-8F15-4F988C16B817}" sibTransId="{48F4E5DA-D4CA-D044-AD1D-BB6E7EF0EA07}"/>
    <dgm:cxn modelId="{92AACD2C-4734-AA47-ACA6-458D975687DF}" srcId="{6A5A4944-12DE-E14F-81D0-716D75E6995C}" destId="{E7E834F4-87DE-4C43-AF7D-6D30E63815C4}" srcOrd="0" destOrd="0" parTransId="{03C63220-BB31-8740-AE8B-D76A5E97E41F}" sibTransId="{3E6C3FBB-0ECB-C44F-AA57-590E15EE1508}"/>
    <dgm:cxn modelId="{A1467BE6-BBE1-AD4A-AD3D-AC9A91CE976A}" srcId="{6A5A4944-12DE-E14F-81D0-716D75E6995C}" destId="{33F9AC5E-4E4A-FC44-A978-576CD689DAD9}" srcOrd="2" destOrd="0" parTransId="{CE8F4D66-EECA-A44F-AA46-BB0BBC9C59D8}" sibTransId="{5EB2DCD3-FCBC-CB49-8E2D-ED356F30ED6C}"/>
    <dgm:cxn modelId="{6E272955-B757-A243-9016-E2E8786AD002}" type="presOf" srcId="{E6398AC9-078B-3E46-866A-4508A85C8E2B}" destId="{EF3EB968-A3C8-D64E-8D1F-50C9257AC3AA}" srcOrd="0" destOrd="0" presId="urn:microsoft.com/office/officeart/2005/8/layout/default#15"/>
    <dgm:cxn modelId="{0276E7BE-011E-B149-8E90-9F26C54E5CF3}" type="presOf" srcId="{5412E02C-0B76-CD42-A13C-A6BDA1CD19D9}" destId="{D73C0C52-224C-B347-9571-7EF7FC67C6CA}" srcOrd="0" destOrd="0" presId="urn:microsoft.com/office/officeart/2005/8/layout/default#15"/>
    <dgm:cxn modelId="{44C38B66-EC28-3346-85A7-276A1BC8D4C6}" srcId="{6A5A4944-12DE-E14F-81D0-716D75E6995C}" destId="{5412E02C-0B76-CD42-A13C-A6BDA1CD19D9}" srcOrd="7" destOrd="0" parTransId="{59734FC6-D72C-A143-97AA-901B7E1EE949}" sibTransId="{0EBDA015-9879-C843-8B47-388D223FF8D9}"/>
    <dgm:cxn modelId="{E07154EC-2FDB-B845-B801-8ACA885D0EB2}" type="presOf" srcId="{33F9AC5E-4E4A-FC44-A978-576CD689DAD9}" destId="{97A79939-7B78-6149-8B47-B22A50B066DF}" srcOrd="0" destOrd="0" presId="urn:microsoft.com/office/officeart/2005/8/layout/default#15"/>
    <dgm:cxn modelId="{C4EB025B-CE1A-A74C-A518-560D81D7D01C}" srcId="{6A5A4944-12DE-E14F-81D0-716D75E6995C}" destId="{E6398AC9-078B-3E46-866A-4508A85C8E2B}" srcOrd="1" destOrd="0" parTransId="{8734267B-4E27-A245-BADE-F89B935BCECF}" sibTransId="{E51BAC85-B364-C845-AF35-F8AC73E41A51}"/>
    <dgm:cxn modelId="{BD29EC78-024F-FD4E-93E7-5CCB3F61849B}" type="presOf" srcId="{6A5A4944-12DE-E14F-81D0-716D75E6995C}" destId="{5DDD2EBD-512A-9845-B967-4FDC474A87F4}" srcOrd="0" destOrd="0" presId="urn:microsoft.com/office/officeart/2005/8/layout/default#15"/>
    <dgm:cxn modelId="{064D0473-EC68-364E-B50E-90A6A74BFFA6}" type="presOf" srcId="{E7E834F4-87DE-4C43-AF7D-6D30E63815C4}" destId="{AEDB3AEB-229A-9243-894D-A0467505EA3D}" srcOrd="0" destOrd="0" presId="urn:microsoft.com/office/officeart/2005/8/layout/default#15"/>
    <dgm:cxn modelId="{34B7C53D-924C-0142-86E4-4DB3CC566664}" srcId="{6A5A4944-12DE-E14F-81D0-716D75E6995C}" destId="{FD28A2AE-F8C2-2B46-8D75-A8BD0BD64777}" srcOrd="6" destOrd="0" parTransId="{A7673771-045B-1244-8587-B72169015230}" sibTransId="{9B315CFB-1EEC-0742-975B-923E95FC5403}"/>
    <dgm:cxn modelId="{9E7B8551-43F7-EB4D-96FB-B2B9ABC17F7F}" srcId="{6A5A4944-12DE-E14F-81D0-716D75E6995C}" destId="{0F5811AE-8EDE-3641-85AD-AEC8D8F2C8E9}" srcOrd="8" destOrd="0" parTransId="{B799B764-6D6A-EB4E-8435-9B236D36BE60}" sibTransId="{9C06F3CC-8A0B-664C-80DA-D067934967FE}"/>
    <dgm:cxn modelId="{F4E31E94-5135-4D40-A7BF-55B08F376248}" type="presOf" srcId="{5B0679C8-3686-4F4C-B11E-1F1FFA9EDE56}" destId="{CE9F4996-6565-444D-8C8B-3F1EAE5DA91F}" srcOrd="0" destOrd="0" presId="urn:microsoft.com/office/officeart/2005/8/layout/default#15"/>
    <dgm:cxn modelId="{C69328FA-00A0-154E-A51D-FA58BB10A31F}" srcId="{6A5A4944-12DE-E14F-81D0-716D75E6995C}" destId="{4ED43E31-6B0D-E946-B4D8-FF314130F135}" srcOrd="4" destOrd="0" parTransId="{F5783DC5-A281-7242-89FC-3F946B4E0129}" sibTransId="{D1E85BA3-9051-4846-8C77-4742F1617095}"/>
    <dgm:cxn modelId="{A69D2043-4D94-A342-8010-D751029284BC}" type="presOf" srcId="{4ED43E31-6B0D-E946-B4D8-FF314130F135}" destId="{A60B9D3B-3270-4C4B-83C2-E470FC134C8F}" srcOrd="0" destOrd="0" presId="urn:microsoft.com/office/officeart/2005/8/layout/default#15"/>
    <dgm:cxn modelId="{4F2F86E7-CC66-414B-9CA8-4805862F5BA0}" type="presOf" srcId="{A52D21C6-382D-B640-955D-D52A16CB3A7E}" destId="{AB885C04-442D-B947-9CFB-6CCE47894079}" srcOrd="0" destOrd="0" presId="urn:microsoft.com/office/officeart/2005/8/layout/default#15"/>
    <dgm:cxn modelId="{F14B368D-A12E-0048-8E20-1E5ECF2B1D8D}" type="presOf" srcId="{0F5811AE-8EDE-3641-85AD-AEC8D8F2C8E9}" destId="{6F48CC06-735B-BE42-85D4-2F1D234568E7}" srcOrd="0" destOrd="0" presId="urn:microsoft.com/office/officeart/2005/8/layout/default#15"/>
    <dgm:cxn modelId="{D37E181A-2685-FE4C-A97B-73D554C9B9D2}" type="presOf" srcId="{FD28A2AE-F8C2-2B46-8D75-A8BD0BD64777}" destId="{70ED8B3A-3E35-CD43-BD59-F5C269430B3D}" srcOrd="0" destOrd="0" presId="urn:microsoft.com/office/officeart/2005/8/layout/default#15"/>
    <dgm:cxn modelId="{864AD477-69C8-1E45-8AAF-193930CA2DC2}" type="presParOf" srcId="{5DDD2EBD-512A-9845-B967-4FDC474A87F4}" destId="{AEDB3AEB-229A-9243-894D-A0467505EA3D}" srcOrd="0" destOrd="0" presId="urn:microsoft.com/office/officeart/2005/8/layout/default#15"/>
    <dgm:cxn modelId="{29AA4BDA-50A4-4647-8E0D-5AFD3F760757}" type="presParOf" srcId="{5DDD2EBD-512A-9845-B967-4FDC474A87F4}" destId="{885A2608-A04D-FB49-A34C-2229246F4449}" srcOrd="1" destOrd="0" presId="urn:microsoft.com/office/officeart/2005/8/layout/default#15"/>
    <dgm:cxn modelId="{28339C8B-1FB6-5846-A6AA-DF85B7A1E4DB}" type="presParOf" srcId="{5DDD2EBD-512A-9845-B967-4FDC474A87F4}" destId="{EF3EB968-A3C8-D64E-8D1F-50C9257AC3AA}" srcOrd="2" destOrd="0" presId="urn:microsoft.com/office/officeart/2005/8/layout/default#15"/>
    <dgm:cxn modelId="{75C0FD2B-C581-4447-A6C0-72FA2BE50BB6}" type="presParOf" srcId="{5DDD2EBD-512A-9845-B967-4FDC474A87F4}" destId="{0284D08D-000A-AD47-B07F-D32EF30CA3A2}" srcOrd="3" destOrd="0" presId="urn:microsoft.com/office/officeart/2005/8/layout/default#15"/>
    <dgm:cxn modelId="{6F26A95B-7007-F043-9EAD-42B3820EC4F8}" type="presParOf" srcId="{5DDD2EBD-512A-9845-B967-4FDC474A87F4}" destId="{97A79939-7B78-6149-8B47-B22A50B066DF}" srcOrd="4" destOrd="0" presId="urn:microsoft.com/office/officeart/2005/8/layout/default#15"/>
    <dgm:cxn modelId="{4FA0303F-88CB-2B4E-9328-478F61A9A01D}" type="presParOf" srcId="{5DDD2EBD-512A-9845-B967-4FDC474A87F4}" destId="{F5CE6ACD-77B2-5E4D-BC96-1994253E44F8}" srcOrd="5" destOrd="0" presId="urn:microsoft.com/office/officeart/2005/8/layout/default#15"/>
    <dgm:cxn modelId="{3A3592AB-6368-1D4C-AF13-50CFF832931E}" type="presParOf" srcId="{5DDD2EBD-512A-9845-B967-4FDC474A87F4}" destId="{CE9F4996-6565-444D-8C8B-3F1EAE5DA91F}" srcOrd="6" destOrd="0" presId="urn:microsoft.com/office/officeart/2005/8/layout/default#15"/>
    <dgm:cxn modelId="{F50CE71E-1F13-6E41-B2DE-DC48D7FA82A7}" type="presParOf" srcId="{5DDD2EBD-512A-9845-B967-4FDC474A87F4}" destId="{EA9C4CB3-D1AC-124C-920F-5FA247027495}" srcOrd="7" destOrd="0" presId="urn:microsoft.com/office/officeart/2005/8/layout/default#15"/>
    <dgm:cxn modelId="{A4A8C7A6-67FA-AD45-9E92-AB421CCA830C}" type="presParOf" srcId="{5DDD2EBD-512A-9845-B967-4FDC474A87F4}" destId="{A60B9D3B-3270-4C4B-83C2-E470FC134C8F}" srcOrd="8" destOrd="0" presId="urn:microsoft.com/office/officeart/2005/8/layout/default#15"/>
    <dgm:cxn modelId="{778334D0-D864-B544-8641-A654A035E3F6}" type="presParOf" srcId="{5DDD2EBD-512A-9845-B967-4FDC474A87F4}" destId="{BDDBAD2D-81BE-7E47-AC1F-C6F39DBB1FA8}" srcOrd="9" destOrd="0" presId="urn:microsoft.com/office/officeart/2005/8/layout/default#15"/>
    <dgm:cxn modelId="{81DD0C26-ACB9-C349-B7CD-6781AA75D509}" type="presParOf" srcId="{5DDD2EBD-512A-9845-B967-4FDC474A87F4}" destId="{AB885C04-442D-B947-9CFB-6CCE47894079}" srcOrd="10" destOrd="0" presId="urn:microsoft.com/office/officeart/2005/8/layout/default#15"/>
    <dgm:cxn modelId="{CC9F1043-FBAB-814B-87EC-90BBF67033BB}" type="presParOf" srcId="{5DDD2EBD-512A-9845-B967-4FDC474A87F4}" destId="{99F063FE-6DBF-5845-B221-AC79083D2463}" srcOrd="11" destOrd="0" presId="urn:microsoft.com/office/officeart/2005/8/layout/default#15"/>
    <dgm:cxn modelId="{71861E7F-1385-7F46-B6EB-8D8A4180087B}" type="presParOf" srcId="{5DDD2EBD-512A-9845-B967-4FDC474A87F4}" destId="{70ED8B3A-3E35-CD43-BD59-F5C269430B3D}" srcOrd="12" destOrd="0" presId="urn:microsoft.com/office/officeart/2005/8/layout/default#15"/>
    <dgm:cxn modelId="{8FC2BB1E-D219-BC47-B3F3-6C4246D23447}" type="presParOf" srcId="{5DDD2EBD-512A-9845-B967-4FDC474A87F4}" destId="{BDF304DA-50DB-0E4C-8033-D0FEACA7F04C}" srcOrd="13" destOrd="0" presId="urn:microsoft.com/office/officeart/2005/8/layout/default#15"/>
    <dgm:cxn modelId="{A0099710-EF7E-FD43-AFE7-7AE1404AB549}" type="presParOf" srcId="{5DDD2EBD-512A-9845-B967-4FDC474A87F4}" destId="{D73C0C52-224C-B347-9571-7EF7FC67C6CA}" srcOrd="14" destOrd="0" presId="urn:microsoft.com/office/officeart/2005/8/layout/default#15"/>
    <dgm:cxn modelId="{64972139-F67C-5E4D-8CF2-06576B4D4905}" type="presParOf" srcId="{5DDD2EBD-512A-9845-B967-4FDC474A87F4}" destId="{4EA216E6-5ABD-BF48-913A-C19094F979F6}" srcOrd="15" destOrd="0" presId="urn:microsoft.com/office/officeart/2005/8/layout/default#15"/>
    <dgm:cxn modelId="{CD59210A-4982-3747-92D4-666FAB393C4F}" type="presParOf" srcId="{5DDD2EBD-512A-9845-B967-4FDC474A87F4}" destId="{6F48CC06-735B-BE42-85D4-2F1D234568E7}" srcOrd="16" destOrd="0" presId="urn:microsoft.com/office/officeart/2005/8/layout/default#1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C4A9266E-4D70-2F40-BEAC-E90647AA0EAE}" type="doc">
      <dgm:prSet loTypeId="urn:microsoft.com/office/officeart/2005/8/layout/list1" loCatId="list" qsTypeId="urn:microsoft.com/office/officeart/2005/8/quickstyle/simple4" qsCatId="simple" csTypeId="urn:microsoft.com/office/officeart/2005/8/colors/accent1_2" csCatId="accent1"/>
      <dgm:spPr/>
      <dgm:t>
        <a:bodyPr/>
        <a:lstStyle/>
        <a:p>
          <a:endParaRPr lang="en-US"/>
        </a:p>
      </dgm:t>
    </dgm:pt>
    <dgm:pt modelId="{2135BB8F-EFB7-9D43-83FE-C14383242DBE}">
      <dgm:prSet/>
      <dgm:spPr/>
      <dgm:t>
        <a:bodyPr/>
        <a:lstStyle/>
        <a:p>
          <a:pPr rtl="0"/>
          <a:r>
            <a:rPr lang="en-US" dirty="0" smtClean="0"/>
            <a:t>Attitudes</a:t>
          </a:r>
          <a:endParaRPr lang="en-US" dirty="0"/>
        </a:p>
      </dgm:t>
    </dgm:pt>
    <dgm:pt modelId="{E1AA5381-7E25-4846-9FFC-D5DD141BD32D}" type="parTrans" cxnId="{0206F178-4A2E-2E41-8C5A-89DEA7EB7A2A}">
      <dgm:prSet/>
      <dgm:spPr/>
      <dgm:t>
        <a:bodyPr/>
        <a:lstStyle/>
        <a:p>
          <a:endParaRPr lang="en-US"/>
        </a:p>
      </dgm:t>
    </dgm:pt>
    <dgm:pt modelId="{0017CC8A-4DCE-054C-8FB7-4FC8B3A7A0D0}" type="sibTrans" cxnId="{0206F178-4A2E-2E41-8C5A-89DEA7EB7A2A}">
      <dgm:prSet/>
      <dgm:spPr/>
      <dgm:t>
        <a:bodyPr/>
        <a:lstStyle/>
        <a:p>
          <a:endParaRPr lang="en-US"/>
        </a:p>
      </dgm:t>
    </dgm:pt>
    <dgm:pt modelId="{9BE0DA7F-DE6A-F345-8BF9-E25759B6EAE3}">
      <dgm:prSet/>
      <dgm:spPr/>
      <dgm:t>
        <a:bodyPr/>
        <a:lstStyle/>
        <a:p>
          <a:pPr rtl="0"/>
          <a:r>
            <a:rPr lang="en-US" dirty="0" smtClean="0"/>
            <a:t>Curiosity</a:t>
          </a:r>
          <a:endParaRPr lang="en-US" dirty="0"/>
        </a:p>
      </dgm:t>
    </dgm:pt>
    <dgm:pt modelId="{D3E3C580-7FE4-AB40-9061-CF2E7BAE5160}" type="parTrans" cxnId="{215F8619-30C1-3046-A7D9-D9CF64BF0D82}">
      <dgm:prSet/>
      <dgm:spPr/>
      <dgm:t>
        <a:bodyPr/>
        <a:lstStyle/>
        <a:p>
          <a:endParaRPr lang="en-US"/>
        </a:p>
      </dgm:t>
    </dgm:pt>
    <dgm:pt modelId="{D6C12E49-CF66-5842-995E-DC48365D3256}" type="sibTrans" cxnId="{215F8619-30C1-3046-A7D9-D9CF64BF0D82}">
      <dgm:prSet/>
      <dgm:spPr/>
      <dgm:t>
        <a:bodyPr/>
        <a:lstStyle/>
        <a:p>
          <a:endParaRPr lang="en-US"/>
        </a:p>
      </dgm:t>
    </dgm:pt>
    <dgm:pt modelId="{FC3BB2FD-DB9A-5444-A12D-1932BEFEEF04}">
      <dgm:prSet/>
      <dgm:spPr/>
      <dgm:t>
        <a:bodyPr/>
        <a:lstStyle/>
        <a:p>
          <a:pPr rtl="0"/>
          <a:r>
            <a:rPr lang="en-US" dirty="0" smtClean="0"/>
            <a:t>Empathy</a:t>
          </a:r>
          <a:endParaRPr lang="en-US" dirty="0"/>
        </a:p>
      </dgm:t>
    </dgm:pt>
    <dgm:pt modelId="{171CA41B-3BBC-6C42-838A-05ED6B76DEC2}" type="parTrans" cxnId="{335890ED-26B1-A345-937D-CBC11AA44946}">
      <dgm:prSet/>
      <dgm:spPr/>
      <dgm:t>
        <a:bodyPr/>
        <a:lstStyle/>
        <a:p>
          <a:endParaRPr lang="en-US"/>
        </a:p>
      </dgm:t>
    </dgm:pt>
    <dgm:pt modelId="{AE9E1B8E-8230-7E42-B999-C99B9F38D78C}" type="sibTrans" cxnId="{335890ED-26B1-A345-937D-CBC11AA44946}">
      <dgm:prSet/>
      <dgm:spPr/>
      <dgm:t>
        <a:bodyPr/>
        <a:lstStyle/>
        <a:p>
          <a:endParaRPr lang="en-US"/>
        </a:p>
      </dgm:t>
    </dgm:pt>
    <dgm:pt modelId="{10ACFFD3-660F-FF4F-9946-09E1064C61E5}">
      <dgm:prSet/>
      <dgm:spPr/>
      <dgm:t>
        <a:bodyPr/>
        <a:lstStyle/>
        <a:p>
          <a:pPr rtl="0"/>
          <a:r>
            <a:rPr lang="en-US" dirty="0" smtClean="0"/>
            <a:t>Remembering, when patients do not do something, there is always a reason</a:t>
          </a:r>
          <a:endParaRPr lang="en-US" dirty="0"/>
        </a:p>
      </dgm:t>
    </dgm:pt>
    <dgm:pt modelId="{1604C367-8416-8142-91B6-AC1D2CCA825E}" type="parTrans" cxnId="{327ADBF2-6FDB-A846-9F1C-179790160E03}">
      <dgm:prSet/>
      <dgm:spPr/>
      <dgm:t>
        <a:bodyPr/>
        <a:lstStyle/>
        <a:p>
          <a:endParaRPr lang="en-US"/>
        </a:p>
      </dgm:t>
    </dgm:pt>
    <dgm:pt modelId="{0A7BA4A2-23B2-EB4E-8B3E-38AAE014C455}" type="sibTrans" cxnId="{327ADBF2-6FDB-A846-9F1C-179790160E03}">
      <dgm:prSet/>
      <dgm:spPr/>
      <dgm:t>
        <a:bodyPr/>
        <a:lstStyle/>
        <a:p>
          <a:endParaRPr lang="en-US"/>
        </a:p>
      </dgm:t>
    </dgm:pt>
    <dgm:pt modelId="{29553D9E-13DD-8C40-81BA-EAEE0AA98400}">
      <dgm:prSet/>
      <dgm:spPr/>
      <dgm:t>
        <a:bodyPr/>
        <a:lstStyle/>
        <a:p>
          <a:pPr rtl="0"/>
          <a:r>
            <a:rPr lang="en-US" dirty="0" smtClean="0"/>
            <a:t>Cultural humility</a:t>
          </a:r>
          <a:endParaRPr lang="en-US" dirty="0"/>
        </a:p>
      </dgm:t>
    </dgm:pt>
    <dgm:pt modelId="{1600CF93-F5AA-B449-B845-F6C0B38087D8}" type="parTrans" cxnId="{8BF739D5-4D89-2540-B365-8BA10EF6A2A0}">
      <dgm:prSet/>
      <dgm:spPr/>
      <dgm:t>
        <a:bodyPr/>
        <a:lstStyle/>
        <a:p>
          <a:endParaRPr lang="en-US"/>
        </a:p>
      </dgm:t>
    </dgm:pt>
    <dgm:pt modelId="{D0F66FB4-59BD-F64C-844E-CD78B7FC602F}" type="sibTrans" cxnId="{8BF739D5-4D89-2540-B365-8BA10EF6A2A0}">
      <dgm:prSet/>
      <dgm:spPr/>
      <dgm:t>
        <a:bodyPr/>
        <a:lstStyle/>
        <a:p>
          <a:endParaRPr lang="en-US"/>
        </a:p>
      </dgm:t>
    </dgm:pt>
    <dgm:pt modelId="{F9D7FA4D-86BD-A04C-BE21-2C3AEA8BA614}">
      <dgm:prSet/>
      <dgm:spPr/>
      <dgm:t>
        <a:bodyPr/>
        <a:lstStyle/>
        <a:p>
          <a:pPr rtl="0"/>
          <a:r>
            <a:rPr lang="en-US" dirty="0" smtClean="0"/>
            <a:t>Skills</a:t>
          </a:r>
          <a:endParaRPr lang="en-US" dirty="0"/>
        </a:p>
      </dgm:t>
    </dgm:pt>
    <dgm:pt modelId="{0C3C627A-F09A-FD4F-84AC-5B0A3233B3DB}" type="parTrans" cxnId="{0D341BBD-E43A-B54D-B9B9-002226FDDFE4}">
      <dgm:prSet/>
      <dgm:spPr/>
      <dgm:t>
        <a:bodyPr/>
        <a:lstStyle/>
        <a:p>
          <a:endParaRPr lang="en-US"/>
        </a:p>
      </dgm:t>
    </dgm:pt>
    <dgm:pt modelId="{9D0378AB-74F9-6844-B5FC-EBFF70A7999E}" type="sibTrans" cxnId="{0D341BBD-E43A-B54D-B9B9-002226FDDFE4}">
      <dgm:prSet/>
      <dgm:spPr/>
      <dgm:t>
        <a:bodyPr/>
        <a:lstStyle/>
        <a:p>
          <a:endParaRPr lang="en-US"/>
        </a:p>
      </dgm:t>
    </dgm:pt>
    <dgm:pt modelId="{6D9E64FB-C694-8B40-BFD7-BFDA1D3C4699}">
      <dgm:prSet/>
      <dgm:spPr/>
      <dgm:t>
        <a:bodyPr/>
        <a:lstStyle/>
        <a:p>
          <a:pPr rtl="0"/>
          <a:r>
            <a:rPr lang="en-US" dirty="0" smtClean="0"/>
            <a:t>Reflective listing</a:t>
          </a:r>
          <a:endParaRPr lang="en-US" dirty="0"/>
        </a:p>
      </dgm:t>
    </dgm:pt>
    <dgm:pt modelId="{7AB4F0B3-E224-5C4B-ACB7-500407D5CDEB}" type="parTrans" cxnId="{B00A686B-4BF3-AC4E-83FA-2C3CC19D956C}">
      <dgm:prSet/>
      <dgm:spPr/>
      <dgm:t>
        <a:bodyPr/>
        <a:lstStyle/>
        <a:p>
          <a:endParaRPr lang="en-US"/>
        </a:p>
      </dgm:t>
    </dgm:pt>
    <dgm:pt modelId="{95636542-3459-DD40-BE7A-5B46EA721DD8}" type="sibTrans" cxnId="{B00A686B-4BF3-AC4E-83FA-2C3CC19D956C}">
      <dgm:prSet/>
      <dgm:spPr/>
      <dgm:t>
        <a:bodyPr/>
        <a:lstStyle/>
        <a:p>
          <a:endParaRPr lang="en-US"/>
        </a:p>
      </dgm:t>
    </dgm:pt>
    <dgm:pt modelId="{9BFE182A-CDD2-DD4A-ADB7-49C39B68DC36}">
      <dgm:prSet/>
      <dgm:spPr/>
      <dgm:t>
        <a:bodyPr/>
        <a:lstStyle/>
        <a:p>
          <a:pPr rtl="0"/>
          <a:r>
            <a:rPr lang="en-US" dirty="0" smtClean="0"/>
            <a:t>Open ended, focused questions</a:t>
          </a:r>
          <a:endParaRPr lang="en-US" dirty="0"/>
        </a:p>
      </dgm:t>
    </dgm:pt>
    <dgm:pt modelId="{1F62941D-1B0F-CC42-AA54-403913CF02B4}" type="parTrans" cxnId="{B6C05118-7530-6740-BB4A-3BE5F6F80C23}">
      <dgm:prSet/>
      <dgm:spPr/>
      <dgm:t>
        <a:bodyPr/>
        <a:lstStyle/>
        <a:p>
          <a:endParaRPr lang="en-US"/>
        </a:p>
      </dgm:t>
    </dgm:pt>
    <dgm:pt modelId="{4518A933-0CE6-2D44-A6F5-F202A3DFA1BB}" type="sibTrans" cxnId="{B6C05118-7530-6740-BB4A-3BE5F6F80C23}">
      <dgm:prSet/>
      <dgm:spPr/>
      <dgm:t>
        <a:bodyPr/>
        <a:lstStyle/>
        <a:p>
          <a:endParaRPr lang="en-US"/>
        </a:p>
      </dgm:t>
    </dgm:pt>
    <dgm:pt modelId="{1D513A04-2BE9-484A-8208-8413101B5BD4}">
      <dgm:prSet/>
      <dgm:spPr/>
      <dgm:t>
        <a:bodyPr/>
        <a:lstStyle/>
        <a:p>
          <a:pPr rtl="0"/>
          <a:endParaRPr lang="en-US" dirty="0"/>
        </a:p>
      </dgm:t>
    </dgm:pt>
    <dgm:pt modelId="{36B71546-4942-DE4B-9845-368E764404D2}" type="parTrans" cxnId="{7059677E-CDF6-D04B-AF03-375491594EFB}">
      <dgm:prSet/>
      <dgm:spPr/>
      <dgm:t>
        <a:bodyPr/>
        <a:lstStyle/>
        <a:p>
          <a:endParaRPr lang="en-US"/>
        </a:p>
      </dgm:t>
    </dgm:pt>
    <dgm:pt modelId="{C7BF6892-4F3A-434C-81A9-6303E555087B}" type="sibTrans" cxnId="{7059677E-CDF6-D04B-AF03-375491594EFB}">
      <dgm:prSet/>
      <dgm:spPr/>
      <dgm:t>
        <a:bodyPr/>
        <a:lstStyle/>
        <a:p>
          <a:endParaRPr lang="en-US"/>
        </a:p>
      </dgm:t>
    </dgm:pt>
    <dgm:pt modelId="{236618BB-4911-1B48-B903-20E157C927E9}" type="pres">
      <dgm:prSet presAssocID="{C4A9266E-4D70-2F40-BEAC-E90647AA0EAE}" presName="linear" presStyleCnt="0">
        <dgm:presLayoutVars>
          <dgm:dir/>
          <dgm:animLvl val="lvl"/>
          <dgm:resizeHandles val="exact"/>
        </dgm:presLayoutVars>
      </dgm:prSet>
      <dgm:spPr/>
      <dgm:t>
        <a:bodyPr/>
        <a:lstStyle/>
        <a:p>
          <a:endParaRPr lang="en-US"/>
        </a:p>
      </dgm:t>
    </dgm:pt>
    <dgm:pt modelId="{C9BE5002-E4A6-B342-9EFC-7B9B40A2B45D}" type="pres">
      <dgm:prSet presAssocID="{2135BB8F-EFB7-9D43-83FE-C14383242DBE}" presName="parentLin" presStyleCnt="0"/>
      <dgm:spPr/>
    </dgm:pt>
    <dgm:pt modelId="{A8DE44B2-2BBF-5E4D-981A-32DBB431AF0E}" type="pres">
      <dgm:prSet presAssocID="{2135BB8F-EFB7-9D43-83FE-C14383242DBE}" presName="parentLeftMargin" presStyleLbl="node1" presStyleIdx="0" presStyleCnt="2"/>
      <dgm:spPr/>
      <dgm:t>
        <a:bodyPr/>
        <a:lstStyle/>
        <a:p>
          <a:endParaRPr lang="en-US"/>
        </a:p>
      </dgm:t>
    </dgm:pt>
    <dgm:pt modelId="{0E659E19-7FF6-FE4B-A8C8-2B5495F1E737}" type="pres">
      <dgm:prSet presAssocID="{2135BB8F-EFB7-9D43-83FE-C14383242DBE}" presName="parentText" presStyleLbl="node1" presStyleIdx="0" presStyleCnt="2">
        <dgm:presLayoutVars>
          <dgm:chMax val="0"/>
          <dgm:bulletEnabled val="1"/>
        </dgm:presLayoutVars>
      </dgm:prSet>
      <dgm:spPr/>
      <dgm:t>
        <a:bodyPr/>
        <a:lstStyle/>
        <a:p>
          <a:endParaRPr lang="en-US"/>
        </a:p>
      </dgm:t>
    </dgm:pt>
    <dgm:pt modelId="{89D689ED-797C-0147-9C9A-35FF5CDF74BA}" type="pres">
      <dgm:prSet presAssocID="{2135BB8F-EFB7-9D43-83FE-C14383242DBE}" presName="negativeSpace" presStyleCnt="0"/>
      <dgm:spPr/>
    </dgm:pt>
    <dgm:pt modelId="{93F1F2E9-4CF5-A845-8CAB-E1BB1EC8D47E}" type="pres">
      <dgm:prSet presAssocID="{2135BB8F-EFB7-9D43-83FE-C14383242DBE}" presName="childText" presStyleLbl="conFgAcc1" presStyleIdx="0" presStyleCnt="2">
        <dgm:presLayoutVars>
          <dgm:bulletEnabled val="1"/>
        </dgm:presLayoutVars>
      </dgm:prSet>
      <dgm:spPr/>
      <dgm:t>
        <a:bodyPr/>
        <a:lstStyle/>
        <a:p>
          <a:endParaRPr lang="en-US"/>
        </a:p>
      </dgm:t>
    </dgm:pt>
    <dgm:pt modelId="{94D4BF8E-1D7E-C94C-BB05-01A11B145AEB}" type="pres">
      <dgm:prSet presAssocID="{0017CC8A-4DCE-054C-8FB7-4FC8B3A7A0D0}" presName="spaceBetweenRectangles" presStyleCnt="0"/>
      <dgm:spPr/>
    </dgm:pt>
    <dgm:pt modelId="{B3136BBC-0BB6-9148-A022-0B465895D429}" type="pres">
      <dgm:prSet presAssocID="{F9D7FA4D-86BD-A04C-BE21-2C3AEA8BA614}" presName="parentLin" presStyleCnt="0"/>
      <dgm:spPr/>
    </dgm:pt>
    <dgm:pt modelId="{6F928BDA-45E1-E64A-91FC-5BA9B84A5748}" type="pres">
      <dgm:prSet presAssocID="{F9D7FA4D-86BD-A04C-BE21-2C3AEA8BA614}" presName="parentLeftMargin" presStyleLbl="node1" presStyleIdx="0" presStyleCnt="2"/>
      <dgm:spPr/>
      <dgm:t>
        <a:bodyPr/>
        <a:lstStyle/>
        <a:p>
          <a:endParaRPr lang="en-US"/>
        </a:p>
      </dgm:t>
    </dgm:pt>
    <dgm:pt modelId="{36BA32DD-334E-A94E-87D5-1C34D31ED407}" type="pres">
      <dgm:prSet presAssocID="{F9D7FA4D-86BD-A04C-BE21-2C3AEA8BA614}" presName="parentText" presStyleLbl="node1" presStyleIdx="1" presStyleCnt="2">
        <dgm:presLayoutVars>
          <dgm:chMax val="0"/>
          <dgm:bulletEnabled val="1"/>
        </dgm:presLayoutVars>
      </dgm:prSet>
      <dgm:spPr/>
      <dgm:t>
        <a:bodyPr/>
        <a:lstStyle/>
        <a:p>
          <a:endParaRPr lang="en-US"/>
        </a:p>
      </dgm:t>
    </dgm:pt>
    <dgm:pt modelId="{AC7F354B-3ACF-044D-91FF-3F33824A5536}" type="pres">
      <dgm:prSet presAssocID="{F9D7FA4D-86BD-A04C-BE21-2C3AEA8BA614}" presName="negativeSpace" presStyleCnt="0"/>
      <dgm:spPr/>
    </dgm:pt>
    <dgm:pt modelId="{578CF42E-73ED-0A41-BFEE-90FA15BD7A30}" type="pres">
      <dgm:prSet presAssocID="{F9D7FA4D-86BD-A04C-BE21-2C3AEA8BA614}" presName="childText" presStyleLbl="conFgAcc1" presStyleIdx="1" presStyleCnt="2">
        <dgm:presLayoutVars>
          <dgm:bulletEnabled val="1"/>
        </dgm:presLayoutVars>
      </dgm:prSet>
      <dgm:spPr/>
      <dgm:t>
        <a:bodyPr/>
        <a:lstStyle/>
        <a:p>
          <a:endParaRPr lang="en-US"/>
        </a:p>
      </dgm:t>
    </dgm:pt>
  </dgm:ptLst>
  <dgm:cxnLst>
    <dgm:cxn modelId="{D7A9D0AB-28A7-B94D-8056-08ECDD4CB726}" type="presOf" srcId="{9BE0DA7F-DE6A-F345-8BF9-E25759B6EAE3}" destId="{93F1F2E9-4CF5-A845-8CAB-E1BB1EC8D47E}" srcOrd="0" destOrd="0" presId="urn:microsoft.com/office/officeart/2005/8/layout/list1"/>
    <dgm:cxn modelId="{F7014607-B40D-4C43-A6A8-C0C95795613E}" type="presOf" srcId="{1D513A04-2BE9-484A-8208-8413101B5BD4}" destId="{578CF42E-73ED-0A41-BFEE-90FA15BD7A30}" srcOrd="0" destOrd="2" presId="urn:microsoft.com/office/officeart/2005/8/layout/list1"/>
    <dgm:cxn modelId="{215F8619-30C1-3046-A7D9-D9CF64BF0D82}" srcId="{2135BB8F-EFB7-9D43-83FE-C14383242DBE}" destId="{9BE0DA7F-DE6A-F345-8BF9-E25759B6EAE3}" srcOrd="0" destOrd="0" parTransId="{D3E3C580-7FE4-AB40-9061-CF2E7BAE5160}" sibTransId="{D6C12E49-CF66-5842-995E-DC48365D3256}"/>
    <dgm:cxn modelId="{B9C72119-D5CC-F44F-A136-B471A1D5F18C}" type="presOf" srcId="{2135BB8F-EFB7-9D43-83FE-C14383242DBE}" destId="{0E659E19-7FF6-FE4B-A8C8-2B5495F1E737}" srcOrd="1" destOrd="0" presId="urn:microsoft.com/office/officeart/2005/8/layout/list1"/>
    <dgm:cxn modelId="{4C8FEA7C-3106-2A4E-83C2-60FE45EA0075}" type="presOf" srcId="{FC3BB2FD-DB9A-5444-A12D-1932BEFEEF04}" destId="{93F1F2E9-4CF5-A845-8CAB-E1BB1EC8D47E}" srcOrd="0" destOrd="1" presId="urn:microsoft.com/office/officeart/2005/8/layout/list1"/>
    <dgm:cxn modelId="{696E4422-3D61-C548-818D-A235159E0921}" type="presOf" srcId="{2135BB8F-EFB7-9D43-83FE-C14383242DBE}" destId="{A8DE44B2-2BBF-5E4D-981A-32DBB431AF0E}" srcOrd="0" destOrd="0" presId="urn:microsoft.com/office/officeart/2005/8/layout/list1"/>
    <dgm:cxn modelId="{62B6936B-7CC5-8340-8DD5-CDF510226605}" type="presOf" srcId="{6D9E64FB-C694-8B40-BFD7-BFDA1D3C4699}" destId="{578CF42E-73ED-0A41-BFEE-90FA15BD7A30}" srcOrd="0" destOrd="0" presId="urn:microsoft.com/office/officeart/2005/8/layout/list1"/>
    <dgm:cxn modelId="{99EC16A7-C3F1-6B47-A34D-C51DAD6A72C0}" type="presOf" srcId="{F9D7FA4D-86BD-A04C-BE21-2C3AEA8BA614}" destId="{6F928BDA-45E1-E64A-91FC-5BA9B84A5748}" srcOrd="0" destOrd="0" presId="urn:microsoft.com/office/officeart/2005/8/layout/list1"/>
    <dgm:cxn modelId="{FE549096-58C9-2341-AFF0-0DB15368968B}" type="presOf" srcId="{9BFE182A-CDD2-DD4A-ADB7-49C39B68DC36}" destId="{578CF42E-73ED-0A41-BFEE-90FA15BD7A30}" srcOrd="0" destOrd="1" presId="urn:microsoft.com/office/officeart/2005/8/layout/list1"/>
    <dgm:cxn modelId="{F39A866C-967E-5D40-ABB3-682226308492}" type="presOf" srcId="{29553D9E-13DD-8C40-81BA-EAEE0AA98400}" destId="{93F1F2E9-4CF5-A845-8CAB-E1BB1EC8D47E}" srcOrd="0" destOrd="3" presId="urn:microsoft.com/office/officeart/2005/8/layout/list1"/>
    <dgm:cxn modelId="{8BF739D5-4D89-2540-B365-8BA10EF6A2A0}" srcId="{2135BB8F-EFB7-9D43-83FE-C14383242DBE}" destId="{29553D9E-13DD-8C40-81BA-EAEE0AA98400}" srcOrd="3" destOrd="0" parTransId="{1600CF93-F5AA-B449-B845-F6C0B38087D8}" sibTransId="{D0F66FB4-59BD-F64C-844E-CD78B7FC602F}"/>
    <dgm:cxn modelId="{327ADBF2-6FDB-A846-9F1C-179790160E03}" srcId="{2135BB8F-EFB7-9D43-83FE-C14383242DBE}" destId="{10ACFFD3-660F-FF4F-9946-09E1064C61E5}" srcOrd="2" destOrd="0" parTransId="{1604C367-8416-8142-91B6-AC1D2CCA825E}" sibTransId="{0A7BA4A2-23B2-EB4E-8B3E-38AAE014C455}"/>
    <dgm:cxn modelId="{335890ED-26B1-A345-937D-CBC11AA44946}" srcId="{2135BB8F-EFB7-9D43-83FE-C14383242DBE}" destId="{FC3BB2FD-DB9A-5444-A12D-1932BEFEEF04}" srcOrd="1" destOrd="0" parTransId="{171CA41B-3BBC-6C42-838A-05ED6B76DEC2}" sibTransId="{AE9E1B8E-8230-7E42-B999-C99B9F38D78C}"/>
    <dgm:cxn modelId="{0D341BBD-E43A-B54D-B9B9-002226FDDFE4}" srcId="{C4A9266E-4D70-2F40-BEAC-E90647AA0EAE}" destId="{F9D7FA4D-86BD-A04C-BE21-2C3AEA8BA614}" srcOrd="1" destOrd="0" parTransId="{0C3C627A-F09A-FD4F-84AC-5B0A3233B3DB}" sibTransId="{9D0378AB-74F9-6844-B5FC-EBFF70A7999E}"/>
    <dgm:cxn modelId="{7059677E-CDF6-D04B-AF03-375491594EFB}" srcId="{F9D7FA4D-86BD-A04C-BE21-2C3AEA8BA614}" destId="{1D513A04-2BE9-484A-8208-8413101B5BD4}" srcOrd="2" destOrd="0" parTransId="{36B71546-4942-DE4B-9845-368E764404D2}" sibTransId="{C7BF6892-4F3A-434C-81A9-6303E555087B}"/>
    <dgm:cxn modelId="{2B0E1714-2296-0349-85C8-9B4DA6CEFBB5}" type="presOf" srcId="{10ACFFD3-660F-FF4F-9946-09E1064C61E5}" destId="{93F1F2E9-4CF5-A845-8CAB-E1BB1EC8D47E}" srcOrd="0" destOrd="2" presId="urn:microsoft.com/office/officeart/2005/8/layout/list1"/>
    <dgm:cxn modelId="{0206F178-4A2E-2E41-8C5A-89DEA7EB7A2A}" srcId="{C4A9266E-4D70-2F40-BEAC-E90647AA0EAE}" destId="{2135BB8F-EFB7-9D43-83FE-C14383242DBE}" srcOrd="0" destOrd="0" parTransId="{E1AA5381-7E25-4846-9FFC-D5DD141BD32D}" sibTransId="{0017CC8A-4DCE-054C-8FB7-4FC8B3A7A0D0}"/>
    <dgm:cxn modelId="{1773596B-590C-5849-A1ED-B980BE8410C2}" type="presOf" srcId="{F9D7FA4D-86BD-A04C-BE21-2C3AEA8BA614}" destId="{36BA32DD-334E-A94E-87D5-1C34D31ED407}" srcOrd="1" destOrd="0" presId="urn:microsoft.com/office/officeart/2005/8/layout/list1"/>
    <dgm:cxn modelId="{B6C05118-7530-6740-BB4A-3BE5F6F80C23}" srcId="{F9D7FA4D-86BD-A04C-BE21-2C3AEA8BA614}" destId="{9BFE182A-CDD2-DD4A-ADB7-49C39B68DC36}" srcOrd="1" destOrd="0" parTransId="{1F62941D-1B0F-CC42-AA54-403913CF02B4}" sibTransId="{4518A933-0CE6-2D44-A6F5-F202A3DFA1BB}"/>
    <dgm:cxn modelId="{B00A686B-4BF3-AC4E-83FA-2C3CC19D956C}" srcId="{F9D7FA4D-86BD-A04C-BE21-2C3AEA8BA614}" destId="{6D9E64FB-C694-8B40-BFD7-BFDA1D3C4699}" srcOrd="0" destOrd="0" parTransId="{7AB4F0B3-E224-5C4B-ACB7-500407D5CDEB}" sibTransId="{95636542-3459-DD40-BE7A-5B46EA721DD8}"/>
    <dgm:cxn modelId="{3CCD835A-B1F2-EF45-B4C0-B34EFA3348E4}" type="presOf" srcId="{C4A9266E-4D70-2F40-BEAC-E90647AA0EAE}" destId="{236618BB-4911-1B48-B903-20E157C927E9}" srcOrd="0" destOrd="0" presId="urn:microsoft.com/office/officeart/2005/8/layout/list1"/>
    <dgm:cxn modelId="{4FF152BA-1261-4C42-B01A-77C9EA015371}" type="presParOf" srcId="{236618BB-4911-1B48-B903-20E157C927E9}" destId="{C9BE5002-E4A6-B342-9EFC-7B9B40A2B45D}" srcOrd="0" destOrd="0" presId="urn:microsoft.com/office/officeart/2005/8/layout/list1"/>
    <dgm:cxn modelId="{2E187D02-86D2-9F4D-BCA3-C8B22A9BC089}" type="presParOf" srcId="{C9BE5002-E4A6-B342-9EFC-7B9B40A2B45D}" destId="{A8DE44B2-2BBF-5E4D-981A-32DBB431AF0E}" srcOrd="0" destOrd="0" presId="urn:microsoft.com/office/officeart/2005/8/layout/list1"/>
    <dgm:cxn modelId="{D4C37361-C192-364F-9DF3-03AD5400E0C1}" type="presParOf" srcId="{C9BE5002-E4A6-B342-9EFC-7B9B40A2B45D}" destId="{0E659E19-7FF6-FE4B-A8C8-2B5495F1E737}" srcOrd="1" destOrd="0" presId="urn:microsoft.com/office/officeart/2005/8/layout/list1"/>
    <dgm:cxn modelId="{58515847-6214-C641-B237-496438CF2DCD}" type="presParOf" srcId="{236618BB-4911-1B48-B903-20E157C927E9}" destId="{89D689ED-797C-0147-9C9A-35FF5CDF74BA}" srcOrd="1" destOrd="0" presId="urn:microsoft.com/office/officeart/2005/8/layout/list1"/>
    <dgm:cxn modelId="{18E66891-487F-CF4C-B33B-EB30AEED8044}" type="presParOf" srcId="{236618BB-4911-1B48-B903-20E157C927E9}" destId="{93F1F2E9-4CF5-A845-8CAB-E1BB1EC8D47E}" srcOrd="2" destOrd="0" presId="urn:microsoft.com/office/officeart/2005/8/layout/list1"/>
    <dgm:cxn modelId="{0CCFDF7F-A4C6-8349-B735-91E2A3EF865A}" type="presParOf" srcId="{236618BB-4911-1B48-B903-20E157C927E9}" destId="{94D4BF8E-1D7E-C94C-BB05-01A11B145AEB}" srcOrd="3" destOrd="0" presId="urn:microsoft.com/office/officeart/2005/8/layout/list1"/>
    <dgm:cxn modelId="{202402DC-D1DC-F34C-845D-2EDEA65598B9}" type="presParOf" srcId="{236618BB-4911-1B48-B903-20E157C927E9}" destId="{B3136BBC-0BB6-9148-A022-0B465895D429}" srcOrd="4" destOrd="0" presId="urn:microsoft.com/office/officeart/2005/8/layout/list1"/>
    <dgm:cxn modelId="{F7220B79-9A3F-B641-ADAD-7ED7039F1114}" type="presParOf" srcId="{B3136BBC-0BB6-9148-A022-0B465895D429}" destId="{6F928BDA-45E1-E64A-91FC-5BA9B84A5748}" srcOrd="0" destOrd="0" presId="urn:microsoft.com/office/officeart/2005/8/layout/list1"/>
    <dgm:cxn modelId="{89A8B7F8-116F-8F43-9605-B8C9DC286AF5}" type="presParOf" srcId="{B3136BBC-0BB6-9148-A022-0B465895D429}" destId="{36BA32DD-334E-A94E-87D5-1C34D31ED407}" srcOrd="1" destOrd="0" presId="urn:microsoft.com/office/officeart/2005/8/layout/list1"/>
    <dgm:cxn modelId="{E758BB1A-4F00-704B-B1F4-F1463EC47115}" type="presParOf" srcId="{236618BB-4911-1B48-B903-20E157C927E9}" destId="{AC7F354B-3ACF-044D-91FF-3F33824A5536}" srcOrd="5" destOrd="0" presId="urn:microsoft.com/office/officeart/2005/8/layout/list1"/>
    <dgm:cxn modelId="{1E5B0423-2724-D545-8E0F-FF70A1BC5A74}" type="presParOf" srcId="{236618BB-4911-1B48-B903-20E157C927E9}" destId="{578CF42E-73ED-0A41-BFEE-90FA15BD7A30}"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25304809-AF58-214B-93B2-289AFF4CBEEF}" type="doc">
      <dgm:prSet loTypeId="urn:microsoft.com/office/officeart/2005/8/layout/vList2" loCatId="" qsTypeId="urn:microsoft.com/office/officeart/2005/8/quickstyle/simple4" qsCatId="simple" csTypeId="urn:microsoft.com/office/officeart/2005/8/colors/colorful3" csCatId="colorful" phldr="1"/>
      <dgm:spPr/>
      <dgm:t>
        <a:bodyPr/>
        <a:lstStyle/>
        <a:p>
          <a:endParaRPr lang="en-US"/>
        </a:p>
      </dgm:t>
    </dgm:pt>
    <dgm:pt modelId="{A9B4AFC9-CB6E-544B-8139-A4063CA7E9F2}">
      <dgm:prSet/>
      <dgm:spPr/>
      <dgm:t>
        <a:bodyPr/>
        <a:lstStyle/>
        <a:p>
          <a:pPr rtl="0"/>
          <a:r>
            <a:rPr lang="en-US" smtClean="0"/>
            <a:t>Action:</a:t>
          </a:r>
          <a:endParaRPr lang="en-US"/>
        </a:p>
      </dgm:t>
    </dgm:pt>
    <dgm:pt modelId="{5338C501-77F4-C343-B3A1-2AA1918AD215}" type="parTrans" cxnId="{54AC159D-AE27-1644-AEF4-D638FC4B3D06}">
      <dgm:prSet/>
      <dgm:spPr/>
      <dgm:t>
        <a:bodyPr/>
        <a:lstStyle/>
        <a:p>
          <a:endParaRPr lang="en-US"/>
        </a:p>
      </dgm:t>
    </dgm:pt>
    <dgm:pt modelId="{1A8D4930-331D-BA46-BB15-E78BB54950EE}" type="sibTrans" cxnId="{54AC159D-AE27-1644-AEF4-D638FC4B3D06}">
      <dgm:prSet/>
      <dgm:spPr/>
      <dgm:t>
        <a:bodyPr/>
        <a:lstStyle/>
        <a:p>
          <a:endParaRPr lang="en-US"/>
        </a:p>
      </dgm:t>
    </dgm:pt>
    <dgm:pt modelId="{575EBD49-7F62-114E-AB21-CE4D3807629E}">
      <dgm:prSet/>
      <dgm:spPr/>
      <dgm:t>
        <a:bodyPr/>
        <a:lstStyle/>
        <a:p>
          <a:pPr rtl="0"/>
          <a:r>
            <a:rPr lang="en-US" dirty="0" smtClean="0"/>
            <a:t>To label emotional states and attempt to convey what it might feel like to experience this emotion in context</a:t>
          </a:r>
          <a:endParaRPr lang="en-US" dirty="0"/>
        </a:p>
      </dgm:t>
    </dgm:pt>
    <dgm:pt modelId="{B7432A33-983C-DF4F-A3CB-EF8738AA218F}" type="parTrans" cxnId="{29EFEE0A-722C-CB4A-8F2D-06420C725477}">
      <dgm:prSet/>
      <dgm:spPr/>
      <dgm:t>
        <a:bodyPr/>
        <a:lstStyle/>
        <a:p>
          <a:endParaRPr lang="en-US"/>
        </a:p>
      </dgm:t>
    </dgm:pt>
    <dgm:pt modelId="{206D53B5-1EDE-834B-BC25-5A7967BE7D06}" type="sibTrans" cxnId="{29EFEE0A-722C-CB4A-8F2D-06420C725477}">
      <dgm:prSet/>
      <dgm:spPr/>
      <dgm:t>
        <a:bodyPr/>
        <a:lstStyle/>
        <a:p>
          <a:endParaRPr lang="en-US"/>
        </a:p>
      </dgm:t>
    </dgm:pt>
    <dgm:pt modelId="{79000D3F-EB8F-194F-853E-E998B677479F}">
      <dgm:prSet/>
      <dgm:spPr/>
      <dgm:t>
        <a:bodyPr/>
        <a:lstStyle/>
        <a:p>
          <a:pPr rtl="0"/>
          <a:r>
            <a:rPr lang="en-US" smtClean="0"/>
            <a:t>Be specific  and accurate  and let the patient edit</a:t>
          </a:r>
          <a:endParaRPr lang="en-US"/>
        </a:p>
      </dgm:t>
    </dgm:pt>
    <dgm:pt modelId="{65B7BFFE-A31D-9342-A483-FEC7460F6933}" type="parTrans" cxnId="{F39446E3-C8E2-F643-8797-BC6FB7B09892}">
      <dgm:prSet/>
      <dgm:spPr/>
      <dgm:t>
        <a:bodyPr/>
        <a:lstStyle/>
        <a:p>
          <a:endParaRPr lang="en-US"/>
        </a:p>
      </dgm:t>
    </dgm:pt>
    <dgm:pt modelId="{D83A13F3-03FD-F54C-A359-DEF8569CE891}" type="sibTrans" cxnId="{F39446E3-C8E2-F643-8797-BC6FB7B09892}">
      <dgm:prSet/>
      <dgm:spPr/>
      <dgm:t>
        <a:bodyPr/>
        <a:lstStyle/>
        <a:p>
          <a:endParaRPr lang="en-US"/>
        </a:p>
      </dgm:t>
    </dgm:pt>
    <dgm:pt modelId="{F8EE86A2-92A7-0C41-A558-FB303C0954BF}">
      <dgm:prSet/>
      <dgm:spPr/>
      <dgm:t>
        <a:bodyPr/>
        <a:lstStyle/>
        <a:p>
          <a:pPr rtl="0"/>
          <a:r>
            <a:rPr lang="en-US" dirty="0" smtClean="0">
              <a:hlinkClick xmlns:r="http://schemas.openxmlformats.org/officeDocument/2006/relationships" r:id="rId1"/>
            </a:rPr>
            <a:t>Empathy Vs Sympathy</a:t>
          </a:r>
          <a:endParaRPr lang="en-US" dirty="0"/>
        </a:p>
      </dgm:t>
    </dgm:pt>
    <dgm:pt modelId="{05E76826-402A-8F4E-A604-B76754F2729A}" type="parTrans" cxnId="{4E399B2D-21D8-344F-80C5-08E1C353D104}">
      <dgm:prSet/>
      <dgm:spPr/>
      <dgm:t>
        <a:bodyPr/>
        <a:lstStyle/>
        <a:p>
          <a:endParaRPr lang="en-US"/>
        </a:p>
      </dgm:t>
    </dgm:pt>
    <dgm:pt modelId="{C3B22C3A-8A8E-C240-AD20-B7F6DA5A4BC8}" type="sibTrans" cxnId="{4E399B2D-21D8-344F-80C5-08E1C353D104}">
      <dgm:prSet/>
      <dgm:spPr/>
      <dgm:t>
        <a:bodyPr/>
        <a:lstStyle/>
        <a:p>
          <a:endParaRPr lang="en-US"/>
        </a:p>
      </dgm:t>
    </dgm:pt>
    <dgm:pt modelId="{CE73BC2B-3DF5-0940-893F-5F40E867D292}">
      <dgm:prSet/>
      <dgm:spPr/>
      <dgm:t>
        <a:bodyPr/>
        <a:lstStyle/>
        <a:p>
          <a:pPr rtl="0"/>
          <a:r>
            <a:rPr lang="en-US" dirty="0" smtClean="0"/>
            <a:t>Reference: </a:t>
          </a:r>
          <a:r>
            <a:rPr lang="en-US" u="sng" dirty="0" smtClean="0"/>
            <a:t>What is Clinical Empathy</a:t>
          </a:r>
          <a:r>
            <a:rPr lang="en-US" dirty="0" smtClean="0"/>
            <a:t>, by Halpern ( free access)</a:t>
          </a:r>
          <a:endParaRPr lang="en-US" dirty="0"/>
        </a:p>
      </dgm:t>
    </dgm:pt>
    <dgm:pt modelId="{87E8CD98-5A78-2D4D-A62B-6655B42F4300}" type="parTrans" cxnId="{D056B515-B973-2243-AB51-CA7EE46DC0D2}">
      <dgm:prSet/>
      <dgm:spPr/>
      <dgm:t>
        <a:bodyPr/>
        <a:lstStyle/>
        <a:p>
          <a:endParaRPr lang="en-US"/>
        </a:p>
      </dgm:t>
    </dgm:pt>
    <dgm:pt modelId="{1ECB6437-ED41-2749-A494-7A1D8CAA6E07}" type="sibTrans" cxnId="{D056B515-B973-2243-AB51-CA7EE46DC0D2}">
      <dgm:prSet/>
      <dgm:spPr/>
      <dgm:t>
        <a:bodyPr/>
        <a:lstStyle/>
        <a:p>
          <a:endParaRPr lang="en-US"/>
        </a:p>
      </dgm:t>
    </dgm:pt>
    <dgm:pt modelId="{5D938FD9-93B1-644B-A109-6717C4AE705A}" type="pres">
      <dgm:prSet presAssocID="{25304809-AF58-214B-93B2-289AFF4CBEEF}" presName="linear" presStyleCnt="0">
        <dgm:presLayoutVars>
          <dgm:animLvl val="lvl"/>
          <dgm:resizeHandles val="exact"/>
        </dgm:presLayoutVars>
      </dgm:prSet>
      <dgm:spPr/>
      <dgm:t>
        <a:bodyPr/>
        <a:lstStyle/>
        <a:p>
          <a:endParaRPr lang="en-US"/>
        </a:p>
      </dgm:t>
    </dgm:pt>
    <dgm:pt modelId="{9A094A23-0B94-794C-9AE4-521968E43FD6}" type="pres">
      <dgm:prSet presAssocID="{A9B4AFC9-CB6E-544B-8139-A4063CA7E9F2}" presName="parentText" presStyleLbl="node1" presStyleIdx="0" presStyleCnt="3">
        <dgm:presLayoutVars>
          <dgm:chMax val="0"/>
          <dgm:bulletEnabled val="1"/>
        </dgm:presLayoutVars>
      </dgm:prSet>
      <dgm:spPr/>
      <dgm:t>
        <a:bodyPr/>
        <a:lstStyle/>
        <a:p>
          <a:endParaRPr lang="en-US"/>
        </a:p>
      </dgm:t>
    </dgm:pt>
    <dgm:pt modelId="{1506959A-1D8D-9345-AA73-9D0BC9E450ED}" type="pres">
      <dgm:prSet presAssocID="{A9B4AFC9-CB6E-544B-8139-A4063CA7E9F2}" presName="childText" presStyleLbl="revTx" presStyleIdx="0" presStyleCnt="1">
        <dgm:presLayoutVars>
          <dgm:bulletEnabled val="1"/>
        </dgm:presLayoutVars>
      </dgm:prSet>
      <dgm:spPr/>
      <dgm:t>
        <a:bodyPr/>
        <a:lstStyle/>
        <a:p>
          <a:endParaRPr lang="en-US"/>
        </a:p>
      </dgm:t>
    </dgm:pt>
    <dgm:pt modelId="{1B837974-081E-AD4B-ADE9-D4F42453CECD}" type="pres">
      <dgm:prSet presAssocID="{F8EE86A2-92A7-0C41-A558-FB303C0954BF}" presName="parentText" presStyleLbl="node1" presStyleIdx="1" presStyleCnt="3">
        <dgm:presLayoutVars>
          <dgm:chMax val="0"/>
          <dgm:bulletEnabled val="1"/>
        </dgm:presLayoutVars>
      </dgm:prSet>
      <dgm:spPr/>
      <dgm:t>
        <a:bodyPr/>
        <a:lstStyle/>
        <a:p>
          <a:endParaRPr lang="en-US"/>
        </a:p>
      </dgm:t>
    </dgm:pt>
    <dgm:pt modelId="{2DFB1CD7-F72D-F548-A4D5-C27A5ADA3D87}" type="pres">
      <dgm:prSet presAssocID="{C3B22C3A-8A8E-C240-AD20-B7F6DA5A4BC8}" presName="spacer" presStyleCnt="0"/>
      <dgm:spPr/>
    </dgm:pt>
    <dgm:pt modelId="{803BF178-1691-024D-9D07-FD3C1155B5BF}" type="pres">
      <dgm:prSet presAssocID="{CE73BC2B-3DF5-0940-893F-5F40E867D292}" presName="parentText" presStyleLbl="node1" presStyleIdx="2" presStyleCnt="3">
        <dgm:presLayoutVars>
          <dgm:chMax val="0"/>
          <dgm:bulletEnabled val="1"/>
        </dgm:presLayoutVars>
      </dgm:prSet>
      <dgm:spPr/>
      <dgm:t>
        <a:bodyPr/>
        <a:lstStyle/>
        <a:p>
          <a:endParaRPr lang="en-US"/>
        </a:p>
      </dgm:t>
    </dgm:pt>
  </dgm:ptLst>
  <dgm:cxnLst>
    <dgm:cxn modelId="{54AC159D-AE27-1644-AEF4-D638FC4B3D06}" srcId="{25304809-AF58-214B-93B2-289AFF4CBEEF}" destId="{A9B4AFC9-CB6E-544B-8139-A4063CA7E9F2}" srcOrd="0" destOrd="0" parTransId="{5338C501-77F4-C343-B3A1-2AA1918AD215}" sibTransId="{1A8D4930-331D-BA46-BB15-E78BB54950EE}"/>
    <dgm:cxn modelId="{8EE9EBC6-A033-D94D-8A25-F94C1FA1D304}" type="presOf" srcId="{F8EE86A2-92A7-0C41-A558-FB303C0954BF}" destId="{1B837974-081E-AD4B-ADE9-D4F42453CECD}" srcOrd="0" destOrd="0" presId="urn:microsoft.com/office/officeart/2005/8/layout/vList2"/>
    <dgm:cxn modelId="{D056B515-B973-2243-AB51-CA7EE46DC0D2}" srcId="{25304809-AF58-214B-93B2-289AFF4CBEEF}" destId="{CE73BC2B-3DF5-0940-893F-5F40E867D292}" srcOrd="2" destOrd="0" parTransId="{87E8CD98-5A78-2D4D-A62B-6655B42F4300}" sibTransId="{1ECB6437-ED41-2749-A494-7A1D8CAA6E07}"/>
    <dgm:cxn modelId="{2467C5C5-D69B-B048-BA6F-D566DACF15D0}" type="presOf" srcId="{575EBD49-7F62-114E-AB21-CE4D3807629E}" destId="{1506959A-1D8D-9345-AA73-9D0BC9E450ED}" srcOrd="0" destOrd="0" presId="urn:microsoft.com/office/officeart/2005/8/layout/vList2"/>
    <dgm:cxn modelId="{011F8E2C-D708-5547-95ED-BF899259647D}" type="presOf" srcId="{A9B4AFC9-CB6E-544B-8139-A4063CA7E9F2}" destId="{9A094A23-0B94-794C-9AE4-521968E43FD6}" srcOrd="0" destOrd="0" presId="urn:microsoft.com/office/officeart/2005/8/layout/vList2"/>
    <dgm:cxn modelId="{33C5FCE8-6909-C143-910A-2E2B702A8846}" type="presOf" srcId="{CE73BC2B-3DF5-0940-893F-5F40E867D292}" destId="{803BF178-1691-024D-9D07-FD3C1155B5BF}" srcOrd="0" destOrd="0" presId="urn:microsoft.com/office/officeart/2005/8/layout/vList2"/>
    <dgm:cxn modelId="{29EFEE0A-722C-CB4A-8F2D-06420C725477}" srcId="{A9B4AFC9-CB6E-544B-8139-A4063CA7E9F2}" destId="{575EBD49-7F62-114E-AB21-CE4D3807629E}" srcOrd="0" destOrd="0" parTransId="{B7432A33-983C-DF4F-A3CB-EF8738AA218F}" sibTransId="{206D53B5-1EDE-834B-BC25-5A7967BE7D06}"/>
    <dgm:cxn modelId="{4E399B2D-21D8-344F-80C5-08E1C353D104}" srcId="{25304809-AF58-214B-93B2-289AFF4CBEEF}" destId="{F8EE86A2-92A7-0C41-A558-FB303C0954BF}" srcOrd="1" destOrd="0" parTransId="{05E76826-402A-8F4E-A604-B76754F2729A}" sibTransId="{C3B22C3A-8A8E-C240-AD20-B7F6DA5A4BC8}"/>
    <dgm:cxn modelId="{1897A582-7E9A-7B41-9B27-7700474AEC80}" type="presOf" srcId="{25304809-AF58-214B-93B2-289AFF4CBEEF}" destId="{5D938FD9-93B1-644B-A109-6717C4AE705A}" srcOrd="0" destOrd="0" presId="urn:microsoft.com/office/officeart/2005/8/layout/vList2"/>
    <dgm:cxn modelId="{065D9EC6-924E-D04D-8A1A-84025B017A2F}" type="presOf" srcId="{79000D3F-EB8F-194F-853E-E998B677479F}" destId="{1506959A-1D8D-9345-AA73-9D0BC9E450ED}" srcOrd="0" destOrd="1" presId="urn:microsoft.com/office/officeart/2005/8/layout/vList2"/>
    <dgm:cxn modelId="{F39446E3-C8E2-F643-8797-BC6FB7B09892}" srcId="{A9B4AFC9-CB6E-544B-8139-A4063CA7E9F2}" destId="{79000D3F-EB8F-194F-853E-E998B677479F}" srcOrd="1" destOrd="0" parTransId="{65B7BFFE-A31D-9342-A483-FEC7460F6933}" sibTransId="{D83A13F3-03FD-F54C-A359-DEF8569CE891}"/>
    <dgm:cxn modelId="{45DAEE84-644E-0A43-807D-8DBBE65F829C}" type="presParOf" srcId="{5D938FD9-93B1-644B-A109-6717C4AE705A}" destId="{9A094A23-0B94-794C-9AE4-521968E43FD6}" srcOrd="0" destOrd="0" presId="urn:microsoft.com/office/officeart/2005/8/layout/vList2"/>
    <dgm:cxn modelId="{0C88497F-9654-E546-9377-0D86CB4C6703}" type="presParOf" srcId="{5D938FD9-93B1-644B-A109-6717C4AE705A}" destId="{1506959A-1D8D-9345-AA73-9D0BC9E450ED}" srcOrd="1" destOrd="0" presId="urn:microsoft.com/office/officeart/2005/8/layout/vList2"/>
    <dgm:cxn modelId="{B2EEA679-01F0-2E49-93D0-836D42DDC254}" type="presParOf" srcId="{5D938FD9-93B1-644B-A109-6717C4AE705A}" destId="{1B837974-081E-AD4B-ADE9-D4F42453CECD}" srcOrd="2" destOrd="0" presId="urn:microsoft.com/office/officeart/2005/8/layout/vList2"/>
    <dgm:cxn modelId="{A6745CFF-B7D2-9B4C-8017-46A98AFBA945}" type="presParOf" srcId="{5D938FD9-93B1-644B-A109-6717C4AE705A}" destId="{2DFB1CD7-F72D-F548-A4D5-C27A5ADA3D87}" srcOrd="3" destOrd="0" presId="urn:microsoft.com/office/officeart/2005/8/layout/vList2"/>
    <dgm:cxn modelId="{C34B1C10-BC40-FF4B-A5E8-047A9728EA7E}" type="presParOf" srcId="{5D938FD9-93B1-644B-A109-6717C4AE705A}" destId="{803BF178-1691-024D-9D07-FD3C1155B5BF}"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DE9F8CE8-AF65-AC47-B665-B40053DD5DFF}" type="doc">
      <dgm:prSet loTypeId="urn:microsoft.com/office/officeart/2005/8/layout/target2" loCatId="relationship" qsTypeId="urn:microsoft.com/office/officeart/2005/8/quickstyle/simple3" qsCatId="simple" csTypeId="urn:microsoft.com/office/officeart/2005/8/colors/colorful4" csCatId="colorful" phldr="1"/>
      <dgm:spPr/>
      <dgm:t>
        <a:bodyPr/>
        <a:lstStyle/>
        <a:p>
          <a:endParaRPr lang="en-US"/>
        </a:p>
      </dgm:t>
    </dgm:pt>
    <dgm:pt modelId="{44034ED7-2B00-FE45-9CA9-F66FCFC48D71}">
      <dgm:prSet phldrT="[Text]"/>
      <dgm:spPr/>
      <dgm:t>
        <a:bodyPr/>
        <a:lstStyle/>
        <a:p>
          <a:r>
            <a:rPr lang="en-US" dirty="0" smtClean="0"/>
            <a:t>Ongoing influence</a:t>
          </a:r>
          <a:endParaRPr lang="en-US" dirty="0"/>
        </a:p>
      </dgm:t>
    </dgm:pt>
    <dgm:pt modelId="{CB8CB423-FF31-4941-87D4-0BA09A91A3A1}" type="parTrans" cxnId="{65BD0409-6CB4-5A49-91F7-CDB1E3107EA7}">
      <dgm:prSet/>
      <dgm:spPr/>
      <dgm:t>
        <a:bodyPr/>
        <a:lstStyle/>
        <a:p>
          <a:endParaRPr lang="en-US"/>
        </a:p>
      </dgm:t>
    </dgm:pt>
    <dgm:pt modelId="{40C34741-76E0-0C44-B53B-5E4D4DBD52FB}" type="sibTrans" cxnId="{65BD0409-6CB4-5A49-91F7-CDB1E3107EA7}">
      <dgm:prSet/>
      <dgm:spPr/>
      <dgm:t>
        <a:bodyPr/>
        <a:lstStyle/>
        <a:p>
          <a:endParaRPr lang="en-US"/>
        </a:p>
      </dgm:t>
    </dgm:pt>
    <dgm:pt modelId="{F8489279-94D8-0E49-BFC5-0C2ED8D5FB80}">
      <dgm:prSet phldrT="[Text]" custT="1"/>
      <dgm:spPr/>
      <dgm:t>
        <a:bodyPr/>
        <a:lstStyle/>
        <a:p>
          <a:r>
            <a:rPr lang="en-US" sz="1800" dirty="0" smtClean="0"/>
            <a:t>Topic Tracking</a:t>
          </a:r>
          <a:endParaRPr lang="en-US" sz="1800" dirty="0"/>
        </a:p>
      </dgm:t>
    </dgm:pt>
    <dgm:pt modelId="{F63022AB-0786-4849-9490-98FFC6030463}" type="parTrans" cxnId="{3D9862CB-0662-364F-9362-CD65154C5649}">
      <dgm:prSet/>
      <dgm:spPr/>
      <dgm:t>
        <a:bodyPr/>
        <a:lstStyle/>
        <a:p>
          <a:endParaRPr lang="en-US"/>
        </a:p>
      </dgm:t>
    </dgm:pt>
    <dgm:pt modelId="{83B1ED58-1429-AA43-908F-5B42A55D2CBF}" type="sibTrans" cxnId="{3D9862CB-0662-364F-9362-CD65154C5649}">
      <dgm:prSet/>
      <dgm:spPr/>
      <dgm:t>
        <a:bodyPr/>
        <a:lstStyle/>
        <a:p>
          <a:endParaRPr lang="en-US"/>
        </a:p>
      </dgm:t>
    </dgm:pt>
    <dgm:pt modelId="{0CBDDFF8-942B-3348-9A5D-6454A5842CC8}">
      <dgm:prSet phldrT="[Text]"/>
      <dgm:spPr/>
      <dgm:t>
        <a:bodyPr/>
        <a:lstStyle/>
        <a:p>
          <a:r>
            <a:rPr lang="en-US" dirty="0" smtClean="0"/>
            <a:t>Sequential </a:t>
          </a:r>
          <a:endParaRPr lang="en-US" dirty="0"/>
        </a:p>
      </dgm:t>
    </dgm:pt>
    <dgm:pt modelId="{228B7AEC-B3C7-1D40-A1E3-CC166AC774BF}" type="parTrans" cxnId="{1D6BE2DC-5AC6-2148-B9E9-8049AC29CE0D}">
      <dgm:prSet/>
      <dgm:spPr/>
      <dgm:t>
        <a:bodyPr/>
        <a:lstStyle/>
        <a:p>
          <a:endParaRPr lang="en-US"/>
        </a:p>
      </dgm:t>
    </dgm:pt>
    <dgm:pt modelId="{B3209D3D-43B7-1041-BA9F-8D95EE801FB1}" type="sibTrans" cxnId="{1D6BE2DC-5AC6-2148-B9E9-8049AC29CE0D}">
      <dgm:prSet/>
      <dgm:spPr/>
      <dgm:t>
        <a:bodyPr/>
        <a:lstStyle/>
        <a:p>
          <a:endParaRPr lang="en-US"/>
        </a:p>
      </dgm:t>
    </dgm:pt>
    <dgm:pt modelId="{989AE3A7-E64C-6D47-A192-6A1CC0671CC4}">
      <dgm:prSet phldrT="[Text]" custT="1"/>
      <dgm:spPr/>
      <dgm:t>
        <a:bodyPr/>
        <a:lstStyle/>
        <a:p>
          <a:r>
            <a:rPr lang="en-US" sz="2000" dirty="0" smtClean="0"/>
            <a:t>1. Upfront collaborative agenda setting</a:t>
          </a:r>
          <a:endParaRPr lang="en-US" sz="2000" dirty="0"/>
        </a:p>
      </dgm:t>
    </dgm:pt>
    <dgm:pt modelId="{1CF0C4C4-4948-0945-BCE6-2420E2DE9D88}" type="parTrans" cxnId="{1C5B8F81-2DF8-CC4B-9F96-C3BF1A79421D}">
      <dgm:prSet/>
      <dgm:spPr/>
      <dgm:t>
        <a:bodyPr/>
        <a:lstStyle/>
        <a:p>
          <a:endParaRPr lang="en-US"/>
        </a:p>
      </dgm:t>
    </dgm:pt>
    <dgm:pt modelId="{8A725E1E-476B-0E4B-B4CC-3CE09C91EA9F}" type="sibTrans" cxnId="{1C5B8F81-2DF8-CC4B-9F96-C3BF1A79421D}">
      <dgm:prSet/>
      <dgm:spPr/>
      <dgm:t>
        <a:bodyPr/>
        <a:lstStyle/>
        <a:p>
          <a:endParaRPr lang="en-US"/>
        </a:p>
      </dgm:t>
    </dgm:pt>
    <dgm:pt modelId="{2BB40A08-51C6-DD4F-86F1-ADEF7DC043D4}">
      <dgm:prSet phldrT="[Text]" custT="1"/>
      <dgm:spPr/>
      <dgm:t>
        <a:bodyPr/>
        <a:lstStyle/>
        <a:p>
          <a:r>
            <a:rPr lang="en-US" sz="2400" dirty="0" smtClean="0"/>
            <a:t>3. </a:t>
          </a:r>
        </a:p>
        <a:p>
          <a:r>
            <a:rPr lang="en-US" sz="2400" dirty="0" smtClean="0"/>
            <a:t>Co-creating </a:t>
          </a:r>
        </a:p>
        <a:p>
          <a:r>
            <a:rPr lang="en-US" sz="2400" dirty="0" smtClean="0"/>
            <a:t>a plan</a:t>
          </a:r>
          <a:endParaRPr lang="en-US" sz="2400" dirty="0"/>
        </a:p>
      </dgm:t>
    </dgm:pt>
    <dgm:pt modelId="{59FE7B0B-A710-A74E-AC54-B2BED4121098}" type="parTrans" cxnId="{DFACF8E7-D4DF-8A44-B709-23E131B60058}">
      <dgm:prSet/>
      <dgm:spPr/>
      <dgm:t>
        <a:bodyPr/>
        <a:lstStyle/>
        <a:p>
          <a:endParaRPr lang="en-US"/>
        </a:p>
      </dgm:t>
    </dgm:pt>
    <dgm:pt modelId="{81D60EBC-F652-564A-8BE8-08D01A2CEF43}" type="sibTrans" cxnId="{DFACF8E7-D4DF-8A44-B709-23E131B60058}">
      <dgm:prSet/>
      <dgm:spPr/>
      <dgm:t>
        <a:bodyPr/>
        <a:lstStyle/>
        <a:p>
          <a:endParaRPr lang="en-US"/>
        </a:p>
      </dgm:t>
    </dgm:pt>
    <dgm:pt modelId="{163C7DBE-BBB5-B94C-996A-0BE76CA5F09F}">
      <dgm:prSet custT="1"/>
      <dgm:spPr/>
      <dgm:t>
        <a:bodyPr/>
        <a:lstStyle/>
        <a:p>
          <a:r>
            <a:rPr lang="en-US" sz="1800" dirty="0" smtClean="0"/>
            <a:t>Empathic response to cues</a:t>
          </a:r>
          <a:endParaRPr lang="en-US" sz="1800" dirty="0"/>
        </a:p>
      </dgm:t>
    </dgm:pt>
    <dgm:pt modelId="{F906E85C-D345-6E4F-A3C7-A96ABB503A1F}" type="parTrans" cxnId="{BB69A590-0F66-1046-93A5-7368DC3E4483}">
      <dgm:prSet/>
      <dgm:spPr/>
      <dgm:t>
        <a:bodyPr/>
        <a:lstStyle/>
        <a:p>
          <a:endParaRPr lang="en-US"/>
        </a:p>
      </dgm:t>
    </dgm:pt>
    <dgm:pt modelId="{E1C78312-B5E3-C449-BBA8-162EDDAA43E7}" type="sibTrans" cxnId="{BB69A590-0F66-1046-93A5-7368DC3E4483}">
      <dgm:prSet/>
      <dgm:spPr/>
      <dgm:t>
        <a:bodyPr/>
        <a:lstStyle/>
        <a:p>
          <a:endParaRPr lang="en-US"/>
        </a:p>
      </dgm:t>
    </dgm:pt>
    <dgm:pt modelId="{C5C28305-F8DF-F245-8503-D8F9F90C3DE2}">
      <dgm:prSet custT="1"/>
      <dgm:spPr/>
      <dgm:t>
        <a:bodyPr/>
        <a:lstStyle/>
        <a:p>
          <a:r>
            <a:rPr lang="en-US" sz="1800" dirty="0" smtClean="0"/>
            <a:t>Rapport and Relationship</a:t>
          </a:r>
          <a:endParaRPr lang="en-US" sz="1800" dirty="0"/>
        </a:p>
      </dgm:t>
    </dgm:pt>
    <dgm:pt modelId="{0EAFAC72-4BCE-754F-9D22-532BC140CC74}" type="parTrans" cxnId="{35D603EE-9258-324E-9F29-EEDB1CDCC250}">
      <dgm:prSet/>
      <dgm:spPr/>
      <dgm:t>
        <a:bodyPr/>
        <a:lstStyle/>
        <a:p>
          <a:endParaRPr lang="en-US"/>
        </a:p>
      </dgm:t>
    </dgm:pt>
    <dgm:pt modelId="{FF039CE8-875B-A941-82F7-DC0CE4514DCE}" type="sibTrans" cxnId="{35D603EE-9258-324E-9F29-EEDB1CDCC250}">
      <dgm:prSet/>
      <dgm:spPr/>
      <dgm:t>
        <a:bodyPr/>
        <a:lstStyle/>
        <a:p>
          <a:endParaRPr lang="en-US"/>
        </a:p>
      </dgm:t>
    </dgm:pt>
    <dgm:pt modelId="{069A16D2-EBF2-BE4F-A52E-FC6108A63531}">
      <dgm:prSet custT="1"/>
      <dgm:spPr/>
      <dgm:t>
        <a:bodyPr/>
        <a:lstStyle/>
        <a:p>
          <a:r>
            <a:rPr lang="en-US" sz="1800" dirty="0" smtClean="0"/>
            <a:t>Mindfulness</a:t>
          </a:r>
          <a:endParaRPr lang="en-US" sz="1800" dirty="0"/>
        </a:p>
      </dgm:t>
    </dgm:pt>
    <dgm:pt modelId="{07A633E6-EC70-964A-810B-70C507EDBAFD}" type="parTrans" cxnId="{A25B523F-74EA-AC40-AD8C-88433AE8FD7E}">
      <dgm:prSet/>
      <dgm:spPr/>
      <dgm:t>
        <a:bodyPr/>
        <a:lstStyle/>
        <a:p>
          <a:endParaRPr lang="en-US"/>
        </a:p>
      </dgm:t>
    </dgm:pt>
    <dgm:pt modelId="{8A9C9586-E9FD-BB48-B41A-AE362B519A75}" type="sibTrans" cxnId="{A25B523F-74EA-AC40-AD8C-88433AE8FD7E}">
      <dgm:prSet/>
      <dgm:spPr/>
      <dgm:t>
        <a:bodyPr/>
        <a:lstStyle/>
        <a:p>
          <a:endParaRPr lang="en-US"/>
        </a:p>
      </dgm:t>
    </dgm:pt>
    <dgm:pt modelId="{A5F9C75B-3D8A-C348-A071-68A21DD6AEA0}">
      <dgm:prSet custT="1"/>
      <dgm:spPr/>
      <dgm:t>
        <a:bodyPr/>
        <a:lstStyle/>
        <a:p>
          <a:r>
            <a:rPr lang="en-US" sz="1800" dirty="0" smtClean="0"/>
            <a:t>2. Hypothesis testing and understanding the patient perspective</a:t>
          </a:r>
          <a:endParaRPr lang="en-US" sz="1800" dirty="0"/>
        </a:p>
      </dgm:t>
    </dgm:pt>
    <dgm:pt modelId="{4762D0A5-C5B5-3E40-AEE8-9AEAB531CEB9}" type="parTrans" cxnId="{3C53CC21-7143-0649-9759-1C7DEEF9FF5A}">
      <dgm:prSet/>
      <dgm:spPr/>
      <dgm:t>
        <a:bodyPr/>
        <a:lstStyle/>
        <a:p>
          <a:endParaRPr lang="en-US"/>
        </a:p>
      </dgm:t>
    </dgm:pt>
    <dgm:pt modelId="{A9F91E3B-9B7B-9248-90F9-A3B167954D6F}" type="sibTrans" cxnId="{3C53CC21-7143-0649-9759-1C7DEEF9FF5A}">
      <dgm:prSet/>
      <dgm:spPr/>
      <dgm:t>
        <a:bodyPr/>
        <a:lstStyle/>
        <a:p>
          <a:endParaRPr lang="en-US"/>
        </a:p>
      </dgm:t>
    </dgm:pt>
    <dgm:pt modelId="{08EF46DA-F520-B44A-A3E8-0298270336C9}" type="pres">
      <dgm:prSet presAssocID="{DE9F8CE8-AF65-AC47-B665-B40053DD5DFF}" presName="Name0" presStyleCnt="0">
        <dgm:presLayoutVars>
          <dgm:chMax val="3"/>
          <dgm:chPref val="1"/>
          <dgm:dir/>
          <dgm:animLvl val="lvl"/>
          <dgm:resizeHandles/>
        </dgm:presLayoutVars>
      </dgm:prSet>
      <dgm:spPr/>
      <dgm:t>
        <a:bodyPr/>
        <a:lstStyle/>
        <a:p>
          <a:endParaRPr lang="en-US"/>
        </a:p>
      </dgm:t>
    </dgm:pt>
    <dgm:pt modelId="{5A0780C2-B46C-C245-9DCB-FF34A1071DF3}" type="pres">
      <dgm:prSet presAssocID="{DE9F8CE8-AF65-AC47-B665-B40053DD5DFF}" presName="outerBox" presStyleCnt="0"/>
      <dgm:spPr/>
    </dgm:pt>
    <dgm:pt modelId="{C260AD1C-9F50-AC4B-A502-C0061CEFEDCC}" type="pres">
      <dgm:prSet presAssocID="{DE9F8CE8-AF65-AC47-B665-B40053DD5DFF}" presName="outerBoxParent" presStyleLbl="node1" presStyleIdx="0" presStyleCnt="2" custLinFactNeighborY="-3988"/>
      <dgm:spPr/>
      <dgm:t>
        <a:bodyPr/>
        <a:lstStyle/>
        <a:p>
          <a:endParaRPr lang="en-US"/>
        </a:p>
      </dgm:t>
    </dgm:pt>
    <dgm:pt modelId="{C77C90D3-F9A1-8E40-98BB-880F9B6C7D2A}" type="pres">
      <dgm:prSet presAssocID="{DE9F8CE8-AF65-AC47-B665-B40053DD5DFF}" presName="outerBoxChildren" presStyleCnt="0"/>
      <dgm:spPr/>
    </dgm:pt>
    <dgm:pt modelId="{93582A3C-6492-0945-A7B7-C2F4CA343085}" type="pres">
      <dgm:prSet presAssocID="{C5C28305-F8DF-F245-8503-D8F9F90C3DE2}" presName="oChild" presStyleLbl="fgAcc1" presStyleIdx="0" presStyleCnt="7" custScaleX="128258">
        <dgm:presLayoutVars>
          <dgm:bulletEnabled val="1"/>
        </dgm:presLayoutVars>
      </dgm:prSet>
      <dgm:spPr/>
      <dgm:t>
        <a:bodyPr/>
        <a:lstStyle/>
        <a:p>
          <a:endParaRPr lang="en-US"/>
        </a:p>
      </dgm:t>
    </dgm:pt>
    <dgm:pt modelId="{5F1CB1C4-BDCD-0A47-A2FA-0FBDEC1B8C9E}" type="pres">
      <dgm:prSet presAssocID="{FF039CE8-875B-A941-82F7-DC0CE4514DCE}" presName="outerSibTrans" presStyleCnt="0"/>
      <dgm:spPr/>
    </dgm:pt>
    <dgm:pt modelId="{0E255A69-DDED-D748-9D5D-E743CF73EF65}" type="pres">
      <dgm:prSet presAssocID="{069A16D2-EBF2-BE4F-A52E-FC6108A63531}" presName="oChild" presStyleLbl="fgAcc1" presStyleIdx="1" presStyleCnt="7" custScaleX="128258">
        <dgm:presLayoutVars>
          <dgm:bulletEnabled val="1"/>
        </dgm:presLayoutVars>
      </dgm:prSet>
      <dgm:spPr/>
      <dgm:t>
        <a:bodyPr/>
        <a:lstStyle/>
        <a:p>
          <a:endParaRPr lang="en-US"/>
        </a:p>
      </dgm:t>
    </dgm:pt>
    <dgm:pt modelId="{323EC032-3636-B847-ADBB-0A734B855D43}" type="pres">
      <dgm:prSet presAssocID="{8A9C9586-E9FD-BB48-B41A-AE362B519A75}" presName="outerSibTrans" presStyleCnt="0"/>
      <dgm:spPr/>
    </dgm:pt>
    <dgm:pt modelId="{02A6CFAC-0671-FE42-9DC9-FDFDD275C0CF}" type="pres">
      <dgm:prSet presAssocID="{F8489279-94D8-0E49-BFC5-0C2ED8D5FB80}" presName="oChild" presStyleLbl="fgAcc1" presStyleIdx="2" presStyleCnt="7" custScaleX="124354">
        <dgm:presLayoutVars>
          <dgm:bulletEnabled val="1"/>
        </dgm:presLayoutVars>
      </dgm:prSet>
      <dgm:spPr/>
      <dgm:t>
        <a:bodyPr/>
        <a:lstStyle/>
        <a:p>
          <a:endParaRPr lang="en-US"/>
        </a:p>
      </dgm:t>
    </dgm:pt>
    <dgm:pt modelId="{FDEF97D4-F877-464C-82F0-199B6D190041}" type="pres">
      <dgm:prSet presAssocID="{83B1ED58-1429-AA43-908F-5B42A55D2CBF}" presName="outerSibTrans" presStyleCnt="0"/>
      <dgm:spPr/>
    </dgm:pt>
    <dgm:pt modelId="{E581762C-051B-1545-8B9D-B2744B4C4635}" type="pres">
      <dgm:prSet presAssocID="{163C7DBE-BBB5-B94C-996A-0BE76CA5F09F}" presName="oChild" presStyleLbl="fgAcc1" presStyleIdx="3" presStyleCnt="7" custScaleX="124354">
        <dgm:presLayoutVars>
          <dgm:bulletEnabled val="1"/>
        </dgm:presLayoutVars>
      </dgm:prSet>
      <dgm:spPr/>
      <dgm:t>
        <a:bodyPr/>
        <a:lstStyle/>
        <a:p>
          <a:endParaRPr lang="en-US"/>
        </a:p>
      </dgm:t>
    </dgm:pt>
    <dgm:pt modelId="{78E199C1-5816-B34A-9079-D290990DE688}" type="pres">
      <dgm:prSet presAssocID="{DE9F8CE8-AF65-AC47-B665-B40053DD5DFF}" presName="middleBox" presStyleCnt="0"/>
      <dgm:spPr/>
    </dgm:pt>
    <dgm:pt modelId="{71ADC626-0C16-3640-B5E4-5FD852AC75D3}" type="pres">
      <dgm:prSet presAssocID="{DE9F8CE8-AF65-AC47-B665-B40053DD5DFF}" presName="middleBoxParent" presStyleLbl="node1" presStyleIdx="1" presStyleCnt="2" custLinFactNeighborX="3226" custLinFactNeighborY="1145"/>
      <dgm:spPr/>
      <dgm:t>
        <a:bodyPr/>
        <a:lstStyle/>
        <a:p>
          <a:endParaRPr lang="en-US"/>
        </a:p>
      </dgm:t>
    </dgm:pt>
    <dgm:pt modelId="{DCE39737-E34D-C04C-BE05-39A3FD7C78E9}" type="pres">
      <dgm:prSet presAssocID="{DE9F8CE8-AF65-AC47-B665-B40053DD5DFF}" presName="middleBoxChildren" presStyleCnt="0"/>
      <dgm:spPr/>
    </dgm:pt>
    <dgm:pt modelId="{0B823E48-1CA8-2649-A34B-47A255A5B0C8}" type="pres">
      <dgm:prSet presAssocID="{989AE3A7-E64C-6D47-A192-6A1CC0671CC4}" presName="mChild" presStyleLbl="fgAcc1" presStyleIdx="4" presStyleCnt="7" custLinFactX="8671" custLinFactNeighborX="100000" custLinFactNeighborY="848">
        <dgm:presLayoutVars>
          <dgm:bulletEnabled val="1"/>
        </dgm:presLayoutVars>
      </dgm:prSet>
      <dgm:spPr/>
      <dgm:t>
        <a:bodyPr/>
        <a:lstStyle/>
        <a:p>
          <a:endParaRPr lang="en-US"/>
        </a:p>
      </dgm:t>
    </dgm:pt>
    <dgm:pt modelId="{2D999231-E829-594B-817D-C447A28D2FF2}" type="pres">
      <dgm:prSet presAssocID="{8A725E1E-476B-0E4B-B4CC-3CE09C91EA9F}" presName="middleSibTrans" presStyleCnt="0"/>
      <dgm:spPr/>
    </dgm:pt>
    <dgm:pt modelId="{A995C9A8-4082-7945-91C8-013D814D52AD}" type="pres">
      <dgm:prSet presAssocID="{A5F9C75B-3D8A-C348-A071-68A21DD6AEA0}" presName="mChild" presStyleLbl="fgAcc1" presStyleIdx="5" presStyleCnt="7" custLinFactX="8671" custLinFactNeighborX="100000" custLinFactNeighborY="848">
        <dgm:presLayoutVars>
          <dgm:bulletEnabled val="1"/>
        </dgm:presLayoutVars>
      </dgm:prSet>
      <dgm:spPr/>
      <dgm:t>
        <a:bodyPr/>
        <a:lstStyle/>
        <a:p>
          <a:endParaRPr lang="en-US"/>
        </a:p>
      </dgm:t>
    </dgm:pt>
    <dgm:pt modelId="{6D37B563-6790-DC47-BBCF-37BD6FC80E2C}" type="pres">
      <dgm:prSet presAssocID="{A9F91E3B-9B7B-9248-90F9-A3B167954D6F}" presName="middleSibTrans" presStyleCnt="0"/>
      <dgm:spPr/>
    </dgm:pt>
    <dgm:pt modelId="{31252046-681A-204E-BE9E-602BE82948D5}" type="pres">
      <dgm:prSet presAssocID="{2BB40A08-51C6-DD4F-86F1-ADEF7DC043D4}" presName="mChild" presStyleLbl="fgAcc1" presStyleIdx="6" presStyleCnt="7" custLinFactX="8671" custLinFactNeighborX="100000" custLinFactNeighborY="848">
        <dgm:presLayoutVars>
          <dgm:bulletEnabled val="1"/>
        </dgm:presLayoutVars>
      </dgm:prSet>
      <dgm:spPr/>
      <dgm:t>
        <a:bodyPr/>
        <a:lstStyle/>
        <a:p>
          <a:endParaRPr lang="en-US"/>
        </a:p>
      </dgm:t>
    </dgm:pt>
  </dgm:ptLst>
  <dgm:cxnLst>
    <dgm:cxn modelId="{CF043116-89F4-454D-AEF0-81C8B7395624}" type="presOf" srcId="{069A16D2-EBF2-BE4F-A52E-FC6108A63531}" destId="{0E255A69-DDED-D748-9D5D-E743CF73EF65}" srcOrd="0" destOrd="0" presId="urn:microsoft.com/office/officeart/2005/8/layout/target2"/>
    <dgm:cxn modelId="{1E95A5EC-46DB-1B49-8D6B-30EBB2B5392E}" type="presOf" srcId="{C5C28305-F8DF-F245-8503-D8F9F90C3DE2}" destId="{93582A3C-6492-0945-A7B7-C2F4CA343085}" srcOrd="0" destOrd="0" presId="urn:microsoft.com/office/officeart/2005/8/layout/target2"/>
    <dgm:cxn modelId="{32B490BE-558E-234C-AA5E-B085A2938245}" type="presOf" srcId="{0CBDDFF8-942B-3348-9A5D-6454A5842CC8}" destId="{71ADC626-0C16-3640-B5E4-5FD852AC75D3}" srcOrd="0" destOrd="0" presId="urn:microsoft.com/office/officeart/2005/8/layout/target2"/>
    <dgm:cxn modelId="{1D6BE2DC-5AC6-2148-B9E9-8049AC29CE0D}" srcId="{DE9F8CE8-AF65-AC47-B665-B40053DD5DFF}" destId="{0CBDDFF8-942B-3348-9A5D-6454A5842CC8}" srcOrd="1" destOrd="0" parTransId="{228B7AEC-B3C7-1D40-A1E3-CC166AC774BF}" sibTransId="{B3209D3D-43B7-1041-BA9F-8D95EE801FB1}"/>
    <dgm:cxn modelId="{97D9D6D9-F8CE-7040-AE75-E20FF5D27D77}" type="presOf" srcId="{163C7DBE-BBB5-B94C-996A-0BE76CA5F09F}" destId="{E581762C-051B-1545-8B9D-B2744B4C4635}" srcOrd="0" destOrd="0" presId="urn:microsoft.com/office/officeart/2005/8/layout/target2"/>
    <dgm:cxn modelId="{DFACF8E7-D4DF-8A44-B709-23E131B60058}" srcId="{0CBDDFF8-942B-3348-9A5D-6454A5842CC8}" destId="{2BB40A08-51C6-DD4F-86F1-ADEF7DC043D4}" srcOrd="2" destOrd="0" parTransId="{59FE7B0B-A710-A74E-AC54-B2BED4121098}" sibTransId="{81D60EBC-F652-564A-8BE8-08D01A2CEF43}"/>
    <dgm:cxn modelId="{35D603EE-9258-324E-9F29-EEDB1CDCC250}" srcId="{44034ED7-2B00-FE45-9CA9-F66FCFC48D71}" destId="{C5C28305-F8DF-F245-8503-D8F9F90C3DE2}" srcOrd="0" destOrd="0" parTransId="{0EAFAC72-4BCE-754F-9D22-532BC140CC74}" sibTransId="{FF039CE8-875B-A941-82F7-DC0CE4514DCE}"/>
    <dgm:cxn modelId="{2D061942-BA40-A64F-9E24-F3092D1FFE28}" type="presOf" srcId="{44034ED7-2B00-FE45-9CA9-F66FCFC48D71}" destId="{C260AD1C-9F50-AC4B-A502-C0061CEFEDCC}" srcOrd="0" destOrd="0" presId="urn:microsoft.com/office/officeart/2005/8/layout/target2"/>
    <dgm:cxn modelId="{1C5B8F81-2DF8-CC4B-9F96-C3BF1A79421D}" srcId="{0CBDDFF8-942B-3348-9A5D-6454A5842CC8}" destId="{989AE3A7-E64C-6D47-A192-6A1CC0671CC4}" srcOrd="0" destOrd="0" parTransId="{1CF0C4C4-4948-0945-BCE6-2420E2DE9D88}" sibTransId="{8A725E1E-476B-0E4B-B4CC-3CE09C91EA9F}"/>
    <dgm:cxn modelId="{39175CBC-137E-3440-8691-8B5736B50247}" type="presOf" srcId="{989AE3A7-E64C-6D47-A192-6A1CC0671CC4}" destId="{0B823E48-1CA8-2649-A34B-47A255A5B0C8}" srcOrd="0" destOrd="0" presId="urn:microsoft.com/office/officeart/2005/8/layout/target2"/>
    <dgm:cxn modelId="{BB69A590-0F66-1046-93A5-7368DC3E4483}" srcId="{44034ED7-2B00-FE45-9CA9-F66FCFC48D71}" destId="{163C7DBE-BBB5-B94C-996A-0BE76CA5F09F}" srcOrd="3" destOrd="0" parTransId="{F906E85C-D345-6E4F-A3C7-A96ABB503A1F}" sibTransId="{E1C78312-B5E3-C449-BBA8-162EDDAA43E7}"/>
    <dgm:cxn modelId="{65BD0409-6CB4-5A49-91F7-CDB1E3107EA7}" srcId="{DE9F8CE8-AF65-AC47-B665-B40053DD5DFF}" destId="{44034ED7-2B00-FE45-9CA9-F66FCFC48D71}" srcOrd="0" destOrd="0" parTransId="{CB8CB423-FF31-4941-87D4-0BA09A91A3A1}" sibTransId="{40C34741-76E0-0C44-B53B-5E4D4DBD52FB}"/>
    <dgm:cxn modelId="{E31AAECB-E91A-F84B-B595-44ABF6DC7437}" type="presOf" srcId="{F8489279-94D8-0E49-BFC5-0C2ED8D5FB80}" destId="{02A6CFAC-0671-FE42-9DC9-FDFDD275C0CF}" srcOrd="0" destOrd="0" presId="urn:microsoft.com/office/officeart/2005/8/layout/target2"/>
    <dgm:cxn modelId="{09174874-F9CA-8B49-A376-AFCA71EBA9F3}" type="presOf" srcId="{2BB40A08-51C6-DD4F-86F1-ADEF7DC043D4}" destId="{31252046-681A-204E-BE9E-602BE82948D5}" srcOrd="0" destOrd="0" presId="urn:microsoft.com/office/officeart/2005/8/layout/target2"/>
    <dgm:cxn modelId="{3C53CC21-7143-0649-9759-1C7DEEF9FF5A}" srcId="{0CBDDFF8-942B-3348-9A5D-6454A5842CC8}" destId="{A5F9C75B-3D8A-C348-A071-68A21DD6AEA0}" srcOrd="1" destOrd="0" parTransId="{4762D0A5-C5B5-3E40-AEE8-9AEAB531CEB9}" sibTransId="{A9F91E3B-9B7B-9248-90F9-A3B167954D6F}"/>
    <dgm:cxn modelId="{1BD66140-86DF-AE4E-84D4-3F397F2E8474}" type="presOf" srcId="{DE9F8CE8-AF65-AC47-B665-B40053DD5DFF}" destId="{08EF46DA-F520-B44A-A3E8-0298270336C9}" srcOrd="0" destOrd="0" presId="urn:microsoft.com/office/officeart/2005/8/layout/target2"/>
    <dgm:cxn modelId="{9C3D8EFD-68CF-4047-8E36-C89E31A3BB13}" type="presOf" srcId="{A5F9C75B-3D8A-C348-A071-68A21DD6AEA0}" destId="{A995C9A8-4082-7945-91C8-013D814D52AD}" srcOrd="0" destOrd="0" presId="urn:microsoft.com/office/officeart/2005/8/layout/target2"/>
    <dgm:cxn modelId="{3D9862CB-0662-364F-9362-CD65154C5649}" srcId="{44034ED7-2B00-FE45-9CA9-F66FCFC48D71}" destId="{F8489279-94D8-0E49-BFC5-0C2ED8D5FB80}" srcOrd="2" destOrd="0" parTransId="{F63022AB-0786-4849-9490-98FFC6030463}" sibTransId="{83B1ED58-1429-AA43-908F-5B42A55D2CBF}"/>
    <dgm:cxn modelId="{A25B523F-74EA-AC40-AD8C-88433AE8FD7E}" srcId="{44034ED7-2B00-FE45-9CA9-F66FCFC48D71}" destId="{069A16D2-EBF2-BE4F-A52E-FC6108A63531}" srcOrd="1" destOrd="0" parTransId="{07A633E6-EC70-964A-810B-70C507EDBAFD}" sibTransId="{8A9C9586-E9FD-BB48-B41A-AE362B519A75}"/>
    <dgm:cxn modelId="{BA5579F4-2D19-D240-8113-37D3AFDC3561}" type="presParOf" srcId="{08EF46DA-F520-B44A-A3E8-0298270336C9}" destId="{5A0780C2-B46C-C245-9DCB-FF34A1071DF3}" srcOrd="0" destOrd="0" presId="urn:microsoft.com/office/officeart/2005/8/layout/target2"/>
    <dgm:cxn modelId="{B2CAE550-0CEE-A74F-B66E-5F46508282F2}" type="presParOf" srcId="{5A0780C2-B46C-C245-9DCB-FF34A1071DF3}" destId="{C260AD1C-9F50-AC4B-A502-C0061CEFEDCC}" srcOrd="0" destOrd="0" presId="urn:microsoft.com/office/officeart/2005/8/layout/target2"/>
    <dgm:cxn modelId="{81D24774-2266-2B4A-B30E-99D755D00981}" type="presParOf" srcId="{5A0780C2-B46C-C245-9DCB-FF34A1071DF3}" destId="{C77C90D3-F9A1-8E40-98BB-880F9B6C7D2A}" srcOrd="1" destOrd="0" presId="urn:microsoft.com/office/officeart/2005/8/layout/target2"/>
    <dgm:cxn modelId="{728DD9AE-B4A9-1C47-B136-EC6357B845A8}" type="presParOf" srcId="{C77C90D3-F9A1-8E40-98BB-880F9B6C7D2A}" destId="{93582A3C-6492-0945-A7B7-C2F4CA343085}" srcOrd="0" destOrd="0" presId="urn:microsoft.com/office/officeart/2005/8/layout/target2"/>
    <dgm:cxn modelId="{C0A9D91D-A49B-C24E-BF69-8DAAEFF2DA2E}" type="presParOf" srcId="{C77C90D3-F9A1-8E40-98BB-880F9B6C7D2A}" destId="{5F1CB1C4-BDCD-0A47-A2FA-0FBDEC1B8C9E}" srcOrd="1" destOrd="0" presId="urn:microsoft.com/office/officeart/2005/8/layout/target2"/>
    <dgm:cxn modelId="{2D93EE1E-53ED-2045-A923-1488B09157D5}" type="presParOf" srcId="{C77C90D3-F9A1-8E40-98BB-880F9B6C7D2A}" destId="{0E255A69-DDED-D748-9D5D-E743CF73EF65}" srcOrd="2" destOrd="0" presId="urn:microsoft.com/office/officeart/2005/8/layout/target2"/>
    <dgm:cxn modelId="{F295C296-05E2-D746-906F-A86DABD293B5}" type="presParOf" srcId="{C77C90D3-F9A1-8E40-98BB-880F9B6C7D2A}" destId="{323EC032-3636-B847-ADBB-0A734B855D43}" srcOrd="3" destOrd="0" presId="urn:microsoft.com/office/officeart/2005/8/layout/target2"/>
    <dgm:cxn modelId="{7A35489F-5349-4E49-89D5-43C9F67FE445}" type="presParOf" srcId="{C77C90D3-F9A1-8E40-98BB-880F9B6C7D2A}" destId="{02A6CFAC-0671-FE42-9DC9-FDFDD275C0CF}" srcOrd="4" destOrd="0" presId="urn:microsoft.com/office/officeart/2005/8/layout/target2"/>
    <dgm:cxn modelId="{168E95A6-F885-4F43-A5AD-9D5298E03735}" type="presParOf" srcId="{C77C90D3-F9A1-8E40-98BB-880F9B6C7D2A}" destId="{FDEF97D4-F877-464C-82F0-199B6D190041}" srcOrd="5" destOrd="0" presId="urn:microsoft.com/office/officeart/2005/8/layout/target2"/>
    <dgm:cxn modelId="{E9133684-8C20-5241-8575-11CFAA45DCFE}" type="presParOf" srcId="{C77C90D3-F9A1-8E40-98BB-880F9B6C7D2A}" destId="{E581762C-051B-1545-8B9D-B2744B4C4635}" srcOrd="6" destOrd="0" presId="urn:microsoft.com/office/officeart/2005/8/layout/target2"/>
    <dgm:cxn modelId="{2686FE8A-702E-DB4E-9F6D-CD9142FB6A20}" type="presParOf" srcId="{08EF46DA-F520-B44A-A3E8-0298270336C9}" destId="{78E199C1-5816-B34A-9079-D290990DE688}" srcOrd="1" destOrd="0" presId="urn:microsoft.com/office/officeart/2005/8/layout/target2"/>
    <dgm:cxn modelId="{5B243A77-413E-D748-8B34-5EF6FD6E4F72}" type="presParOf" srcId="{78E199C1-5816-B34A-9079-D290990DE688}" destId="{71ADC626-0C16-3640-B5E4-5FD852AC75D3}" srcOrd="0" destOrd="0" presId="urn:microsoft.com/office/officeart/2005/8/layout/target2"/>
    <dgm:cxn modelId="{2D3FA6F3-5592-464C-A757-B46432D55239}" type="presParOf" srcId="{78E199C1-5816-B34A-9079-D290990DE688}" destId="{DCE39737-E34D-C04C-BE05-39A3FD7C78E9}" srcOrd="1" destOrd="0" presId="urn:microsoft.com/office/officeart/2005/8/layout/target2"/>
    <dgm:cxn modelId="{F25A778D-6D0C-8443-993A-31F93FC10BA7}" type="presParOf" srcId="{DCE39737-E34D-C04C-BE05-39A3FD7C78E9}" destId="{0B823E48-1CA8-2649-A34B-47A255A5B0C8}" srcOrd="0" destOrd="0" presId="urn:microsoft.com/office/officeart/2005/8/layout/target2"/>
    <dgm:cxn modelId="{A37A2FB8-7CFC-3E4A-8696-44D49ABC3AE8}" type="presParOf" srcId="{DCE39737-E34D-C04C-BE05-39A3FD7C78E9}" destId="{2D999231-E829-594B-817D-C447A28D2FF2}" srcOrd="1" destOrd="0" presId="urn:microsoft.com/office/officeart/2005/8/layout/target2"/>
    <dgm:cxn modelId="{44F9FA78-56D1-CD4D-AA9D-BC5E0934C5B7}" type="presParOf" srcId="{DCE39737-E34D-C04C-BE05-39A3FD7C78E9}" destId="{A995C9A8-4082-7945-91C8-013D814D52AD}" srcOrd="2" destOrd="0" presId="urn:microsoft.com/office/officeart/2005/8/layout/target2"/>
    <dgm:cxn modelId="{88042B46-A2AD-9A49-B51F-4D58E1C55DA0}" type="presParOf" srcId="{DCE39737-E34D-C04C-BE05-39A3FD7C78E9}" destId="{6D37B563-6790-DC47-BBCF-37BD6FC80E2C}" srcOrd="3" destOrd="0" presId="urn:microsoft.com/office/officeart/2005/8/layout/target2"/>
    <dgm:cxn modelId="{1A50B197-AF94-3B42-B1B8-7EB5630ECFC3}" type="presParOf" srcId="{DCE39737-E34D-C04C-BE05-39A3FD7C78E9}" destId="{31252046-681A-204E-BE9E-602BE82948D5}" srcOrd="4" destOrd="0" presId="urn:microsoft.com/office/officeart/2005/8/layout/targe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0C1968B9-A706-4C4B-9FF9-A5A65C92AE7E}" type="doc">
      <dgm:prSet loTypeId="urn:microsoft.com/office/officeart/2005/8/layout/bProcess4" loCatId="process" qsTypeId="urn:microsoft.com/office/officeart/2005/8/quickstyle/simple4" qsCatId="simple" csTypeId="urn:microsoft.com/office/officeart/2005/8/colors/colorful3" csCatId="colorful" phldr="1"/>
      <dgm:spPr/>
      <dgm:t>
        <a:bodyPr/>
        <a:lstStyle/>
        <a:p>
          <a:endParaRPr lang="en-US"/>
        </a:p>
      </dgm:t>
    </dgm:pt>
    <dgm:pt modelId="{489181AD-576F-7841-8508-5430DAA99EDD}">
      <dgm:prSet/>
      <dgm:spPr/>
      <dgm:t>
        <a:bodyPr/>
        <a:lstStyle/>
        <a:p>
          <a:r>
            <a:rPr lang="en-US" dirty="0" smtClean="0"/>
            <a:t>Assess patient’s preferred decision role</a:t>
          </a:r>
          <a:endParaRPr lang="en-US" dirty="0"/>
        </a:p>
      </dgm:t>
    </dgm:pt>
    <dgm:pt modelId="{5A27CC51-3CD7-334F-A480-578CC3A6E33C}" type="parTrans" cxnId="{65CE8331-8E05-5345-8AD5-F73B987A0E1C}">
      <dgm:prSet/>
      <dgm:spPr/>
      <dgm:t>
        <a:bodyPr/>
        <a:lstStyle/>
        <a:p>
          <a:endParaRPr lang="en-US"/>
        </a:p>
      </dgm:t>
    </dgm:pt>
    <dgm:pt modelId="{52D0873F-EADF-5D45-9145-364547FE65DD}" type="sibTrans" cxnId="{65CE8331-8E05-5345-8AD5-F73B987A0E1C}">
      <dgm:prSet/>
      <dgm:spPr/>
      <dgm:t>
        <a:bodyPr/>
        <a:lstStyle/>
        <a:p>
          <a:endParaRPr lang="en-US"/>
        </a:p>
      </dgm:t>
    </dgm:pt>
    <dgm:pt modelId="{C56DF83E-D396-1F41-9C19-DCD6D31AD35B}">
      <dgm:prSet/>
      <dgm:spPr/>
      <dgm:t>
        <a:bodyPr/>
        <a:lstStyle/>
        <a:p>
          <a:r>
            <a:rPr lang="en-US" dirty="0" smtClean="0"/>
            <a:t>State clinical issue / decision to be made</a:t>
          </a:r>
        </a:p>
      </dgm:t>
    </dgm:pt>
    <dgm:pt modelId="{309663CD-6EAD-5249-863B-463E91D1FF98}" type="parTrans" cxnId="{B5E58A94-2930-3E4C-BC4B-33DE5B854DB3}">
      <dgm:prSet/>
      <dgm:spPr/>
      <dgm:t>
        <a:bodyPr/>
        <a:lstStyle/>
        <a:p>
          <a:endParaRPr lang="en-US"/>
        </a:p>
      </dgm:t>
    </dgm:pt>
    <dgm:pt modelId="{BC7ED25B-B50E-6645-87C2-9B50313CBE16}" type="sibTrans" cxnId="{B5E58A94-2930-3E4C-BC4B-33DE5B854DB3}">
      <dgm:prSet/>
      <dgm:spPr/>
      <dgm:t>
        <a:bodyPr/>
        <a:lstStyle/>
        <a:p>
          <a:endParaRPr lang="en-US"/>
        </a:p>
      </dgm:t>
    </dgm:pt>
    <dgm:pt modelId="{59826CDA-72B3-804A-81DD-53C4365C7103}">
      <dgm:prSet/>
      <dgm:spPr/>
      <dgm:t>
        <a:bodyPr/>
        <a:lstStyle/>
        <a:p>
          <a:r>
            <a:rPr lang="en-US" dirty="0" smtClean="0"/>
            <a:t>Describe options</a:t>
          </a:r>
        </a:p>
      </dgm:t>
    </dgm:pt>
    <dgm:pt modelId="{4486C802-378B-9A41-9509-65EA1A230086}" type="parTrans" cxnId="{1FAF3ADB-583A-B245-A8A0-0170B4EF8127}">
      <dgm:prSet/>
      <dgm:spPr/>
      <dgm:t>
        <a:bodyPr/>
        <a:lstStyle/>
        <a:p>
          <a:endParaRPr lang="en-US"/>
        </a:p>
      </dgm:t>
    </dgm:pt>
    <dgm:pt modelId="{1EE1F37D-BCDD-294F-861E-9508F540F649}" type="sibTrans" cxnId="{1FAF3ADB-583A-B245-A8A0-0170B4EF8127}">
      <dgm:prSet/>
      <dgm:spPr/>
      <dgm:t>
        <a:bodyPr/>
        <a:lstStyle/>
        <a:p>
          <a:endParaRPr lang="en-US"/>
        </a:p>
      </dgm:t>
    </dgm:pt>
    <dgm:pt modelId="{DCE33295-8CB4-EB4A-A8CA-5785C3F93257}">
      <dgm:prSet/>
      <dgm:spPr/>
      <dgm:t>
        <a:bodyPr/>
        <a:lstStyle/>
        <a:p>
          <a:r>
            <a:rPr lang="en-US" dirty="0" smtClean="0"/>
            <a:t>Discuss pros and cons</a:t>
          </a:r>
        </a:p>
      </dgm:t>
    </dgm:pt>
    <dgm:pt modelId="{2091F756-C01E-6A40-9A43-EBC17771BC46}" type="parTrans" cxnId="{A804C8BB-7060-6A4A-A48C-D58AE9E81850}">
      <dgm:prSet/>
      <dgm:spPr/>
      <dgm:t>
        <a:bodyPr/>
        <a:lstStyle/>
        <a:p>
          <a:endParaRPr lang="en-US"/>
        </a:p>
      </dgm:t>
    </dgm:pt>
    <dgm:pt modelId="{F84F3BC0-593D-6A43-98DE-AABE875BF682}" type="sibTrans" cxnId="{A804C8BB-7060-6A4A-A48C-D58AE9E81850}">
      <dgm:prSet/>
      <dgm:spPr/>
      <dgm:t>
        <a:bodyPr/>
        <a:lstStyle/>
        <a:p>
          <a:endParaRPr lang="en-US"/>
        </a:p>
      </dgm:t>
    </dgm:pt>
    <dgm:pt modelId="{73AD0331-FB12-7E48-A065-D839E29A7195}">
      <dgm:prSet/>
      <dgm:spPr/>
      <dgm:t>
        <a:bodyPr/>
        <a:lstStyle/>
        <a:p>
          <a:r>
            <a:rPr lang="en-US" dirty="0" smtClean="0"/>
            <a:t>Discuss uncertainties</a:t>
          </a:r>
        </a:p>
      </dgm:t>
    </dgm:pt>
    <dgm:pt modelId="{CDE99DBC-BDB3-144E-B72D-C45DE9652776}" type="parTrans" cxnId="{526FCFEB-1694-B347-B094-3508F21BB62D}">
      <dgm:prSet/>
      <dgm:spPr/>
      <dgm:t>
        <a:bodyPr/>
        <a:lstStyle/>
        <a:p>
          <a:endParaRPr lang="en-US"/>
        </a:p>
      </dgm:t>
    </dgm:pt>
    <dgm:pt modelId="{B34851B5-EB89-3647-BBED-62E8D02BEAC6}" type="sibTrans" cxnId="{526FCFEB-1694-B347-B094-3508F21BB62D}">
      <dgm:prSet/>
      <dgm:spPr/>
      <dgm:t>
        <a:bodyPr/>
        <a:lstStyle/>
        <a:p>
          <a:endParaRPr lang="en-US"/>
        </a:p>
      </dgm:t>
    </dgm:pt>
    <dgm:pt modelId="{1E37DD87-BBE5-F746-9ECB-50D74A703721}">
      <dgm:prSet/>
      <dgm:spPr/>
      <dgm:t>
        <a:bodyPr/>
        <a:lstStyle/>
        <a:p>
          <a:r>
            <a:rPr lang="en-US" dirty="0" smtClean="0"/>
            <a:t>Assess patient understanding</a:t>
          </a:r>
        </a:p>
      </dgm:t>
    </dgm:pt>
    <dgm:pt modelId="{23794211-A558-CE42-B699-EB0394F66D81}" type="parTrans" cxnId="{4A635E71-6C4C-774F-8474-18BDE4448E93}">
      <dgm:prSet/>
      <dgm:spPr/>
      <dgm:t>
        <a:bodyPr/>
        <a:lstStyle/>
        <a:p>
          <a:endParaRPr lang="en-US"/>
        </a:p>
      </dgm:t>
    </dgm:pt>
    <dgm:pt modelId="{EF491DF0-DF21-F84E-8E10-6F2820A0DE7A}" type="sibTrans" cxnId="{4A635E71-6C4C-774F-8474-18BDE4448E93}">
      <dgm:prSet/>
      <dgm:spPr/>
      <dgm:t>
        <a:bodyPr/>
        <a:lstStyle/>
        <a:p>
          <a:endParaRPr lang="en-US"/>
        </a:p>
      </dgm:t>
    </dgm:pt>
    <dgm:pt modelId="{68BC74E1-A069-2F4B-808C-6A190C5287DA}">
      <dgm:prSet/>
      <dgm:spPr/>
      <dgm:t>
        <a:bodyPr/>
        <a:lstStyle/>
        <a:p>
          <a:r>
            <a:rPr lang="en-US" dirty="0" smtClean="0"/>
            <a:t>Ask for patient preferences</a:t>
          </a:r>
        </a:p>
      </dgm:t>
    </dgm:pt>
    <dgm:pt modelId="{CCE69A52-9199-6544-AE1B-CF544FD576D2}" type="parTrans" cxnId="{02E68344-FFFA-3549-A580-5EC6466864B2}">
      <dgm:prSet/>
      <dgm:spPr/>
      <dgm:t>
        <a:bodyPr/>
        <a:lstStyle/>
        <a:p>
          <a:endParaRPr lang="en-US"/>
        </a:p>
      </dgm:t>
    </dgm:pt>
    <dgm:pt modelId="{D0FACA9C-17D2-7847-B5E7-A4F75A9E8606}" type="sibTrans" cxnId="{02E68344-FFFA-3549-A580-5EC6466864B2}">
      <dgm:prSet/>
      <dgm:spPr/>
      <dgm:t>
        <a:bodyPr/>
        <a:lstStyle/>
        <a:p>
          <a:endParaRPr lang="en-US"/>
        </a:p>
      </dgm:t>
    </dgm:pt>
    <dgm:pt modelId="{A7522D50-4607-BA4D-8F2E-222D015C64A9}">
      <dgm:prSet/>
      <dgm:spPr/>
      <dgm:t>
        <a:bodyPr/>
        <a:lstStyle/>
        <a:p>
          <a:r>
            <a:rPr lang="en-US" dirty="0" smtClean="0"/>
            <a:t>Resolve decision differences</a:t>
          </a:r>
        </a:p>
      </dgm:t>
    </dgm:pt>
    <dgm:pt modelId="{E0E5F941-CD43-5043-802B-3511491423BC}" type="parTrans" cxnId="{1567BCDD-827E-514A-8AF5-907F9F4E8102}">
      <dgm:prSet/>
      <dgm:spPr/>
      <dgm:t>
        <a:bodyPr/>
        <a:lstStyle/>
        <a:p>
          <a:endParaRPr lang="en-US"/>
        </a:p>
      </dgm:t>
    </dgm:pt>
    <dgm:pt modelId="{903F46F5-9BDD-904F-936F-ED25E77D1B35}" type="sibTrans" cxnId="{1567BCDD-827E-514A-8AF5-907F9F4E8102}">
      <dgm:prSet/>
      <dgm:spPr/>
      <dgm:t>
        <a:bodyPr/>
        <a:lstStyle/>
        <a:p>
          <a:endParaRPr lang="en-US"/>
        </a:p>
      </dgm:t>
    </dgm:pt>
    <dgm:pt modelId="{A6ECC822-9371-CC4A-95D2-B4D480F81369}">
      <dgm:prSet/>
      <dgm:spPr/>
      <dgm:t>
        <a:bodyPr/>
        <a:lstStyle/>
        <a:p>
          <a:r>
            <a:rPr lang="en-US" dirty="0" smtClean="0"/>
            <a:t>Plan respects patient goals and values</a:t>
          </a:r>
        </a:p>
      </dgm:t>
    </dgm:pt>
    <dgm:pt modelId="{E94BD74A-6DB8-7146-A632-AF83690594EB}" type="parTrans" cxnId="{8ED3E2A4-CABE-3649-A6F9-23414ACCDE08}">
      <dgm:prSet/>
      <dgm:spPr/>
      <dgm:t>
        <a:bodyPr/>
        <a:lstStyle/>
        <a:p>
          <a:endParaRPr lang="en-US"/>
        </a:p>
      </dgm:t>
    </dgm:pt>
    <dgm:pt modelId="{8F26CE82-14EF-1344-A12B-A5D673600C74}" type="sibTrans" cxnId="{8ED3E2A4-CABE-3649-A6F9-23414ACCDE08}">
      <dgm:prSet/>
      <dgm:spPr/>
      <dgm:t>
        <a:bodyPr/>
        <a:lstStyle/>
        <a:p>
          <a:endParaRPr lang="en-US"/>
        </a:p>
      </dgm:t>
    </dgm:pt>
    <dgm:pt modelId="{F2DF30FF-C109-9840-9205-9C5486C0EE70}" type="pres">
      <dgm:prSet presAssocID="{0C1968B9-A706-4C4B-9FF9-A5A65C92AE7E}" presName="Name0" presStyleCnt="0">
        <dgm:presLayoutVars>
          <dgm:dir/>
          <dgm:resizeHandles/>
        </dgm:presLayoutVars>
      </dgm:prSet>
      <dgm:spPr/>
      <dgm:t>
        <a:bodyPr/>
        <a:lstStyle/>
        <a:p>
          <a:endParaRPr lang="en-US"/>
        </a:p>
      </dgm:t>
    </dgm:pt>
    <dgm:pt modelId="{2A9C55C5-70CF-8F49-BBFE-CA4BD84FCB97}" type="pres">
      <dgm:prSet presAssocID="{489181AD-576F-7841-8508-5430DAA99EDD}" presName="compNode" presStyleCnt="0"/>
      <dgm:spPr/>
      <dgm:t>
        <a:bodyPr/>
        <a:lstStyle/>
        <a:p>
          <a:endParaRPr lang="en-US"/>
        </a:p>
      </dgm:t>
    </dgm:pt>
    <dgm:pt modelId="{C65ABA81-643E-094E-9477-B82DD03CAC01}" type="pres">
      <dgm:prSet presAssocID="{489181AD-576F-7841-8508-5430DAA99EDD}" presName="dummyConnPt" presStyleCnt="0"/>
      <dgm:spPr/>
      <dgm:t>
        <a:bodyPr/>
        <a:lstStyle/>
        <a:p>
          <a:endParaRPr lang="en-US"/>
        </a:p>
      </dgm:t>
    </dgm:pt>
    <dgm:pt modelId="{1009DFB6-B500-4849-BC10-0FF0DB9D7DD3}" type="pres">
      <dgm:prSet presAssocID="{489181AD-576F-7841-8508-5430DAA99EDD}" presName="node" presStyleLbl="node1" presStyleIdx="0" presStyleCnt="9">
        <dgm:presLayoutVars>
          <dgm:bulletEnabled val="1"/>
        </dgm:presLayoutVars>
      </dgm:prSet>
      <dgm:spPr/>
      <dgm:t>
        <a:bodyPr/>
        <a:lstStyle/>
        <a:p>
          <a:endParaRPr lang="en-US"/>
        </a:p>
      </dgm:t>
    </dgm:pt>
    <dgm:pt modelId="{CDCAD025-EF65-8C42-B88B-7DF2EF4F7097}" type="pres">
      <dgm:prSet presAssocID="{52D0873F-EADF-5D45-9145-364547FE65DD}" presName="sibTrans" presStyleLbl="bgSibTrans2D1" presStyleIdx="0" presStyleCnt="8"/>
      <dgm:spPr/>
      <dgm:t>
        <a:bodyPr/>
        <a:lstStyle/>
        <a:p>
          <a:endParaRPr lang="en-US"/>
        </a:p>
      </dgm:t>
    </dgm:pt>
    <dgm:pt modelId="{481F6C8D-8C6C-8745-B4B5-273135B2C0F0}" type="pres">
      <dgm:prSet presAssocID="{C56DF83E-D396-1F41-9C19-DCD6D31AD35B}" presName="compNode" presStyleCnt="0"/>
      <dgm:spPr/>
      <dgm:t>
        <a:bodyPr/>
        <a:lstStyle/>
        <a:p>
          <a:endParaRPr lang="en-US"/>
        </a:p>
      </dgm:t>
    </dgm:pt>
    <dgm:pt modelId="{543C28C0-87BD-8A4F-BCFB-64D20BD26CD0}" type="pres">
      <dgm:prSet presAssocID="{C56DF83E-D396-1F41-9C19-DCD6D31AD35B}" presName="dummyConnPt" presStyleCnt="0"/>
      <dgm:spPr/>
      <dgm:t>
        <a:bodyPr/>
        <a:lstStyle/>
        <a:p>
          <a:endParaRPr lang="en-US"/>
        </a:p>
      </dgm:t>
    </dgm:pt>
    <dgm:pt modelId="{0497FB09-FE7D-1A40-A8E7-9DC03EF15BB4}" type="pres">
      <dgm:prSet presAssocID="{C56DF83E-D396-1F41-9C19-DCD6D31AD35B}" presName="node" presStyleLbl="node1" presStyleIdx="1" presStyleCnt="9">
        <dgm:presLayoutVars>
          <dgm:bulletEnabled val="1"/>
        </dgm:presLayoutVars>
      </dgm:prSet>
      <dgm:spPr/>
      <dgm:t>
        <a:bodyPr/>
        <a:lstStyle/>
        <a:p>
          <a:endParaRPr lang="en-US"/>
        </a:p>
      </dgm:t>
    </dgm:pt>
    <dgm:pt modelId="{16DA2B60-3D5A-0C4A-B3CE-EC17CAD876C6}" type="pres">
      <dgm:prSet presAssocID="{BC7ED25B-B50E-6645-87C2-9B50313CBE16}" presName="sibTrans" presStyleLbl="bgSibTrans2D1" presStyleIdx="1" presStyleCnt="8"/>
      <dgm:spPr/>
      <dgm:t>
        <a:bodyPr/>
        <a:lstStyle/>
        <a:p>
          <a:endParaRPr lang="en-US"/>
        </a:p>
      </dgm:t>
    </dgm:pt>
    <dgm:pt modelId="{32947902-A6DE-624C-989E-E8E696B14CAB}" type="pres">
      <dgm:prSet presAssocID="{59826CDA-72B3-804A-81DD-53C4365C7103}" presName="compNode" presStyleCnt="0"/>
      <dgm:spPr/>
      <dgm:t>
        <a:bodyPr/>
        <a:lstStyle/>
        <a:p>
          <a:endParaRPr lang="en-US"/>
        </a:p>
      </dgm:t>
    </dgm:pt>
    <dgm:pt modelId="{FCC21508-4F52-7F41-9D6A-71879B4CC332}" type="pres">
      <dgm:prSet presAssocID="{59826CDA-72B3-804A-81DD-53C4365C7103}" presName="dummyConnPt" presStyleCnt="0"/>
      <dgm:spPr/>
      <dgm:t>
        <a:bodyPr/>
        <a:lstStyle/>
        <a:p>
          <a:endParaRPr lang="en-US"/>
        </a:p>
      </dgm:t>
    </dgm:pt>
    <dgm:pt modelId="{3028A467-66F7-3A4B-A220-24D09F37A497}" type="pres">
      <dgm:prSet presAssocID="{59826CDA-72B3-804A-81DD-53C4365C7103}" presName="node" presStyleLbl="node1" presStyleIdx="2" presStyleCnt="9">
        <dgm:presLayoutVars>
          <dgm:bulletEnabled val="1"/>
        </dgm:presLayoutVars>
      </dgm:prSet>
      <dgm:spPr/>
      <dgm:t>
        <a:bodyPr/>
        <a:lstStyle/>
        <a:p>
          <a:endParaRPr lang="en-US"/>
        </a:p>
      </dgm:t>
    </dgm:pt>
    <dgm:pt modelId="{FB11905E-30A5-8548-A27F-74C274A12738}" type="pres">
      <dgm:prSet presAssocID="{1EE1F37D-BCDD-294F-861E-9508F540F649}" presName="sibTrans" presStyleLbl="bgSibTrans2D1" presStyleIdx="2" presStyleCnt="8"/>
      <dgm:spPr/>
      <dgm:t>
        <a:bodyPr/>
        <a:lstStyle/>
        <a:p>
          <a:endParaRPr lang="en-US"/>
        </a:p>
      </dgm:t>
    </dgm:pt>
    <dgm:pt modelId="{70B65269-14A4-574A-AAC6-CFC255CEB75F}" type="pres">
      <dgm:prSet presAssocID="{DCE33295-8CB4-EB4A-A8CA-5785C3F93257}" presName="compNode" presStyleCnt="0"/>
      <dgm:spPr/>
      <dgm:t>
        <a:bodyPr/>
        <a:lstStyle/>
        <a:p>
          <a:endParaRPr lang="en-US"/>
        </a:p>
      </dgm:t>
    </dgm:pt>
    <dgm:pt modelId="{3D52D03C-1A0E-A14D-ADD4-966184584D06}" type="pres">
      <dgm:prSet presAssocID="{DCE33295-8CB4-EB4A-A8CA-5785C3F93257}" presName="dummyConnPt" presStyleCnt="0"/>
      <dgm:spPr/>
      <dgm:t>
        <a:bodyPr/>
        <a:lstStyle/>
        <a:p>
          <a:endParaRPr lang="en-US"/>
        </a:p>
      </dgm:t>
    </dgm:pt>
    <dgm:pt modelId="{99C5C111-9006-FA43-84D5-B6DE75DEC72A}" type="pres">
      <dgm:prSet presAssocID="{DCE33295-8CB4-EB4A-A8CA-5785C3F93257}" presName="node" presStyleLbl="node1" presStyleIdx="3" presStyleCnt="9">
        <dgm:presLayoutVars>
          <dgm:bulletEnabled val="1"/>
        </dgm:presLayoutVars>
      </dgm:prSet>
      <dgm:spPr/>
      <dgm:t>
        <a:bodyPr/>
        <a:lstStyle/>
        <a:p>
          <a:endParaRPr lang="en-US"/>
        </a:p>
      </dgm:t>
    </dgm:pt>
    <dgm:pt modelId="{B3ED2C36-FFC4-C84B-916A-9D6FBE444270}" type="pres">
      <dgm:prSet presAssocID="{F84F3BC0-593D-6A43-98DE-AABE875BF682}" presName="sibTrans" presStyleLbl="bgSibTrans2D1" presStyleIdx="3" presStyleCnt="8"/>
      <dgm:spPr/>
      <dgm:t>
        <a:bodyPr/>
        <a:lstStyle/>
        <a:p>
          <a:endParaRPr lang="en-US"/>
        </a:p>
      </dgm:t>
    </dgm:pt>
    <dgm:pt modelId="{81BC3848-37A1-154A-90F1-CD0E2B34989D}" type="pres">
      <dgm:prSet presAssocID="{73AD0331-FB12-7E48-A065-D839E29A7195}" presName="compNode" presStyleCnt="0"/>
      <dgm:spPr/>
      <dgm:t>
        <a:bodyPr/>
        <a:lstStyle/>
        <a:p>
          <a:endParaRPr lang="en-US"/>
        </a:p>
      </dgm:t>
    </dgm:pt>
    <dgm:pt modelId="{C2231268-F3D9-BE41-83F3-5F61CBA019B8}" type="pres">
      <dgm:prSet presAssocID="{73AD0331-FB12-7E48-A065-D839E29A7195}" presName="dummyConnPt" presStyleCnt="0"/>
      <dgm:spPr/>
      <dgm:t>
        <a:bodyPr/>
        <a:lstStyle/>
        <a:p>
          <a:endParaRPr lang="en-US"/>
        </a:p>
      </dgm:t>
    </dgm:pt>
    <dgm:pt modelId="{F5F11381-710B-334D-9ECD-00776FF4E92C}" type="pres">
      <dgm:prSet presAssocID="{73AD0331-FB12-7E48-A065-D839E29A7195}" presName="node" presStyleLbl="node1" presStyleIdx="4" presStyleCnt="9">
        <dgm:presLayoutVars>
          <dgm:bulletEnabled val="1"/>
        </dgm:presLayoutVars>
      </dgm:prSet>
      <dgm:spPr/>
      <dgm:t>
        <a:bodyPr/>
        <a:lstStyle/>
        <a:p>
          <a:endParaRPr lang="en-US"/>
        </a:p>
      </dgm:t>
    </dgm:pt>
    <dgm:pt modelId="{90B5650D-0775-D642-A343-03C74A8BB2FD}" type="pres">
      <dgm:prSet presAssocID="{B34851B5-EB89-3647-BBED-62E8D02BEAC6}" presName="sibTrans" presStyleLbl="bgSibTrans2D1" presStyleIdx="4" presStyleCnt="8"/>
      <dgm:spPr/>
      <dgm:t>
        <a:bodyPr/>
        <a:lstStyle/>
        <a:p>
          <a:endParaRPr lang="en-US"/>
        </a:p>
      </dgm:t>
    </dgm:pt>
    <dgm:pt modelId="{378B42CE-1A30-6E41-BBC6-5A8B192C49AA}" type="pres">
      <dgm:prSet presAssocID="{1E37DD87-BBE5-F746-9ECB-50D74A703721}" presName="compNode" presStyleCnt="0"/>
      <dgm:spPr/>
      <dgm:t>
        <a:bodyPr/>
        <a:lstStyle/>
        <a:p>
          <a:endParaRPr lang="en-US"/>
        </a:p>
      </dgm:t>
    </dgm:pt>
    <dgm:pt modelId="{B7BF6CA6-9EBA-8148-8814-1F1847DD4C23}" type="pres">
      <dgm:prSet presAssocID="{1E37DD87-BBE5-F746-9ECB-50D74A703721}" presName="dummyConnPt" presStyleCnt="0"/>
      <dgm:spPr/>
      <dgm:t>
        <a:bodyPr/>
        <a:lstStyle/>
        <a:p>
          <a:endParaRPr lang="en-US"/>
        </a:p>
      </dgm:t>
    </dgm:pt>
    <dgm:pt modelId="{B3FF3F8F-7DAD-DF41-9469-EE841ED7BAFA}" type="pres">
      <dgm:prSet presAssocID="{1E37DD87-BBE5-F746-9ECB-50D74A703721}" presName="node" presStyleLbl="node1" presStyleIdx="5" presStyleCnt="9">
        <dgm:presLayoutVars>
          <dgm:bulletEnabled val="1"/>
        </dgm:presLayoutVars>
      </dgm:prSet>
      <dgm:spPr/>
      <dgm:t>
        <a:bodyPr/>
        <a:lstStyle/>
        <a:p>
          <a:endParaRPr lang="en-US"/>
        </a:p>
      </dgm:t>
    </dgm:pt>
    <dgm:pt modelId="{19E4F6FE-4A96-C942-B134-A57F152A57E0}" type="pres">
      <dgm:prSet presAssocID="{EF491DF0-DF21-F84E-8E10-6F2820A0DE7A}" presName="sibTrans" presStyleLbl="bgSibTrans2D1" presStyleIdx="5" presStyleCnt="8"/>
      <dgm:spPr/>
      <dgm:t>
        <a:bodyPr/>
        <a:lstStyle/>
        <a:p>
          <a:endParaRPr lang="en-US"/>
        </a:p>
      </dgm:t>
    </dgm:pt>
    <dgm:pt modelId="{2049E0FD-2AF1-CF4B-A829-E55522809D8B}" type="pres">
      <dgm:prSet presAssocID="{68BC74E1-A069-2F4B-808C-6A190C5287DA}" presName="compNode" presStyleCnt="0"/>
      <dgm:spPr/>
      <dgm:t>
        <a:bodyPr/>
        <a:lstStyle/>
        <a:p>
          <a:endParaRPr lang="en-US"/>
        </a:p>
      </dgm:t>
    </dgm:pt>
    <dgm:pt modelId="{82A9360C-B9A4-AF41-90FB-BD41D47742B8}" type="pres">
      <dgm:prSet presAssocID="{68BC74E1-A069-2F4B-808C-6A190C5287DA}" presName="dummyConnPt" presStyleCnt="0"/>
      <dgm:spPr/>
      <dgm:t>
        <a:bodyPr/>
        <a:lstStyle/>
        <a:p>
          <a:endParaRPr lang="en-US"/>
        </a:p>
      </dgm:t>
    </dgm:pt>
    <dgm:pt modelId="{327EB445-0B0C-1247-AE57-4C7FEA4F73DE}" type="pres">
      <dgm:prSet presAssocID="{68BC74E1-A069-2F4B-808C-6A190C5287DA}" presName="node" presStyleLbl="node1" presStyleIdx="6" presStyleCnt="9">
        <dgm:presLayoutVars>
          <dgm:bulletEnabled val="1"/>
        </dgm:presLayoutVars>
      </dgm:prSet>
      <dgm:spPr/>
      <dgm:t>
        <a:bodyPr/>
        <a:lstStyle/>
        <a:p>
          <a:endParaRPr lang="en-US"/>
        </a:p>
      </dgm:t>
    </dgm:pt>
    <dgm:pt modelId="{D22FFF3A-7EB6-BD46-B8B4-54005C996B39}" type="pres">
      <dgm:prSet presAssocID="{D0FACA9C-17D2-7847-B5E7-A4F75A9E8606}" presName="sibTrans" presStyleLbl="bgSibTrans2D1" presStyleIdx="6" presStyleCnt="8"/>
      <dgm:spPr/>
      <dgm:t>
        <a:bodyPr/>
        <a:lstStyle/>
        <a:p>
          <a:endParaRPr lang="en-US"/>
        </a:p>
      </dgm:t>
    </dgm:pt>
    <dgm:pt modelId="{C5A95649-3D0B-B54D-A77F-D5FEB224EFA6}" type="pres">
      <dgm:prSet presAssocID="{A7522D50-4607-BA4D-8F2E-222D015C64A9}" presName="compNode" presStyleCnt="0"/>
      <dgm:spPr/>
      <dgm:t>
        <a:bodyPr/>
        <a:lstStyle/>
        <a:p>
          <a:endParaRPr lang="en-US"/>
        </a:p>
      </dgm:t>
    </dgm:pt>
    <dgm:pt modelId="{9C0C11EB-3A88-6C4C-AF0F-280807D91D9B}" type="pres">
      <dgm:prSet presAssocID="{A7522D50-4607-BA4D-8F2E-222D015C64A9}" presName="dummyConnPt" presStyleCnt="0"/>
      <dgm:spPr/>
      <dgm:t>
        <a:bodyPr/>
        <a:lstStyle/>
        <a:p>
          <a:endParaRPr lang="en-US"/>
        </a:p>
      </dgm:t>
    </dgm:pt>
    <dgm:pt modelId="{6D404CA8-E8E8-2442-9300-A0D2CF406E31}" type="pres">
      <dgm:prSet presAssocID="{A7522D50-4607-BA4D-8F2E-222D015C64A9}" presName="node" presStyleLbl="node1" presStyleIdx="7" presStyleCnt="9">
        <dgm:presLayoutVars>
          <dgm:bulletEnabled val="1"/>
        </dgm:presLayoutVars>
      </dgm:prSet>
      <dgm:spPr/>
      <dgm:t>
        <a:bodyPr/>
        <a:lstStyle/>
        <a:p>
          <a:endParaRPr lang="en-US"/>
        </a:p>
      </dgm:t>
    </dgm:pt>
    <dgm:pt modelId="{8474446A-CA19-B945-893E-CA337B0C474F}" type="pres">
      <dgm:prSet presAssocID="{903F46F5-9BDD-904F-936F-ED25E77D1B35}" presName="sibTrans" presStyleLbl="bgSibTrans2D1" presStyleIdx="7" presStyleCnt="8"/>
      <dgm:spPr/>
      <dgm:t>
        <a:bodyPr/>
        <a:lstStyle/>
        <a:p>
          <a:endParaRPr lang="en-US"/>
        </a:p>
      </dgm:t>
    </dgm:pt>
    <dgm:pt modelId="{90BA0237-1DD9-3945-ADF2-5A2AABDF2405}" type="pres">
      <dgm:prSet presAssocID="{A6ECC822-9371-CC4A-95D2-B4D480F81369}" presName="compNode" presStyleCnt="0"/>
      <dgm:spPr/>
      <dgm:t>
        <a:bodyPr/>
        <a:lstStyle/>
        <a:p>
          <a:endParaRPr lang="en-US"/>
        </a:p>
      </dgm:t>
    </dgm:pt>
    <dgm:pt modelId="{C8D69A3E-13EF-1142-9A78-F486A417037E}" type="pres">
      <dgm:prSet presAssocID="{A6ECC822-9371-CC4A-95D2-B4D480F81369}" presName="dummyConnPt" presStyleCnt="0"/>
      <dgm:spPr/>
      <dgm:t>
        <a:bodyPr/>
        <a:lstStyle/>
        <a:p>
          <a:endParaRPr lang="en-US"/>
        </a:p>
      </dgm:t>
    </dgm:pt>
    <dgm:pt modelId="{1D4DD94F-4F79-8244-87D3-35E820041EEE}" type="pres">
      <dgm:prSet presAssocID="{A6ECC822-9371-CC4A-95D2-B4D480F81369}" presName="node" presStyleLbl="node1" presStyleIdx="8" presStyleCnt="9">
        <dgm:presLayoutVars>
          <dgm:bulletEnabled val="1"/>
        </dgm:presLayoutVars>
      </dgm:prSet>
      <dgm:spPr/>
      <dgm:t>
        <a:bodyPr/>
        <a:lstStyle/>
        <a:p>
          <a:endParaRPr lang="en-US"/>
        </a:p>
      </dgm:t>
    </dgm:pt>
  </dgm:ptLst>
  <dgm:cxnLst>
    <dgm:cxn modelId="{7AE3645A-3EBB-5941-BC77-2548B81468C1}" type="presOf" srcId="{489181AD-576F-7841-8508-5430DAA99EDD}" destId="{1009DFB6-B500-4849-BC10-0FF0DB9D7DD3}" srcOrd="0" destOrd="0" presId="urn:microsoft.com/office/officeart/2005/8/layout/bProcess4"/>
    <dgm:cxn modelId="{8ED3E2A4-CABE-3649-A6F9-23414ACCDE08}" srcId="{0C1968B9-A706-4C4B-9FF9-A5A65C92AE7E}" destId="{A6ECC822-9371-CC4A-95D2-B4D480F81369}" srcOrd="8" destOrd="0" parTransId="{E94BD74A-6DB8-7146-A632-AF83690594EB}" sibTransId="{8F26CE82-14EF-1344-A12B-A5D673600C74}"/>
    <dgm:cxn modelId="{4A635E71-6C4C-774F-8474-18BDE4448E93}" srcId="{0C1968B9-A706-4C4B-9FF9-A5A65C92AE7E}" destId="{1E37DD87-BBE5-F746-9ECB-50D74A703721}" srcOrd="5" destOrd="0" parTransId="{23794211-A558-CE42-B699-EB0394F66D81}" sibTransId="{EF491DF0-DF21-F84E-8E10-6F2820A0DE7A}"/>
    <dgm:cxn modelId="{A804C8BB-7060-6A4A-A48C-D58AE9E81850}" srcId="{0C1968B9-A706-4C4B-9FF9-A5A65C92AE7E}" destId="{DCE33295-8CB4-EB4A-A8CA-5785C3F93257}" srcOrd="3" destOrd="0" parTransId="{2091F756-C01E-6A40-9A43-EBC17771BC46}" sibTransId="{F84F3BC0-593D-6A43-98DE-AABE875BF682}"/>
    <dgm:cxn modelId="{D7C43DEB-1428-7142-B30A-4A6A34FB8513}" type="presOf" srcId="{59826CDA-72B3-804A-81DD-53C4365C7103}" destId="{3028A467-66F7-3A4B-A220-24D09F37A497}" srcOrd="0" destOrd="0" presId="urn:microsoft.com/office/officeart/2005/8/layout/bProcess4"/>
    <dgm:cxn modelId="{653700A6-D305-B14C-A799-F1A0F56C25F3}" type="presOf" srcId="{B34851B5-EB89-3647-BBED-62E8D02BEAC6}" destId="{90B5650D-0775-D642-A343-03C74A8BB2FD}" srcOrd="0" destOrd="0" presId="urn:microsoft.com/office/officeart/2005/8/layout/bProcess4"/>
    <dgm:cxn modelId="{B5E58A94-2930-3E4C-BC4B-33DE5B854DB3}" srcId="{0C1968B9-A706-4C4B-9FF9-A5A65C92AE7E}" destId="{C56DF83E-D396-1F41-9C19-DCD6D31AD35B}" srcOrd="1" destOrd="0" parTransId="{309663CD-6EAD-5249-863B-463E91D1FF98}" sibTransId="{BC7ED25B-B50E-6645-87C2-9B50313CBE16}"/>
    <dgm:cxn modelId="{CB1879DC-6782-8841-A9AB-CF9536F2BE15}" type="presOf" srcId="{A7522D50-4607-BA4D-8F2E-222D015C64A9}" destId="{6D404CA8-E8E8-2442-9300-A0D2CF406E31}" srcOrd="0" destOrd="0" presId="urn:microsoft.com/office/officeart/2005/8/layout/bProcess4"/>
    <dgm:cxn modelId="{65CE8331-8E05-5345-8AD5-F73B987A0E1C}" srcId="{0C1968B9-A706-4C4B-9FF9-A5A65C92AE7E}" destId="{489181AD-576F-7841-8508-5430DAA99EDD}" srcOrd="0" destOrd="0" parTransId="{5A27CC51-3CD7-334F-A480-578CC3A6E33C}" sibTransId="{52D0873F-EADF-5D45-9145-364547FE65DD}"/>
    <dgm:cxn modelId="{C95562DF-0998-784F-92E4-C6060FF8C704}" type="presOf" srcId="{F84F3BC0-593D-6A43-98DE-AABE875BF682}" destId="{B3ED2C36-FFC4-C84B-916A-9D6FBE444270}" srcOrd="0" destOrd="0" presId="urn:microsoft.com/office/officeart/2005/8/layout/bProcess4"/>
    <dgm:cxn modelId="{526FCFEB-1694-B347-B094-3508F21BB62D}" srcId="{0C1968B9-A706-4C4B-9FF9-A5A65C92AE7E}" destId="{73AD0331-FB12-7E48-A065-D839E29A7195}" srcOrd="4" destOrd="0" parTransId="{CDE99DBC-BDB3-144E-B72D-C45DE9652776}" sibTransId="{B34851B5-EB89-3647-BBED-62E8D02BEAC6}"/>
    <dgm:cxn modelId="{EDCCDA4F-1E98-354B-A28C-15B73B837935}" type="presOf" srcId="{A6ECC822-9371-CC4A-95D2-B4D480F81369}" destId="{1D4DD94F-4F79-8244-87D3-35E820041EEE}" srcOrd="0" destOrd="0" presId="urn:microsoft.com/office/officeart/2005/8/layout/bProcess4"/>
    <dgm:cxn modelId="{8365CA3A-5B72-AA4C-871A-3746F59202C7}" type="presOf" srcId="{BC7ED25B-B50E-6645-87C2-9B50313CBE16}" destId="{16DA2B60-3D5A-0C4A-B3CE-EC17CAD876C6}" srcOrd="0" destOrd="0" presId="urn:microsoft.com/office/officeart/2005/8/layout/bProcess4"/>
    <dgm:cxn modelId="{1567BCDD-827E-514A-8AF5-907F9F4E8102}" srcId="{0C1968B9-A706-4C4B-9FF9-A5A65C92AE7E}" destId="{A7522D50-4607-BA4D-8F2E-222D015C64A9}" srcOrd="7" destOrd="0" parTransId="{E0E5F941-CD43-5043-802B-3511491423BC}" sibTransId="{903F46F5-9BDD-904F-936F-ED25E77D1B35}"/>
    <dgm:cxn modelId="{3CEE50D3-52B5-1942-BDC5-B92C81964314}" type="presOf" srcId="{EF491DF0-DF21-F84E-8E10-6F2820A0DE7A}" destId="{19E4F6FE-4A96-C942-B134-A57F152A57E0}" srcOrd="0" destOrd="0" presId="urn:microsoft.com/office/officeart/2005/8/layout/bProcess4"/>
    <dgm:cxn modelId="{D7A7E597-12A2-C947-ACD2-71017DFE2920}" type="presOf" srcId="{C56DF83E-D396-1F41-9C19-DCD6D31AD35B}" destId="{0497FB09-FE7D-1A40-A8E7-9DC03EF15BB4}" srcOrd="0" destOrd="0" presId="urn:microsoft.com/office/officeart/2005/8/layout/bProcess4"/>
    <dgm:cxn modelId="{A74D1E34-5175-014A-BB03-8B89DCBA5451}" type="presOf" srcId="{0C1968B9-A706-4C4B-9FF9-A5A65C92AE7E}" destId="{F2DF30FF-C109-9840-9205-9C5486C0EE70}" srcOrd="0" destOrd="0" presId="urn:microsoft.com/office/officeart/2005/8/layout/bProcess4"/>
    <dgm:cxn modelId="{02E68344-FFFA-3549-A580-5EC6466864B2}" srcId="{0C1968B9-A706-4C4B-9FF9-A5A65C92AE7E}" destId="{68BC74E1-A069-2F4B-808C-6A190C5287DA}" srcOrd="6" destOrd="0" parTransId="{CCE69A52-9199-6544-AE1B-CF544FD576D2}" sibTransId="{D0FACA9C-17D2-7847-B5E7-A4F75A9E8606}"/>
    <dgm:cxn modelId="{014B01D9-20CF-AB4C-912C-371D3D087C63}" type="presOf" srcId="{903F46F5-9BDD-904F-936F-ED25E77D1B35}" destId="{8474446A-CA19-B945-893E-CA337B0C474F}" srcOrd="0" destOrd="0" presId="urn:microsoft.com/office/officeart/2005/8/layout/bProcess4"/>
    <dgm:cxn modelId="{F4E1ACC2-C75E-2549-8FD5-2E9D28B7938F}" type="presOf" srcId="{1EE1F37D-BCDD-294F-861E-9508F540F649}" destId="{FB11905E-30A5-8548-A27F-74C274A12738}" srcOrd="0" destOrd="0" presId="urn:microsoft.com/office/officeart/2005/8/layout/bProcess4"/>
    <dgm:cxn modelId="{0F466253-13D8-0844-9FC0-85B1486F971A}" type="presOf" srcId="{D0FACA9C-17D2-7847-B5E7-A4F75A9E8606}" destId="{D22FFF3A-7EB6-BD46-B8B4-54005C996B39}" srcOrd="0" destOrd="0" presId="urn:microsoft.com/office/officeart/2005/8/layout/bProcess4"/>
    <dgm:cxn modelId="{D00295B2-99B7-6149-9B19-E0BF82B7A702}" type="presOf" srcId="{73AD0331-FB12-7E48-A065-D839E29A7195}" destId="{F5F11381-710B-334D-9ECD-00776FF4E92C}" srcOrd="0" destOrd="0" presId="urn:microsoft.com/office/officeart/2005/8/layout/bProcess4"/>
    <dgm:cxn modelId="{A859C44B-7719-E645-982C-84C1C73261F2}" type="presOf" srcId="{DCE33295-8CB4-EB4A-A8CA-5785C3F93257}" destId="{99C5C111-9006-FA43-84D5-B6DE75DEC72A}" srcOrd="0" destOrd="0" presId="urn:microsoft.com/office/officeart/2005/8/layout/bProcess4"/>
    <dgm:cxn modelId="{77F92C68-51EF-954F-9E1E-F46BC29E859C}" type="presOf" srcId="{1E37DD87-BBE5-F746-9ECB-50D74A703721}" destId="{B3FF3F8F-7DAD-DF41-9469-EE841ED7BAFA}" srcOrd="0" destOrd="0" presId="urn:microsoft.com/office/officeart/2005/8/layout/bProcess4"/>
    <dgm:cxn modelId="{5C05FDE9-40D6-BF49-B510-60C8B40B1679}" type="presOf" srcId="{68BC74E1-A069-2F4B-808C-6A190C5287DA}" destId="{327EB445-0B0C-1247-AE57-4C7FEA4F73DE}" srcOrd="0" destOrd="0" presId="urn:microsoft.com/office/officeart/2005/8/layout/bProcess4"/>
    <dgm:cxn modelId="{1FAF3ADB-583A-B245-A8A0-0170B4EF8127}" srcId="{0C1968B9-A706-4C4B-9FF9-A5A65C92AE7E}" destId="{59826CDA-72B3-804A-81DD-53C4365C7103}" srcOrd="2" destOrd="0" parTransId="{4486C802-378B-9A41-9509-65EA1A230086}" sibTransId="{1EE1F37D-BCDD-294F-861E-9508F540F649}"/>
    <dgm:cxn modelId="{B3D96D26-BBD2-BB47-9DAB-1738561E5E35}" type="presOf" srcId="{52D0873F-EADF-5D45-9145-364547FE65DD}" destId="{CDCAD025-EF65-8C42-B88B-7DF2EF4F7097}" srcOrd="0" destOrd="0" presId="urn:microsoft.com/office/officeart/2005/8/layout/bProcess4"/>
    <dgm:cxn modelId="{B03CC6FA-2D6D-3049-9BCC-BCA88ECB8ECE}" type="presParOf" srcId="{F2DF30FF-C109-9840-9205-9C5486C0EE70}" destId="{2A9C55C5-70CF-8F49-BBFE-CA4BD84FCB97}" srcOrd="0" destOrd="0" presId="urn:microsoft.com/office/officeart/2005/8/layout/bProcess4"/>
    <dgm:cxn modelId="{8649737E-CDD2-F949-A078-25C84A0CF20D}" type="presParOf" srcId="{2A9C55C5-70CF-8F49-BBFE-CA4BD84FCB97}" destId="{C65ABA81-643E-094E-9477-B82DD03CAC01}" srcOrd="0" destOrd="0" presId="urn:microsoft.com/office/officeart/2005/8/layout/bProcess4"/>
    <dgm:cxn modelId="{2E288393-365A-B74E-B2C6-4D6F9C43E21A}" type="presParOf" srcId="{2A9C55C5-70CF-8F49-BBFE-CA4BD84FCB97}" destId="{1009DFB6-B500-4849-BC10-0FF0DB9D7DD3}" srcOrd="1" destOrd="0" presId="urn:microsoft.com/office/officeart/2005/8/layout/bProcess4"/>
    <dgm:cxn modelId="{B18BDAD5-8FDE-414F-970D-088CED863767}" type="presParOf" srcId="{F2DF30FF-C109-9840-9205-9C5486C0EE70}" destId="{CDCAD025-EF65-8C42-B88B-7DF2EF4F7097}" srcOrd="1" destOrd="0" presId="urn:microsoft.com/office/officeart/2005/8/layout/bProcess4"/>
    <dgm:cxn modelId="{D8A382CE-B29D-D042-90A7-3937496F37A0}" type="presParOf" srcId="{F2DF30FF-C109-9840-9205-9C5486C0EE70}" destId="{481F6C8D-8C6C-8745-B4B5-273135B2C0F0}" srcOrd="2" destOrd="0" presId="urn:microsoft.com/office/officeart/2005/8/layout/bProcess4"/>
    <dgm:cxn modelId="{9180F4C3-F803-494F-AB91-ADE96CC8E39C}" type="presParOf" srcId="{481F6C8D-8C6C-8745-B4B5-273135B2C0F0}" destId="{543C28C0-87BD-8A4F-BCFB-64D20BD26CD0}" srcOrd="0" destOrd="0" presId="urn:microsoft.com/office/officeart/2005/8/layout/bProcess4"/>
    <dgm:cxn modelId="{C9BC2F0A-7761-5341-833D-F9E0CDD29485}" type="presParOf" srcId="{481F6C8D-8C6C-8745-B4B5-273135B2C0F0}" destId="{0497FB09-FE7D-1A40-A8E7-9DC03EF15BB4}" srcOrd="1" destOrd="0" presId="urn:microsoft.com/office/officeart/2005/8/layout/bProcess4"/>
    <dgm:cxn modelId="{D5AE9F8C-CECF-124C-94C2-072370E414CE}" type="presParOf" srcId="{F2DF30FF-C109-9840-9205-9C5486C0EE70}" destId="{16DA2B60-3D5A-0C4A-B3CE-EC17CAD876C6}" srcOrd="3" destOrd="0" presId="urn:microsoft.com/office/officeart/2005/8/layout/bProcess4"/>
    <dgm:cxn modelId="{171A9888-0504-AF49-ABEE-1F5C81F3BAE4}" type="presParOf" srcId="{F2DF30FF-C109-9840-9205-9C5486C0EE70}" destId="{32947902-A6DE-624C-989E-E8E696B14CAB}" srcOrd="4" destOrd="0" presId="urn:microsoft.com/office/officeart/2005/8/layout/bProcess4"/>
    <dgm:cxn modelId="{9C20186A-AFFE-1047-B47D-CCD1AF4D48D5}" type="presParOf" srcId="{32947902-A6DE-624C-989E-E8E696B14CAB}" destId="{FCC21508-4F52-7F41-9D6A-71879B4CC332}" srcOrd="0" destOrd="0" presId="urn:microsoft.com/office/officeart/2005/8/layout/bProcess4"/>
    <dgm:cxn modelId="{B3E39BC2-E495-7244-93B7-99482CE1FCCC}" type="presParOf" srcId="{32947902-A6DE-624C-989E-E8E696B14CAB}" destId="{3028A467-66F7-3A4B-A220-24D09F37A497}" srcOrd="1" destOrd="0" presId="urn:microsoft.com/office/officeart/2005/8/layout/bProcess4"/>
    <dgm:cxn modelId="{5FB4602D-9A62-984B-810C-E6F47466EDDF}" type="presParOf" srcId="{F2DF30FF-C109-9840-9205-9C5486C0EE70}" destId="{FB11905E-30A5-8548-A27F-74C274A12738}" srcOrd="5" destOrd="0" presId="urn:microsoft.com/office/officeart/2005/8/layout/bProcess4"/>
    <dgm:cxn modelId="{6BEA3174-D680-E94E-8C96-859DFF480661}" type="presParOf" srcId="{F2DF30FF-C109-9840-9205-9C5486C0EE70}" destId="{70B65269-14A4-574A-AAC6-CFC255CEB75F}" srcOrd="6" destOrd="0" presId="urn:microsoft.com/office/officeart/2005/8/layout/bProcess4"/>
    <dgm:cxn modelId="{C94A50F3-7A73-EF4A-9650-E0EA7DDBF156}" type="presParOf" srcId="{70B65269-14A4-574A-AAC6-CFC255CEB75F}" destId="{3D52D03C-1A0E-A14D-ADD4-966184584D06}" srcOrd="0" destOrd="0" presId="urn:microsoft.com/office/officeart/2005/8/layout/bProcess4"/>
    <dgm:cxn modelId="{19664C10-3155-2641-9D67-CE28E7A1470D}" type="presParOf" srcId="{70B65269-14A4-574A-AAC6-CFC255CEB75F}" destId="{99C5C111-9006-FA43-84D5-B6DE75DEC72A}" srcOrd="1" destOrd="0" presId="urn:microsoft.com/office/officeart/2005/8/layout/bProcess4"/>
    <dgm:cxn modelId="{30F68F64-BAB4-2B44-963C-82810CAF39C0}" type="presParOf" srcId="{F2DF30FF-C109-9840-9205-9C5486C0EE70}" destId="{B3ED2C36-FFC4-C84B-916A-9D6FBE444270}" srcOrd="7" destOrd="0" presId="urn:microsoft.com/office/officeart/2005/8/layout/bProcess4"/>
    <dgm:cxn modelId="{E129F325-E33C-4B43-90BE-0B8FC158A508}" type="presParOf" srcId="{F2DF30FF-C109-9840-9205-9C5486C0EE70}" destId="{81BC3848-37A1-154A-90F1-CD0E2B34989D}" srcOrd="8" destOrd="0" presId="urn:microsoft.com/office/officeart/2005/8/layout/bProcess4"/>
    <dgm:cxn modelId="{3402630D-119C-EF45-A438-4F5410BEF30F}" type="presParOf" srcId="{81BC3848-37A1-154A-90F1-CD0E2B34989D}" destId="{C2231268-F3D9-BE41-83F3-5F61CBA019B8}" srcOrd="0" destOrd="0" presId="urn:microsoft.com/office/officeart/2005/8/layout/bProcess4"/>
    <dgm:cxn modelId="{583D77D7-B374-4E4C-9E32-40688FA32B2C}" type="presParOf" srcId="{81BC3848-37A1-154A-90F1-CD0E2B34989D}" destId="{F5F11381-710B-334D-9ECD-00776FF4E92C}" srcOrd="1" destOrd="0" presId="urn:microsoft.com/office/officeart/2005/8/layout/bProcess4"/>
    <dgm:cxn modelId="{BDB58F33-5647-C14D-9EAF-38E82294E6BC}" type="presParOf" srcId="{F2DF30FF-C109-9840-9205-9C5486C0EE70}" destId="{90B5650D-0775-D642-A343-03C74A8BB2FD}" srcOrd="9" destOrd="0" presId="urn:microsoft.com/office/officeart/2005/8/layout/bProcess4"/>
    <dgm:cxn modelId="{64B5ACB7-CF3F-184C-B78C-4DC99F4823C1}" type="presParOf" srcId="{F2DF30FF-C109-9840-9205-9C5486C0EE70}" destId="{378B42CE-1A30-6E41-BBC6-5A8B192C49AA}" srcOrd="10" destOrd="0" presId="urn:microsoft.com/office/officeart/2005/8/layout/bProcess4"/>
    <dgm:cxn modelId="{04BA34A2-FD4F-E848-A784-FE6E8C4D35C6}" type="presParOf" srcId="{378B42CE-1A30-6E41-BBC6-5A8B192C49AA}" destId="{B7BF6CA6-9EBA-8148-8814-1F1847DD4C23}" srcOrd="0" destOrd="0" presId="urn:microsoft.com/office/officeart/2005/8/layout/bProcess4"/>
    <dgm:cxn modelId="{1F6E9666-A560-4049-B54E-44CE058ACB29}" type="presParOf" srcId="{378B42CE-1A30-6E41-BBC6-5A8B192C49AA}" destId="{B3FF3F8F-7DAD-DF41-9469-EE841ED7BAFA}" srcOrd="1" destOrd="0" presId="urn:microsoft.com/office/officeart/2005/8/layout/bProcess4"/>
    <dgm:cxn modelId="{E2FC0355-C4AF-B349-95D0-722A2A90647D}" type="presParOf" srcId="{F2DF30FF-C109-9840-9205-9C5486C0EE70}" destId="{19E4F6FE-4A96-C942-B134-A57F152A57E0}" srcOrd="11" destOrd="0" presId="urn:microsoft.com/office/officeart/2005/8/layout/bProcess4"/>
    <dgm:cxn modelId="{EE00475B-8590-8844-9E4B-3DFFDA4224FC}" type="presParOf" srcId="{F2DF30FF-C109-9840-9205-9C5486C0EE70}" destId="{2049E0FD-2AF1-CF4B-A829-E55522809D8B}" srcOrd="12" destOrd="0" presId="urn:microsoft.com/office/officeart/2005/8/layout/bProcess4"/>
    <dgm:cxn modelId="{FEBF98A6-9CDC-1342-89E5-DA2102C9D0B3}" type="presParOf" srcId="{2049E0FD-2AF1-CF4B-A829-E55522809D8B}" destId="{82A9360C-B9A4-AF41-90FB-BD41D47742B8}" srcOrd="0" destOrd="0" presId="urn:microsoft.com/office/officeart/2005/8/layout/bProcess4"/>
    <dgm:cxn modelId="{CFDC6CB7-7FF3-DC49-9CEC-F5D9B185EB26}" type="presParOf" srcId="{2049E0FD-2AF1-CF4B-A829-E55522809D8B}" destId="{327EB445-0B0C-1247-AE57-4C7FEA4F73DE}" srcOrd="1" destOrd="0" presId="urn:microsoft.com/office/officeart/2005/8/layout/bProcess4"/>
    <dgm:cxn modelId="{4E5290EA-59CC-544F-984C-4E8D8AC529F1}" type="presParOf" srcId="{F2DF30FF-C109-9840-9205-9C5486C0EE70}" destId="{D22FFF3A-7EB6-BD46-B8B4-54005C996B39}" srcOrd="13" destOrd="0" presId="urn:microsoft.com/office/officeart/2005/8/layout/bProcess4"/>
    <dgm:cxn modelId="{DC0802B9-1443-D147-AD39-B2F90DA71315}" type="presParOf" srcId="{F2DF30FF-C109-9840-9205-9C5486C0EE70}" destId="{C5A95649-3D0B-B54D-A77F-D5FEB224EFA6}" srcOrd="14" destOrd="0" presId="urn:microsoft.com/office/officeart/2005/8/layout/bProcess4"/>
    <dgm:cxn modelId="{4DB865E3-4490-7F44-9E87-86E6577C2E94}" type="presParOf" srcId="{C5A95649-3D0B-B54D-A77F-D5FEB224EFA6}" destId="{9C0C11EB-3A88-6C4C-AF0F-280807D91D9B}" srcOrd="0" destOrd="0" presId="urn:microsoft.com/office/officeart/2005/8/layout/bProcess4"/>
    <dgm:cxn modelId="{F9FAAAC0-15CD-DA47-9A2E-E6651608BB42}" type="presParOf" srcId="{C5A95649-3D0B-B54D-A77F-D5FEB224EFA6}" destId="{6D404CA8-E8E8-2442-9300-A0D2CF406E31}" srcOrd="1" destOrd="0" presId="urn:microsoft.com/office/officeart/2005/8/layout/bProcess4"/>
    <dgm:cxn modelId="{54D4ED6E-1838-C74A-8447-CA1C414EF8A7}" type="presParOf" srcId="{F2DF30FF-C109-9840-9205-9C5486C0EE70}" destId="{8474446A-CA19-B945-893E-CA337B0C474F}" srcOrd="15" destOrd="0" presId="urn:microsoft.com/office/officeart/2005/8/layout/bProcess4"/>
    <dgm:cxn modelId="{3EBC67A2-AC83-5F40-AD13-CB852F54B74C}" type="presParOf" srcId="{F2DF30FF-C109-9840-9205-9C5486C0EE70}" destId="{90BA0237-1DD9-3945-ADF2-5A2AABDF2405}" srcOrd="16" destOrd="0" presId="urn:microsoft.com/office/officeart/2005/8/layout/bProcess4"/>
    <dgm:cxn modelId="{85A5A6E4-558C-5C47-AF0F-1C43698F9299}" type="presParOf" srcId="{90BA0237-1DD9-3945-ADF2-5A2AABDF2405}" destId="{C8D69A3E-13EF-1142-9A78-F486A417037E}" srcOrd="0" destOrd="0" presId="urn:microsoft.com/office/officeart/2005/8/layout/bProcess4"/>
    <dgm:cxn modelId="{9B21B85B-2ABB-FE4D-9C43-4683F0BA8F99}" type="presParOf" srcId="{90BA0237-1DD9-3945-ADF2-5A2AABDF2405}" destId="{1D4DD94F-4F79-8244-87D3-35E820041EEE}" srcOrd="1" destOrd="0" presId="urn:microsoft.com/office/officeart/2005/8/layout/b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7B327AB0-7696-BB46-9D83-42AA0D428A79}" type="doc">
      <dgm:prSet loTypeId="urn:microsoft.com/office/officeart/2005/8/layout/vProcess5" loCatId="process" qsTypeId="urn:microsoft.com/office/officeart/2005/8/quickstyle/simple4" qsCatId="simple" csTypeId="urn:microsoft.com/office/officeart/2005/8/colors/accent3_5" csCatId="accent3" phldr="1"/>
      <dgm:spPr/>
      <dgm:t>
        <a:bodyPr/>
        <a:lstStyle/>
        <a:p>
          <a:endParaRPr lang="en-US"/>
        </a:p>
      </dgm:t>
    </dgm:pt>
    <dgm:pt modelId="{BF62474A-17DA-CF43-B282-A8E9558DE0DC}">
      <dgm:prSet custT="1"/>
      <dgm:spPr/>
      <dgm:t>
        <a:bodyPr/>
        <a:lstStyle/>
        <a:p>
          <a:pPr rtl="0"/>
          <a:r>
            <a:rPr lang="en-US" sz="2400" dirty="0" smtClean="0"/>
            <a:t>Questions</a:t>
          </a:r>
          <a:endParaRPr lang="en-US" sz="2800" dirty="0"/>
        </a:p>
      </dgm:t>
    </dgm:pt>
    <dgm:pt modelId="{E3A9181B-67CF-B54F-A6BC-B8A537F86F7F}" type="parTrans" cxnId="{AC9B01F6-C06D-6545-9C07-FBE8EE4CFF5E}">
      <dgm:prSet/>
      <dgm:spPr/>
      <dgm:t>
        <a:bodyPr/>
        <a:lstStyle/>
        <a:p>
          <a:endParaRPr lang="en-US"/>
        </a:p>
      </dgm:t>
    </dgm:pt>
    <dgm:pt modelId="{B0A17AC4-C8ED-FF43-8097-C5B12E9BC291}" type="sibTrans" cxnId="{AC9B01F6-C06D-6545-9C07-FBE8EE4CFF5E}">
      <dgm:prSet/>
      <dgm:spPr/>
      <dgm:t>
        <a:bodyPr/>
        <a:lstStyle/>
        <a:p>
          <a:endParaRPr lang="en-US"/>
        </a:p>
      </dgm:t>
    </dgm:pt>
    <dgm:pt modelId="{9528E7E0-E1C3-F54C-88B5-704A02D81AD6}">
      <dgm:prSet custT="1"/>
      <dgm:spPr/>
      <dgm:t>
        <a:bodyPr/>
        <a:lstStyle/>
        <a:p>
          <a:pPr rtl="0"/>
          <a:r>
            <a:rPr lang="en-US" sz="2400" dirty="0" smtClean="0"/>
            <a:t>After visit summary</a:t>
          </a:r>
          <a:endParaRPr lang="en-US" sz="2400" dirty="0"/>
        </a:p>
      </dgm:t>
    </dgm:pt>
    <dgm:pt modelId="{06B39354-0082-F842-8931-BA3A88F903F9}" type="sibTrans" cxnId="{B6203465-EB72-1B4C-9536-C5D0AF5593D6}">
      <dgm:prSet/>
      <dgm:spPr/>
      <dgm:t>
        <a:bodyPr/>
        <a:lstStyle/>
        <a:p>
          <a:endParaRPr lang="en-US"/>
        </a:p>
      </dgm:t>
    </dgm:pt>
    <dgm:pt modelId="{E469E860-7762-5D41-9AA1-044957900B3E}" type="parTrans" cxnId="{B6203465-EB72-1B4C-9536-C5D0AF5593D6}">
      <dgm:prSet/>
      <dgm:spPr/>
      <dgm:t>
        <a:bodyPr/>
        <a:lstStyle/>
        <a:p>
          <a:endParaRPr lang="en-US"/>
        </a:p>
      </dgm:t>
    </dgm:pt>
    <dgm:pt modelId="{A33064CA-8339-FE48-8795-C264ACC4A434}">
      <dgm:prSet custT="1"/>
      <dgm:spPr/>
      <dgm:t>
        <a:bodyPr/>
        <a:lstStyle/>
        <a:p>
          <a:pPr rtl="0"/>
          <a:r>
            <a:rPr lang="en-US" sz="2400" dirty="0" err="1" smtClean="0"/>
            <a:t>Teachback</a:t>
          </a:r>
          <a:endParaRPr lang="en-US" sz="2400" dirty="0"/>
        </a:p>
      </dgm:t>
    </dgm:pt>
    <dgm:pt modelId="{20B357AB-E591-1D4D-A80A-8A9A5C42C21D}" type="sibTrans" cxnId="{89297F73-8DDD-A744-9F98-79E54AC41997}">
      <dgm:prSet/>
      <dgm:spPr/>
      <dgm:t>
        <a:bodyPr/>
        <a:lstStyle/>
        <a:p>
          <a:endParaRPr lang="en-US"/>
        </a:p>
      </dgm:t>
    </dgm:pt>
    <dgm:pt modelId="{105B7B3B-8B2E-3B4A-AB2A-23ACAA8589C7}" type="parTrans" cxnId="{89297F73-8DDD-A744-9F98-79E54AC41997}">
      <dgm:prSet/>
      <dgm:spPr/>
      <dgm:t>
        <a:bodyPr/>
        <a:lstStyle/>
        <a:p>
          <a:endParaRPr lang="en-US"/>
        </a:p>
      </dgm:t>
    </dgm:pt>
    <dgm:pt modelId="{CCBDEBDF-4B29-744D-95C2-282B6106CA93}">
      <dgm:prSet custT="1"/>
      <dgm:spPr/>
      <dgm:t>
        <a:bodyPr/>
        <a:lstStyle/>
        <a:p>
          <a:pPr rtl="0"/>
          <a:r>
            <a:rPr lang="en-US" sz="2400" dirty="0" smtClean="0">
              <a:solidFill>
                <a:srgbClr val="FFFF00"/>
              </a:solidFill>
            </a:rPr>
            <a:t>Combine </a:t>
          </a:r>
          <a:r>
            <a:rPr lang="en-US" sz="2400" dirty="0" err="1" smtClean="0">
              <a:solidFill>
                <a:srgbClr val="FFFF00"/>
              </a:solidFill>
            </a:rPr>
            <a:t>Teachback</a:t>
          </a:r>
          <a:r>
            <a:rPr lang="en-US" sz="2400" dirty="0" smtClean="0">
              <a:solidFill>
                <a:srgbClr val="FFFF00"/>
              </a:solidFill>
            </a:rPr>
            <a:t> and AVS and share the screen</a:t>
          </a:r>
          <a:endParaRPr lang="en-US" sz="2400" dirty="0">
            <a:solidFill>
              <a:srgbClr val="FFFF00"/>
            </a:solidFill>
          </a:endParaRPr>
        </a:p>
      </dgm:t>
    </dgm:pt>
    <dgm:pt modelId="{D05B0BCB-3F8F-CF40-A39E-81862C6C537C}" type="parTrans" cxnId="{71D69DC4-B6F4-4B45-A60B-7A1CC3303395}">
      <dgm:prSet/>
      <dgm:spPr/>
      <dgm:t>
        <a:bodyPr/>
        <a:lstStyle/>
        <a:p>
          <a:endParaRPr lang="en-US"/>
        </a:p>
      </dgm:t>
    </dgm:pt>
    <dgm:pt modelId="{A9322577-9955-3D40-AA3A-83235D398089}" type="sibTrans" cxnId="{71D69DC4-B6F4-4B45-A60B-7A1CC3303395}">
      <dgm:prSet/>
      <dgm:spPr/>
      <dgm:t>
        <a:bodyPr/>
        <a:lstStyle/>
        <a:p>
          <a:endParaRPr lang="en-US"/>
        </a:p>
      </dgm:t>
    </dgm:pt>
    <dgm:pt modelId="{E52675CF-7B81-9E4F-9787-2BAE57F99CA3}" type="pres">
      <dgm:prSet presAssocID="{7B327AB0-7696-BB46-9D83-42AA0D428A79}" presName="outerComposite" presStyleCnt="0">
        <dgm:presLayoutVars>
          <dgm:chMax val="5"/>
          <dgm:dir/>
          <dgm:resizeHandles val="exact"/>
        </dgm:presLayoutVars>
      </dgm:prSet>
      <dgm:spPr/>
      <dgm:t>
        <a:bodyPr/>
        <a:lstStyle/>
        <a:p>
          <a:endParaRPr lang="en-US"/>
        </a:p>
      </dgm:t>
    </dgm:pt>
    <dgm:pt modelId="{CD730D56-C2B0-514F-B77A-55E7379BD8F9}" type="pres">
      <dgm:prSet presAssocID="{7B327AB0-7696-BB46-9D83-42AA0D428A79}" presName="dummyMaxCanvas" presStyleCnt="0">
        <dgm:presLayoutVars/>
      </dgm:prSet>
      <dgm:spPr/>
    </dgm:pt>
    <dgm:pt modelId="{0557C51C-D6F4-B440-8C87-3A8890A78B65}" type="pres">
      <dgm:prSet presAssocID="{7B327AB0-7696-BB46-9D83-42AA0D428A79}" presName="FourNodes_1" presStyleLbl="node1" presStyleIdx="0" presStyleCnt="4">
        <dgm:presLayoutVars>
          <dgm:bulletEnabled val="1"/>
        </dgm:presLayoutVars>
      </dgm:prSet>
      <dgm:spPr/>
      <dgm:t>
        <a:bodyPr/>
        <a:lstStyle/>
        <a:p>
          <a:endParaRPr lang="en-US"/>
        </a:p>
      </dgm:t>
    </dgm:pt>
    <dgm:pt modelId="{0EC2476A-0A35-164E-ABFB-9FBB78F9A210}" type="pres">
      <dgm:prSet presAssocID="{7B327AB0-7696-BB46-9D83-42AA0D428A79}" presName="FourNodes_2" presStyleLbl="node1" presStyleIdx="1" presStyleCnt="4">
        <dgm:presLayoutVars>
          <dgm:bulletEnabled val="1"/>
        </dgm:presLayoutVars>
      </dgm:prSet>
      <dgm:spPr/>
      <dgm:t>
        <a:bodyPr/>
        <a:lstStyle/>
        <a:p>
          <a:endParaRPr lang="en-US"/>
        </a:p>
      </dgm:t>
    </dgm:pt>
    <dgm:pt modelId="{99E92966-10A8-CD43-AD73-8415066C47E1}" type="pres">
      <dgm:prSet presAssocID="{7B327AB0-7696-BB46-9D83-42AA0D428A79}" presName="FourNodes_3" presStyleLbl="node1" presStyleIdx="2" presStyleCnt="4">
        <dgm:presLayoutVars>
          <dgm:bulletEnabled val="1"/>
        </dgm:presLayoutVars>
      </dgm:prSet>
      <dgm:spPr/>
      <dgm:t>
        <a:bodyPr/>
        <a:lstStyle/>
        <a:p>
          <a:endParaRPr lang="en-US"/>
        </a:p>
      </dgm:t>
    </dgm:pt>
    <dgm:pt modelId="{735AF105-48F3-0F46-BC58-AC0E38342DBC}" type="pres">
      <dgm:prSet presAssocID="{7B327AB0-7696-BB46-9D83-42AA0D428A79}" presName="FourNodes_4" presStyleLbl="node1" presStyleIdx="3" presStyleCnt="4">
        <dgm:presLayoutVars>
          <dgm:bulletEnabled val="1"/>
        </dgm:presLayoutVars>
      </dgm:prSet>
      <dgm:spPr/>
      <dgm:t>
        <a:bodyPr/>
        <a:lstStyle/>
        <a:p>
          <a:endParaRPr lang="en-US"/>
        </a:p>
      </dgm:t>
    </dgm:pt>
    <dgm:pt modelId="{C23A2878-F2D8-A545-B78E-9A3CA61149D3}" type="pres">
      <dgm:prSet presAssocID="{7B327AB0-7696-BB46-9D83-42AA0D428A79}" presName="FourConn_1-2" presStyleLbl="fgAccFollowNode1" presStyleIdx="0" presStyleCnt="3">
        <dgm:presLayoutVars>
          <dgm:bulletEnabled val="1"/>
        </dgm:presLayoutVars>
      </dgm:prSet>
      <dgm:spPr/>
      <dgm:t>
        <a:bodyPr/>
        <a:lstStyle/>
        <a:p>
          <a:endParaRPr lang="en-US"/>
        </a:p>
      </dgm:t>
    </dgm:pt>
    <dgm:pt modelId="{507E3198-7988-9D4C-8AB0-C81AC9AB5C20}" type="pres">
      <dgm:prSet presAssocID="{7B327AB0-7696-BB46-9D83-42AA0D428A79}" presName="FourConn_2-3" presStyleLbl="fgAccFollowNode1" presStyleIdx="1" presStyleCnt="3">
        <dgm:presLayoutVars>
          <dgm:bulletEnabled val="1"/>
        </dgm:presLayoutVars>
      </dgm:prSet>
      <dgm:spPr/>
      <dgm:t>
        <a:bodyPr/>
        <a:lstStyle/>
        <a:p>
          <a:endParaRPr lang="en-US"/>
        </a:p>
      </dgm:t>
    </dgm:pt>
    <dgm:pt modelId="{41273CFE-132F-1B48-B042-6640B03166DB}" type="pres">
      <dgm:prSet presAssocID="{7B327AB0-7696-BB46-9D83-42AA0D428A79}" presName="FourConn_3-4" presStyleLbl="fgAccFollowNode1" presStyleIdx="2" presStyleCnt="3">
        <dgm:presLayoutVars>
          <dgm:bulletEnabled val="1"/>
        </dgm:presLayoutVars>
      </dgm:prSet>
      <dgm:spPr/>
      <dgm:t>
        <a:bodyPr/>
        <a:lstStyle/>
        <a:p>
          <a:endParaRPr lang="en-US"/>
        </a:p>
      </dgm:t>
    </dgm:pt>
    <dgm:pt modelId="{EF3F207A-9AED-5F4D-9C17-D54CB9A35565}" type="pres">
      <dgm:prSet presAssocID="{7B327AB0-7696-BB46-9D83-42AA0D428A79}" presName="FourNodes_1_text" presStyleLbl="node1" presStyleIdx="3" presStyleCnt="4">
        <dgm:presLayoutVars>
          <dgm:bulletEnabled val="1"/>
        </dgm:presLayoutVars>
      </dgm:prSet>
      <dgm:spPr/>
      <dgm:t>
        <a:bodyPr/>
        <a:lstStyle/>
        <a:p>
          <a:endParaRPr lang="en-US"/>
        </a:p>
      </dgm:t>
    </dgm:pt>
    <dgm:pt modelId="{1BE76B8B-0F34-5B4A-8712-5539B29287F0}" type="pres">
      <dgm:prSet presAssocID="{7B327AB0-7696-BB46-9D83-42AA0D428A79}" presName="FourNodes_2_text" presStyleLbl="node1" presStyleIdx="3" presStyleCnt="4">
        <dgm:presLayoutVars>
          <dgm:bulletEnabled val="1"/>
        </dgm:presLayoutVars>
      </dgm:prSet>
      <dgm:spPr/>
      <dgm:t>
        <a:bodyPr/>
        <a:lstStyle/>
        <a:p>
          <a:endParaRPr lang="en-US"/>
        </a:p>
      </dgm:t>
    </dgm:pt>
    <dgm:pt modelId="{8A68A889-A990-7744-A7A7-38DF0B1D62EE}" type="pres">
      <dgm:prSet presAssocID="{7B327AB0-7696-BB46-9D83-42AA0D428A79}" presName="FourNodes_3_text" presStyleLbl="node1" presStyleIdx="3" presStyleCnt="4">
        <dgm:presLayoutVars>
          <dgm:bulletEnabled val="1"/>
        </dgm:presLayoutVars>
      </dgm:prSet>
      <dgm:spPr/>
      <dgm:t>
        <a:bodyPr/>
        <a:lstStyle/>
        <a:p>
          <a:endParaRPr lang="en-US"/>
        </a:p>
      </dgm:t>
    </dgm:pt>
    <dgm:pt modelId="{59F1203C-DE1F-314F-A5E6-5AF9292C0E81}" type="pres">
      <dgm:prSet presAssocID="{7B327AB0-7696-BB46-9D83-42AA0D428A79}" presName="FourNodes_4_text" presStyleLbl="node1" presStyleIdx="3" presStyleCnt="4">
        <dgm:presLayoutVars>
          <dgm:bulletEnabled val="1"/>
        </dgm:presLayoutVars>
      </dgm:prSet>
      <dgm:spPr/>
      <dgm:t>
        <a:bodyPr/>
        <a:lstStyle/>
        <a:p>
          <a:endParaRPr lang="en-US"/>
        </a:p>
      </dgm:t>
    </dgm:pt>
  </dgm:ptLst>
  <dgm:cxnLst>
    <dgm:cxn modelId="{B6203465-EB72-1B4C-9536-C5D0AF5593D6}" srcId="{7B327AB0-7696-BB46-9D83-42AA0D428A79}" destId="{9528E7E0-E1C3-F54C-88B5-704A02D81AD6}" srcOrd="2" destOrd="0" parTransId="{E469E860-7762-5D41-9AA1-044957900B3E}" sibTransId="{06B39354-0082-F842-8931-BA3A88F903F9}"/>
    <dgm:cxn modelId="{199240B1-5E8D-0048-AA72-521A0714F9DC}" type="presOf" srcId="{CCBDEBDF-4B29-744D-95C2-282B6106CA93}" destId="{59F1203C-DE1F-314F-A5E6-5AF9292C0E81}" srcOrd="1" destOrd="0" presId="urn:microsoft.com/office/officeart/2005/8/layout/vProcess5"/>
    <dgm:cxn modelId="{603EAFB9-339F-B549-9F1C-5973C26B541B}" type="presOf" srcId="{9528E7E0-E1C3-F54C-88B5-704A02D81AD6}" destId="{99E92966-10A8-CD43-AD73-8415066C47E1}" srcOrd="0" destOrd="0" presId="urn:microsoft.com/office/officeart/2005/8/layout/vProcess5"/>
    <dgm:cxn modelId="{AC9B01F6-C06D-6545-9C07-FBE8EE4CFF5E}" srcId="{7B327AB0-7696-BB46-9D83-42AA0D428A79}" destId="{BF62474A-17DA-CF43-B282-A8E9558DE0DC}" srcOrd="0" destOrd="0" parTransId="{E3A9181B-67CF-B54F-A6BC-B8A537F86F7F}" sibTransId="{B0A17AC4-C8ED-FF43-8097-C5B12E9BC291}"/>
    <dgm:cxn modelId="{89297F73-8DDD-A744-9F98-79E54AC41997}" srcId="{7B327AB0-7696-BB46-9D83-42AA0D428A79}" destId="{A33064CA-8339-FE48-8795-C264ACC4A434}" srcOrd="1" destOrd="0" parTransId="{105B7B3B-8B2E-3B4A-AB2A-23ACAA8589C7}" sibTransId="{20B357AB-E591-1D4D-A80A-8A9A5C42C21D}"/>
    <dgm:cxn modelId="{42E87892-C8C5-6F44-BB26-50224B27D007}" type="presOf" srcId="{B0A17AC4-C8ED-FF43-8097-C5B12E9BC291}" destId="{C23A2878-F2D8-A545-B78E-9A3CA61149D3}" srcOrd="0" destOrd="0" presId="urn:microsoft.com/office/officeart/2005/8/layout/vProcess5"/>
    <dgm:cxn modelId="{71D69DC4-B6F4-4B45-A60B-7A1CC3303395}" srcId="{7B327AB0-7696-BB46-9D83-42AA0D428A79}" destId="{CCBDEBDF-4B29-744D-95C2-282B6106CA93}" srcOrd="3" destOrd="0" parTransId="{D05B0BCB-3F8F-CF40-A39E-81862C6C537C}" sibTransId="{A9322577-9955-3D40-AA3A-83235D398089}"/>
    <dgm:cxn modelId="{65577DD0-0B5B-5144-BAFB-9A7394FA1C75}" type="presOf" srcId="{BF62474A-17DA-CF43-B282-A8E9558DE0DC}" destId="{EF3F207A-9AED-5F4D-9C17-D54CB9A35565}" srcOrd="1" destOrd="0" presId="urn:microsoft.com/office/officeart/2005/8/layout/vProcess5"/>
    <dgm:cxn modelId="{0018E8DA-A009-DA42-887A-6F104B03E431}" type="presOf" srcId="{CCBDEBDF-4B29-744D-95C2-282B6106CA93}" destId="{735AF105-48F3-0F46-BC58-AC0E38342DBC}" srcOrd="0" destOrd="0" presId="urn:microsoft.com/office/officeart/2005/8/layout/vProcess5"/>
    <dgm:cxn modelId="{DD72425E-E8B0-F247-BCD5-13C76CAEB48F}" type="presOf" srcId="{9528E7E0-E1C3-F54C-88B5-704A02D81AD6}" destId="{8A68A889-A990-7744-A7A7-38DF0B1D62EE}" srcOrd="1" destOrd="0" presId="urn:microsoft.com/office/officeart/2005/8/layout/vProcess5"/>
    <dgm:cxn modelId="{4FDE1E0A-13D5-A447-86AE-53DBD92B7E99}" type="presOf" srcId="{A33064CA-8339-FE48-8795-C264ACC4A434}" destId="{0EC2476A-0A35-164E-ABFB-9FBB78F9A210}" srcOrd="0" destOrd="0" presId="urn:microsoft.com/office/officeart/2005/8/layout/vProcess5"/>
    <dgm:cxn modelId="{4326F632-C7CB-BB44-BC0C-3F5B0B187B41}" type="presOf" srcId="{06B39354-0082-F842-8931-BA3A88F903F9}" destId="{41273CFE-132F-1B48-B042-6640B03166DB}" srcOrd="0" destOrd="0" presId="urn:microsoft.com/office/officeart/2005/8/layout/vProcess5"/>
    <dgm:cxn modelId="{9EA2F873-688A-B14F-9055-3911F788DCBA}" type="presOf" srcId="{7B327AB0-7696-BB46-9D83-42AA0D428A79}" destId="{E52675CF-7B81-9E4F-9787-2BAE57F99CA3}" srcOrd="0" destOrd="0" presId="urn:microsoft.com/office/officeart/2005/8/layout/vProcess5"/>
    <dgm:cxn modelId="{2E54E8BD-3DEE-854A-A51F-F7A1CBA1D7AD}" type="presOf" srcId="{20B357AB-E591-1D4D-A80A-8A9A5C42C21D}" destId="{507E3198-7988-9D4C-8AB0-C81AC9AB5C20}" srcOrd="0" destOrd="0" presId="urn:microsoft.com/office/officeart/2005/8/layout/vProcess5"/>
    <dgm:cxn modelId="{F7244D2E-2945-AC42-BC27-F5E32457B631}" type="presOf" srcId="{A33064CA-8339-FE48-8795-C264ACC4A434}" destId="{1BE76B8B-0F34-5B4A-8712-5539B29287F0}" srcOrd="1" destOrd="0" presId="urn:microsoft.com/office/officeart/2005/8/layout/vProcess5"/>
    <dgm:cxn modelId="{2B2400C7-0000-4340-8521-2369A8573409}" type="presOf" srcId="{BF62474A-17DA-CF43-B282-A8E9558DE0DC}" destId="{0557C51C-D6F4-B440-8C87-3A8890A78B65}" srcOrd="0" destOrd="0" presId="urn:microsoft.com/office/officeart/2005/8/layout/vProcess5"/>
    <dgm:cxn modelId="{E3AE9F47-1FC3-574C-BED3-EF85DDFD4D67}" type="presParOf" srcId="{E52675CF-7B81-9E4F-9787-2BAE57F99CA3}" destId="{CD730D56-C2B0-514F-B77A-55E7379BD8F9}" srcOrd="0" destOrd="0" presId="urn:microsoft.com/office/officeart/2005/8/layout/vProcess5"/>
    <dgm:cxn modelId="{23CBC46B-2B03-754F-8FD8-EB57F40269EA}" type="presParOf" srcId="{E52675CF-7B81-9E4F-9787-2BAE57F99CA3}" destId="{0557C51C-D6F4-B440-8C87-3A8890A78B65}" srcOrd="1" destOrd="0" presId="urn:microsoft.com/office/officeart/2005/8/layout/vProcess5"/>
    <dgm:cxn modelId="{FFCB7BC4-1288-ED42-9DA5-F9ABDB972B4E}" type="presParOf" srcId="{E52675CF-7B81-9E4F-9787-2BAE57F99CA3}" destId="{0EC2476A-0A35-164E-ABFB-9FBB78F9A210}" srcOrd="2" destOrd="0" presId="urn:microsoft.com/office/officeart/2005/8/layout/vProcess5"/>
    <dgm:cxn modelId="{314C572A-AAA3-4248-BEF7-4E80F0746C4F}" type="presParOf" srcId="{E52675CF-7B81-9E4F-9787-2BAE57F99CA3}" destId="{99E92966-10A8-CD43-AD73-8415066C47E1}" srcOrd="3" destOrd="0" presId="urn:microsoft.com/office/officeart/2005/8/layout/vProcess5"/>
    <dgm:cxn modelId="{4530B6FE-EB27-2E47-9ADA-BCEBD11877E9}" type="presParOf" srcId="{E52675CF-7B81-9E4F-9787-2BAE57F99CA3}" destId="{735AF105-48F3-0F46-BC58-AC0E38342DBC}" srcOrd="4" destOrd="0" presId="urn:microsoft.com/office/officeart/2005/8/layout/vProcess5"/>
    <dgm:cxn modelId="{23419D72-2A1B-F24E-9450-9D3B29EBB611}" type="presParOf" srcId="{E52675CF-7B81-9E4F-9787-2BAE57F99CA3}" destId="{C23A2878-F2D8-A545-B78E-9A3CA61149D3}" srcOrd="5" destOrd="0" presId="urn:microsoft.com/office/officeart/2005/8/layout/vProcess5"/>
    <dgm:cxn modelId="{D3C3BAEF-016A-9843-B964-444D1C36F6F5}" type="presParOf" srcId="{E52675CF-7B81-9E4F-9787-2BAE57F99CA3}" destId="{507E3198-7988-9D4C-8AB0-C81AC9AB5C20}" srcOrd="6" destOrd="0" presId="urn:microsoft.com/office/officeart/2005/8/layout/vProcess5"/>
    <dgm:cxn modelId="{5432C88F-0138-4D44-8348-2F72E5D52144}" type="presParOf" srcId="{E52675CF-7B81-9E4F-9787-2BAE57F99CA3}" destId="{41273CFE-132F-1B48-B042-6640B03166DB}" srcOrd="7" destOrd="0" presId="urn:microsoft.com/office/officeart/2005/8/layout/vProcess5"/>
    <dgm:cxn modelId="{4ACB85E7-23F5-1A43-8451-EF55910C97D5}" type="presParOf" srcId="{E52675CF-7B81-9E4F-9787-2BAE57F99CA3}" destId="{EF3F207A-9AED-5F4D-9C17-D54CB9A35565}" srcOrd="8" destOrd="0" presId="urn:microsoft.com/office/officeart/2005/8/layout/vProcess5"/>
    <dgm:cxn modelId="{7356284C-2D7C-4C4A-8C79-2CB2325116B0}" type="presParOf" srcId="{E52675CF-7B81-9E4F-9787-2BAE57F99CA3}" destId="{1BE76B8B-0F34-5B4A-8712-5539B29287F0}" srcOrd="9" destOrd="0" presId="urn:microsoft.com/office/officeart/2005/8/layout/vProcess5"/>
    <dgm:cxn modelId="{E49EAB8D-7C21-4047-B275-D18989897B30}" type="presParOf" srcId="{E52675CF-7B81-9E4F-9787-2BAE57F99CA3}" destId="{8A68A889-A990-7744-A7A7-38DF0B1D62EE}" srcOrd="10" destOrd="0" presId="urn:microsoft.com/office/officeart/2005/8/layout/vProcess5"/>
    <dgm:cxn modelId="{C19802ED-1559-8842-B0B1-1E4003115990}" type="presParOf" srcId="{E52675CF-7B81-9E4F-9787-2BAE57F99CA3}" destId="{59F1203C-DE1F-314F-A5E6-5AF9292C0E81}" srcOrd="1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3304AC90-4CE8-5741-9844-F6468F2F70D2}" type="doc">
      <dgm:prSet loTypeId="urn:microsoft.com/office/officeart/2005/8/layout/vList2" loCatId="" qsTypeId="urn:microsoft.com/office/officeart/2005/8/quickstyle/simple4" qsCatId="simple" csTypeId="urn:microsoft.com/office/officeart/2005/8/colors/accent1_2" csCatId="accent1" phldr="1"/>
      <dgm:spPr/>
      <dgm:t>
        <a:bodyPr/>
        <a:lstStyle/>
        <a:p>
          <a:endParaRPr lang="en-US"/>
        </a:p>
      </dgm:t>
    </dgm:pt>
    <dgm:pt modelId="{48174316-020D-FF41-8EAE-46479CD75738}">
      <dgm:prSet/>
      <dgm:spPr/>
      <dgm:t>
        <a:bodyPr/>
        <a:lstStyle/>
        <a:p>
          <a:pPr rtl="0"/>
          <a:r>
            <a:rPr lang="en-US" dirty="0" smtClean="0">
              <a:solidFill>
                <a:schemeClr val="accent3">
                  <a:lumMod val="50000"/>
                </a:schemeClr>
              </a:solidFill>
            </a:rPr>
            <a:t>Teach and practice PCOF skills progressively:</a:t>
          </a:r>
          <a:endParaRPr lang="en-US" dirty="0">
            <a:solidFill>
              <a:schemeClr val="accent3">
                <a:lumMod val="50000"/>
              </a:schemeClr>
            </a:solidFill>
          </a:endParaRPr>
        </a:p>
      </dgm:t>
    </dgm:pt>
    <dgm:pt modelId="{A5665BF5-AA98-2E40-85BB-EC624BB9FF1C}" type="parTrans" cxnId="{54161681-543B-3548-92A4-978EAB31D8A9}">
      <dgm:prSet/>
      <dgm:spPr/>
      <dgm:t>
        <a:bodyPr/>
        <a:lstStyle/>
        <a:p>
          <a:endParaRPr lang="en-US"/>
        </a:p>
      </dgm:t>
    </dgm:pt>
    <dgm:pt modelId="{566026EB-E68F-7D4E-8439-83B693742B8F}" type="sibTrans" cxnId="{54161681-543B-3548-92A4-978EAB31D8A9}">
      <dgm:prSet/>
      <dgm:spPr/>
      <dgm:t>
        <a:bodyPr/>
        <a:lstStyle/>
        <a:p>
          <a:endParaRPr lang="en-US"/>
        </a:p>
      </dgm:t>
    </dgm:pt>
    <dgm:pt modelId="{6BC04E67-8C62-134A-95FA-0E50A5AB23B6}">
      <dgm:prSet/>
      <dgm:spPr/>
      <dgm:t>
        <a:bodyPr/>
        <a:lstStyle/>
        <a:p>
          <a:pPr rtl="0"/>
          <a:r>
            <a:rPr lang="en-US" dirty="0" smtClean="0"/>
            <a:t>Next closure, information sharing, EHR use</a:t>
          </a:r>
          <a:endParaRPr lang="en-US" dirty="0"/>
        </a:p>
      </dgm:t>
    </dgm:pt>
    <dgm:pt modelId="{93D36DA7-B6BD-7A48-8CFF-61F5D5F31212}" type="parTrans" cxnId="{1CA9D6E6-5C7E-8D4D-8199-DE708C2315FC}">
      <dgm:prSet/>
      <dgm:spPr/>
      <dgm:t>
        <a:bodyPr/>
        <a:lstStyle/>
        <a:p>
          <a:endParaRPr lang="en-US"/>
        </a:p>
      </dgm:t>
    </dgm:pt>
    <dgm:pt modelId="{E89AEA7D-D44E-9C48-B1EB-DF7F41DFD9D2}" type="sibTrans" cxnId="{1CA9D6E6-5C7E-8D4D-8199-DE708C2315FC}">
      <dgm:prSet/>
      <dgm:spPr/>
      <dgm:t>
        <a:bodyPr/>
        <a:lstStyle/>
        <a:p>
          <a:endParaRPr lang="en-US"/>
        </a:p>
      </dgm:t>
    </dgm:pt>
    <dgm:pt modelId="{07B2A130-2EB1-8248-932F-693839E4E980}">
      <dgm:prSet/>
      <dgm:spPr/>
      <dgm:t>
        <a:bodyPr/>
        <a:lstStyle/>
        <a:p>
          <a:pPr rtl="0"/>
          <a:r>
            <a:rPr lang="en-US" smtClean="0"/>
            <a:t>Eliciting patient / family perspective and behavior change</a:t>
          </a:r>
          <a:endParaRPr lang="en-US"/>
        </a:p>
      </dgm:t>
    </dgm:pt>
    <dgm:pt modelId="{92B3256A-DB6A-6744-8DEA-3EB4323395B4}" type="parTrans" cxnId="{5F837FC3-B7BD-8C4F-9E70-C09075DF7DC5}">
      <dgm:prSet/>
      <dgm:spPr/>
      <dgm:t>
        <a:bodyPr/>
        <a:lstStyle/>
        <a:p>
          <a:endParaRPr lang="en-US"/>
        </a:p>
      </dgm:t>
    </dgm:pt>
    <dgm:pt modelId="{269A467B-A899-124B-B928-63A8A3D51D39}" type="sibTrans" cxnId="{5F837FC3-B7BD-8C4F-9E70-C09075DF7DC5}">
      <dgm:prSet/>
      <dgm:spPr/>
      <dgm:t>
        <a:bodyPr/>
        <a:lstStyle/>
        <a:p>
          <a:endParaRPr lang="en-US"/>
        </a:p>
      </dgm:t>
    </dgm:pt>
    <dgm:pt modelId="{99B978A1-2C81-CB4D-9BE8-62F19345DFA1}">
      <dgm:prSet/>
      <dgm:spPr/>
      <dgm:t>
        <a:bodyPr/>
        <a:lstStyle/>
        <a:p>
          <a:pPr rtl="0"/>
          <a:r>
            <a:rPr lang="en-US" dirty="0" smtClean="0">
              <a:solidFill>
                <a:srgbClr val="3F1D97"/>
              </a:solidFill>
            </a:rPr>
            <a:t>Use as much direct observation as possible:</a:t>
          </a:r>
          <a:endParaRPr lang="en-US" dirty="0">
            <a:solidFill>
              <a:srgbClr val="3F1D97"/>
            </a:solidFill>
          </a:endParaRPr>
        </a:p>
      </dgm:t>
    </dgm:pt>
    <dgm:pt modelId="{4095A206-FF51-BB49-8364-A21B72DD7EAC}" type="parTrans" cxnId="{E3159D7E-DD85-9541-AB01-B8FCD190DAD9}">
      <dgm:prSet/>
      <dgm:spPr/>
      <dgm:t>
        <a:bodyPr/>
        <a:lstStyle/>
        <a:p>
          <a:endParaRPr lang="en-US"/>
        </a:p>
      </dgm:t>
    </dgm:pt>
    <dgm:pt modelId="{26265CD0-D5F0-5D4F-88BF-8A64034D739C}" type="sibTrans" cxnId="{E3159D7E-DD85-9541-AB01-B8FCD190DAD9}">
      <dgm:prSet/>
      <dgm:spPr/>
      <dgm:t>
        <a:bodyPr/>
        <a:lstStyle/>
        <a:p>
          <a:endParaRPr lang="en-US"/>
        </a:p>
      </dgm:t>
    </dgm:pt>
    <dgm:pt modelId="{62687FE6-A25C-9B4D-AAE8-ECCDB02CA1E0}">
      <dgm:prSet/>
      <dgm:spPr/>
      <dgm:t>
        <a:bodyPr/>
        <a:lstStyle/>
        <a:p>
          <a:pPr rtl="0"/>
          <a:r>
            <a:rPr lang="en-US" smtClean="0"/>
            <a:t>Of and by peers</a:t>
          </a:r>
          <a:endParaRPr lang="en-US"/>
        </a:p>
      </dgm:t>
    </dgm:pt>
    <dgm:pt modelId="{ED2DB3F0-412A-834D-B9CB-2E1434FB31D1}" type="parTrans" cxnId="{E45CBE56-009E-D742-ACF1-906A0EC86BA7}">
      <dgm:prSet/>
      <dgm:spPr/>
      <dgm:t>
        <a:bodyPr/>
        <a:lstStyle/>
        <a:p>
          <a:endParaRPr lang="en-US"/>
        </a:p>
      </dgm:t>
    </dgm:pt>
    <dgm:pt modelId="{CEA499B2-64F5-E447-9D5E-464560EE547D}" type="sibTrans" cxnId="{E45CBE56-009E-D742-ACF1-906A0EC86BA7}">
      <dgm:prSet/>
      <dgm:spPr/>
      <dgm:t>
        <a:bodyPr/>
        <a:lstStyle/>
        <a:p>
          <a:endParaRPr lang="en-US"/>
        </a:p>
      </dgm:t>
    </dgm:pt>
    <dgm:pt modelId="{B879571C-0BC7-CF4B-84AF-F20A6DA2B4F7}">
      <dgm:prSet/>
      <dgm:spPr/>
      <dgm:t>
        <a:bodyPr/>
        <a:lstStyle/>
        <a:p>
          <a:pPr rtl="0"/>
          <a:r>
            <a:rPr lang="en-US" smtClean="0"/>
            <a:t>Of and by Faculty</a:t>
          </a:r>
          <a:endParaRPr lang="en-US"/>
        </a:p>
      </dgm:t>
    </dgm:pt>
    <dgm:pt modelId="{DD8EF5F6-F74C-7142-B339-26B2980AF676}" type="parTrans" cxnId="{6AA61890-711B-EA45-94DB-9B123A2C67B6}">
      <dgm:prSet/>
      <dgm:spPr/>
      <dgm:t>
        <a:bodyPr/>
        <a:lstStyle/>
        <a:p>
          <a:endParaRPr lang="en-US"/>
        </a:p>
      </dgm:t>
    </dgm:pt>
    <dgm:pt modelId="{698FDE08-6F1C-F945-9E53-7B55858DEF4B}" type="sibTrans" cxnId="{6AA61890-711B-EA45-94DB-9B123A2C67B6}">
      <dgm:prSet/>
      <dgm:spPr/>
      <dgm:t>
        <a:bodyPr/>
        <a:lstStyle/>
        <a:p>
          <a:endParaRPr lang="en-US"/>
        </a:p>
      </dgm:t>
    </dgm:pt>
    <dgm:pt modelId="{9D3A011C-1B1F-B84F-B82C-696AA70F09A3}">
      <dgm:prSet/>
      <dgm:spPr/>
      <dgm:t>
        <a:bodyPr/>
        <a:lstStyle/>
        <a:p>
          <a:pPr rtl="0"/>
          <a:r>
            <a:rPr lang="en-US" smtClean="0"/>
            <a:t>Regular behavioral scientist observation</a:t>
          </a:r>
          <a:endParaRPr lang="en-US"/>
        </a:p>
      </dgm:t>
    </dgm:pt>
    <dgm:pt modelId="{B697131A-0553-4F49-B918-177FF3FC18BF}" type="parTrans" cxnId="{98509D5D-FE74-FB45-A7F6-7D465F528D4C}">
      <dgm:prSet/>
      <dgm:spPr/>
      <dgm:t>
        <a:bodyPr/>
        <a:lstStyle/>
        <a:p>
          <a:endParaRPr lang="en-US"/>
        </a:p>
      </dgm:t>
    </dgm:pt>
    <dgm:pt modelId="{FAEB14F4-81FC-724A-AC38-D574F08C3337}" type="sibTrans" cxnId="{98509D5D-FE74-FB45-A7F6-7D465F528D4C}">
      <dgm:prSet/>
      <dgm:spPr/>
      <dgm:t>
        <a:bodyPr/>
        <a:lstStyle/>
        <a:p>
          <a:endParaRPr lang="en-US"/>
        </a:p>
      </dgm:t>
    </dgm:pt>
    <dgm:pt modelId="{36C45EFF-94DF-4B42-8336-980A35E5ED38}">
      <dgm:prSet/>
      <dgm:spPr/>
      <dgm:t>
        <a:bodyPr/>
        <a:lstStyle/>
        <a:p>
          <a:pPr rtl="0"/>
          <a:r>
            <a:rPr lang="en-US" dirty="0" smtClean="0">
              <a:solidFill>
                <a:srgbClr val="3F1D97"/>
              </a:solidFill>
            </a:rPr>
            <a:t>Plan longer workshops to:</a:t>
          </a:r>
          <a:endParaRPr lang="en-US" dirty="0">
            <a:solidFill>
              <a:srgbClr val="3F1D97"/>
            </a:solidFill>
          </a:endParaRPr>
        </a:p>
      </dgm:t>
    </dgm:pt>
    <dgm:pt modelId="{2D5554F3-A41A-3348-BA69-DDED033BAD5C}" type="parTrans" cxnId="{38045814-D347-B64E-92ED-B49FFEDA7717}">
      <dgm:prSet/>
      <dgm:spPr/>
      <dgm:t>
        <a:bodyPr/>
        <a:lstStyle/>
        <a:p>
          <a:endParaRPr lang="en-US"/>
        </a:p>
      </dgm:t>
    </dgm:pt>
    <dgm:pt modelId="{DEC2BD3E-147F-6F4F-89CD-9313AE7BA1EF}" type="sibTrans" cxnId="{38045814-D347-B64E-92ED-B49FFEDA7717}">
      <dgm:prSet/>
      <dgm:spPr/>
      <dgm:t>
        <a:bodyPr/>
        <a:lstStyle/>
        <a:p>
          <a:endParaRPr lang="en-US"/>
        </a:p>
      </dgm:t>
    </dgm:pt>
    <dgm:pt modelId="{E0DA6D3C-8CFD-BC49-9B39-BA644BEBDE19}">
      <dgm:prSet/>
      <dgm:spPr/>
      <dgm:t>
        <a:bodyPr/>
        <a:lstStyle/>
        <a:p>
          <a:pPr rtl="0"/>
          <a:r>
            <a:rPr lang="en-US" smtClean="0"/>
            <a:t>Create common and better videos and critque</a:t>
          </a:r>
          <a:endParaRPr lang="en-US"/>
        </a:p>
      </dgm:t>
    </dgm:pt>
    <dgm:pt modelId="{22EB3DE7-4C1C-D645-AECE-D9C1BBC6CDA5}" type="parTrans" cxnId="{A13CF8DA-A69C-AF4A-9558-D6E5D60B18A6}">
      <dgm:prSet/>
      <dgm:spPr/>
      <dgm:t>
        <a:bodyPr/>
        <a:lstStyle/>
        <a:p>
          <a:endParaRPr lang="en-US"/>
        </a:p>
      </dgm:t>
    </dgm:pt>
    <dgm:pt modelId="{5AAD51F2-D9F4-F74E-9AEA-FA6F38DB57AB}" type="sibTrans" cxnId="{A13CF8DA-A69C-AF4A-9558-D6E5D60B18A6}">
      <dgm:prSet/>
      <dgm:spPr/>
      <dgm:t>
        <a:bodyPr/>
        <a:lstStyle/>
        <a:p>
          <a:endParaRPr lang="en-US"/>
        </a:p>
      </dgm:t>
    </dgm:pt>
    <dgm:pt modelId="{AA51D558-C12F-714E-9BEC-46A65686B1DE}">
      <dgm:prSet/>
      <dgm:spPr/>
      <dgm:t>
        <a:bodyPr/>
        <a:lstStyle/>
        <a:p>
          <a:pPr rtl="0"/>
          <a:r>
            <a:rPr lang="en-US" smtClean="0"/>
            <a:t>Discuss challenges</a:t>
          </a:r>
          <a:endParaRPr lang="en-US"/>
        </a:p>
      </dgm:t>
    </dgm:pt>
    <dgm:pt modelId="{245A49E7-F13A-DD43-B89D-D467A269874C}" type="parTrans" cxnId="{4C204F15-5D61-274B-ACF0-75B6D17C8813}">
      <dgm:prSet/>
      <dgm:spPr/>
      <dgm:t>
        <a:bodyPr/>
        <a:lstStyle/>
        <a:p>
          <a:endParaRPr lang="en-US"/>
        </a:p>
      </dgm:t>
    </dgm:pt>
    <dgm:pt modelId="{D0ADB211-80F9-764E-9AAA-A40FCB58E5CB}" type="sibTrans" cxnId="{4C204F15-5D61-274B-ACF0-75B6D17C8813}">
      <dgm:prSet/>
      <dgm:spPr/>
      <dgm:t>
        <a:bodyPr/>
        <a:lstStyle/>
        <a:p>
          <a:endParaRPr lang="en-US"/>
        </a:p>
      </dgm:t>
    </dgm:pt>
    <dgm:pt modelId="{47E771A2-7C4D-AC44-A051-DDEEE3B355B3}">
      <dgm:prSet/>
      <dgm:spPr/>
      <dgm:t>
        <a:bodyPr/>
        <a:lstStyle/>
        <a:p>
          <a:pPr rtl="0"/>
          <a:r>
            <a:rPr lang="en-US" dirty="0" smtClean="0"/>
            <a:t>Use online training:  </a:t>
          </a:r>
          <a:r>
            <a:rPr lang="en-US" dirty="0" err="1" smtClean="0">
              <a:hlinkClick xmlns:r="http://schemas.openxmlformats.org/officeDocument/2006/relationships" r:id="rId1"/>
            </a:rPr>
            <a:t>www.pcof.us</a:t>
          </a:r>
          <a:endParaRPr lang="en-US" dirty="0"/>
        </a:p>
      </dgm:t>
    </dgm:pt>
    <dgm:pt modelId="{37EAE049-7301-9A46-AB9B-E27ED14C3136}" type="parTrans" cxnId="{60A6632F-C856-5C44-BD49-1D5659CE18C7}">
      <dgm:prSet/>
      <dgm:spPr/>
      <dgm:t>
        <a:bodyPr/>
        <a:lstStyle/>
        <a:p>
          <a:endParaRPr lang="en-US"/>
        </a:p>
      </dgm:t>
    </dgm:pt>
    <dgm:pt modelId="{00C11FA0-EA7C-7F47-91AD-DDFA01099748}" type="sibTrans" cxnId="{60A6632F-C856-5C44-BD49-1D5659CE18C7}">
      <dgm:prSet/>
      <dgm:spPr/>
      <dgm:t>
        <a:bodyPr/>
        <a:lstStyle/>
        <a:p>
          <a:endParaRPr lang="en-US"/>
        </a:p>
      </dgm:t>
    </dgm:pt>
    <dgm:pt modelId="{1C6C17E8-1E48-2F43-9A39-17AD738E561B}">
      <dgm:prSet/>
      <dgm:spPr/>
      <dgm:t>
        <a:bodyPr/>
        <a:lstStyle/>
        <a:p>
          <a:pPr rtl="0"/>
          <a:r>
            <a:rPr lang="en-US" dirty="0" smtClean="0"/>
            <a:t>Lead with Rapport and Agenda setting</a:t>
          </a:r>
          <a:endParaRPr lang="en-US" dirty="0"/>
        </a:p>
      </dgm:t>
    </dgm:pt>
    <dgm:pt modelId="{F400B1AE-4ACA-164C-A4A8-4D3D9593F9F6}" type="parTrans" cxnId="{72D8254C-81EF-B144-B879-2A5EDE5223FC}">
      <dgm:prSet/>
      <dgm:spPr/>
      <dgm:t>
        <a:bodyPr/>
        <a:lstStyle/>
        <a:p>
          <a:endParaRPr lang="en-US"/>
        </a:p>
      </dgm:t>
    </dgm:pt>
    <dgm:pt modelId="{FEDDD211-CAAE-1546-B336-EBD429B1FEE4}" type="sibTrans" cxnId="{72D8254C-81EF-B144-B879-2A5EDE5223FC}">
      <dgm:prSet/>
      <dgm:spPr/>
      <dgm:t>
        <a:bodyPr/>
        <a:lstStyle/>
        <a:p>
          <a:endParaRPr lang="en-US"/>
        </a:p>
      </dgm:t>
    </dgm:pt>
    <dgm:pt modelId="{B327AAA0-B22A-E941-B8E6-69011712F2D7}" type="pres">
      <dgm:prSet presAssocID="{3304AC90-4CE8-5741-9844-F6468F2F70D2}" presName="linear" presStyleCnt="0">
        <dgm:presLayoutVars>
          <dgm:animLvl val="lvl"/>
          <dgm:resizeHandles val="exact"/>
        </dgm:presLayoutVars>
      </dgm:prSet>
      <dgm:spPr/>
      <dgm:t>
        <a:bodyPr/>
        <a:lstStyle/>
        <a:p>
          <a:endParaRPr lang="en-US"/>
        </a:p>
      </dgm:t>
    </dgm:pt>
    <dgm:pt modelId="{09F8489D-3E7B-B347-AD9F-EFC685D325B8}" type="pres">
      <dgm:prSet presAssocID="{48174316-020D-FF41-8EAE-46479CD75738}" presName="parentText" presStyleLbl="node1" presStyleIdx="0" presStyleCnt="3" custLinFactNeighborY="-49442">
        <dgm:presLayoutVars>
          <dgm:chMax val="0"/>
          <dgm:bulletEnabled val="1"/>
        </dgm:presLayoutVars>
      </dgm:prSet>
      <dgm:spPr/>
      <dgm:t>
        <a:bodyPr/>
        <a:lstStyle/>
        <a:p>
          <a:endParaRPr lang="en-US"/>
        </a:p>
      </dgm:t>
    </dgm:pt>
    <dgm:pt modelId="{5909373A-7FF8-2942-8388-1737650B6D80}" type="pres">
      <dgm:prSet presAssocID="{48174316-020D-FF41-8EAE-46479CD75738}" presName="childText" presStyleLbl="revTx" presStyleIdx="0" presStyleCnt="3">
        <dgm:presLayoutVars>
          <dgm:bulletEnabled val="1"/>
        </dgm:presLayoutVars>
      </dgm:prSet>
      <dgm:spPr/>
      <dgm:t>
        <a:bodyPr/>
        <a:lstStyle/>
        <a:p>
          <a:endParaRPr lang="en-US"/>
        </a:p>
      </dgm:t>
    </dgm:pt>
    <dgm:pt modelId="{9A1500A2-6E70-994E-92DD-5163F58AC58E}" type="pres">
      <dgm:prSet presAssocID="{99B978A1-2C81-CB4D-9BE8-62F19345DFA1}" presName="parentText" presStyleLbl="node1" presStyleIdx="1" presStyleCnt="3">
        <dgm:presLayoutVars>
          <dgm:chMax val="0"/>
          <dgm:bulletEnabled val="1"/>
        </dgm:presLayoutVars>
      </dgm:prSet>
      <dgm:spPr/>
      <dgm:t>
        <a:bodyPr/>
        <a:lstStyle/>
        <a:p>
          <a:endParaRPr lang="en-US"/>
        </a:p>
      </dgm:t>
    </dgm:pt>
    <dgm:pt modelId="{87535B7A-D2D7-0243-8576-8C3BDEE4400F}" type="pres">
      <dgm:prSet presAssocID="{99B978A1-2C81-CB4D-9BE8-62F19345DFA1}" presName="childText" presStyleLbl="revTx" presStyleIdx="1" presStyleCnt="3">
        <dgm:presLayoutVars>
          <dgm:bulletEnabled val="1"/>
        </dgm:presLayoutVars>
      </dgm:prSet>
      <dgm:spPr/>
      <dgm:t>
        <a:bodyPr/>
        <a:lstStyle/>
        <a:p>
          <a:endParaRPr lang="en-US"/>
        </a:p>
      </dgm:t>
    </dgm:pt>
    <dgm:pt modelId="{194F97A7-40B3-B048-B5F7-9BB88823E963}" type="pres">
      <dgm:prSet presAssocID="{36C45EFF-94DF-4B42-8336-980A35E5ED38}" presName="parentText" presStyleLbl="node1" presStyleIdx="2" presStyleCnt="3">
        <dgm:presLayoutVars>
          <dgm:chMax val="0"/>
          <dgm:bulletEnabled val="1"/>
        </dgm:presLayoutVars>
      </dgm:prSet>
      <dgm:spPr/>
      <dgm:t>
        <a:bodyPr/>
        <a:lstStyle/>
        <a:p>
          <a:endParaRPr lang="en-US"/>
        </a:p>
      </dgm:t>
    </dgm:pt>
    <dgm:pt modelId="{6B9BBE0B-3E8F-534E-A74A-39B985F11C37}" type="pres">
      <dgm:prSet presAssocID="{36C45EFF-94DF-4B42-8336-980A35E5ED38}" presName="childText" presStyleLbl="revTx" presStyleIdx="2" presStyleCnt="3">
        <dgm:presLayoutVars>
          <dgm:bulletEnabled val="1"/>
        </dgm:presLayoutVars>
      </dgm:prSet>
      <dgm:spPr/>
      <dgm:t>
        <a:bodyPr/>
        <a:lstStyle/>
        <a:p>
          <a:endParaRPr lang="en-US"/>
        </a:p>
      </dgm:t>
    </dgm:pt>
  </dgm:ptLst>
  <dgm:cxnLst>
    <dgm:cxn modelId="{190B7EBE-7D44-A945-9FE8-1CAD7737DC97}" type="presOf" srcId="{48174316-020D-FF41-8EAE-46479CD75738}" destId="{09F8489D-3E7B-B347-AD9F-EFC685D325B8}" srcOrd="0" destOrd="0" presId="urn:microsoft.com/office/officeart/2005/8/layout/vList2"/>
    <dgm:cxn modelId="{1CA9D6E6-5C7E-8D4D-8199-DE708C2315FC}" srcId="{48174316-020D-FF41-8EAE-46479CD75738}" destId="{6BC04E67-8C62-134A-95FA-0E50A5AB23B6}" srcOrd="2" destOrd="0" parTransId="{93D36DA7-B6BD-7A48-8CFF-61F5D5F31212}" sibTransId="{E89AEA7D-D44E-9C48-B1EB-DF7F41DFD9D2}"/>
    <dgm:cxn modelId="{A13CF8DA-A69C-AF4A-9558-D6E5D60B18A6}" srcId="{36C45EFF-94DF-4B42-8336-980A35E5ED38}" destId="{E0DA6D3C-8CFD-BC49-9B39-BA644BEBDE19}" srcOrd="0" destOrd="0" parTransId="{22EB3DE7-4C1C-D645-AECE-D9C1BBC6CDA5}" sibTransId="{5AAD51F2-D9F4-F74E-9AEA-FA6F38DB57AB}"/>
    <dgm:cxn modelId="{1E72C6E1-A24E-5942-A567-34705C86ED23}" type="presOf" srcId="{36C45EFF-94DF-4B42-8336-980A35E5ED38}" destId="{194F97A7-40B3-B048-B5F7-9BB88823E963}" srcOrd="0" destOrd="0" presId="urn:microsoft.com/office/officeart/2005/8/layout/vList2"/>
    <dgm:cxn modelId="{89A6B700-FDF8-834B-AD71-BB63A3FF4FBD}" type="presOf" srcId="{9D3A011C-1B1F-B84F-B82C-696AA70F09A3}" destId="{87535B7A-D2D7-0243-8576-8C3BDEE4400F}" srcOrd="0" destOrd="2" presId="urn:microsoft.com/office/officeart/2005/8/layout/vList2"/>
    <dgm:cxn modelId="{72D8254C-81EF-B144-B879-2A5EDE5223FC}" srcId="{48174316-020D-FF41-8EAE-46479CD75738}" destId="{1C6C17E8-1E48-2F43-9A39-17AD738E561B}" srcOrd="1" destOrd="0" parTransId="{F400B1AE-4ACA-164C-A4A8-4D3D9593F9F6}" sibTransId="{FEDDD211-CAAE-1546-B336-EBD429B1FEE4}"/>
    <dgm:cxn modelId="{CC344DFF-67D9-3946-A1B9-D948B6C05DB6}" type="presOf" srcId="{B879571C-0BC7-CF4B-84AF-F20A6DA2B4F7}" destId="{87535B7A-D2D7-0243-8576-8C3BDEE4400F}" srcOrd="0" destOrd="1" presId="urn:microsoft.com/office/officeart/2005/8/layout/vList2"/>
    <dgm:cxn modelId="{38045814-D347-B64E-92ED-B49FFEDA7717}" srcId="{3304AC90-4CE8-5741-9844-F6468F2F70D2}" destId="{36C45EFF-94DF-4B42-8336-980A35E5ED38}" srcOrd="2" destOrd="0" parTransId="{2D5554F3-A41A-3348-BA69-DDED033BAD5C}" sibTransId="{DEC2BD3E-147F-6F4F-89CD-9313AE7BA1EF}"/>
    <dgm:cxn modelId="{60A6632F-C856-5C44-BD49-1D5659CE18C7}" srcId="{48174316-020D-FF41-8EAE-46479CD75738}" destId="{47E771A2-7C4D-AC44-A051-DDEEE3B355B3}" srcOrd="0" destOrd="0" parTransId="{37EAE049-7301-9A46-AB9B-E27ED14C3136}" sibTransId="{00C11FA0-EA7C-7F47-91AD-DDFA01099748}"/>
    <dgm:cxn modelId="{6AA61890-711B-EA45-94DB-9B123A2C67B6}" srcId="{99B978A1-2C81-CB4D-9BE8-62F19345DFA1}" destId="{B879571C-0BC7-CF4B-84AF-F20A6DA2B4F7}" srcOrd="1" destOrd="0" parTransId="{DD8EF5F6-F74C-7142-B339-26B2980AF676}" sibTransId="{698FDE08-6F1C-F945-9E53-7B55858DEF4B}"/>
    <dgm:cxn modelId="{9CCD09E9-F408-A64A-BA15-2500E4590E53}" type="presOf" srcId="{3304AC90-4CE8-5741-9844-F6468F2F70D2}" destId="{B327AAA0-B22A-E941-B8E6-69011712F2D7}" srcOrd="0" destOrd="0" presId="urn:microsoft.com/office/officeart/2005/8/layout/vList2"/>
    <dgm:cxn modelId="{BDE10393-028D-2349-927F-161E348C9C76}" type="presOf" srcId="{62687FE6-A25C-9B4D-AAE8-ECCDB02CA1E0}" destId="{87535B7A-D2D7-0243-8576-8C3BDEE4400F}" srcOrd="0" destOrd="0" presId="urn:microsoft.com/office/officeart/2005/8/layout/vList2"/>
    <dgm:cxn modelId="{E3159D7E-DD85-9541-AB01-B8FCD190DAD9}" srcId="{3304AC90-4CE8-5741-9844-F6468F2F70D2}" destId="{99B978A1-2C81-CB4D-9BE8-62F19345DFA1}" srcOrd="1" destOrd="0" parTransId="{4095A206-FF51-BB49-8364-A21B72DD7EAC}" sibTransId="{26265CD0-D5F0-5D4F-88BF-8A64034D739C}"/>
    <dgm:cxn modelId="{4C204F15-5D61-274B-ACF0-75B6D17C8813}" srcId="{36C45EFF-94DF-4B42-8336-980A35E5ED38}" destId="{AA51D558-C12F-714E-9BEC-46A65686B1DE}" srcOrd="1" destOrd="0" parTransId="{245A49E7-F13A-DD43-B89D-D467A269874C}" sibTransId="{D0ADB211-80F9-764E-9AAA-A40FCB58E5CB}"/>
    <dgm:cxn modelId="{68E6330A-BC1B-AD4B-8C1C-F320C8A968B9}" type="presOf" srcId="{AA51D558-C12F-714E-9BEC-46A65686B1DE}" destId="{6B9BBE0B-3E8F-534E-A74A-39B985F11C37}" srcOrd="0" destOrd="1" presId="urn:microsoft.com/office/officeart/2005/8/layout/vList2"/>
    <dgm:cxn modelId="{4C5403D8-B811-0D44-89C7-7E0CA81D9F30}" type="presOf" srcId="{47E771A2-7C4D-AC44-A051-DDEEE3B355B3}" destId="{5909373A-7FF8-2942-8388-1737650B6D80}" srcOrd="0" destOrd="0" presId="urn:microsoft.com/office/officeart/2005/8/layout/vList2"/>
    <dgm:cxn modelId="{5F837FC3-B7BD-8C4F-9E70-C09075DF7DC5}" srcId="{48174316-020D-FF41-8EAE-46479CD75738}" destId="{07B2A130-2EB1-8248-932F-693839E4E980}" srcOrd="3" destOrd="0" parTransId="{92B3256A-DB6A-6744-8DEA-3EB4323395B4}" sibTransId="{269A467B-A899-124B-B928-63A8A3D51D39}"/>
    <dgm:cxn modelId="{B6C96567-6EF1-534C-807E-AD757449E3F4}" type="presOf" srcId="{1C6C17E8-1E48-2F43-9A39-17AD738E561B}" destId="{5909373A-7FF8-2942-8388-1737650B6D80}" srcOrd="0" destOrd="1" presId="urn:microsoft.com/office/officeart/2005/8/layout/vList2"/>
    <dgm:cxn modelId="{98509D5D-FE74-FB45-A7F6-7D465F528D4C}" srcId="{99B978A1-2C81-CB4D-9BE8-62F19345DFA1}" destId="{9D3A011C-1B1F-B84F-B82C-696AA70F09A3}" srcOrd="2" destOrd="0" parTransId="{B697131A-0553-4F49-B918-177FF3FC18BF}" sibTransId="{FAEB14F4-81FC-724A-AC38-D574F08C3337}"/>
    <dgm:cxn modelId="{F5AFBB9A-0C9C-1144-8276-53E2ECBCAB85}" type="presOf" srcId="{E0DA6D3C-8CFD-BC49-9B39-BA644BEBDE19}" destId="{6B9BBE0B-3E8F-534E-A74A-39B985F11C37}" srcOrd="0" destOrd="0" presId="urn:microsoft.com/office/officeart/2005/8/layout/vList2"/>
    <dgm:cxn modelId="{165C0A4B-751C-C74C-9C87-A5C92AE917B3}" type="presOf" srcId="{07B2A130-2EB1-8248-932F-693839E4E980}" destId="{5909373A-7FF8-2942-8388-1737650B6D80}" srcOrd="0" destOrd="3" presId="urn:microsoft.com/office/officeart/2005/8/layout/vList2"/>
    <dgm:cxn modelId="{E45CBE56-009E-D742-ACF1-906A0EC86BA7}" srcId="{99B978A1-2C81-CB4D-9BE8-62F19345DFA1}" destId="{62687FE6-A25C-9B4D-AAE8-ECCDB02CA1E0}" srcOrd="0" destOrd="0" parTransId="{ED2DB3F0-412A-834D-B9CB-2E1434FB31D1}" sibTransId="{CEA499B2-64F5-E447-9D5E-464560EE547D}"/>
    <dgm:cxn modelId="{54161681-543B-3548-92A4-978EAB31D8A9}" srcId="{3304AC90-4CE8-5741-9844-F6468F2F70D2}" destId="{48174316-020D-FF41-8EAE-46479CD75738}" srcOrd="0" destOrd="0" parTransId="{A5665BF5-AA98-2E40-85BB-EC624BB9FF1C}" sibTransId="{566026EB-E68F-7D4E-8439-83B693742B8F}"/>
    <dgm:cxn modelId="{2CB3EDFF-F33B-184A-A47F-5CD5206E090A}" type="presOf" srcId="{99B978A1-2C81-CB4D-9BE8-62F19345DFA1}" destId="{9A1500A2-6E70-994E-92DD-5163F58AC58E}" srcOrd="0" destOrd="0" presId="urn:microsoft.com/office/officeart/2005/8/layout/vList2"/>
    <dgm:cxn modelId="{6B8955FE-ED96-C244-9B22-0D12B6B92F65}" type="presOf" srcId="{6BC04E67-8C62-134A-95FA-0E50A5AB23B6}" destId="{5909373A-7FF8-2942-8388-1737650B6D80}" srcOrd="0" destOrd="2" presId="urn:microsoft.com/office/officeart/2005/8/layout/vList2"/>
    <dgm:cxn modelId="{4AC9E22E-F3A8-E240-8CD7-C3E19046728D}" type="presParOf" srcId="{B327AAA0-B22A-E941-B8E6-69011712F2D7}" destId="{09F8489D-3E7B-B347-AD9F-EFC685D325B8}" srcOrd="0" destOrd="0" presId="urn:microsoft.com/office/officeart/2005/8/layout/vList2"/>
    <dgm:cxn modelId="{55A2DB09-E890-AF40-A30D-1557D5AE6C3E}" type="presParOf" srcId="{B327AAA0-B22A-E941-B8E6-69011712F2D7}" destId="{5909373A-7FF8-2942-8388-1737650B6D80}" srcOrd="1" destOrd="0" presId="urn:microsoft.com/office/officeart/2005/8/layout/vList2"/>
    <dgm:cxn modelId="{9488FB40-0C61-744E-BC61-028C4F9F00D7}" type="presParOf" srcId="{B327AAA0-B22A-E941-B8E6-69011712F2D7}" destId="{9A1500A2-6E70-994E-92DD-5163F58AC58E}" srcOrd="2" destOrd="0" presId="urn:microsoft.com/office/officeart/2005/8/layout/vList2"/>
    <dgm:cxn modelId="{1D43B599-D8AF-5645-A59C-2FCB540944B7}" type="presParOf" srcId="{B327AAA0-B22A-E941-B8E6-69011712F2D7}" destId="{87535B7A-D2D7-0243-8576-8C3BDEE4400F}" srcOrd="3" destOrd="0" presId="urn:microsoft.com/office/officeart/2005/8/layout/vList2"/>
    <dgm:cxn modelId="{B966AB4C-D949-324C-B7F1-AF2178C89D01}" type="presParOf" srcId="{B327AAA0-B22A-E941-B8E6-69011712F2D7}" destId="{194F97A7-40B3-B048-B5F7-9BB88823E963}" srcOrd="4" destOrd="0" presId="urn:microsoft.com/office/officeart/2005/8/layout/vList2"/>
    <dgm:cxn modelId="{3EFF250B-AB76-7F4C-B5BB-22912AE3E9F6}" type="presParOf" srcId="{B327AAA0-B22A-E941-B8E6-69011712F2D7}" destId="{6B9BBE0B-3E8F-534E-A74A-39B985F11C37}" srcOrd="5"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3CD83AF6-388F-B84E-AE7A-AA8BB8B0848F}" type="doc">
      <dgm:prSet loTypeId="urn:microsoft.com/office/officeart/2005/8/layout/venn3" loCatId="relationship" qsTypeId="urn:microsoft.com/office/officeart/2005/8/quickstyle/simple4" qsCatId="simple" csTypeId="urn:microsoft.com/office/officeart/2005/8/colors/colorful4" csCatId="colorful" phldr="1"/>
      <dgm:spPr/>
      <dgm:t>
        <a:bodyPr/>
        <a:lstStyle/>
        <a:p>
          <a:endParaRPr lang="en-US"/>
        </a:p>
      </dgm:t>
    </dgm:pt>
    <dgm:pt modelId="{B09D99C9-073E-2C40-B405-B8D776BE8484}">
      <dgm:prSet phldrT="[Text]"/>
      <dgm:spPr/>
      <dgm:t>
        <a:bodyPr/>
        <a:lstStyle/>
        <a:p>
          <a:r>
            <a:rPr lang="en-US" b="1" u="sng" dirty="0" smtClean="0"/>
            <a:t>Common</a:t>
          </a:r>
          <a:r>
            <a:rPr lang="en-US" dirty="0" smtClean="0"/>
            <a:t> Missing core skills</a:t>
          </a:r>
          <a:endParaRPr lang="en-US" dirty="0"/>
        </a:p>
      </dgm:t>
    </dgm:pt>
    <dgm:pt modelId="{E56EDE3E-A98B-EB4D-8585-0B95E8DE85E0}" type="parTrans" cxnId="{4705741F-9DBE-D542-8AF8-8E539526DF3E}">
      <dgm:prSet/>
      <dgm:spPr/>
      <dgm:t>
        <a:bodyPr/>
        <a:lstStyle/>
        <a:p>
          <a:endParaRPr lang="en-US"/>
        </a:p>
      </dgm:t>
    </dgm:pt>
    <dgm:pt modelId="{3F249002-BCE7-2F47-9936-A06237EC2575}" type="sibTrans" cxnId="{4705741F-9DBE-D542-8AF8-8E539526DF3E}">
      <dgm:prSet/>
      <dgm:spPr/>
      <dgm:t>
        <a:bodyPr/>
        <a:lstStyle/>
        <a:p>
          <a:endParaRPr lang="en-US"/>
        </a:p>
      </dgm:t>
    </dgm:pt>
    <dgm:pt modelId="{B4AB28F8-3310-9048-B9E1-57C6278AA0C2}">
      <dgm:prSet/>
      <dgm:spPr/>
      <dgm:t>
        <a:bodyPr/>
        <a:lstStyle/>
        <a:p>
          <a:r>
            <a:rPr lang="en-US" dirty="0" smtClean="0"/>
            <a:t>Should </a:t>
          </a:r>
          <a:r>
            <a:rPr lang="en-US" u="sng" dirty="0" smtClean="0"/>
            <a:t>not</a:t>
          </a:r>
          <a:r>
            <a:rPr lang="en-US" dirty="0" smtClean="0"/>
            <a:t> be bad caricature</a:t>
          </a:r>
          <a:endParaRPr lang="en-US" dirty="0"/>
        </a:p>
      </dgm:t>
    </dgm:pt>
    <dgm:pt modelId="{14D0A0F1-6D70-A548-9F34-9609777D4170}" type="parTrans" cxnId="{EBE5F873-D7EC-524F-A041-1412E06298F5}">
      <dgm:prSet/>
      <dgm:spPr/>
      <dgm:t>
        <a:bodyPr/>
        <a:lstStyle/>
        <a:p>
          <a:endParaRPr lang="en-US"/>
        </a:p>
      </dgm:t>
    </dgm:pt>
    <dgm:pt modelId="{F96D947C-E615-7B41-88DA-2B1A7D622A07}" type="sibTrans" cxnId="{EBE5F873-D7EC-524F-A041-1412E06298F5}">
      <dgm:prSet/>
      <dgm:spPr/>
      <dgm:t>
        <a:bodyPr/>
        <a:lstStyle/>
        <a:p>
          <a:endParaRPr lang="en-US"/>
        </a:p>
      </dgm:t>
    </dgm:pt>
    <dgm:pt modelId="{C9E19FBF-B8D7-294E-B280-D50EF948E8A6}">
      <dgm:prSet/>
      <dgm:spPr/>
      <dgm:t>
        <a:bodyPr/>
        <a:lstStyle/>
        <a:p>
          <a:r>
            <a:rPr lang="en-US" dirty="0" smtClean="0"/>
            <a:t>Better if observer rates it and doesn’t see much to improve</a:t>
          </a:r>
          <a:endParaRPr lang="en-US" dirty="0"/>
        </a:p>
      </dgm:t>
    </dgm:pt>
    <dgm:pt modelId="{EEA3D938-A25B-D645-B6DD-E1EF9D7E25EB}" type="parTrans" cxnId="{72185C25-C9D0-F844-ABF9-B29D582E23A3}">
      <dgm:prSet/>
      <dgm:spPr/>
      <dgm:t>
        <a:bodyPr/>
        <a:lstStyle/>
        <a:p>
          <a:endParaRPr lang="en-US"/>
        </a:p>
      </dgm:t>
    </dgm:pt>
    <dgm:pt modelId="{6A59E7A5-3A2E-7546-9CBB-0B0C8D2AADC1}" type="sibTrans" cxnId="{72185C25-C9D0-F844-ABF9-B29D582E23A3}">
      <dgm:prSet/>
      <dgm:spPr/>
      <dgm:t>
        <a:bodyPr/>
        <a:lstStyle/>
        <a:p>
          <a:endParaRPr lang="en-US"/>
        </a:p>
      </dgm:t>
    </dgm:pt>
    <dgm:pt modelId="{99323B0D-ABAF-ED47-B94D-4FDF0FAAC189}">
      <dgm:prSet/>
      <dgm:spPr/>
      <dgm:t>
        <a:bodyPr/>
        <a:lstStyle/>
        <a:p>
          <a:pPr>
            <a:spcAft>
              <a:spcPct val="15000"/>
            </a:spcAft>
          </a:pPr>
          <a:r>
            <a:rPr lang="en-US" dirty="0" smtClean="0"/>
            <a:t>Make both videos the same length</a:t>
          </a:r>
          <a:endParaRPr lang="en-US" dirty="0"/>
        </a:p>
      </dgm:t>
    </dgm:pt>
    <dgm:pt modelId="{63D92F96-019E-C542-8929-FE9C2D93567B}">
      <dgm:prSet/>
      <dgm:spPr/>
      <dgm:t>
        <a:bodyPr/>
        <a:lstStyle/>
        <a:p>
          <a:pPr>
            <a:spcAft>
              <a:spcPct val="15000"/>
            </a:spcAft>
          </a:pPr>
          <a:r>
            <a:rPr lang="en-US" dirty="0" smtClean="0"/>
            <a:t>Should be better, but not perfect</a:t>
          </a:r>
          <a:endParaRPr lang="en-US" dirty="0"/>
        </a:p>
      </dgm:t>
    </dgm:pt>
    <dgm:pt modelId="{8B9FDDCE-0BB9-F74B-8FD9-574DCFEC1323}">
      <dgm:prSet phldrT="[Text]"/>
      <dgm:spPr/>
      <dgm:t>
        <a:bodyPr/>
        <a:lstStyle/>
        <a:p>
          <a:pPr>
            <a:spcAft>
              <a:spcPts val="576"/>
            </a:spcAft>
          </a:pPr>
          <a:r>
            <a:rPr lang="en-US" b="1" u="sng" dirty="0" smtClean="0"/>
            <a:t>Better</a:t>
          </a:r>
        </a:p>
        <a:p>
          <a:pPr>
            <a:spcAft>
              <a:spcPts val="576"/>
            </a:spcAft>
          </a:pPr>
          <a:r>
            <a:rPr lang="en-US" dirty="0" smtClean="0"/>
            <a:t>Re-create the scenario but with core skills</a:t>
          </a:r>
          <a:endParaRPr lang="en-US" dirty="0"/>
        </a:p>
      </dgm:t>
    </dgm:pt>
    <dgm:pt modelId="{D80D1417-1473-124C-B3A9-C628E9F1B2FF}" type="sibTrans" cxnId="{0E19205A-C9D6-1545-A18D-B79F4CE08E9D}">
      <dgm:prSet/>
      <dgm:spPr/>
      <dgm:t>
        <a:bodyPr/>
        <a:lstStyle/>
        <a:p>
          <a:endParaRPr lang="en-US"/>
        </a:p>
      </dgm:t>
    </dgm:pt>
    <dgm:pt modelId="{B19F9BB5-AD72-9148-AA84-CC05C1803161}" type="parTrans" cxnId="{0E19205A-C9D6-1545-A18D-B79F4CE08E9D}">
      <dgm:prSet/>
      <dgm:spPr/>
      <dgm:t>
        <a:bodyPr/>
        <a:lstStyle/>
        <a:p>
          <a:endParaRPr lang="en-US"/>
        </a:p>
      </dgm:t>
    </dgm:pt>
    <dgm:pt modelId="{29E08B5D-8DB5-264D-AADD-1F6AB5E3FDEC}" type="sibTrans" cxnId="{8FAEBCEC-80DD-844E-961E-A9DE8BEA075F}">
      <dgm:prSet/>
      <dgm:spPr/>
      <dgm:t>
        <a:bodyPr/>
        <a:lstStyle/>
        <a:p>
          <a:endParaRPr lang="en-US"/>
        </a:p>
      </dgm:t>
    </dgm:pt>
    <dgm:pt modelId="{6E5A7598-82CB-EB4A-8352-8FC1F9A58AB3}" type="parTrans" cxnId="{8FAEBCEC-80DD-844E-961E-A9DE8BEA075F}">
      <dgm:prSet/>
      <dgm:spPr/>
      <dgm:t>
        <a:bodyPr/>
        <a:lstStyle/>
        <a:p>
          <a:endParaRPr lang="en-US"/>
        </a:p>
      </dgm:t>
    </dgm:pt>
    <dgm:pt modelId="{905520C9-10A0-9447-80E5-33DDB008C66F}" type="sibTrans" cxnId="{D8BFCEF9-E1BF-BD4F-A2B6-613631CA2504}">
      <dgm:prSet/>
      <dgm:spPr/>
      <dgm:t>
        <a:bodyPr/>
        <a:lstStyle/>
        <a:p>
          <a:endParaRPr lang="en-US"/>
        </a:p>
      </dgm:t>
    </dgm:pt>
    <dgm:pt modelId="{715B2BAA-E9E3-984F-B7D2-EB25C7CDD87D}" type="parTrans" cxnId="{D8BFCEF9-E1BF-BD4F-A2B6-613631CA2504}">
      <dgm:prSet/>
      <dgm:spPr/>
      <dgm:t>
        <a:bodyPr/>
        <a:lstStyle/>
        <a:p>
          <a:endParaRPr lang="en-US"/>
        </a:p>
      </dgm:t>
    </dgm:pt>
    <dgm:pt modelId="{A9AAA462-8604-F948-9234-339340A7E814}" type="pres">
      <dgm:prSet presAssocID="{3CD83AF6-388F-B84E-AE7A-AA8BB8B0848F}" presName="Name0" presStyleCnt="0">
        <dgm:presLayoutVars>
          <dgm:dir/>
          <dgm:resizeHandles val="exact"/>
        </dgm:presLayoutVars>
      </dgm:prSet>
      <dgm:spPr/>
      <dgm:t>
        <a:bodyPr/>
        <a:lstStyle/>
        <a:p>
          <a:endParaRPr lang="en-US"/>
        </a:p>
      </dgm:t>
    </dgm:pt>
    <dgm:pt modelId="{C4B191FC-FF58-8E4C-BA60-2FB5EE434C9B}" type="pres">
      <dgm:prSet presAssocID="{B09D99C9-073E-2C40-B405-B8D776BE8484}" presName="Name5" presStyleLbl="vennNode1" presStyleIdx="0" presStyleCnt="2">
        <dgm:presLayoutVars>
          <dgm:bulletEnabled val="1"/>
        </dgm:presLayoutVars>
      </dgm:prSet>
      <dgm:spPr/>
      <dgm:t>
        <a:bodyPr/>
        <a:lstStyle/>
        <a:p>
          <a:endParaRPr lang="en-US"/>
        </a:p>
      </dgm:t>
    </dgm:pt>
    <dgm:pt modelId="{0522738F-B726-384D-9227-FE74A2B18AA2}" type="pres">
      <dgm:prSet presAssocID="{3F249002-BCE7-2F47-9936-A06237EC2575}" presName="space" presStyleCnt="0"/>
      <dgm:spPr/>
    </dgm:pt>
    <dgm:pt modelId="{2E21C27E-F878-EC46-9ECD-9B36FDD1B60E}" type="pres">
      <dgm:prSet presAssocID="{8B9FDDCE-0BB9-F74B-8FD9-574DCFEC1323}" presName="Name5" presStyleLbl="vennNode1" presStyleIdx="1" presStyleCnt="2">
        <dgm:presLayoutVars>
          <dgm:bulletEnabled val="1"/>
        </dgm:presLayoutVars>
      </dgm:prSet>
      <dgm:spPr/>
      <dgm:t>
        <a:bodyPr/>
        <a:lstStyle/>
        <a:p>
          <a:endParaRPr lang="en-US"/>
        </a:p>
      </dgm:t>
    </dgm:pt>
  </dgm:ptLst>
  <dgm:cxnLst>
    <dgm:cxn modelId="{99AE6F89-5991-554E-8A94-77B50275DED4}" type="presOf" srcId="{3CD83AF6-388F-B84E-AE7A-AA8BB8B0848F}" destId="{A9AAA462-8604-F948-9234-339340A7E814}" srcOrd="0" destOrd="0" presId="urn:microsoft.com/office/officeart/2005/8/layout/venn3"/>
    <dgm:cxn modelId="{2099D536-C44F-D047-A231-76628E8E6017}" type="presOf" srcId="{C9E19FBF-B8D7-294E-B280-D50EF948E8A6}" destId="{C4B191FC-FF58-8E4C-BA60-2FB5EE434C9B}" srcOrd="0" destOrd="2" presId="urn:microsoft.com/office/officeart/2005/8/layout/venn3"/>
    <dgm:cxn modelId="{46100ACA-E1E8-6642-9420-2A4BE51E0AEA}" type="presOf" srcId="{63D92F96-019E-C542-8929-FE9C2D93567B}" destId="{2E21C27E-F878-EC46-9ECD-9B36FDD1B60E}" srcOrd="0" destOrd="1" presId="urn:microsoft.com/office/officeart/2005/8/layout/venn3"/>
    <dgm:cxn modelId="{4705741F-9DBE-D542-8AF8-8E539526DF3E}" srcId="{3CD83AF6-388F-B84E-AE7A-AA8BB8B0848F}" destId="{B09D99C9-073E-2C40-B405-B8D776BE8484}" srcOrd="0" destOrd="0" parTransId="{E56EDE3E-A98B-EB4D-8585-0B95E8DE85E0}" sibTransId="{3F249002-BCE7-2F47-9936-A06237EC2575}"/>
    <dgm:cxn modelId="{360D81EC-83C2-444A-8A6D-8B56A8CD1DE2}" type="presOf" srcId="{99323B0D-ABAF-ED47-B94D-4FDF0FAAC189}" destId="{2E21C27E-F878-EC46-9ECD-9B36FDD1B60E}" srcOrd="0" destOrd="2" presId="urn:microsoft.com/office/officeart/2005/8/layout/venn3"/>
    <dgm:cxn modelId="{8FAEBCEC-80DD-844E-961E-A9DE8BEA075F}" srcId="{8B9FDDCE-0BB9-F74B-8FD9-574DCFEC1323}" destId="{99323B0D-ABAF-ED47-B94D-4FDF0FAAC189}" srcOrd="1" destOrd="0" parTransId="{6E5A7598-82CB-EB4A-8352-8FC1F9A58AB3}" sibTransId="{29E08B5D-8DB5-264D-AADD-1F6AB5E3FDEC}"/>
    <dgm:cxn modelId="{B3C54640-9249-6A42-B805-AF28B7E9158B}" type="presOf" srcId="{8B9FDDCE-0BB9-F74B-8FD9-574DCFEC1323}" destId="{2E21C27E-F878-EC46-9ECD-9B36FDD1B60E}" srcOrd="0" destOrd="0" presId="urn:microsoft.com/office/officeart/2005/8/layout/venn3"/>
    <dgm:cxn modelId="{50B7D7F8-B6C6-4C4F-AB14-C5D92698B966}" type="presOf" srcId="{B4AB28F8-3310-9048-B9E1-57C6278AA0C2}" destId="{C4B191FC-FF58-8E4C-BA60-2FB5EE434C9B}" srcOrd="0" destOrd="1" presId="urn:microsoft.com/office/officeart/2005/8/layout/venn3"/>
    <dgm:cxn modelId="{EBE5F873-D7EC-524F-A041-1412E06298F5}" srcId="{B09D99C9-073E-2C40-B405-B8D776BE8484}" destId="{B4AB28F8-3310-9048-B9E1-57C6278AA0C2}" srcOrd="0" destOrd="0" parTransId="{14D0A0F1-6D70-A548-9F34-9609777D4170}" sibTransId="{F96D947C-E615-7B41-88DA-2B1A7D622A07}"/>
    <dgm:cxn modelId="{D8BFCEF9-E1BF-BD4F-A2B6-613631CA2504}" srcId="{8B9FDDCE-0BB9-F74B-8FD9-574DCFEC1323}" destId="{63D92F96-019E-C542-8929-FE9C2D93567B}" srcOrd="0" destOrd="0" parTransId="{715B2BAA-E9E3-984F-B7D2-EB25C7CDD87D}" sibTransId="{905520C9-10A0-9447-80E5-33DDB008C66F}"/>
    <dgm:cxn modelId="{72185C25-C9D0-F844-ABF9-B29D582E23A3}" srcId="{B09D99C9-073E-2C40-B405-B8D776BE8484}" destId="{C9E19FBF-B8D7-294E-B280-D50EF948E8A6}" srcOrd="1" destOrd="0" parTransId="{EEA3D938-A25B-D645-B6DD-E1EF9D7E25EB}" sibTransId="{6A59E7A5-3A2E-7546-9CBB-0B0C8D2AADC1}"/>
    <dgm:cxn modelId="{0E19205A-C9D6-1545-A18D-B79F4CE08E9D}" srcId="{3CD83AF6-388F-B84E-AE7A-AA8BB8B0848F}" destId="{8B9FDDCE-0BB9-F74B-8FD9-574DCFEC1323}" srcOrd="1" destOrd="0" parTransId="{B19F9BB5-AD72-9148-AA84-CC05C1803161}" sibTransId="{D80D1417-1473-124C-B3A9-C628E9F1B2FF}"/>
    <dgm:cxn modelId="{2B9489EE-B72F-2348-835D-1E6428D019ED}" type="presOf" srcId="{B09D99C9-073E-2C40-B405-B8D776BE8484}" destId="{C4B191FC-FF58-8E4C-BA60-2FB5EE434C9B}" srcOrd="0" destOrd="0" presId="urn:microsoft.com/office/officeart/2005/8/layout/venn3"/>
    <dgm:cxn modelId="{3BEA51EB-2F99-6E4F-9EB3-9E9ED8A08839}" type="presParOf" srcId="{A9AAA462-8604-F948-9234-339340A7E814}" destId="{C4B191FC-FF58-8E4C-BA60-2FB5EE434C9B}" srcOrd="0" destOrd="0" presId="urn:microsoft.com/office/officeart/2005/8/layout/venn3"/>
    <dgm:cxn modelId="{5623BB35-1BEB-C64C-8875-191452AEB807}" type="presParOf" srcId="{A9AAA462-8604-F948-9234-339340A7E814}" destId="{0522738F-B726-384D-9227-FE74A2B18AA2}" srcOrd="1" destOrd="0" presId="urn:microsoft.com/office/officeart/2005/8/layout/venn3"/>
    <dgm:cxn modelId="{D883E0CE-88C6-954C-8135-7D8D9D07D98B}" type="presParOf" srcId="{A9AAA462-8604-F948-9234-339340A7E814}" destId="{2E21C27E-F878-EC46-9ECD-9B36FDD1B60E}" srcOrd="2" destOrd="0" presId="urn:microsoft.com/office/officeart/2005/8/layout/ven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FAE3F291-E54B-F940-AA19-993B6CE9A843}" type="doc">
      <dgm:prSet loTypeId="urn:microsoft.com/office/officeart/2005/8/layout/vList2" loCatId="" qsTypeId="urn:microsoft.com/office/officeart/2005/8/quickstyle/simple3" qsCatId="simple" csTypeId="urn:microsoft.com/office/officeart/2005/8/colors/colorful3" csCatId="colorful" phldr="1"/>
      <dgm:spPr/>
      <dgm:t>
        <a:bodyPr/>
        <a:lstStyle/>
        <a:p>
          <a:endParaRPr lang="en-US"/>
        </a:p>
      </dgm:t>
    </dgm:pt>
    <dgm:pt modelId="{47A6D849-11FB-1A45-97B4-411942CFAF92}">
      <dgm:prSet custT="1"/>
      <dgm:spPr/>
      <dgm:t>
        <a:bodyPr/>
        <a:lstStyle/>
        <a:p>
          <a:pPr rtl="0"/>
          <a:r>
            <a:rPr lang="en-US" sz="2200" dirty="0" smtClean="0">
              <a:solidFill>
                <a:srgbClr val="FFFFFF"/>
              </a:solidFill>
            </a:rPr>
            <a:t>Repeated practice, feedback, and reflection are essential</a:t>
          </a:r>
          <a:endParaRPr lang="en-US" sz="2200" dirty="0">
            <a:solidFill>
              <a:srgbClr val="FFFFFF"/>
            </a:solidFill>
          </a:endParaRPr>
        </a:p>
      </dgm:t>
    </dgm:pt>
    <dgm:pt modelId="{2808C5A1-5CB8-E344-BE74-FF2BA5272E51}" type="parTrans" cxnId="{FA0B1BF7-EE40-D547-8FE5-6D7BDED0A08A}">
      <dgm:prSet/>
      <dgm:spPr/>
      <dgm:t>
        <a:bodyPr/>
        <a:lstStyle/>
        <a:p>
          <a:endParaRPr lang="en-US" sz="2000"/>
        </a:p>
      </dgm:t>
    </dgm:pt>
    <dgm:pt modelId="{3917A4F1-DFDE-D443-880F-5AB8E6D23F23}" type="sibTrans" cxnId="{FA0B1BF7-EE40-D547-8FE5-6D7BDED0A08A}">
      <dgm:prSet/>
      <dgm:spPr/>
      <dgm:t>
        <a:bodyPr/>
        <a:lstStyle/>
        <a:p>
          <a:endParaRPr lang="en-US" sz="2000"/>
        </a:p>
      </dgm:t>
    </dgm:pt>
    <dgm:pt modelId="{6370D17A-2093-2449-AEAA-0C985F1776F5}">
      <dgm:prSet custT="1"/>
      <dgm:spPr/>
      <dgm:t>
        <a:bodyPr/>
        <a:lstStyle/>
        <a:p>
          <a:pPr rtl="0"/>
          <a:r>
            <a:rPr lang="en-US" sz="2200" smtClean="0">
              <a:solidFill>
                <a:srgbClr val="FFFFFF"/>
              </a:solidFill>
            </a:rPr>
            <a:t>Skill differentiation precedes integration</a:t>
          </a:r>
          <a:endParaRPr lang="en-US" sz="2200">
            <a:solidFill>
              <a:srgbClr val="FFFFFF"/>
            </a:solidFill>
          </a:endParaRPr>
        </a:p>
      </dgm:t>
    </dgm:pt>
    <dgm:pt modelId="{A87FD04D-A686-744D-B888-EB15A9E8CE9B}" type="parTrans" cxnId="{361307DE-F800-DC45-A26C-16B66FF2C169}">
      <dgm:prSet/>
      <dgm:spPr/>
      <dgm:t>
        <a:bodyPr/>
        <a:lstStyle/>
        <a:p>
          <a:endParaRPr lang="en-US" sz="2000"/>
        </a:p>
      </dgm:t>
    </dgm:pt>
    <dgm:pt modelId="{3FF8F9A1-2206-C445-84D6-6086AA1A93FB}" type="sibTrans" cxnId="{361307DE-F800-DC45-A26C-16B66FF2C169}">
      <dgm:prSet/>
      <dgm:spPr/>
      <dgm:t>
        <a:bodyPr/>
        <a:lstStyle/>
        <a:p>
          <a:endParaRPr lang="en-US" sz="2000"/>
        </a:p>
      </dgm:t>
    </dgm:pt>
    <dgm:pt modelId="{2DA7A735-76F4-6542-AA00-3260949A2011}">
      <dgm:prSet custT="1"/>
      <dgm:spPr/>
      <dgm:t>
        <a:bodyPr/>
        <a:lstStyle/>
        <a:p>
          <a:pPr rtl="0"/>
          <a:r>
            <a:rPr lang="en-US" sz="2200" dirty="0" smtClean="0">
              <a:solidFill>
                <a:srgbClr val="FFFFFF"/>
              </a:solidFill>
            </a:rPr>
            <a:t>Use specific language to avoid “art of medicine” mentality</a:t>
          </a:r>
          <a:endParaRPr lang="en-US" sz="2200" dirty="0">
            <a:solidFill>
              <a:srgbClr val="FFFFFF"/>
            </a:solidFill>
          </a:endParaRPr>
        </a:p>
      </dgm:t>
    </dgm:pt>
    <dgm:pt modelId="{6F8982AD-7F90-3841-851C-D1BF24C14878}" type="parTrans" cxnId="{050BC4D0-8AD5-9940-BB1B-402EAD39EC70}">
      <dgm:prSet/>
      <dgm:spPr/>
      <dgm:t>
        <a:bodyPr/>
        <a:lstStyle/>
        <a:p>
          <a:endParaRPr lang="en-US" sz="2000"/>
        </a:p>
      </dgm:t>
    </dgm:pt>
    <dgm:pt modelId="{0C5F24A7-1C11-9B43-9D24-B6DCBBB3BF91}" type="sibTrans" cxnId="{050BC4D0-8AD5-9940-BB1B-402EAD39EC70}">
      <dgm:prSet/>
      <dgm:spPr/>
      <dgm:t>
        <a:bodyPr/>
        <a:lstStyle/>
        <a:p>
          <a:endParaRPr lang="en-US" sz="2000"/>
        </a:p>
      </dgm:t>
    </dgm:pt>
    <dgm:pt modelId="{2AF357CD-A64A-9D4E-ADBC-FC2FB6D590AB}">
      <dgm:prSet custT="1"/>
      <dgm:spPr/>
      <dgm:t>
        <a:bodyPr/>
        <a:lstStyle/>
        <a:p>
          <a:pPr rtl="0"/>
          <a:r>
            <a:rPr lang="en-US" sz="2200" dirty="0" smtClean="0">
              <a:solidFill>
                <a:srgbClr val="FFFFFF"/>
              </a:solidFill>
            </a:rPr>
            <a:t>Use faculty and peers for direct observation to build everyone’s observer self and maximize feedback</a:t>
          </a:r>
          <a:endParaRPr lang="en-US" sz="2200" dirty="0">
            <a:solidFill>
              <a:srgbClr val="FFFFFF"/>
            </a:solidFill>
          </a:endParaRPr>
        </a:p>
      </dgm:t>
    </dgm:pt>
    <dgm:pt modelId="{C3771D75-AC39-EF45-A96E-9F7F738AE4E3}" type="parTrans" cxnId="{89D18F7E-E44B-294A-BF26-100C1ECC03C5}">
      <dgm:prSet/>
      <dgm:spPr/>
      <dgm:t>
        <a:bodyPr/>
        <a:lstStyle/>
        <a:p>
          <a:endParaRPr lang="en-US" sz="2000"/>
        </a:p>
      </dgm:t>
    </dgm:pt>
    <dgm:pt modelId="{14ED4361-1A7B-D741-8357-B85A1A1ABAA8}" type="sibTrans" cxnId="{89D18F7E-E44B-294A-BF26-100C1ECC03C5}">
      <dgm:prSet/>
      <dgm:spPr/>
      <dgm:t>
        <a:bodyPr/>
        <a:lstStyle/>
        <a:p>
          <a:endParaRPr lang="en-US" sz="2000"/>
        </a:p>
      </dgm:t>
    </dgm:pt>
    <dgm:pt modelId="{982C6B70-03D2-CF49-9FF0-DBC65D4D7759}">
      <dgm:prSet custT="1"/>
      <dgm:spPr/>
      <dgm:t>
        <a:bodyPr/>
        <a:lstStyle/>
        <a:p>
          <a:pPr rtl="0"/>
          <a:r>
            <a:rPr lang="en-US" sz="2200" smtClean="0">
              <a:solidFill>
                <a:srgbClr val="FFFFFF"/>
              </a:solidFill>
            </a:rPr>
            <a:t>Focus on time management to reduce clinician anxiety and help make the best use of time.</a:t>
          </a:r>
          <a:endParaRPr lang="en-US" sz="2200">
            <a:solidFill>
              <a:srgbClr val="FFFFFF"/>
            </a:solidFill>
          </a:endParaRPr>
        </a:p>
      </dgm:t>
    </dgm:pt>
    <dgm:pt modelId="{7416BD8B-9D34-2D4A-B0EC-BA1AAA8E021C}" type="parTrans" cxnId="{AB2D51CE-0E7E-4F40-A995-19F7DD82C0DF}">
      <dgm:prSet/>
      <dgm:spPr/>
      <dgm:t>
        <a:bodyPr/>
        <a:lstStyle/>
        <a:p>
          <a:endParaRPr lang="en-US" sz="2000"/>
        </a:p>
      </dgm:t>
    </dgm:pt>
    <dgm:pt modelId="{AD1EC5F7-755F-B84D-9698-872D9BA4565D}" type="sibTrans" cxnId="{AB2D51CE-0E7E-4F40-A995-19F7DD82C0DF}">
      <dgm:prSet/>
      <dgm:spPr/>
      <dgm:t>
        <a:bodyPr/>
        <a:lstStyle/>
        <a:p>
          <a:endParaRPr lang="en-US" sz="2000"/>
        </a:p>
      </dgm:t>
    </dgm:pt>
    <dgm:pt modelId="{CE1D2732-5288-6E45-B39D-4B4A2862F1EC}" type="pres">
      <dgm:prSet presAssocID="{FAE3F291-E54B-F940-AA19-993B6CE9A843}" presName="linear" presStyleCnt="0">
        <dgm:presLayoutVars>
          <dgm:animLvl val="lvl"/>
          <dgm:resizeHandles val="exact"/>
        </dgm:presLayoutVars>
      </dgm:prSet>
      <dgm:spPr/>
      <dgm:t>
        <a:bodyPr/>
        <a:lstStyle/>
        <a:p>
          <a:endParaRPr lang="en-US"/>
        </a:p>
      </dgm:t>
    </dgm:pt>
    <dgm:pt modelId="{A8C7A39D-6D8C-1A41-8430-ABC9FB73D14E}" type="pres">
      <dgm:prSet presAssocID="{47A6D849-11FB-1A45-97B4-411942CFAF92}" presName="parentText" presStyleLbl="node1" presStyleIdx="0" presStyleCnt="4">
        <dgm:presLayoutVars>
          <dgm:chMax val="0"/>
          <dgm:bulletEnabled val="1"/>
        </dgm:presLayoutVars>
      </dgm:prSet>
      <dgm:spPr/>
      <dgm:t>
        <a:bodyPr/>
        <a:lstStyle/>
        <a:p>
          <a:endParaRPr lang="en-US"/>
        </a:p>
      </dgm:t>
    </dgm:pt>
    <dgm:pt modelId="{E885CAB7-6484-F64F-8D31-3335CCE0CA00}" type="pres">
      <dgm:prSet presAssocID="{3917A4F1-DFDE-D443-880F-5AB8E6D23F23}" presName="spacer" presStyleCnt="0"/>
      <dgm:spPr/>
    </dgm:pt>
    <dgm:pt modelId="{7D6B6B9A-DF16-7343-A116-71AC1855B834}" type="pres">
      <dgm:prSet presAssocID="{6370D17A-2093-2449-AEAA-0C985F1776F5}" presName="parentText" presStyleLbl="node1" presStyleIdx="1" presStyleCnt="4">
        <dgm:presLayoutVars>
          <dgm:chMax val="0"/>
          <dgm:bulletEnabled val="1"/>
        </dgm:presLayoutVars>
      </dgm:prSet>
      <dgm:spPr/>
      <dgm:t>
        <a:bodyPr/>
        <a:lstStyle/>
        <a:p>
          <a:endParaRPr lang="en-US"/>
        </a:p>
      </dgm:t>
    </dgm:pt>
    <dgm:pt modelId="{50A2E19B-6F1C-9B48-9F8D-FA08412B20B2}" type="pres">
      <dgm:prSet presAssocID="{6370D17A-2093-2449-AEAA-0C985F1776F5}" presName="childText" presStyleLbl="revTx" presStyleIdx="0" presStyleCnt="1">
        <dgm:presLayoutVars>
          <dgm:bulletEnabled val="1"/>
        </dgm:presLayoutVars>
      </dgm:prSet>
      <dgm:spPr/>
      <dgm:t>
        <a:bodyPr/>
        <a:lstStyle/>
        <a:p>
          <a:endParaRPr lang="en-US"/>
        </a:p>
      </dgm:t>
    </dgm:pt>
    <dgm:pt modelId="{2C4EC739-495E-E74E-9A93-519936299240}" type="pres">
      <dgm:prSet presAssocID="{2AF357CD-A64A-9D4E-ADBC-FC2FB6D590AB}" presName="parentText" presStyleLbl="node1" presStyleIdx="2" presStyleCnt="4">
        <dgm:presLayoutVars>
          <dgm:chMax val="0"/>
          <dgm:bulletEnabled val="1"/>
        </dgm:presLayoutVars>
      </dgm:prSet>
      <dgm:spPr/>
      <dgm:t>
        <a:bodyPr/>
        <a:lstStyle/>
        <a:p>
          <a:endParaRPr lang="en-US"/>
        </a:p>
      </dgm:t>
    </dgm:pt>
    <dgm:pt modelId="{00CC6F93-2F2A-0A46-B179-CAFFCCE7E258}" type="pres">
      <dgm:prSet presAssocID="{14ED4361-1A7B-D741-8357-B85A1A1ABAA8}" presName="spacer" presStyleCnt="0"/>
      <dgm:spPr/>
    </dgm:pt>
    <dgm:pt modelId="{BC9315B0-8508-3944-87FA-5B7D96478C71}" type="pres">
      <dgm:prSet presAssocID="{982C6B70-03D2-CF49-9FF0-DBC65D4D7759}" presName="parentText" presStyleLbl="node1" presStyleIdx="3" presStyleCnt="4">
        <dgm:presLayoutVars>
          <dgm:chMax val="0"/>
          <dgm:bulletEnabled val="1"/>
        </dgm:presLayoutVars>
      </dgm:prSet>
      <dgm:spPr/>
      <dgm:t>
        <a:bodyPr/>
        <a:lstStyle/>
        <a:p>
          <a:endParaRPr lang="en-US"/>
        </a:p>
      </dgm:t>
    </dgm:pt>
  </dgm:ptLst>
  <dgm:cxnLst>
    <dgm:cxn modelId="{C4F94763-DD1E-1D40-AA7F-258CF98FFE7B}" type="presOf" srcId="{FAE3F291-E54B-F940-AA19-993B6CE9A843}" destId="{CE1D2732-5288-6E45-B39D-4B4A2862F1EC}" srcOrd="0" destOrd="0" presId="urn:microsoft.com/office/officeart/2005/8/layout/vList2"/>
    <dgm:cxn modelId="{361307DE-F800-DC45-A26C-16B66FF2C169}" srcId="{FAE3F291-E54B-F940-AA19-993B6CE9A843}" destId="{6370D17A-2093-2449-AEAA-0C985F1776F5}" srcOrd="1" destOrd="0" parTransId="{A87FD04D-A686-744D-B888-EB15A9E8CE9B}" sibTransId="{3FF8F9A1-2206-C445-84D6-6086AA1A93FB}"/>
    <dgm:cxn modelId="{81235E06-F5A4-7741-8215-D24FC7CE01CD}" type="presOf" srcId="{982C6B70-03D2-CF49-9FF0-DBC65D4D7759}" destId="{BC9315B0-8508-3944-87FA-5B7D96478C71}" srcOrd="0" destOrd="0" presId="urn:microsoft.com/office/officeart/2005/8/layout/vList2"/>
    <dgm:cxn modelId="{BF4A5E8F-09EE-FE4A-9C9D-74058ABF8BE5}" type="presOf" srcId="{2DA7A735-76F4-6542-AA00-3260949A2011}" destId="{50A2E19B-6F1C-9B48-9F8D-FA08412B20B2}" srcOrd="0" destOrd="0" presId="urn:microsoft.com/office/officeart/2005/8/layout/vList2"/>
    <dgm:cxn modelId="{050BC4D0-8AD5-9940-BB1B-402EAD39EC70}" srcId="{6370D17A-2093-2449-AEAA-0C985F1776F5}" destId="{2DA7A735-76F4-6542-AA00-3260949A2011}" srcOrd="0" destOrd="0" parTransId="{6F8982AD-7F90-3841-851C-D1BF24C14878}" sibTransId="{0C5F24A7-1C11-9B43-9D24-B6DCBBB3BF91}"/>
    <dgm:cxn modelId="{89D18F7E-E44B-294A-BF26-100C1ECC03C5}" srcId="{FAE3F291-E54B-F940-AA19-993B6CE9A843}" destId="{2AF357CD-A64A-9D4E-ADBC-FC2FB6D590AB}" srcOrd="2" destOrd="0" parTransId="{C3771D75-AC39-EF45-A96E-9F7F738AE4E3}" sibTransId="{14ED4361-1A7B-D741-8357-B85A1A1ABAA8}"/>
    <dgm:cxn modelId="{FF2C674D-8DEC-4146-9AD7-46945B27A2D3}" type="presOf" srcId="{2AF357CD-A64A-9D4E-ADBC-FC2FB6D590AB}" destId="{2C4EC739-495E-E74E-9A93-519936299240}" srcOrd="0" destOrd="0" presId="urn:microsoft.com/office/officeart/2005/8/layout/vList2"/>
    <dgm:cxn modelId="{FA0B1BF7-EE40-D547-8FE5-6D7BDED0A08A}" srcId="{FAE3F291-E54B-F940-AA19-993B6CE9A843}" destId="{47A6D849-11FB-1A45-97B4-411942CFAF92}" srcOrd="0" destOrd="0" parTransId="{2808C5A1-5CB8-E344-BE74-FF2BA5272E51}" sibTransId="{3917A4F1-DFDE-D443-880F-5AB8E6D23F23}"/>
    <dgm:cxn modelId="{D4D3BE0D-963A-7240-9B16-D2E65676710F}" type="presOf" srcId="{47A6D849-11FB-1A45-97B4-411942CFAF92}" destId="{A8C7A39D-6D8C-1A41-8430-ABC9FB73D14E}" srcOrd="0" destOrd="0" presId="urn:microsoft.com/office/officeart/2005/8/layout/vList2"/>
    <dgm:cxn modelId="{AB2D51CE-0E7E-4F40-A995-19F7DD82C0DF}" srcId="{FAE3F291-E54B-F940-AA19-993B6CE9A843}" destId="{982C6B70-03D2-CF49-9FF0-DBC65D4D7759}" srcOrd="3" destOrd="0" parTransId="{7416BD8B-9D34-2D4A-B0EC-BA1AAA8E021C}" sibTransId="{AD1EC5F7-755F-B84D-9698-872D9BA4565D}"/>
    <dgm:cxn modelId="{B48CABDD-9D96-904E-8352-AE7224B3116A}" type="presOf" srcId="{6370D17A-2093-2449-AEAA-0C985F1776F5}" destId="{7D6B6B9A-DF16-7343-A116-71AC1855B834}" srcOrd="0" destOrd="0" presId="urn:microsoft.com/office/officeart/2005/8/layout/vList2"/>
    <dgm:cxn modelId="{F933DFD1-478A-004A-A77B-2D3E4C937F74}" type="presParOf" srcId="{CE1D2732-5288-6E45-B39D-4B4A2862F1EC}" destId="{A8C7A39D-6D8C-1A41-8430-ABC9FB73D14E}" srcOrd="0" destOrd="0" presId="urn:microsoft.com/office/officeart/2005/8/layout/vList2"/>
    <dgm:cxn modelId="{2EAC1FD4-5818-9B4F-A5FD-4DC36D25C3AA}" type="presParOf" srcId="{CE1D2732-5288-6E45-B39D-4B4A2862F1EC}" destId="{E885CAB7-6484-F64F-8D31-3335CCE0CA00}" srcOrd="1" destOrd="0" presId="urn:microsoft.com/office/officeart/2005/8/layout/vList2"/>
    <dgm:cxn modelId="{3BC1E5DC-BA4C-5248-8932-7D04D9FAFC69}" type="presParOf" srcId="{CE1D2732-5288-6E45-B39D-4B4A2862F1EC}" destId="{7D6B6B9A-DF16-7343-A116-71AC1855B834}" srcOrd="2" destOrd="0" presId="urn:microsoft.com/office/officeart/2005/8/layout/vList2"/>
    <dgm:cxn modelId="{55D36D0F-8F41-D64C-9658-C4D7B713C598}" type="presParOf" srcId="{CE1D2732-5288-6E45-B39D-4B4A2862F1EC}" destId="{50A2E19B-6F1C-9B48-9F8D-FA08412B20B2}" srcOrd="3" destOrd="0" presId="urn:microsoft.com/office/officeart/2005/8/layout/vList2"/>
    <dgm:cxn modelId="{37FD30B6-B520-2B4D-9CA7-6D6428F0DD3F}" type="presParOf" srcId="{CE1D2732-5288-6E45-B39D-4B4A2862F1EC}" destId="{2C4EC739-495E-E74E-9A93-519936299240}" srcOrd="4" destOrd="0" presId="urn:microsoft.com/office/officeart/2005/8/layout/vList2"/>
    <dgm:cxn modelId="{B81FACD9-471F-464E-81EB-E028F9501442}" type="presParOf" srcId="{CE1D2732-5288-6E45-B39D-4B4A2862F1EC}" destId="{00CC6F93-2F2A-0A46-B179-CAFFCCE7E258}" srcOrd="5" destOrd="0" presId="urn:microsoft.com/office/officeart/2005/8/layout/vList2"/>
    <dgm:cxn modelId="{E944FB0B-2213-014B-A38D-976E00D2D055}" type="presParOf" srcId="{CE1D2732-5288-6E45-B39D-4B4A2862F1EC}" destId="{BC9315B0-8508-3944-87FA-5B7D96478C71}"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8F0C4D5-2589-9C4B-8260-BDE32998C959}" type="doc">
      <dgm:prSet loTypeId="urn:microsoft.com/office/officeart/2005/8/layout/pyramid1" loCatId="pyramid" qsTypeId="urn:microsoft.com/office/officeart/2005/8/quickstyle/simple4" qsCatId="simple" csTypeId="urn:microsoft.com/office/officeart/2005/8/colors/colorful3" csCatId="colorful" phldr="1"/>
      <dgm:spPr/>
      <dgm:t>
        <a:bodyPr/>
        <a:lstStyle/>
        <a:p>
          <a:endParaRPr lang="en-US"/>
        </a:p>
      </dgm:t>
    </dgm:pt>
    <dgm:pt modelId="{E93013CC-A0CB-944B-A18E-3B9486E5BB4A}">
      <dgm:prSet custT="1"/>
      <dgm:spPr/>
      <dgm:t>
        <a:bodyPr/>
        <a:lstStyle/>
        <a:p>
          <a:pPr rtl="0"/>
          <a:endParaRPr lang="en-US" sz="2800" dirty="0" smtClean="0"/>
        </a:p>
        <a:p>
          <a:pPr rtl="0"/>
          <a:r>
            <a:rPr lang="en-US" sz="3600" dirty="0" smtClean="0"/>
            <a:t>Does</a:t>
          </a:r>
          <a:endParaRPr lang="en-US" sz="3600" dirty="0"/>
        </a:p>
      </dgm:t>
    </dgm:pt>
    <dgm:pt modelId="{A9785944-2E82-094D-B4A4-459ED114EDCF}" type="parTrans" cxnId="{F760FB6E-CD32-A94B-A7A2-DE833EDE62D4}">
      <dgm:prSet/>
      <dgm:spPr/>
      <dgm:t>
        <a:bodyPr/>
        <a:lstStyle/>
        <a:p>
          <a:endParaRPr lang="en-US"/>
        </a:p>
      </dgm:t>
    </dgm:pt>
    <dgm:pt modelId="{C83B4F5B-C0FA-8A4E-BE37-FFE8438EC5C6}" type="sibTrans" cxnId="{F760FB6E-CD32-A94B-A7A2-DE833EDE62D4}">
      <dgm:prSet/>
      <dgm:spPr/>
      <dgm:t>
        <a:bodyPr/>
        <a:lstStyle/>
        <a:p>
          <a:endParaRPr lang="en-US"/>
        </a:p>
      </dgm:t>
    </dgm:pt>
    <dgm:pt modelId="{0DABFD03-49CE-7E40-B107-B255DE565B33}">
      <dgm:prSet/>
      <dgm:spPr/>
      <dgm:t>
        <a:bodyPr/>
        <a:lstStyle/>
        <a:p>
          <a:pPr rtl="0"/>
          <a:r>
            <a:rPr lang="en-US" dirty="0" smtClean="0"/>
            <a:t>Faculty observation (with real patients)</a:t>
          </a:r>
          <a:endParaRPr lang="en-US" dirty="0"/>
        </a:p>
      </dgm:t>
    </dgm:pt>
    <dgm:pt modelId="{AB4FB41F-2511-0A43-88EA-49DA8640FD20}" type="parTrans" cxnId="{D781607A-FA21-0A45-B52D-545E0AF45C6C}">
      <dgm:prSet/>
      <dgm:spPr/>
      <dgm:t>
        <a:bodyPr/>
        <a:lstStyle/>
        <a:p>
          <a:endParaRPr lang="en-US"/>
        </a:p>
      </dgm:t>
    </dgm:pt>
    <dgm:pt modelId="{45BEDA62-095C-2D4C-8050-CE780D277EAA}" type="sibTrans" cxnId="{D781607A-FA21-0A45-B52D-545E0AF45C6C}">
      <dgm:prSet/>
      <dgm:spPr/>
      <dgm:t>
        <a:bodyPr/>
        <a:lstStyle/>
        <a:p>
          <a:endParaRPr lang="en-US"/>
        </a:p>
      </dgm:t>
    </dgm:pt>
    <dgm:pt modelId="{BAE360BD-0B02-9D48-AB67-E54B7A48D8B5}">
      <dgm:prSet custT="1"/>
      <dgm:spPr/>
      <dgm:t>
        <a:bodyPr/>
        <a:lstStyle/>
        <a:p>
          <a:pPr rtl="0"/>
          <a:r>
            <a:rPr lang="en-US" sz="3400" dirty="0" smtClean="0"/>
            <a:t>Shows how</a:t>
          </a:r>
          <a:endParaRPr lang="en-US" sz="3400" dirty="0"/>
        </a:p>
      </dgm:t>
    </dgm:pt>
    <dgm:pt modelId="{7AD3A23F-908F-CC46-A22B-5AC65BCC4D68}" type="parTrans" cxnId="{D02406AA-0931-2740-87F6-9D0E0FE2730D}">
      <dgm:prSet/>
      <dgm:spPr/>
      <dgm:t>
        <a:bodyPr/>
        <a:lstStyle/>
        <a:p>
          <a:endParaRPr lang="en-US"/>
        </a:p>
      </dgm:t>
    </dgm:pt>
    <dgm:pt modelId="{AEA5D633-5EC4-0D44-B5DF-917D3CC7976A}" type="sibTrans" cxnId="{D02406AA-0931-2740-87F6-9D0E0FE2730D}">
      <dgm:prSet/>
      <dgm:spPr/>
      <dgm:t>
        <a:bodyPr/>
        <a:lstStyle/>
        <a:p>
          <a:endParaRPr lang="en-US"/>
        </a:p>
      </dgm:t>
    </dgm:pt>
    <dgm:pt modelId="{C90AE0B9-B17A-6446-B2FA-24BA78C462C3}">
      <dgm:prSet/>
      <dgm:spPr/>
      <dgm:t>
        <a:bodyPr/>
        <a:lstStyle/>
        <a:p>
          <a:pPr rtl="0"/>
          <a:r>
            <a:rPr lang="en-US" dirty="0" smtClean="0"/>
            <a:t>Standardized patients</a:t>
          </a:r>
          <a:endParaRPr lang="en-US" dirty="0"/>
        </a:p>
      </dgm:t>
    </dgm:pt>
    <dgm:pt modelId="{2460EB37-2C0A-E94F-9CC1-2F6F87569B64}" type="parTrans" cxnId="{A7379F1D-3350-5B45-B8E0-FA7F650C6DA5}">
      <dgm:prSet/>
      <dgm:spPr/>
      <dgm:t>
        <a:bodyPr/>
        <a:lstStyle/>
        <a:p>
          <a:endParaRPr lang="en-US"/>
        </a:p>
      </dgm:t>
    </dgm:pt>
    <dgm:pt modelId="{7E27249D-2646-6449-830D-993C0CC55FAB}" type="sibTrans" cxnId="{A7379F1D-3350-5B45-B8E0-FA7F650C6DA5}">
      <dgm:prSet/>
      <dgm:spPr/>
      <dgm:t>
        <a:bodyPr/>
        <a:lstStyle/>
        <a:p>
          <a:endParaRPr lang="en-US"/>
        </a:p>
      </dgm:t>
    </dgm:pt>
    <dgm:pt modelId="{14AD4CAB-285B-AB4E-B4D1-5B3FABE7026E}">
      <dgm:prSet custT="1"/>
      <dgm:spPr/>
      <dgm:t>
        <a:bodyPr/>
        <a:lstStyle/>
        <a:p>
          <a:pPr rtl="0"/>
          <a:r>
            <a:rPr lang="en-US" sz="3400" dirty="0" smtClean="0"/>
            <a:t>Knows how</a:t>
          </a:r>
          <a:endParaRPr lang="en-US" sz="3400" dirty="0"/>
        </a:p>
      </dgm:t>
    </dgm:pt>
    <dgm:pt modelId="{9C83F6B7-2BE7-5F47-881B-14A5C035F4EA}" type="parTrans" cxnId="{BA210D62-FE09-FE4B-AA92-E1A35D2D59F4}">
      <dgm:prSet/>
      <dgm:spPr/>
      <dgm:t>
        <a:bodyPr/>
        <a:lstStyle/>
        <a:p>
          <a:endParaRPr lang="en-US"/>
        </a:p>
      </dgm:t>
    </dgm:pt>
    <dgm:pt modelId="{3FCAB3FB-E371-9049-A408-BAE893268A31}" type="sibTrans" cxnId="{BA210D62-FE09-FE4B-AA92-E1A35D2D59F4}">
      <dgm:prSet/>
      <dgm:spPr/>
      <dgm:t>
        <a:bodyPr/>
        <a:lstStyle/>
        <a:p>
          <a:endParaRPr lang="en-US"/>
        </a:p>
      </dgm:t>
    </dgm:pt>
    <dgm:pt modelId="{4EFFC0A0-88F9-D148-87DB-94A725192AC5}">
      <dgm:prSet/>
      <dgm:spPr/>
      <dgm:t>
        <a:bodyPr/>
        <a:lstStyle/>
        <a:p>
          <a:pPr rtl="0"/>
          <a:r>
            <a:rPr lang="en-US" dirty="0" smtClean="0"/>
            <a:t>Matching or critical response questioning</a:t>
          </a:r>
          <a:endParaRPr lang="en-US" dirty="0"/>
        </a:p>
      </dgm:t>
    </dgm:pt>
    <dgm:pt modelId="{52F3A3BE-DE46-E740-8404-2937F3D18CA3}" type="parTrans" cxnId="{445258BC-6433-C342-B7BF-166D82E11110}">
      <dgm:prSet/>
      <dgm:spPr/>
      <dgm:t>
        <a:bodyPr/>
        <a:lstStyle/>
        <a:p>
          <a:endParaRPr lang="en-US"/>
        </a:p>
      </dgm:t>
    </dgm:pt>
    <dgm:pt modelId="{A33C96CE-2F03-8B4F-ACC3-628EE01D36CB}" type="sibTrans" cxnId="{445258BC-6433-C342-B7BF-166D82E11110}">
      <dgm:prSet/>
      <dgm:spPr/>
      <dgm:t>
        <a:bodyPr/>
        <a:lstStyle/>
        <a:p>
          <a:endParaRPr lang="en-US"/>
        </a:p>
      </dgm:t>
    </dgm:pt>
    <dgm:pt modelId="{3EEACAAB-7BFC-F147-98B4-FCF5844A4205}">
      <dgm:prSet custT="1"/>
      <dgm:spPr/>
      <dgm:t>
        <a:bodyPr/>
        <a:lstStyle/>
        <a:p>
          <a:pPr rtl="0"/>
          <a:r>
            <a:rPr lang="en-US" sz="3600" dirty="0" smtClean="0"/>
            <a:t>Knows</a:t>
          </a:r>
          <a:endParaRPr lang="en-US" sz="3600" dirty="0"/>
        </a:p>
      </dgm:t>
    </dgm:pt>
    <dgm:pt modelId="{4D8278EF-65C6-0E41-9C5A-C3D32869F18A}" type="parTrans" cxnId="{F31F4B9C-F48E-4F44-953B-B821E5D37F7A}">
      <dgm:prSet/>
      <dgm:spPr/>
      <dgm:t>
        <a:bodyPr/>
        <a:lstStyle/>
        <a:p>
          <a:endParaRPr lang="en-US"/>
        </a:p>
      </dgm:t>
    </dgm:pt>
    <dgm:pt modelId="{055E65CA-414D-AE42-865F-EF57C23C5DEF}" type="sibTrans" cxnId="{F31F4B9C-F48E-4F44-953B-B821E5D37F7A}">
      <dgm:prSet/>
      <dgm:spPr/>
      <dgm:t>
        <a:bodyPr/>
        <a:lstStyle/>
        <a:p>
          <a:endParaRPr lang="en-US"/>
        </a:p>
      </dgm:t>
    </dgm:pt>
    <dgm:pt modelId="{72DF7116-937C-1B4B-95C2-C3D7CB2BB600}">
      <dgm:prSet/>
      <dgm:spPr/>
      <dgm:t>
        <a:bodyPr/>
        <a:lstStyle/>
        <a:p>
          <a:pPr rtl="0"/>
          <a:r>
            <a:rPr lang="en-US" dirty="0" smtClean="0"/>
            <a:t>Multiple choice questions</a:t>
          </a:r>
          <a:endParaRPr lang="en-US" dirty="0"/>
        </a:p>
      </dgm:t>
    </dgm:pt>
    <dgm:pt modelId="{EED441B4-724B-F340-B54B-A1513647EA40}" type="parTrans" cxnId="{25E3F829-8362-2C4D-93D5-76B462F9F99D}">
      <dgm:prSet/>
      <dgm:spPr/>
      <dgm:t>
        <a:bodyPr/>
        <a:lstStyle/>
        <a:p>
          <a:endParaRPr lang="en-US"/>
        </a:p>
      </dgm:t>
    </dgm:pt>
    <dgm:pt modelId="{6836597A-2093-CE4A-8429-D59D98C3DFBC}" type="sibTrans" cxnId="{25E3F829-8362-2C4D-93D5-76B462F9F99D}">
      <dgm:prSet/>
      <dgm:spPr/>
      <dgm:t>
        <a:bodyPr/>
        <a:lstStyle/>
        <a:p>
          <a:endParaRPr lang="en-US"/>
        </a:p>
      </dgm:t>
    </dgm:pt>
    <dgm:pt modelId="{09C91E8A-BDD3-5140-96B4-A6920F89D709}" type="pres">
      <dgm:prSet presAssocID="{68F0C4D5-2589-9C4B-8260-BDE32998C959}" presName="Name0" presStyleCnt="0">
        <dgm:presLayoutVars>
          <dgm:dir/>
          <dgm:animLvl val="lvl"/>
          <dgm:resizeHandles val="exact"/>
        </dgm:presLayoutVars>
      </dgm:prSet>
      <dgm:spPr/>
      <dgm:t>
        <a:bodyPr/>
        <a:lstStyle/>
        <a:p>
          <a:endParaRPr lang="en-US"/>
        </a:p>
      </dgm:t>
    </dgm:pt>
    <dgm:pt modelId="{F0073663-F169-F34C-B229-B6168FB1D569}" type="pres">
      <dgm:prSet presAssocID="{E93013CC-A0CB-944B-A18E-3B9486E5BB4A}" presName="Name8" presStyleCnt="0"/>
      <dgm:spPr/>
      <dgm:t>
        <a:bodyPr/>
        <a:lstStyle/>
        <a:p>
          <a:endParaRPr lang="en-US"/>
        </a:p>
      </dgm:t>
    </dgm:pt>
    <dgm:pt modelId="{0E8DCD34-AEC4-8549-AA5D-CE244A235090}" type="pres">
      <dgm:prSet presAssocID="{E93013CC-A0CB-944B-A18E-3B9486E5BB4A}" presName="acctBkgd" presStyleLbl="alignAcc1" presStyleIdx="0" presStyleCnt="4"/>
      <dgm:spPr/>
      <dgm:t>
        <a:bodyPr/>
        <a:lstStyle/>
        <a:p>
          <a:endParaRPr lang="en-US"/>
        </a:p>
      </dgm:t>
    </dgm:pt>
    <dgm:pt modelId="{AE5B7D63-12E3-1246-9B6C-5EEEBA545009}" type="pres">
      <dgm:prSet presAssocID="{E93013CC-A0CB-944B-A18E-3B9486E5BB4A}" presName="acctTx" presStyleLbl="alignAcc1" presStyleIdx="0" presStyleCnt="4">
        <dgm:presLayoutVars>
          <dgm:bulletEnabled val="1"/>
        </dgm:presLayoutVars>
      </dgm:prSet>
      <dgm:spPr/>
      <dgm:t>
        <a:bodyPr/>
        <a:lstStyle/>
        <a:p>
          <a:endParaRPr lang="en-US"/>
        </a:p>
      </dgm:t>
    </dgm:pt>
    <dgm:pt modelId="{F8C21587-293E-164E-BDF1-CE70561B95DA}" type="pres">
      <dgm:prSet presAssocID="{E93013CC-A0CB-944B-A18E-3B9486E5BB4A}" presName="level" presStyleLbl="node1" presStyleIdx="0" presStyleCnt="4">
        <dgm:presLayoutVars>
          <dgm:chMax val="1"/>
          <dgm:bulletEnabled val="1"/>
        </dgm:presLayoutVars>
      </dgm:prSet>
      <dgm:spPr/>
      <dgm:t>
        <a:bodyPr/>
        <a:lstStyle/>
        <a:p>
          <a:endParaRPr lang="en-US"/>
        </a:p>
      </dgm:t>
    </dgm:pt>
    <dgm:pt modelId="{DE96F83F-0C2F-AA44-8FE9-77A11F7C8486}" type="pres">
      <dgm:prSet presAssocID="{E93013CC-A0CB-944B-A18E-3B9486E5BB4A}" presName="levelTx" presStyleLbl="revTx" presStyleIdx="0" presStyleCnt="0">
        <dgm:presLayoutVars>
          <dgm:chMax val="1"/>
          <dgm:bulletEnabled val="1"/>
        </dgm:presLayoutVars>
      </dgm:prSet>
      <dgm:spPr/>
      <dgm:t>
        <a:bodyPr/>
        <a:lstStyle/>
        <a:p>
          <a:endParaRPr lang="en-US"/>
        </a:p>
      </dgm:t>
    </dgm:pt>
    <dgm:pt modelId="{F92FA385-1EA3-564F-A55C-AFF232684178}" type="pres">
      <dgm:prSet presAssocID="{BAE360BD-0B02-9D48-AB67-E54B7A48D8B5}" presName="Name8" presStyleCnt="0"/>
      <dgm:spPr/>
      <dgm:t>
        <a:bodyPr/>
        <a:lstStyle/>
        <a:p>
          <a:endParaRPr lang="en-US"/>
        </a:p>
      </dgm:t>
    </dgm:pt>
    <dgm:pt modelId="{27A9A8F6-CBD4-DD48-945B-E7381E3D75F3}" type="pres">
      <dgm:prSet presAssocID="{BAE360BD-0B02-9D48-AB67-E54B7A48D8B5}" presName="acctBkgd" presStyleLbl="alignAcc1" presStyleIdx="1" presStyleCnt="4"/>
      <dgm:spPr/>
      <dgm:t>
        <a:bodyPr/>
        <a:lstStyle/>
        <a:p>
          <a:endParaRPr lang="en-US"/>
        </a:p>
      </dgm:t>
    </dgm:pt>
    <dgm:pt modelId="{456074B5-627C-B04B-A91E-622D09A19C50}" type="pres">
      <dgm:prSet presAssocID="{BAE360BD-0B02-9D48-AB67-E54B7A48D8B5}" presName="acctTx" presStyleLbl="alignAcc1" presStyleIdx="1" presStyleCnt="4">
        <dgm:presLayoutVars>
          <dgm:bulletEnabled val="1"/>
        </dgm:presLayoutVars>
      </dgm:prSet>
      <dgm:spPr/>
      <dgm:t>
        <a:bodyPr/>
        <a:lstStyle/>
        <a:p>
          <a:endParaRPr lang="en-US"/>
        </a:p>
      </dgm:t>
    </dgm:pt>
    <dgm:pt modelId="{68EE0B50-5DD7-1048-8F85-D5570018F232}" type="pres">
      <dgm:prSet presAssocID="{BAE360BD-0B02-9D48-AB67-E54B7A48D8B5}" presName="level" presStyleLbl="node1" presStyleIdx="1" presStyleCnt="4">
        <dgm:presLayoutVars>
          <dgm:chMax val="1"/>
          <dgm:bulletEnabled val="1"/>
        </dgm:presLayoutVars>
      </dgm:prSet>
      <dgm:spPr/>
      <dgm:t>
        <a:bodyPr/>
        <a:lstStyle/>
        <a:p>
          <a:endParaRPr lang="en-US"/>
        </a:p>
      </dgm:t>
    </dgm:pt>
    <dgm:pt modelId="{A8FA4566-FB48-624B-8918-3B4D72380D71}" type="pres">
      <dgm:prSet presAssocID="{BAE360BD-0B02-9D48-AB67-E54B7A48D8B5}" presName="levelTx" presStyleLbl="revTx" presStyleIdx="0" presStyleCnt="0">
        <dgm:presLayoutVars>
          <dgm:chMax val="1"/>
          <dgm:bulletEnabled val="1"/>
        </dgm:presLayoutVars>
      </dgm:prSet>
      <dgm:spPr/>
      <dgm:t>
        <a:bodyPr/>
        <a:lstStyle/>
        <a:p>
          <a:endParaRPr lang="en-US"/>
        </a:p>
      </dgm:t>
    </dgm:pt>
    <dgm:pt modelId="{40DDED7E-50DA-9A4A-932A-099989EBE4FF}" type="pres">
      <dgm:prSet presAssocID="{14AD4CAB-285B-AB4E-B4D1-5B3FABE7026E}" presName="Name8" presStyleCnt="0"/>
      <dgm:spPr/>
      <dgm:t>
        <a:bodyPr/>
        <a:lstStyle/>
        <a:p>
          <a:endParaRPr lang="en-US"/>
        </a:p>
      </dgm:t>
    </dgm:pt>
    <dgm:pt modelId="{3EFEECDF-81D6-8D4D-93ED-48A1F341A488}" type="pres">
      <dgm:prSet presAssocID="{14AD4CAB-285B-AB4E-B4D1-5B3FABE7026E}" presName="acctBkgd" presStyleLbl="alignAcc1" presStyleIdx="2" presStyleCnt="4"/>
      <dgm:spPr/>
      <dgm:t>
        <a:bodyPr/>
        <a:lstStyle/>
        <a:p>
          <a:endParaRPr lang="en-US"/>
        </a:p>
      </dgm:t>
    </dgm:pt>
    <dgm:pt modelId="{F9E56DDC-29D3-6B42-8FAE-FE24CFA2BFC4}" type="pres">
      <dgm:prSet presAssocID="{14AD4CAB-285B-AB4E-B4D1-5B3FABE7026E}" presName="acctTx" presStyleLbl="alignAcc1" presStyleIdx="2" presStyleCnt="4">
        <dgm:presLayoutVars>
          <dgm:bulletEnabled val="1"/>
        </dgm:presLayoutVars>
      </dgm:prSet>
      <dgm:spPr/>
      <dgm:t>
        <a:bodyPr/>
        <a:lstStyle/>
        <a:p>
          <a:endParaRPr lang="en-US"/>
        </a:p>
      </dgm:t>
    </dgm:pt>
    <dgm:pt modelId="{957D0856-4C7D-9D4F-8DCD-72AC51943A0E}" type="pres">
      <dgm:prSet presAssocID="{14AD4CAB-285B-AB4E-B4D1-5B3FABE7026E}" presName="level" presStyleLbl="node1" presStyleIdx="2" presStyleCnt="4">
        <dgm:presLayoutVars>
          <dgm:chMax val="1"/>
          <dgm:bulletEnabled val="1"/>
        </dgm:presLayoutVars>
      </dgm:prSet>
      <dgm:spPr/>
      <dgm:t>
        <a:bodyPr/>
        <a:lstStyle/>
        <a:p>
          <a:endParaRPr lang="en-US"/>
        </a:p>
      </dgm:t>
    </dgm:pt>
    <dgm:pt modelId="{41A2C388-2B02-1948-A931-CA9B1DB18636}" type="pres">
      <dgm:prSet presAssocID="{14AD4CAB-285B-AB4E-B4D1-5B3FABE7026E}" presName="levelTx" presStyleLbl="revTx" presStyleIdx="0" presStyleCnt="0">
        <dgm:presLayoutVars>
          <dgm:chMax val="1"/>
          <dgm:bulletEnabled val="1"/>
        </dgm:presLayoutVars>
      </dgm:prSet>
      <dgm:spPr/>
      <dgm:t>
        <a:bodyPr/>
        <a:lstStyle/>
        <a:p>
          <a:endParaRPr lang="en-US"/>
        </a:p>
      </dgm:t>
    </dgm:pt>
    <dgm:pt modelId="{F49419EA-BA44-6145-B556-6DCFE8D4EB75}" type="pres">
      <dgm:prSet presAssocID="{3EEACAAB-7BFC-F147-98B4-FCF5844A4205}" presName="Name8" presStyleCnt="0"/>
      <dgm:spPr/>
      <dgm:t>
        <a:bodyPr/>
        <a:lstStyle/>
        <a:p>
          <a:endParaRPr lang="en-US"/>
        </a:p>
      </dgm:t>
    </dgm:pt>
    <dgm:pt modelId="{4CE8ABC7-FF54-1F47-A18D-9AC036F4C5EA}" type="pres">
      <dgm:prSet presAssocID="{3EEACAAB-7BFC-F147-98B4-FCF5844A4205}" presName="acctBkgd" presStyleLbl="alignAcc1" presStyleIdx="3" presStyleCnt="4"/>
      <dgm:spPr/>
      <dgm:t>
        <a:bodyPr/>
        <a:lstStyle/>
        <a:p>
          <a:endParaRPr lang="en-US"/>
        </a:p>
      </dgm:t>
    </dgm:pt>
    <dgm:pt modelId="{59CDD75E-18F0-5547-BF22-45339D09CA00}" type="pres">
      <dgm:prSet presAssocID="{3EEACAAB-7BFC-F147-98B4-FCF5844A4205}" presName="acctTx" presStyleLbl="alignAcc1" presStyleIdx="3" presStyleCnt="4">
        <dgm:presLayoutVars>
          <dgm:bulletEnabled val="1"/>
        </dgm:presLayoutVars>
      </dgm:prSet>
      <dgm:spPr/>
      <dgm:t>
        <a:bodyPr/>
        <a:lstStyle/>
        <a:p>
          <a:endParaRPr lang="en-US"/>
        </a:p>
      </dgm:t>
    </dgm:pt>
    <dgm:pt modelId="{BC511DB0-F38D-704D-A6B4-72FA4810C8E4}" type="pres">
      <dgm:prSet presAssocID="{3EEACAAB-7BFC-F147-98B4-FCF5844A4205}" presName="level" presStyleLbl="node1" presStyleIdx="3" presStyleCnt="4">
        <dgm:presLayoutVars>
          <dgm:chMax val="1"/>
          <dgm:bulletEnabled val="1"/>
        </dgm:presLayoutVars>
      </dgm:prSet>
      <dgm:spPr/>
      <dgm:t>
        <a:bodyPr/>
        <a:lstStyle/>
        <a:p>
          <a:endParaRPr lang="en-US"/>
        </a:p>
      </dgm:t>
    </dgm:pt>
    <dgm:pt modelId="{EB3298BA-93D8-2045-B50E-2DECBC5B4C44}" type="pres">
      <dgm:prSet presAssocID="{3EEACAAB-7BFC-F147-98B4-FCF5844A4205}" presName="levelTx" presStyleLbl="revTx" presStyleIdx="0" presStyleCnt="0">
        <dgm:presLayoutVars>
          <dgm:chMax val="1"/>
          <dgm:bulletEnabled val="1"/>
        </dgm:presLayoutVars>
      </dgm:prSet>
      <dgm:spPr/>
      <dgm:t>
        <a:bodyPr/>
        <a:lstStyle/>
        <a:p>
          <a:endParaRPr lang="en-US"/>
        </a:p>
      </dgm:t>
    </dgm:pt>
  </dgm:ptLst>
  <dgm:cxnLst>
    <dgm:cxn modelId="{D781607A-FA21-0A45-B52D-545E0AF45C6C}" srcId="{E93013CC-A0CB-944B-A18E-3B9486E5BB4A}" destId="{0DABFD03-49CE-7E40-B107-B255DE565B33}" srcOrd="0" destOrd="0" parTransId="{AB4FB41F-2511-0A43-88EA-49DA8640FD20}" sibTransId="{45BEDA62-095C-2D4C-8050-CE780D277EAA}"/>
    <dgm:cxn modelId="{84E381F4-56EC-344E-835B-CCBE86B71364}" type="presOf" srcId="{14AD4CAB-285B-AB4E-B4D1-5B3FABE7026E}" destId="{957D0856-4C7D-9D4F-8DCD-72AC51943A0E}" srcOrd="0" destOrd="0" presId="urn:microsoft.com/office/officeart/2005/8/layout/pyramid1"/>
    <dgm:cxn modelId="{9FF7B8B5-A0A2-924B-BCF0-E6F52466253B}" type="presOf" srcId="{0DABFD03-49CE-7E40-B107-B255DE565B33}" destId="{AE5B7D63-12E3-1246-9B6C-5EEEBA545009}" srcOrd="1" destOrd="0" presId="urn:microsoft.com/office/officeart/2005/8/layout/pyramid1"/>
    <dgm:cxn modelId="{94570F10-768B-E047-8955-3E60CBE1EB37}" type="presOf" srcId="{C90AE0B9-B17A-6446-B2FA-24BA78C462C3}" destId="{27A9A8F6-CBD4-DD48-945B-E7381E3D75F3}" srcOrd="0" destOrd="0" presId="urn:microsoft.com/office/officeart/2005/8/layout/pyramid1"/>
    <dgm:cxn modelId="{5542A860-208F-5247-A865-8D86A2288F31}" type="presOf" srcId="{4EFFC0A0-88F9-D148-87DB-94A725192AC5}" destId="{F9E56DDC-29D3-6B42-8FAE-FE24CFA2BFC4}" srcOrd="1" destOrd="0" presId="urn:microsoft.com/office/officeart/2005/8/layout/pyramid1"/>
    <dgm:cxn modelId="{50CF8BEE-6429-874C-9264-A06EA7CB3220}" type="presOf" srcId="{72DF7116-937C-1B4B-95C2-C3D7CB2BB600}" destId="{4CE8ABC7-FF54-1F47-A18D-9AC036F4C5EA}" srcOrd="0" destOrd="0" presId="urn:microsoft.com/office/officeart/2005/8/layout/pyramid1"/>
    <dgm:cxn modelId="{445258BC-6433-C342-B7BF-166D82E11110}" srcId="{14AD4CAB-285B-AB4E-B4D1-5B3FABE7026E}" destId="{4EFFC0A0-88F9-D148-87DB-94A725192AC5}" srcOrd="0" destOrd="0" parTransId="{52F3A3BE-DE46-E740-8404-2937F3D18CA3}" sibTransId="{A33C96CE-2F03-8B4F-ACC3-628EE01D36CB}"/>
    <dgm:cxn modelId="{BA210D62-FE09-FE4B-AA92-E1A35D2D59F4}" srcId="{68F0C4D5-2589-9C4B-8260-BDE32998C959}" destId="{14AD4CAB-285B-AB4E-B4D1-5B3FABE7026E}" srcOrd="2" destOrd="0" parTransId="{9C83F6B7-2BE7-5F47-881B-14A5C035F4EA}" sibTransId="{3FCAB3FB-E371-9049-A408-BAE893268A31}"/>
    <dgm:cxn modelId="{D02406AA-0931-2740-87F6-9D0E0FE2730D}" srcId="{68F0C4D5-2589-9C4B-8260-BDE32998C959}" destId="{BAE360BD-0B02-9D48-AB67-E54B7A48D8B5}" srcOrd="1" destOrd="0" parTransId="{7AD3A23F-908F-CC46-A22B-5AC65BCC4D68}" sibTransId="{AEA5D633-5EC4-0D44-B5DF-917D3CC7976A}"/>
    <dgm:cxn modelId="{3C812A19-2A63-C747-BE04-70412A2F181F}" type="presOf" srcId="{3EEACAAB-7BFC-F147-98B4-FCF5844A4205}" destId="{BC511DB0-F38D-704D-A6B4-72FA4810C8E4}" srcOrd="0" destOrd="0" presId="urn:microsoft.com/office/officeart/2005/8/layout/pyramid1"/>
    <dgm:cxn modelId="{AF2290B8-18F4-FE47-BBB5-2365B83576B5}" type="presOf" srcId="{BAE360BD-0B02-9D48-AB67-E54B7A48D8B5}" destId="{A8FA4566-FB48-624B-8918-3B4D72380D71}" srcOrd="1" destOrd="0" presId="urn:microsoft.com/office/officeart/2005/8/layout/pyramid1"/>
    <dgm:cxn modelId="{A7379F1D-3350-5B45-B8E0-FA7F650C6DA5}" srcId="{BAE360BD-0B02-9D48-AB67-E54B7A48D8B5}" destId="{C90AE0B9-B17A-6446-B2FA-24BA78C462C3}" srcOrd="0" destOrd="0" parTransId="{2460EB37-2C0A-E94F-9CC1-2F6F87569B64}" sibTransId="{7E27249D-2646-6449-830D-993C0CC55FAB}"/>
    <dgm:cxn modelId="{73A2BD01-24AC-DB43-87A4-EB39E4DE12C7}" type="presOf" srcId="{14AD4CAB-285B-AB4E-B4D1-5B3FABE7026E}" destId="{41A2C388-2B02-1948-A931-CA9B1DB18636}" srcOrd="1" destOrd="0" presId="urn:microsoft.com/office/officeart/2005/8/layout/pyramid1"/>
    <dgm:cxn modelId="{94E1183C-9081-1048-9096-5D8F572D0964}" type="presOf" srcId="{68F0C4D5-2589-9C4B-8260-BDE32998C959}" destId="{09C91E8A-BDD3-5140-96B4-A6920F89D709}" srcOrd="0" destOrd="0" presId="urn:microsoft.com/office/officeart/2005/8/layout/pyramid1"/>
    <dgm:cxn modelId="{9DB30826-E4E0-F247-BDB6-40973CB03996}" type="presOf" srcId="{72DF7116-937C-1B4B-95C2-C3D7CB2BB600}" destId="{59CDD75E-18F0-5547-BF22-45339D09CA00}" srcOrd="1" destOrd="0" presId="urn:microsoft.com/office/officeart/2005/8/layout/pyramid1"/>
    <dgm:cxn modelId="{F31F4B9C-F48E-4F44-953B-B821E5D37F7A}" srcId="{68F0C4D5-2589-9C4B-8260-BDE32998C959}" destId="{3EEACAAB-7BFC-F147-98B4-FCF5844A4205}" srcOrd="3" destOrd="0" parTransId="{4D8278EF-65C6-0E41-9C5A-C3D32869F18A}" sibTransId="{055E65CA-414D-AE42-865F-EF57C23C5DEF}"/>
    <dgm:cxn modelId="{F760FB6E-CD32-A94B-A7A2-DE833EDE62D4}" srcId="{68F0C4D5-2589-9C4B-8260-BDE32998C959}" destId="{E93013CC-A0CB-944B-A18E-3B9486E5BB4A}" srcOrd="0" destOrd="0" parTransId="{A9785944-2E82-094D-B4A4-459ED114EDCF}" sibTransId="{C83B4F5B-C0FA-8A4E-BE37-FFE8438EC5C6}"/>
    <dgm:cxn modelId="{A9DE6320-AA65-A147-A73F-1951C4A3C1AF}" type="presOf" srcId="{E93013CC-A0CB-944B-A18E-3B9486E5BB4A}" destId="{F8C21587-293E-164E-BDF1-CE70561B95DA}" srcOrd="0" destOrd="0" presId="urn:microsoft.com/office/officeart/2005/8/layout/pyramid1"/>
    <dgm:cxn modelId="{F6CAFDBE-2C26-664E-A9D5-15832A3C3F59}" type="presOf" srcId="{4EFFC0A0-88F9-D148-87DB-94A725192AC5}" destId="{3EFEECDF-81D6-8D4D-93ED-48A1F341A488}" srcOrd="0" destOrd="0" presId="urn:microsoft.com/office/officeart/2005/8/layout/pyramid1"/>
    <dgm:cxn modelId="{2B99141E-5F38-5A48-9645-47D543812CF8}" type="presOf" srcId="{0DABFD03-49CE-7E40-B107-B255DE565B33}" destId="{0E8DCD34-AEC4-8549-AA5D-CE244A235090}" srcOrd="0" destOrd="0" presId="urn:microsoft.com/office/officeart/2005/8/layout/pyramid1"/>
    <dgm:cxn modelId="{F8228E0D-335B-9E4B-885D-42E006B4419B}" type="presOf" srcId="{E93013CC-A0CB-944B-A18E-3B9486E5BB4A}" destId="{DE96F83F-0C2F-AA44-8FE9-77A11F7C8486}" srcOrd="1" destOrd="0" presId="urn:microsoft.com/office/officeart/2005/8/layout/pyramid1"/>
    <dgm:cxn modelId="{8606B97F-9883-C348-A14F-E8CA551E9CB6}" type="presOf" srcId="{C90AE0B9-B17A-6446-B2FA-24BA78C462C3}" destId="{456074B5-627C-B04B-A91E-622D09A19C50}" srcOrd="1" destOrd="0" presId="urn:microsoft.com/office/officeart/2005/8/layout/pyramid1"/>
    <dgm:cxn modelId="{31A5D47A-4304-CB4D-AB3C-92CA3442D323}" type="presOf" srcId="{BAE360BD-0B02-9D48-AB67-E54B7A48D8B5}" destId="{68EE0B50-5DD7-1048-8F85-D5570018F232}" srcOrd="0" destOrd="0" presId="urn:microsoft.com/office/officeart/2005/8/layout/pyramid1"/>
    <dgm:cxn modelId="{25E3F829-8362-2C4D-93D5-76B462F9F99D}" srcId="{3EEACAAB-7BFC-F147-98B4-FCF5844A4205}" destId="{72DF7116-937C-1B4B-95C2-C3D7CB2BB600}" srcOrd="0" destOrd="0" parTransId="{EED441B4-724B-F340-B54B-A1513647EA40}" sibTransId="{6836597A-2093-CE4A-8429-D59D98C3DFBC}"/>
    <dgm:cxn modelId="{F1820A10-E7FC-824A-BD57-F55E2F24F822}" type="presOf" srcId="{3EEACAAB-7BFC-F147-98B4-FCF5844A4205}" destId="{EB3298BA-93D8-2045-B50E-2DECBC5B4C44}" srcOrd="1" destOrd="0" presId="urn:microsoft.com/office/officeart/2005/8/layout/pyramid1"/>
    <dgm:cxn modelId="{1E1E649C-4F59-9D4C-A0AA-70CC569B5C55}" type="presParOf" srcId="{09C91E8A-BDD3-5140-96B4-A6920F89D709}" destId="{F0073663-F169-F34C-B229-B6168FB1D569}" srcOrd="0" destOrd="0" presId="urn:microsoft.com/office/officeart/2005/8/layout/pyramid1"/>
    <dgm:cxn modelId="{9D840117-B548-9445-8BB9-DF8DA3F2325F}" type="presParOf" srcId="{F0073663-F169-F34C-B229-B6168FB1D569}" destId="{0E8DCD34-AEC4-8549-AA5D-CE244A235090}" srcOrd="0" destOrd="0" presId="urn:microsoft.com/office/officeart/2005/8/layout/pyramid1"/>
    <dgm:cxn modelId="{249F435C-BA88-3049-84D2-972BC5F3B11F}" type="presParOf" srcId="{F0073663-F169-F34C-B229-B6168FB1D569}" destId="{AE5B7D63-12E3-1246-9B6C-5EEEBA545009}" srcOrd="1" destOrd="0" presId="urn:microsoft.com/office/officeart/2005/8/layout/pyramid1"/>
    <dgm:cxn modelId="{14BD233A-B519-AF42-9869-1964A4DBD25B}" type="presParOf" srcId="{F0073663-F169-F34C-B229-B6168FB1D569}" destId="{F8C21587-293E-164E-BDF1-CE70561B95DA}" srcOrd="2" destOrd="0" presId="urn:microsoft.com/office/officeart/2005/8/layout/pyramid1"/>
    <dgm:cxn modelId="{EE18C115-EFEA-9746-B1CA-31609C719260}" type="presParOf" srcId="{F0073663-F169-F34C-B229-B6168FB1D569}" destId="{DE96F83F-0C2F-AA44-8FE9-77A11F7C8486}" srcOrd="3" destOrd="0" presId="urn:microsoft.com/office/officeart/2005/8/layout/pyramid1"/>
    <dgm:cxn modelId="{45373020-360B-6E43-B50E-191F8EE4F009}" type="presParOf" srcId="{09C91E8A-BDD3-5140-96B4-A6920F89D709}" destId="{F92FA385-1EA3-564F-A55C-AFF232684178}" srcOrd="1" destOrd="0" presId="urn:microsoft.com/office/officeart/2005/8/layout/pyramid1"/>
    <dgm:cxn modelId="{E63E50AD-1BDD-8A4C-989E-3BFD6D1FCB41}" type="presParOf" srcId="{F92FA385-1EA3-564F-A55C-AFF232684178}" destId="{27A9A8F6-CBD4-DD48-945B-E7381E3D75F3}" srcOrd="0" destOrd="0" presId="urn:microsoft.com/office/officeart/2005/8/layout/pyramid1"/>
    <dgm:cxn modelId="{1DFBBBF1-7962-0B40-BF49-91D9B7BA3786}" type="presParOf" srcId="{F92FA385-1EA3-564F-A55C-AFF232684178}" destId="{456074B5-627C-B04B-A91E-622D09A19C50}" srcOrd="1" destOrd="0" presId="urn:microsoft.com/office/officeart/2005/8/layout/pyramid1"/>
    <dgm:cxn modelId="{7DDEA974-E01D-A649-8EA9-66DD222FE2E5}" type="presParOf" srcId="{F92FA385-1EA3-564F-A55C-AFF232684178}" destId="{68EE0B50-5DD7-1048-8F85-D5570018F232}" srcOrd="2" destOrd="0" presId="urn:microsoft.com/office/officeart/2005/8/layout/pyramid1"/>
    <dgm:cxn modelId="{D4F89A90-74F8-8C43-8AEE-8324DD31F8D4}" type="presParOf" srcId="{F92FA385-1EA3-564F-A55C-AFF232684178}" destId="{A8FA4566-FB48-624B-8918-3B4D72380D71}" srcOrd="3" destOrd="0" presId="urn:microsoft.com/office/officeart/2005/8/layout/pyramid1"/>
    <dgm:cxn modelId="{1C001959-C24D-4B46-ACE6-CA36C9B62413}" type="presParOf" srcId="{09C91E8A-BDD3-5140-96B4-A6920F89D709}" destId="{40DDED7E-50DA-9A4A-932A-099989EBE4FF}" srcOrd="2" destOrd="0" presId="urn:microsoft.com/office/officeart/2005/8/layout/pyramid1"/>
    <dgm:cxn modelId="{65AAEFA4-7565-A54C-A843-2A0C3C760F0F}" type="presParOf" srcId="{40DDED7E-50DA-9A4A-932A-099989EBE4FF}" destId="{3EFEECDF-81D6-8D4D-93ED-48A1F341A488}" srcOrd="0" destOrd="0" presId="urn:microsoft.com/office/officeart/2005/8/layout/pyramid1"/>
    <dgm:cxn modelId="{96B65B0B-9EB9-7342-B637-3ED99F582651}" type="presParOf" srcId="{40DDED7E-50DA-9A4A-932A-099989EBE4FF}" destId="{F9E56DDC-29D3-6B42-8FAE-FE24CFA2BFC4}" srcOrd="1" destOrd="0" presId="urn:microsoft.com/office/officeart/2005/8/layout/pyramid1"/>
    <dgm:cxn modelId="{E512C701-237F-0F44-8ECF-FA3E4773B265}" type="presParOf" srcId="{40DDED7E-50DA-9A4A-932A-099989EBE4FF}" destId="{957D0856-4C7D-9D4F-8DCD-72AC51943A0E}" srcOrd="2" destOrd="0" presId="urn:microsoft.com/office/officeart/2005/8/layout/pyramid1"/>
    <dgm:cxn modelId="{3C9B8C48-AD86-8046-A1F9-49949AAE8BB7}" type="presParOf" srcId="{40DDED7E-50DA-9A4A-932A-099989EBE4FF}" destId="{41A2C388-2B02-1948-A931-CA9B1DB18636}" srcOrd="3" destOrd="0" presId="urn:microsoft.com/office/officeart/2005/8/layout/pyramid1"/>
    <dgm:cxn modelId="{19DF18A2-8DC4-C14C-81B7-EB44FF05578F}" type="presParOf" srcId="{09C91E8A-BDD3-5140-96B4-A6920F89D709}" destId="{F49419EA-BA44-6145-B556-6DCFE8D4EB75}" srcOrd="3" destOrd="0" presId="urn:microsoft.com/office/officeart/2005/8/layout/pyramid1"/>
    <dgm:cxn modelId="{0D9F8E62-61CA-C44B-B90A-EC0D31B131D9}" type="presParOf" srcId="{F49419EA-BA44-6145-B556-6DCFE8D4EB75}" destId="{4CE8ABC7-FF54-1F47-A18D-9AC036F4C5EA}" srcOrd="0" destOrd="0" presId="urn:microsoft.com/office/officeart/2005/8/layout/pyramid1"/>
    <dgm:cxn modelId="{CEA6ABF0-0130-3147-BF72-A23A98B9F302}" type="presParOf" srcId="{F49419EA-BA44-6145-B556-6DCFE8D4EB75}" destId="{59CDD75E-18F0-5547-BF22-45339D09CA00}" srcOrd="1" destOrd="0" presId="urn:microsoft.com/office/officeart/2005/8/layout/pyramid1"/>
    <dgm:cxn modelId="{2AE42DD4-5714-934B-AB09-5152FFC4B1CD}" type="presParOf" srcId="{F49419EA-BA44-6145-B556-6DCFE8D4EB75}" destId="{BC511DB0-F38D-704D-A6B4-72FA4810C8E4}" srcOrd="2" destOrd="0" presId="urn:microsoft.com/office/officeart/2005/8/layout/pyramid1"/>
    <dgm:cxn modelId="{AD6D072F-DCAB-7843-A6F6-12479CF83CC9}" type="presParOf" srcId="{F49419EA-BA44-6145-B556-6DCFE8D4EB75}" destId="{EB3298BA-93D8-2045-B50E-2DECBC5B4C44}" srcOrd="3"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A9333ED-2D75-C24F-B9AF-9710E44476B9}" type="doc">
      <dgm:prSet loTypeId="urn:microsoft.com/office/officeart/2005/8/layout/cycle5" loCatId="cycle" qsTypeId="urn:microsoft.com/office/officeart/2005/8/quickstyle/3D4" qsCatId="3D" csTypeId="urn:microsoft.com/office/officeart/2005/8/colors/colorful3" csCatId="colorful" phldr="1"/>
      <dgm:spPr/>
      <dgm:t>
        <a:bodyPr/>
        <a:lstStyle/>
        <a:p>
          <a:endParaRPr lang="en-US"/>
        </a:p>
      </dgm:t>
    </dgm:pt>
    <dgm:pt modelId="{3E4C297E-5AD9-FF48-B171-F8AF436A2846}">
      <dgm:prSet custT="1"/>
      <dgm:spPr/>
      <dgm:t>
        <a:bodyPr/>
        <a:lstStyle/>
        <a:p>
          <a:pPr rtl="0"/>
          <a:r>
            <a:rPr lang="en-US" sz="2400" b="1" cap="none" spc="0" dirty="0" smtClean="0">
              <a:ln w="17780" cmpd="sng">
                <a:prstDash val="solid"/>
                <a:miter lim="800000"/>
              </a:ln>
              <a:effectLst>
                <a:outerShdw blurRad="55000" dist="50800" dir="5400000" algn="tl">
                  <a:srgbClr val="000000">
                    <a:alpha val="33000"/>
                  </a:srgbClr>
                </a:outerShdw>
              </a:effectLst>
            </a:rPr>
            <a:t>Practice</a:t>
          </a:r>
          <a:endParaRPr lang="en-US" sz="2400" dirty="0"/>
        </a:p>
      </dgm:t>
    </dgm:pt>
    <dgm:pt modelId="{8D75C1DF-A9E9-9D44-9B0E-9AE075FFA6A1}" type="parTrans" cxnId="{01E5E454-0A16-B34D-8180-10FC13C8F036}">
      <dgm:prSet/>
      <dgm:spPr/>
      <dgm:t>
        <a:bodyPr/>
        <a:lstStyle/>
        <a:p>
          <a:endParaRPr lang="en-US"/>
        </a:p>
      </dgm:t>
    </dgm:pt>
    <dgm:pt modelId="{F7F4015A-8CF0-584B-B8AD-1140C5A9FFE5}" type="sibTrans" cxnId="{01E5E454-0A16-B34D-8180-10FC13C8F036}">
      <dgm:prSet/>
      <dgm:spPr/>
      <dgm:t>
        <a:bodyPr/>
        <a:lstStyle/>
        <a:p>
          <a:endParaRPr lang="en-US"/>
        </a:p>
      </dgm:t>
    </dgm:pt>
    <dgm:pt modelId="{20703FE7-0EF0-5F40-A8A8-6F45A1359D82}">
      <dgm:prSet custT="1"/>
      <dgm:spPr/>
      <dgm:t>
        <a:bodyPr/>
        <a:lstStyle/>
        <a:p>
          <a:pPr rtl="0"/>
          <a:r>
            <a:rPr lang="en-US" sz="2400" b="1" cap="none" spc="0" dirty="0" smtClean="0">
              <a:ln w="24500" cmpd="dbl">
                <a:prstDash val="solid"/>
                <a:miter lim="800000"/>
              </a:ln>
              <a:effectLst>
                <a:outerShdw blurRad="38100" dist="38100" dir="7020000" algn="tl">
                  <a:srgbClr val="000000">
                    <a:alpha val="35000"/>
                  </a:srgbClr>
                </a:outerShdw>
              </a:effectLst>
            </a:rPr>
            <a:t>Reflection</a:t>
          </a:r>
          <a:endParaRPr lang="en-US" sz="2400" dirty="0"/>
        </a:p>
      </dgm:t>
    </dgm:pt>
    <dgm:pt modelId="{B2A822A5-0D2B-9046-B7EC-3199D62B1A4B}" type="parTrans" cxnId="{4CB1AB9B-4ADA-FD45-8594-EBC353DF9E42}">
      <dgm:prSet/>
      <dgm:spPr/>
      <dgm:t>
        <a:bodyPr/>
        <a:lstStyle/>
        <a:p>
          <a:endParaRPr lang="en-US"/>
        </a:p>
      </dgm:t>
    </dgm:pt>
    <dgm:pt modelId="{67DF2C2C-D802-5742-A3AE-BC63D440DF81}" type="sibTrans" cxnId="{4CB1AB9B-4ADA-FD45-8594-EBC353DF9E42}">
      <dgm:prSet/>
      <dgm:spPr/>
      <dgm:t>
        <a:bodyPr/>
        <a:lstStyle/>
        <a:p>
          <a:endParaRPr lang="en-US"/>
        </a:p>
      </dgm:t>
    </dgm:pt>
    <dgm:pt modelId="{24966B86-17C3-C246-BBE0-433B660DDC07}">
      <dgm:prSet custT="1"/>
      <dgm:spPr/>
      <dgm:t>
        <a:bodyPr/>
        <a:lstStyle/>
        <a:p>
          <a:pPr rtl="0"/>
          <a:r>
            <a:rPr lang="en-US" sz="2400" dirty="0" smtClean="0"/>
            <a:t>Real situations</a:t>
          </a:r>
          <a:endParaRPr lang="en-US" sz="2400" dirty="0"/>
        </a:p>
      </dgm:t>
    </dgm:pt>
    <dgm:pt modelId="{21E2E1EC-DFAC-9846-BC25-EB7EABA6652B}" type="parTrans" cxnId="{1DDC5D26-A651-A242-AFF5-FCBED53F3BB5}">
      <dgm:prSet/>
      <dgm:spPr/>
      <dgm:t>
        <a:bodyPr/>
        <a:lstStyle/>
        <a:p>
          <a:endParaRPr lang="en-US"/>
        </a:p>
      </dgm:t>
    </dgm:pt>
    <dgm:pt modelId="{6F4983E1-0D6B-AE41-B6D4-5C4BF189D1BC}" type="sibTrans" cxnId="{1DDC5D26-A651-A242-AFF5-FCBED53F3BB5}">
      <dgm:prSet/>
      <dgm:spPr/>
      <dgm:t>
        <a:bodyPr/>
        <a:lstStyle/>
        <a:p>
          <a:endParaRPr lang="en-US"/>
        </a:p>
      </dgm:t>
    </dgm:pt>
    <dgm:pt modelId="{4FDD8C06-F9BD-9943-80B1-4A81FD79096F}">
      <dgm:prSet custT="1"/>
      <dgm:spPr/>
      <dgm:t>
        <a:bodyPr/>
        <a:lstStyle/>
        <a:p>
          <a:pPr rtl="0"/>
          <a:r>
            <a:rPr lang="en-US" sz="2000" dirty="0" smtClean="0"/>
            <a:t>description</a:t>
          </a:r>
          <a:endParaRPr lang="en-US" sz="2000" dirty="0"/>
        </a:p>
      </dgm:t>
    </dgm:pt>
    <dgm:pt modelId="{C88DB170-9433-B447-99AF-B9F02B16E349}" type="parTrans" cxnId="{29EFD5C1-5BCF-1240-A3C9-A9A50224CD2F}">
      <dgm:prSet/>
      <dgm:spPr/>
      <dgm:t>
        <a:bodyPr/>
        <a:lstStyle/>
        <a:p>
          <a:endParaRPr lang="en-US"/>
        </a:p>
      </dgm:t>
    </dgm:pt>
    <dgm:pt modelId="{0B9D7698-F1AD-D24D-B5C0-F1EDE5722C4A}" type="sibTrans" cxnId="{29EFD5C1-5BCF-1240-A3C9-A9A50224CD2F}">
      <dgm:prSet/>
      <dgm:spPr/>
      <dgm:t>
        <a:bodyPr/>
        <a:lstStyle/>
        <a:p>
          <a:endParaRPr lang="en-US"/>
        </a:p>
      </dgm:t>
    </dgm:pt>
    <dgm:pt modelId="{4436AB4B-C77D-2F4E-9B38-5A6FF60C1C08}">
      <dgm:prSet custT="1"/>
      <dgm:spPr/>
      <dgm:t>
        <a:bodyPr/>
        <a:lstStyle/>
        <a:p>
          <a:pPr rtl="0"/>
          <a:r>
            <a:rPr lang="en-US" sz="2000" dirty="0" smtClean="0"/>
            <a:t>demonstration</a:t>
          </a:r>
          <a:endParaRPr lang="en-US" sz="2000" dirty="0"/>
        </a:p>
      </dgm:t>
    </dgm:pt>
    <dgm:pt modelId="{7DED06D2-81E5-CA4E-9A4C-0A8E79519FBF}" type="parTrans" cxnId="{95C53E80-432B-6F4E-9762-62AF94692AAD}">
      <dgm:prSet/>
      <dgm:spPr/>
      <dgm:t>
        <a:bodyPr/>
        <a:lstStyle/>
        <a:p>
          <a:endParaRPr lang="en-US"/>
        </a:p>
      </dgm:t>
    </dgm:pt>
    <dgm:pt modelId="{B152286D-A12B-864B-82DC-F9ED6AE5D3F9}" type="sibTrans" cxnId="{95C53E80-432B-6F4E-9762-62AF94692AAD}">
      <dgm:prSet/>
      <dgm:spPr/>
      <dgm:t>
        <a:bodyPr/>
        <a:lstStyle/>
        <a:p>
          <a:endParaRPr lang="en-US"/>
        </a:p>
      </dgm:t>
    </dgm:pt>
    <dgm:pt modelId="{AAA961C8-2614-CD4A-A1D1-1DE06F262EAE}">
      <dgm:prSet custT="1"/>
      <dgm:spPr/>
      <dgm:t>
        <a:bodyPr/>
        <a:lstStyle/>
        <a:p>
          <a:pPr rtl="0"/>
          <a:r>
            <a:rPr lang="en-US" sz="2400" dirty="0" smtClean="0"/>
            <a:t>Learned from expert:</a:t>
          </a:r>
          <a:endParaRPr lang="en-US" sz="2400" dirty="0"/>
        </a:p>
      </dgm:t>
    </dgm:pt>
    <dgm:pt modelId="{B773FEC5-FFB0-744B-A945-29CE68F223A7}" type="parTrans" cxnId="{BD4CF8A1-6356-BD42-83AF-BFFBFF6E78FE}">
      <dgm:prSet/>
      <dgm:spPr/>
      <dgm:t>
        <a:bodyPr/>
        <a:lstStyle/>
        <a:p>
          <a:endParaRPr lang="en-US"/>
        </a:p>
      </dgm:t>
    </dgm:pt>
    <dgm:pt modelId="{147E2CF8-9B67-554D-ADDE-30089C85AAE4}" type="sibTrans" cxnId="{BD4CF8A1-6356-BD42-83AF-BFFBFF6E78FE}">
      <dgm:prSet/>
      <dgm:spPr/>
      <dgm:t>
        <a:bodyPr/>
        <a:lstStyle/>
        <a:p>
          <a:endParaRPr lang="en-US"/>
        </a:p>
      </dgm:t>
    </dgm:pt>
    <dgm:pt modelId="{208E7957-6B54-C54E-A3A8-4633AEF077B5}">
      <dgm:prSet custT="1"/>
      <dgm:spPr/>
      <dgm:t>
        <a:bodyPr/>
        <a:lstStyle/>
        <a:p>
          <a:pPr rtl="0"/>
          <a:r>
            <a:rPr lang="en-US" sz="2200" b="1" cap="none" spc="0" dirty="0" smtClean="0">
              <a:ln w="24500" cmpd="dbl">
                <a:prstDash val="solid"/>
                <a:miter lim="800000"/>
              </a:ln>
              <a:effectLst>
                <a:outerShdw blurRad="38100" dist="38100" dir="7020000" algn="tl">
                  <a:srgbClr val="000000">
                    <a:alpha val="35000"/>
                  </a:srgbClr>
                </a:outerShdw>
              </a:effectLst>
            </a:rPr>
            <a:t>Feedback</a:t>
          </a:r>
          <a:endParaRPr lang="en-US" sz="2400" dirty="0"/>
        </a:p>
      </dgm:t>
    </dgm:pt>
    <dgm:pt modelId="{ABE39BA0-7A8A-964A-B1A4-46B29681033D}" type="sibTrans" cxnId="{D036E3D7-A9CA-B64F-994F-E6098788AA83}">
      <dgm:prSet/>
      <dgm:spPr/>
      <dgm:t>
        <a:bodyPr/>
        <a:lstStyle/>
        <a:p>
          <a:endParaRPr lang="en-US"/>
        </a:p>
      </dgm:t>
    </dgm:pt>
    <dgm:pt modelId="{85BB9AAE-7144-B446-8857-46D7772C6F13}" type="parTrans" cxnId="{D036E3D7-A9CA-B64F-994F-E6098788AA83}">
      <dgm:prSet/>
      <dgm:spPr/>
      <dgm:t>
        <a:bodyPr/>
        <a:lstStyle/>
        <a:p>
          <a:endParaRPr lang="en-US"/>
        </a:p>
      </dgm:t>
    </dgm:pt>
    <dgm:pt modelId="{6AD9EC3F-80CA-A94D-B3A8-9BBCE6EFE718}">
      <dgm:prSet custT="1"/>
      <dgm:spPr/>
      <dgm:t>
        <a:bodyPr/>
        <a:lstStyle/>
        <a:p>
          <a:pPr rtl="0"/>
          <a:r>
            <a:rPr lang="en-US" sz="2200" dirty="0" smtClean="0"/>
            <a:t>Specific</a:t>
          </a:r>
          <a:endParaRPr lang="en-US" sz="2400" dirty="0"/>
        </a:p>
      </dgm:t>
    </dgm:pt>
    <dgm:pt modelId="{CF963001-08D6-754E-ABAE-AB031D95D0E0}" type="parTrans" cxnId="{961BC487-4E84-4B46-912C-2B618E418602}">
      <dgm:prSet/>
      <dgm:spPr/>
      <dgm:t>
        <a:bodyPr/>
        <a:lstStyle/>
        <a:p>
          <a:endParaRPr lang="en-US"/>
        </a:p>
      </dgm:t>
    </dgm:pt>
    <dgm:pt modelId="{CD5F53F7-1A94-5E4C-A4ED-CFA18D2AEDA9}" type="sibTrans" cxnId="{961BC487-4E84-4B46-912C-2B618E418602}">
      <dgm:prSet/>
      <dgm:spPr/>
      <dgm:t>
        <a:bodyPr/>
        <a:lstStyle/>
        <a:p>
          <a:endParaRPr lang="en-US"/>
        </a:p>
      </dgm:t>
    </dgm:pt>
    <dgm:pt modelId="{298590C9-8AF2-8F4F-8675-78FCFECC5538}">
      <dgm:prSet custT="1"/>
      <dgm:spPr/>
      <dgm:t>
        <a:bodyPr/>
        <a:lstStyle/>
        <a:p>
          <a:pPr rtl="0"/>
          <a:r>
            <a:rPr lang="en-US" sz="2200" dirty="0" smtClean="0"/>
            <a:t>Sensitive</a:t>
          </a:r>
          <a:endParaRPr lang="en-US" sz="2400" dirty="0"/>
        </a:p>
      </dgm:t>
    </dgm:pt>
    <dgm:pt modelId="{A17D19E0-D32F-704C-A821-A521D19540AC}" type="parTrans" cxnId="{8AF8A0FA-0621-AB44-B97E-F523E3820FCF}">
      <dgm:prSet/>
      <dgm:spPr/>
      <dgm:t>
        <a:bodyPr/>
        <a:lstStyle/>
        <a:p>
          <a:endParaRPr lang="en-US"/>
        </a:p>
      </dgm:t>
    </dgm:pt>
    <dgm:pt modelId="{06BEEFA6-3043-B448-95A5-F23905376948}" type="sibTrans" cxnId="{8AF8A0FA-0621-AB44-B97E-F523E3820FCF}">
      <dgm:prSet/>
      <dgm:spPr/>
      <dgm:t>
        <a:bodyPr/>
        <a:lstStyle/>
        <a:p>
          <a:endParaRPr lang="en-US"/>
        </a:p>
      </dgm:t>
    </dgm:pt>
    <dgm:pt modelId="{CCD8C69D-8C98-3A4D-A3A6-967529D115AF}">
      <dgm:prSet custT="1"/>
      <dgm:spPr/>
      <dgm:t>
        <a:bodyPr/>
        <a:lstStyle/>
        <a:p>
          <a:pPr rtl="0"/>
          <a:r>
            <a:rPr lang="en-US" sz="2200" dirty="0" smtClean="0"/>
            <a:t>Developmentally appropriate</a:t>
          </a:r>
          <a:endParaRPr lang="en-US" sz="2400" dirty="0"/>
        </a:p>
      </dgm:t>
    </dgm:pt>
    <dgm:pt modelId="{88D4211E-9F8D-FD4E-9EEB-F1031B1F76CA}" type="parTrans" cxnId="{DB1233EF-B772-7146-94C7-19886E56608F}">
      <dgm:prSet/>
      <dgm:spPr/>
      <dgm:t>
        <a:bodyPr/>
        <a:lstStyle/>
        <a:p>
          <a:endParaRPr lang="en-US"/>
        </a:p>
      </dgm:t>
    </dgm:pt>
    <dgm:pt modelId="{963E6831-1374-6E41-AF97-E9BABA915BFE}" type="sibTrans" cxnId="{DB1233EF-B772-7146-94C7-19886E56608F}">
      <dgm:prSet/>
      <dgm:spPr/>
      <dgm:t>
        <a:bodyPr/>
        <a:lstStyle/>
        <a:p>
          <a:endParaRPr lang="en-US"/>
        </a:p>
      </dgm:t>
    </dgm:pt>
    <dgm:pt modelId="{7638707A-A80D-364E-B0EA-284C4884CDF4}">
      <dgm:prSet custT="1"/>
      <dgm:spPr/>
      <dgm:t>
        <a:bodyPr/>
        <a:lstStyle/>
        <a:p>
          <a:pPr rtl="0"/>
          <a:r>
            <a:rPr lang="en-US" sz="2400" dirty="0" smtClean="0"/>
            <a:t>Promotes analysis</a:t>
          </a:r>
          <a:endParaRPr lang="en-US" sz="2400" dirty="0"/>
        </a:p>
      </dgm:t>
    </dgm:pt>
    <dgm:pt modelId="{ADB2827F-8269-F546-A81F-5BB93519DCDB}" type="parTrans" cxnId="{3DD10F1B-D79F-4F4B-9B95-585C9C17E69E}">
      <dgm:prSet/>
      <dgm:spPr/>
      <dgm:t>
        <a:bodyPr/>
        <a:lstStyle/>
        <a:p>
          <a:endParaRPr lang="en-US"/>
        </a:p>
      </dgm:t>
    </dgm:pt>
    <dgm:pt modelId="{06392DC0-B50A-1247-8E57-6C9B8F007EF0}" type="sibTrans" cxnId="{3DD10F1B-D79F-4F4B-9B95-585C9C17E69E}">
      <dgm:prSet/>
      <dgm:spPr/>
      <dgm:t>
        <a:bodyPr/>
        <a:lstStyle/>
        <a:p>
          <a:endParaRPr lang="en-US"/>
        </a:p>
      </dgm:t>
    </dgm:pt>
    <dgm:pt modelId="{C17628DE-F9CF-4A49-B5F8-FBE20287D088}">
      <dgm:prSet custT="1"/>
      <dgm:spPr/>
      <dgm:t>
        <a:bodyPr/>
        <a:lstStyle/>
        <a:p>
          <a:pPr rtl="0"/>
          <a:r>
            <a:rPr lang="en-US" sz="2400" dirty="0" smtClean="0"/>
            <a:t>Synthesis</a:t>
          </a:r>
          <a:endParaRPr lang="en-US" sz="2400" dirty="0"/>
        </a:p>
      </dgm:t>
    </dgm:pt>
    <dgm:pt modelId="{B6D2E561-3A9F-D446-BD78-ABA09E23E971}" type="parTrans" cxnId="{BA6AD576-343A-FF4D-9E33-D5B060E41079}">
      <dgm:prSet/>
      <dgm:spPr/>
      <dgm:t>
        <a:bodyPr/>
        <a:lstStyle/>
        <a:p>
          <a:endParaRPr lang="en-US"/>
        </a:p>
      </dgm:t>
    </dgm:pt>
    <dgm:pt modelId="{5E809CAE-532B-934E-BFB4-7BC3EBC02889}" type="sibTrans" cxnId="{BA6AD576-343A-FF4D-9E33-D5B060E41079}">
      <dgm:prSet/>
      <dgm:spPr/>
      <dgm:t>
        <a:bodyPr/>
        <a:lstStyle/>
        <a:p>
          <a:endParaRPr lang="en-US"/>
        </a:p>
      </dgm:t>
    </dgm:pt>
    <dgm:pt modelId="{DD91B651-7870-F948-B8A9-4B3FE53455A6}">
      <dgm:prSet custT="1"/>
      <dgm:spPr/>
      <dgm:t>
        <a:bodyPr/>
        <a:lstStyle/>
        <a:p>
          <a:pPr rtl="0"/>
          <a:r>
            <a:rPr lang="en-US" sz="2400" dirty="0" smtClean="0"/>
            <a:t>Integration</a:t>
          </a:r>
          <a:endParaRPr lang="en-US" sz="2400" dirty="0"/>
        </a:p>
      </dgm:t>
    </dgm:pt>
    <dgm:pt modelId="{93A009B8-9F2E-AE44-A6EA-54B60275C805}" type="parTrans" cxnId="{82857162-D804-F24C-B0FF-390314B996C4}">
      <dgm:prSet/>
      <dgm:spPr/>
      <dgm:t>
        <a:bodyPr/>
        <a:lstStyle/>
        <a:p>
          <a:endParaRPr lang="en-US"/>
        </a:p>
      </dgm:t>
    </dgm:pt>
    <dgm:pt modelId="{DC488563-218B-9843-B7C0-E7E1838A2B1F}" type="sibTrans" cxnId="{82857162-D804-F24C-B0FF-390314B996C4}">
      <dgm:prSet/>
      <dgm:spPr/>
      <dgm:t>
        <a:bodyPr/>
        <a:lstStyle/>
        <a:p>
          <a:endParaRPr lang="en-US"/>
        </a:p>
      </dgm:t>
    </dgm:pt>
    <dgm:pt modelId="{94DFCD1F-851C-8A4E-804E-BA36649007C0}" type="pres">
      <dgm:prSet presAssocID="{6A9333ED-2D75-C24F-B9AF-9710E44476B9}" presName="cycle" presStyleCnt="0">
        <dgm:presLayoutVars>
          <dgm:dir/>
          <dgm:resizeHandles val="exact"/>
        </dgm:presLayoutVars>
      </dgm:prSet>
      <dgm:spPr/>
      <dgm:t>
        <a:bodyPr/>
        <a:lstStyle/>
        <a:p>
          <a:endParaRPr lang="en-US"/>
        </a:p>
      </dgm:t>
    </dgm:pt>
    <dgm:pt modelId="{E998998E-0244-C042-93FA-A0932F691119}" type="pres">
      <dgm:prSet presAssocID="{3E4C297E-5AD9-FF48-B171-F8AF436A2846}" presName="node" presStyleLbl="node1" presStyleIdx="0" presStyleCnt="3" custScaleX="118935" custScaleY="176454" custRadScaleRad="85799" custRadScaleInc="356">
        <dgm:presLayoutVars>
          <dgm:bulletEnabled val="1"/>
        </dgm:presLayoutVars>
      </dgm:prSet>
      <dgm:spPr/>
      <dgm:t>
        <a:bodyPr/>
        <a:lstStyle/>
        <a:p>
          <a:endParaRPr lang="en-US"/>
        </a:p>
      </dgm:t>
    </dgm:pt>
    <dgm:pt modelId="{9A2C92C0-CF99-A049-B462-878ADBE36581}" type="pres">
      <dgm:prSet presAssocID="{3E4C297E-5AD9-FF48-B171-F8AF436A2846}" presName="spNode" presStyleCnt="0"/>
      <dgm:spPr/>
      <dgm:t>
        <a:bodyPr/>
        <a:lstStyle/>
        <a:p>
          <a:endParaRPr lang="en-US"/>
        </a:p>
      </dgm:t>
    </dgm:pt>
    <dgm:pt modelId="{6DAFB2A4-55E9-8D4B-B8A6-296B1427FE6E}" type="pres">
      <dgm:prSet presAssocID="{F7F4015A-8CF0-584B-B8AD-1140C5A9FFE5}" presName="sibTrans" presStyleLbl="sibTrans1D1" presStyleIdx="0" presStyleCnt="3"/>
      <dgm:spPr/>
      <dgm:t>
        <a:bodyPr/>
        <a:lstStyle/>
        <a:p>
          <a:endParaRPr lang="en-US"/>
        </a:p>
      </dgm:t>
    </dgm:pt>
    <dgm:pt modelId="{C480007D-A551-F646-A689-EBF3ACF885EF}" type="pres">
      <dgm:prSet presAssocID="{208E7957-6B54-C54E-A3A8-4633AEF077B5}" presName="node" presStyleLbl="node1" presStyleIdx="1" presStyleCnt="3" custScaleX="117987" custScaleY="123104">
        <dgm:presLayoutVars>
          <dgm:bulletEnabled val="1"/>
        </dgm:presLayoutVars>
      </dgm:prSet>
      <dgm:spPr/>
      <dgm:t>
        <a:bodyPr/>
        <a:lstStyle/>
        <a:p>
          <a:endParaRPr lang="en-US"/>
        </a:p>
      </dgm:t>
    </dgm:pt>
    <dgm:pt modelId="{E13F716A-F5B5-C442-8BE7-A8D609DCC615}" type="pres">
      <dgm:prSet presAssocID="{208E7957-6B54-C54E-A3A8-4633AEF077B5}" presName="spNode" presStyleCnt="0"/>
      <dgm:spPr/>
      <dgm:t>
        <a:bodyPr/>
        <a:lstStyle/>
        <a:p>
          <a:endParaRPr lang="en-US"/>
        </a:p>
      </dgm:t>
    </dgm:pt>
    <dgm:pt modelId="{EBF9F70A-D1F0-5E48-B7E6-EE40CD5D69A9}" type="pres">
      <dgm:prSet presAssocID="{ABE39BA0-7A8A-964A-B1A4-46B29681033D}" presName="sibTrans" presStyleLbl="sibTrans1D1" presStyleIdx="1" presStyleCnt="3"/>
      <dgm:spPr/>
      <dgm:t>
        <a:bodyPr/>
        <a:lstStyle/>
        <a:p>
          <a:endParaRPr lang="en-US"/>
        </a:p>
      </dgm:t>
    </dgm:pt>
    <dgm:pt modelId="{AB3B0A66-EBC0-7546-91E3-CA91F89B6E78}" type="pres">
      <dgm:prSet presAssocID="{20703FE7-0EF0-5F40-A8A8-6F45A1359D82}" presName="node" presStyleLbl="node1" presStyleIdx="2" presStyleCnt="3" custScaleX="117247" custScaleY="128297">
        <dgm:presLayoutVars>
          <dgm:bulletEnabled val="1"/>
        </dgm:presLayoutVars>
      </dgm:prSet>
      <dgm:spPr/>
      <dgm:t>
        <a:bodyPr/>
        <a:lstStyle/>
        <a:p>
          <a:endParaRPr lang="en-US"/>
        </a:p>
      </dgm:t>
    </dgm:pt>
    <dgm:pt modelId="{4A68D312-E63C-364B-A6A0-35462166728A}" type="pres">
      <dgm:prSet presAssocID="{20703FE7-0EF0-5F40-A8A8-6F45A1359D82}" presName="spNode" presStyleCnt="0"/>
      <dgm:spPr/>
      <dgm:t>
        <a:bodyPr/>
        <a:lstStyle/>
        <a:p>
          <a:endParaRPr lang="en-US"/>
        </a:p>
      </dgm:t>
    </dgm:pt>
    <dgm:pt modelId="{32DDF1EC-353A-E249-B95A-5B48B3ED30EE}" type="pres">
      <dgm:prSet presAssocID="{67DF2C2C-D802-5742-A3AE-BC63D440DF81}" presName="sibTrans" presStyleLbl="sibTrans1D1" presStyleIdx="2" presStyleCnt="3"/>
      <dgm:spPr/>
      <dgm:t>
        <a:bodyPr/>
        <a:lstStyle/>
        <a:p>
          <a:endParaRPr lang="en-US"/>
        </a:p>
      </dgm:t>
    </dgm:pt>
  </dgm:ptLst>
  <dgm:cxnLst>
    <dgm:cxn modelId="{1DDC5D26-A651-A242-AFF5-FCBED53F3BB5}" srcId="{3E4C297E-5AD9-FF48-B171-F8AF436A2846}" destId="{24966B86-17C3-C246-BBE0-433B660DDC07}" srcOrd="0" destOrd="0" parTransId="{21E2E1EC-DFAC-9846-BC25-EB7EABA6652B}" sibTransId="{6F4983E1-0D6B-AE41-B6D4-5C4BF189D1BC}"/>
    <dgm:cxn modelId="{4EE72123-651A-1D4E-8A4B-56A97E28FAF7}" type="presOf" srcId="{CCD8C69D-8C98-3A4D-A3A6-967529D115AF}" destId="{C480007D-A551-F646-A689-EBF3ACF885EF}" srcOrd="0" destOrd="3" presId="urn:microsoft.com/office/officeart/2005/8/layout/cycle5"/>
    <dgm:cxn modelId="{82857162-D804-F24C-B0FF-390314B996C4}" srcId="{20703FE7-0EF0-5F40-A8A8-6F45A1359D82}" destId="{DD91B651-7870-F948-B8A9-4B3FE53455A6}" srcOrd="2" destOrd="0" parTransId="{93A009B8-9F2E-AE44-A6EA-54B60275C805}" sibTransId="{DC488563-218B-9843-B7C0-E7E1838A2B1F}"/>
    <dgm:cxn modelId="{BA6AD576-343A-FF4D-9E33-D5B060E41079}" srcId="{20703FE7-0EF0-5F40-A8A8-6F45A1359D82}" destId="{C17628DE-F9CF-4A49-B5F8-FBE20287D088}" srcOrd="1" destOrd="0" parTransId="{B6D2E561-3A9F-D446-BD78-ABA09E23E971}" sibTransId="{5E809CAE-532B-934E-BFB4-7BC3EBC02889}"/>
    <dgm:cxn modelId="{01E5E454-0A16-B34D-8180-10FC13C8F036}" srcId="{6A9333ED-2D75-C24F-B9AF-9710E44476B9}" destId="{3E4C297E-5AD9-FF48-B171-F8AF436A2846}" srcOrd="0" destOrd="0" parTransId="{8D75C1DF-A9E9-9D44-9B0E-9AE075FFA6A1}" sibTransId="{F7F4015A-8CF0-584B-B8AD-1140C5A9FFE5}"/>
    <dgm:cxn modelId="{3DD10F1B-D79F-4F4B-9B95-585C9C17E69E}" srcId="{20703FE7-0EF0-5F40-A8A8-6F45A1359D82}" destId="{7638707A-A80D-364E-B0EA-284C4884CDF4}" srcOrd="0" destOrd="0" parTransId="{ADB2827F-8269-F546-A81F-5BB93519DCDB}" sibTransId="{06392DC0-B50A-1247-8E57-6C9B8F007EF0}"/>
    <dgm:cxn modelId="{D036E3D7-A9CA-B64F-994F-E6098788AA83}" srcId="{6A9333ED-2D75-C24F-B9AF-9710E44476B9}" destId="{208E7957-6B54-C54E-A3A8-4633AEF077B5}" srcOrd="1" destOrd="0" parTransId="{85BB9AAE-7144-B446-8857-46D7772C6F13}" sibTransId="{ABE39BA0-7A8A-964A-B1A4-46B29681033D}"/>
    <dgm:cxn modelId="{AB1B91B5-5AA6-A442-A8E4-EA0733D93E66}" type="presOf" srcId="{6AD9EC3F-80CA-A94D-B3A8-9BBCE6EFE718}" destId="{C480007D-A551-F646-A689-EBF3ACF885EF}" srcOrd="0" destOrd="1" presId="urn:microsoft.com/office/officeart/2005/8/layout/cycle5"/>
    <dgm:cxn modelId="{A86A0661-3B11-0E43-86C5-FEBF38D61984}" type="presOf" srcId="{ABE39BA0-7A8A-964A-B1A4-46B29681033D}" destId="{EBF9F70A-D1F0-5E48-B7E6-EE40CD5D69A9}" srcOrd="0" destOrd="0" presId="urn:microsoft.com/office/officeart/2005/8/layout/cycle5"/>
    <dgm:cxn modelId="{D486D9BA-4C8C-1546-94D7-BA1D1528777A}" type="presOf" srcId="{4436AB4B-C77D-2F4E-9B38-5A6FF60C1C08}" destId="{E998998E-0244-C042-93FA-A0932F691119}" srcOrd="0" destOrd="4" presId="urn:microsoft.com/office/officeart/2005/8/layout/cycle5"/>
    <dgm:cxn modelId="{95C53E80-432B-6F4E-9762-62AF94692AAD}" srcId="{AAA961C8-2614-CD4A-A1D1-1DE06F262EAE}" destId="{4436AB4B-C77D-2F4E-9B38-5A6FF60C1C08}" srcOrd="1" destOrd="0" parTransId="{7DED06D2-81E5-CA4E-9A4C-0A8E79519FBF}" sibTransId="{B152286D-A12B-864B-82DC-F9ED6AE5D3F9}"/>
    <dgm:cxn modelId="{9BB15E1F-9C3A-C144-B4D2-7D45E9B1741C}" type="presOf" srcId="{F7F4015A-8CF0-584B-B8AD-1140C5A9FFE5}" destId="{6DAFB2A4-55E9-8D4B-B8A6-296B1427FE6E}" srcOrd="0" destOrd="0" presId="urn:microsoft.com/office/officeart/2005/8/layout/cycle5"/>
    <dgm:cxn modelId="{1D1DF9A6-61C3-BB4A-A779-DC2E66BADFB5}" type="presOf" srcId="{7638707A-A80D-364E-B0EA-284C4884CDF4}" destId="{AB3B0A66-EBC0-7546-91E3-CA91F89B6E78}" srcOrd="0" destOrd="1" presId="urn:microsoft.com/office/officeart/2005/8/layout/cycle5"/>
    <dgm:cxn modelId="{79E9C8F0-D720-0040-964D-96E822976BE8}" type="presOf" srcId="{4FDD8C06-F9BD-9943-80B1-4A81FD79096F}" destId="{E998998E-0244-C042-93FA-A0932F691119}" srcOrd="0" destOrd="3" presId="urn:microsoft.com/office/officeart/2005/8/layout/cycle5"/>
    <dgm:cxn modelId="{4CB1AB9B-4ADA-FD45-8594-EBC353DF9E42}" srcId="{6A9333ED-2D75-C24F-B9AF-9710E44476B9}" destId="{20703FE7-0EF0-5F40-A8A8-6F45A1359D82}" srcOrd="2" destOrd="0" parTransId="{B2A822A5-0D2B-9046-B7EC-3199D62B1A4B}" sibTransId="{67DF2C2C-D802-5742-A3AE-BC63D440DF81}"/>
    <dgm:cxn modelId="{8AF8A0FA-0621-AB44-B97E-F523E3820FCF}" srcId="{208E7957-6B54-C54E-A3A8-4633AEF077B5}" destId="{298590C9-8AF2-8F4F-8675-78FCFECC5538}" srcOrd="1" destOrd="0" parTransId="{A17D19E0-D32F-704C-A821-A521D19540AC}" sibTransId="{06BEEFA6-3043-B448-95A5-F23905376948}"/>
    <dgm:cxn modelId="{BD4CF8A1-6356-BD42-83AF-BFFBFF6E78FE}" srcId="{3E4C297E-5AD9-FF48-B171-F8AF436A2846}" destId="{AAA961C8-2614-CD4A-A1D1-1DE06F262EAE}" srcOrd="1" destOrd="0" parTransId="{B773FEC5-FFB0-744B-A945-29CE68F223A7}" sibTransId="{147E2CF8-9B67-554D-ADDE-30089C85AAE4}"/>
    <dgm:cxn modelId="{7FCE0662-91D1-144D-9482-66FFBC168FB0}" type="presOf" srcId="{3E4C297E-5AD9-FF48-B171-F8AF436A2846}" destId="{E998998E-0244-C042-93FA-A0932F691119}" srcOrd="0" destOrd="0" presId="urn:microsoft.com/office/officeart/2005/8/layout/cycle5"/>
    <dgm:cxn modelId="{29EFD5C1-5BCF-1240-A3C9-A9A50224CD2F}" srcId="{AAA961C8-2614-CD4A-A1D1-1DE06F262EAE}" destId="{4FDD8C06-F9BD-9943-80B1-4A81FD79096F}" srcOrd="0" destOrd="0" parTransId="{C88DB170-9433-B447-99AF-B9F02B16E349}" sibTransId="{0B9D7698-F1AD-D24D-B5C0-F1EDE5722C4A}"/>
    <dgm:cxn modelId="{416FC34B-17D8-3B45-8866-CADB3B7632F8}" type="presOf" srcId="{67DF2C2C-D802-5742-A3AE-BC63D440DF81}" destId="{32DDF1EC-353A-E249-B95A-5B48B3ED30EE}" srcOrd="0" destOrd="0" presId="urn:microsoft.com/office/officeart/2005/8/layout/cycle5"/>
    <dgm:cxn modelId="{5B63AA22-2AAE-5A4E-BE81-CB81F2308DAE}" type="presOf" srcId="{AAA961C8-2614-CD4A-A1D1-1DE06F262EAE}" destId="{E998998E-0244-C042-93FA-A0932F691119}" srcOrd="0" destOrd="2" presId="urn:microsoft.com/office/officeart/2005/8/layout/cycle5"/>
    <dgm:cxn modelId="{F5D9E168-9A2D-5B43-ABB5-9ED354D2CB6B}" type="presOf" srcId="{24966B86-17C3-C246-BBE0-433B660DDC07}" destId="{E998998E-0244-C042-93FA-A0932F691119}" srcOrd="0" destOrd="1" presId="urn:microsoft.com/office/officeart/2005/8/layout/cycle5"/>
    <dgm:cxn modelId="{961BC487-4E84-4B46-912C-2B618E418602}" srcId="{208E7957-6B54-C54E-A3A8-4633AEF077B5}" destId="{6AD9EC3F-80CA-A94D-B3A8-9BBCE6EFE718}" srcOrd="0" destOrd="0" parTransId="{CF963001-08D6-754E-ABAE-AB031D95D0E0}" sibTransId="{CD5F53F7-1A94-5E4C-A4ED-CFA18D2AEDA9}"/>
    <dgm:cxn modelId="{B3F18A49-BA08-D341-B0A8-779FA5D7FE39}" type="presOf" srcId="{DD91B651-7870-F948-B8A9-4B3FE53455A6}" destId="{AB3B0A66-EBC0-7546-91E3-CA91F89B6E78}" srcOrd="0" destOrd="3" presId="urn:microsoft.com/office/officeart/2005/8/layout/cycle5"/>
    <dgm:cxn modelId="{779C87C2-88A1-994B-9AED-5084196C4FA1}" type="presOf" srcId="{298590C9-8AF2-8F4F-8675-78FCFECC5538}" destId="{C480007D-A551-F646-A689-EBF3ACF885EF}" srcOrd="0" destOrd="2" presId="urn:microsoft.com/office/officeart/2005/8/layout/cycle5"/>
    <dgm:cxn modelId="{DB1233EF-B772-7146-94C7-19886E56608F}" srcId="{208E7957-6B54-C54E-A3A8-4633AEF077B5}" destId="{CCD8C69D-8C98-3A4D-A3A6-967529D115AF}" srcOrd="2" destOrd="0" parTransId="{88D4211E-9F8D-FD4E-9EEB-F1031B1F76CA}" sibTransId="{963E6831-1374-6E41-AF97-E9BABA915BFE}"/>
    <dgm:cxn modelId="{2E233AED-912E-EE43-83A9-2AE098A4F561}" type="presOf" srcId="{20703FE7-0EF0-5F40-A8A8-6F45A1359D82}" destId="{AB3B0A66-EBC0-7546-91E3-CA91F89B6E78}" srcOrd="0" destOrd="0" presId="urn:microsoft.com/office/officeart/2005/8/layout/cycle5"/>
    <dgm:cxn modelId="{DEB234FE-2BE7-8B49-BB48-1AD3A2567DFE}" type="presOf" srcId="{208E7957-6B54-C54E-A3A8-4633AEF077B5}" destId="{C480007D-A551-F646-A689-EBF3ACF885EF}" srcOrd="0" destOrd="0" presId="urn:microsoft.com/office/officeart/2005/8/layout/cycle5"/>
    <dgm:cxn modelId="{68D80DAB-DE75-FC41-882D-3993FD09A2DF}" type="presOf" srcId="{C17628DE-F9CF-4A49-B5F8-FBE20287D088}" destId="{AB3B0A66-EBC0-7546-91E3-CA91F89B6E78}" srcOrd="0" destOrd="2" presId="urn:microsoft.com/office/officeart/2005/8/layout/cycle5"/>
    <dgm:cxn modelId="{017CA542-6F31-8041-9974-35B5ACBFECF7}" type="presOf" srcId="{6A9333ED-2D75-C24F-B9AF-9710E44476B9}" destId="{94DFCD1F-851C-8A4E-804E-BA36649007C0}" srcOrd="0" destOrd="0" presId="urn:microsoft.com/office/officeart/2005/8/layout/cycle5"/>
    <dgm:cxn modelId="{13B171EB-5045-4A47-BEBA-2C513D768216}" type="presParOf" srcId="{94DFCD1F-851C-8A4E-804E-BA36649007C0}" destId="{E998998E-0244-C042-93FA-A0932F691119}" srcOrd="0" destOrd="0" presId="urn:microsoft.com/office/officeart/2005/8/layout/cycle5"/>
    <dgm:cxn modelId="{5DD7747D-E69D-B247-8B6D-04BC618C28E2}" type="presParOf" srcId="{94DFCD1F-851C-8A4E-804E-BA36649007C0}" destId="{9A2C92C0-CF99-A049-B462-878ADBE36581}" srcOrd="1" destOrd="0" presId="urn:microsoft.com/office/officeart/2005/8/layout/cycle5"/>
    <dgm:cxn modelId="{83D9191D-5FF1-0442-9CFF-22E983E29ACE}" type="presParOf" srcId="{94DFCD1F-851C-8A4E-804E-BA36649007C0}" destId="{6DAFB2A4-55E9-8D4B-B8A6-296B1427FE6E}" srcOrd="2" destOrd="0" presId="urn:microsoft.com/office/officeart/2005/8/layout/cycle5"/>
    <dgm:cxn modelId="{5B91DCA3-D70C-FB4C-896D-594643A30CF3}" type="presParOf" srcId="{94DFCD1F-851C-8A4E-804E-BA36649007C0}" destId="{C480007D-A551-F646-A689-EBF3ACF885EF}" srcOrd="3" destOrd="0" presId="urn:microsoft.com/office/officeart/2005/8/layout/cycle5"/>
    <dgm:cxn modelId="{6A927C4A-0760-D846-8215-E7BAD76D86E3}" type="presParOf" srcId="{94DFCD1F-851C-8A4E-804E-BA36649007C0}" destId="{E13F716A-F5B5-C442-8BE7-A8D609DCC615}" srcOrd="4" destOrd="0" presId="urn:microsoft.com/office/officeart/2005/8/layout/cycle5"/>
    <dgm:cxn modelId="{1D3E7E04-F8D3-4E4D-9380-80A800F0430C}" type="presParOf" srcId="{94DFCD1F-851C-8A4E-804E-BA36649007C0}" destId="{EBF9F70A-D1F0-5E48-B7E6-EE40CD5D69A9}" srcOrd="5" destOrd="0" presId="urn:microsoft.com/office/officeart/2005/8/layout/cycle5"/>
    <dgm:cxn modelId="{E2BB31E5-4460-394C-B60A-49571BBC9F83}" type="presParOf" srcId="{94DFCD1F-851C-8A4E-804E-BA36649007C0}" destId="{AB3B0A66-EBC0-7546-91E3-CA91F89B6E78}" srcOrd="6" destOrd="0" presId="urn:microsoft.com/office/officeart/2005/8/layout/cycle5"/>
    <dgm:cxn modelId="{871004DA-CBB1-0A45-AE66-F9B4382AE933}" type="presParOf" srcId="{94DFCD1F-851C-8A4E-804E-BA36649007C0}" destId="{4A68D312-E63C-364B-A6A0-35462166728A}" srcOrd="7" destOrd="0" presId="urn:microsoft.com/office/officeart/2005/8/layout/cycle5"/>
    <dgm:cxn modelId="{C8583EA0-43D5-F445-9D2A-85FFB2100591}" type="presParOf" srcId="{94DFCD1F-851C-8A4E-804E-BA36649007C0}" destId="{32DDF1EC-353A-E249-B95A-5B48B3ED30EE}" srcOrd="8" destOrd="0" presId="urn:microsoft.com/office/officeart/2005/8/layout/cycle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530882A-7217-A74F-9E27-D8D4B6A25965}" type="doc">
      <dgm:prSet loTypeId="urn:microsoft.com/office/officeart/2005/8/layout/vList2" loCatId="list" qsTypeId="urn:microsoft.com/office/officeart/2005/8/quickstyle/simple4" qsCatId="simple" csTypeId="urn:microsoft.com/office/officeart/2005/8/colors/colorful3" csCatId="colorful" phldr="1"/>
      <dgm:spPr/>
      <dgm:t>
        <a:bodyPr/>
        <a:lstStyle/>
        <a:p>
          <a:endParaRPr lang="en-US"/>
        </a:p>
      </dgm:t>
    </dgm:pt>
    <dgm:pt modelId="{BB449A6A-1494-7B4D-B6B7-B3229345962E}">
      <dgm:prSet custT="1"/>
      <dgm:spPr/>
      <dgm:t>
        <a:bodyPr/>
        <a:lstStyle/>
        <a:p>
          <a:pPr rtl="0"/>
          <a:r>
            <a:rPr lang="en-US" sz="2900" dirty="0" smtClean="0"/>
            <a:t>The value</a:t>
          </a:r>
          <a:endParaRPr lang="en-US" sz="2900" dirty="0"/>
        </a:p>
      </dgm:t>
    </dgm:pt>
    <dgm:pt modelId="{EA669916-5C48-5F40-A51A-BA5E2842F3F7}" type="parTrans" cxnId="{F7CA74AB-94F1-2742-9174-FEBE1789FAFE}">
      <dgm:prSet/>
      <dgm:spPr/>
      <dgm:t>
        <a:bodyPr/>
        <a:lstStyle/>
        <a:p>
          <a:endParaRPr lang="en-US"/>
        </a:p>
      </dgm:t>
    </dgm:pt>
    <dgm:pt modelId="{72FF7585-607B-9746-B080-C39135BD2747}" type="sibTrans" cxnId="{F7CA74AB-94F1-2742-9174-FEBE1789FAFE}">
      <dgm:prSet/>
      <dgm:spPr/>
      <dgm:t>
        <a:bodyPr/>
        <a:lstStyle/>
        <a:p>
          <a:endParaRPr lang="en-US"/>
        </a:p>
      </dgm:t>
    </dgm:pt>
    <dgm:pt modelId="{B766CDF1-ED51-8E41-A4D1-E332505D4232}">
      <dgm:prSet custT="1"/>
      <dgm:spPr/>
      <dgm:t>
        <a:bodyPr/>
        <a:lstStyle/>
        <a:p>
          <a:pPr rtl="0"/>
          <a:r>
            <a:rPr lang="en-US" sz="2200" dirty="0" smtClean="0"/>
            <a:t>Structures vision</a:t>
          </a:r>
          <a:endParaRPr lang="en-US" sz="2200" dirty="0"/>
        </a:p>
      </dgm:t>
    </dgm:pt>
    <dgm:pt modelId="{DA3D7369-A3D6-FE4A-A245-BC7218BE8963}" type="parTrans" cxnId="{03C0176B-3E1D-FB42-A2E4-97A0CCE65BDB}">
      <dgm:prSet/>
      <dgm:spPr/>
      <dgm:t>
        <a:bodyPr/>
        <a:lstStyle/>
        <a:p>
          <a:endParaRPr lang="en-US"/>
        </a:p>
      </dgm:t>
    </dgm:pt>
    <dgm:pt modelId="{E1297AC1-59D3-EE49-BA7C-C93AAD81F7AA}" type="sibTrans" cxnId="{03C0176B-3E1D-FB42-A2E4-97A0CCE65BDB}">
      <dgm:prSet/>
      <dgm:spPr/>
      <dgm:t>
        <a:bodyPr/>
        <a:lstStyle/>
        <a:p>
          <a:endParaRPr lang="en-US"/>
        </a:p>
      </dgm:t>
    </dgm:pt>
    <dgm:pt modelId="{25A8B188-FDDD-004B-8D6E-279006691F78}">
      <dgm:prSet custT="1"/>
      <dgm:spPr/>
      <dgm:t>
        <a:bodyPr/>
        <a:lstStyle/>
        <a:p>
          <a:pPr rtl="0"/>
          <a:r>
            <a:rPr lang="en-US" sz="2200" dirty="0" smtClean="0"/>
            <a:t>Creates and standardizes vocabulary</a:t>
          </a:r>
          <a:endParaRPr lang="en-US" sz="2200" dirty="0"/>
        </a:p>
      </dgm:t>
    </dgm:pt>
    <dgm:pt modelId="{D11E1201-D142-AF48-83D0-ABB5F3E093C8}" type="parTrans" cxnId="{ED891534-C131-3D4B-9D78-C350CFAF662B}">
      <dgm:prSet/>
      <dgm:spPr/>
      <dgm:t>
        <a:bodyPr/>
        <a:lstStyle/>
        <a:p>
          <a:endParaRPr lang="en-US"/>
        </a:p>
      </dgm:t>
    </dgm:pt>
    <dgm:pt modelId="{4AF17833-AE81-DC41-B22F-91591BD31AF3}" type="sibTrans" cxnId="{ED891534-C131-3D4B-9D78-C350CFAF662B}">
      <dgm:prSet/>
      <dgm:spPr/>
      <dgm:t>
        <a:bodyPr/>
        <a:lstStyle/>
        <a:p>
          <a:endParaRPr lang="en-US"/>
        </a:p>
      </dgm:t>
    </dgm:pt>
    <dgm:pt modelId="{B29CF15A-7DF5-CE47-9E02-DBB7A133560F}">
      <dgm:prSet/>
      <dgm:spPr/>
      <dgm:t>
        <a:bodyPr/>
        <a:lstStyle/>
        <a:p>
          <a:pPr rtl="0"/>
          <a:r>
            <a:rPr lang="en-US" dirty="0" smtClean="0"/>
            <a:t>Primarily for formative assessment and to strengthen the “observer self” (mindfulness)</a:t>
          </a:r>
          <a:endParaRPr lang="en-US" dirty="0"/>
        </a:p>
      </dgm:t>
    </dgm:pt>
    <dgm:pt modelId="{8F860074-7F73-D642-A45B-35CD766207F6}" type="parTrans" cxnId="{3AE40E81-FFB6-164C-A4E8-E3E016158096}">
      <dgm:prSet/>
      <dgm:spPr/>
      <dgm:t>
        <a:bodyPr/>
        <a:lstStyle/>
        <a:p>
          <a:endParaRPr lang="en-US"/>
        </a:p>
      </dgm:t>
    </dgm:pt>
    <dgm:pt modelId="{83EDB0C0-C358-C14D-9CA6-605AE9A774AA}" type="sibTrans" cxnId="{3AE40E81-FFB6-164C-A4E8-E3E016158096}">
      <dgm:prSet/>
      <dgm:spPr/>
      <dgm:t>
        <a:bodyPr/>
        <a:lstStyle/>
        <a:p>
          <a:endParaRPr lang="en-US"/>
        </a:p>
      </dgm:t>
    </dgm:pt>
    <dgm:pt modelId="{1C465F51-67EA-AD42-8B43-5232DCB86D27}">
      <dgm:prSet/>
      <dgm:spPr/>
      <dgm:t>
        <a:bodyPr/>
        <a:lstStyle/>
        <a:p>
          <a:pPr rtl="0"/>
          <a:r>
            <a:rPr lang="en-US" dirty="0" smtClean="0"/>
            <a:t>Online training:   </a:t>
          </a:r>
          <a:r>
            <a:rPr lang="en-US" dirty="0" smtClean="0">
              <a:solidFill>
                <a:schemeClr val="tx1"/>
              </a:solidFill>
              <a:hlinkClick xmlns:r="http://schemas.openxmlformats.org/officeDocument/2006/relationships" r:id="rId1"/>
            </a:rPr>
            <a:t>www.pcof.us</a:t>
          </a:r>
          <a:endParaRPr lang="en-US" dirty="0" smtClean="0">
            <a:solidFill>
              <a:schemeClr val="tx1"/>
            </a:solidFill>
          </a:endParaRPr>
        </a:p>
      </dgm:t>
    </dgm:pt>
    <dgm:pt modelId="{65CBB599-CE63-9E4F-A2EF-CFAE138FC685}" type="parTrans" cxnId="{44E8A93E-2DC5-7249-BB1F-2B0716AACD3B}">
      <dgm:prSet/>
      <dgm:spPr/>
      <dgm:t>
        <a:bodyPr/>
        <a:lstStyle/>
        <a:p>
          <a:endParaRPr lang="en-US"/>
        </a:p>
      </dgm:t>
    </dgm:pt>
    <dgm:pt modelId="{3C700831-B391-D54E-AD62-E21CDA7D1A94}" type="sibTrans" cxnId="{44E8A93E-2DC5-7249-BB1F-2B0716AACD3B}">
      <dgm:prSet/>
      <dgm:spPr/>
      <dgm:t>
        <a:bodyPr/>
        <a:lstStyle/>
        <a:p>
          <a:endParaRPr lang="en-US"/>
        </a:p>
      </dgm:t>
    </dgm:pt>
    <dgm:pt modelId="{6178DC20-693A-5D49-9A47-A0703C666F9D}">
      <dgm:prSet/>
      <dgm:spPr/>
      <dgm:t>
        <a:bodyPr/>
        <a:lstStyle/>
        <a:p>
          <a:pPr rtl="0"/>
          <a:endParaRPr lang="en-US" dirty="0"/>
        </a:p>
      </dgm:t>
    </dgm:pt>
    <dgm:pt modelId="{1131D702-84EF-A640-A5A5-B7313F9CEDA8}" type="parTrans" cxnId="{5B816E93-189A-6441-9037-45127F37E326}">
      <dgm:prSet/>
      <dgm:spPr/>
      <dgm:t>
        <a:bodyPr/>
        <a:lstStyle/>
        <a:p>
          <a:endParaRPr lang="en-US"/>
        </a:p>
      </dgm:t>
    </dgm:pt>
    <dgm:pt modelId="{F2C81A75-1C81-934F-B890-E16FC285E0B5}" type="sibTrans" cxnId="{5B816E93-189A-6441-9037-45127F37E326}">
      <dgm:prSet/>
      <dgm:spPr/>
      <dgm:t>
        <a:bodyPr/>
        <a:lstStyle/>
        <a:p>
          <a:endParaRPr lang="en-US"/>
        </a:p>
      </dgm:t>
    </dgm:pt>
    <dgm:pt modelId="{DA54B395-A515-0C4C-9D44-12C025383EA9}" type="pres">
      <dgm:prSet presAssocID="{7530882A-7217-A74F-9E27-D8D4B6A25965}" presName="linear" presStyleCnt="0">
        <dgm:presLayoutVars>
          <dgm:animLvl val="lvl"/>
          <dgm:resizeHandles val="exact"/>
        </dgm:presLayoutVars>
      </dgm:prSet>
      <dgm:spPr/>
      <dgm:t>
        <a:bodyPr/>
        <a:lstStyle/>
        <a:p>
          <a:endParaRPr lang="en-US"/>
        </a:p>
      </dgm:t>
    </dgm:pt>
    <dgm:pt modelId="{8EC9A7E6-C45E-0946-8A0A-896F1C602A2B}" type="pres">
      <dgm:prSet presAssocID="{BB449A6A-1494-7B4D-B6B7-B3229345962E}" presName="parentText" presStyleLbl="node1" presStyleIdx="0" presStyleCnt="3">
        <dgm:presLayoutVars>
          <dgm:chMax val="0"/>
          <dgm:bulletEnabled val="1"/>
        </dgm:presLayoutVars>
      </dgm:prSet>
      <dgm:spPr/>
      <dgm:t>
        <a:bodyPr/>
        <a:lstStyle/>
        <a:p>
          <a:endParaRPr lang="en-US"/>
        </a:p>
      </dgm:t>
    </dgm:pt>
    <dgm:pt modelId="{EE8B8D41-CEBC-0E45-9B07-897FC18990E8}" type="pres">
      <dgm:prSet presAssocID="{BB449A6A-1494-7B4D-B6B7-B3229345962E}" presName="childText" presStyleLbl="revTx" presStyleIdx="0" presStyleCnt="2" custLinFactNeighborY="12537">
        <dgm:presLayoutVars>
          <dgm:bulletEnabled val="1"/>
        </dgm:presLayoutVars>
      </dgm:prSet>
      <dgm:spPr/>
      <dgm:t>
        <a:bodyPr/>
        <a:lstStyle/>
        <a:p>
          <a:endParaRPr lang="en-US"/>
        </a:p>
      </dgm:t>
    </dgm:pt>
    <dgm:pt modelId="{B8DDFDE5-37E2-4447-812A-B372849BC6B9}" type="pres">
      <dgm:prSet presAssocID="{B29CF15A-7DF5-CE47-9E02-DBB7A133560F}" presName="parentText" presStyleLbl="node1" presStyleIdx="1" presStyleCnt="3" custLinFactY="6585" custLinFactNeighborY="100000">
        <dgm:presLayoutVars>
          <dgm:chMax val="0"/>
          <dgm:bulletEnabled val="1"/>
        </dgm:presLayoutVars>
      </dgm:prSet>
      <dgm:spPr/>
      <dgm:t>
        <a:bodyPr/>
        <a:lstStyle/>
        <a:p>
          <a:endParaRPr lang="en-US"/>
        </a:p>
      </dgm:t>
    </dgm:pt>
    <dgm:pt modelId="{8E29E86B-4F67-7A47-8620-ABFE36616C5F}" type="pres">
      <dgm:prSet presAssocID="{83EDB0C0-C358-C14D-9CA6-605AE9A774AA}" presName="spacer" presStyleCnt="0"/>
      <dgm:spPr/>
    </dgm:pt>
    <dgm:pt modelId="{ADE54FC6-D5CC-2445-AD78-6DAEB589F674}" type="pres">
      <dgm:prSet presAssocID="{1C465F51-67EA-AD42-8B43-5232DCB86D27}" presName="parentText" presStyleLbl="node1" presStyleIdx="2" presStyleCnt="3" custLinFactNeighborY="52776">
        <dgm:presLayoutVars>
          <dgm:chMax val="0"/>
          <dgm:bulletEnabled val="1"/>
        </dgm:presLayoutVars>
      </dgm:prSet>
      <dgm:spPr/>
      <dgm:t>
        <a:bodyPr/>
        <a:lstStyle/>
        <a:p>
          <a:endParaRPr lang="en-US"/>
        </a:p>
      </dgm:t>
    </dgm:pt>
    <dgm:pt modelId="{787F7115-ADE5-3C45-8193-A9F0C78184D5}" type="pres">
      <dgm:prSet presAssocID="{1C465F51-67EA-AD42-8B43-5232DCB86D27}" presName="childText" presStyleLbl="revTx" presStyleIdx="1" presStyleCnt="2">
        <dgm:presLayoutVars>
          <dgm:bulletEnabled val="1"/>
        </dgm:presLayoutVars>
      </dgm:prSet>
      <dgm:spPr/>
      <dgm:t>
        <a:bodyPr/>
        <a:lstStyle/>
        <a:p>
          <a:endParaRPr lang="en-US"/>
        </a:p>
      </dgm:t>
    </dgm:pt>
  </dgm:ptLst>
  <dgm:cxnLst>
    <dgm:cxn modelId="{5B816E93-189A-6441-9037-45127F37E326}" srcId="{1C465F51-67EA-AD42-8B43-5232DCB86D27}" destId="{6178DC20-693A-5D49-9A47-A0703C666F9D}" srcOrd="0" destOrd="0" parTransId="{1131D702-84EF-A640-A5A5-B7313F9CEDA8}" sibTransId="{F2C81A75-1C81-934F-B890-E16FC285E0B5}"/>
    <dgm:cxn modelId="{03C0176B-3E1D-FB42-A2E4-97A0CCE65BDB}" srcId="{BB449A6A-1494-7B4D-B6B7-B3229345962E}" destId="{B766CDF1-ED51-8E41-A4D1-E332505D4232}" srcOrd="0" destOrd="0" parTransId="{DA3D7369-A3D6-FE4A-A245-BC7218BE8963}" sibTransId="{E1297AC1-59D3-EE49-BA7C-C93AAD81F7AA}"/>
    <dgm:cxn modelId="{405832E8-4967-1C4C-A9AB-3B0221EF4E7B}" type="presOf" srcId="{B766CDF1-ED51-8E41-A4D1-E332505D4232}" destId="{EE8B8D41-CEBC-0E45-9B07-897FC18990E8}" srcOrd="0" destOrd="0" presId="urn:microsoft.com/office/officeart/2005/8/layout/vList2"/>
    <dgm:cxn modelId="{F7CA74AB-94F1-2742-9174-FEBE1789FAFE}" srcId="{7530882A-7217-A74F-9E27-D8D4B6A25965}" destId="{BB449A6A-1494-7B4D-B6B7-B3229345962E}" srcOrd="0" destOrd="0" parTransId="{EA669916-5C48-5F40-A51A-BA5E2842F3F7}" sibTransId="{72FF7585-607B-9746-B080-C39135BD2747}"/>
    <dgm:cxn modelId="{520CA0CE-71E7-3845-82B4-2448067AAEE2}" type="presOf" srcId="{6178DC20-693A-5D49-9A47-A0703C666F9D}" destId="{787F7115-ADE5-3C45-8193-A9F0C78184D5}" srcOrd="0" destOrd="0" presId="urn:microsoft.com/office/officeart/2005/8/layout/vList2"/>
    <dgm:cxn modelId="{7C118E15-6E05-B245-A13B-E5949A39410F}" type="presOf" srcId="{7530882A-7217-A74F-9E27-D8D4B6A25965}" destId="{DA54B395-A515-0C4C-9D44-12C025383EA9}" srcOrd="0" destOrd="0" presId="urn:microsoft.com/office/officeart/2005/8/layout/vList2"/>
    <dgm:cxn modelId="{C1A4EA61-9479-9B44-9A5A-5C02E232718A}" type="presOf" srcId="{25A8B188-FDDD-004B-8D6E-279006691F78}" destId="{EE8B8D41-CEBC-0E45-9B07-897FC18990E8}" srcOrd="0" destOrd="1" presId="urn:microsoft.com/office/officeart/2005/8/layout/vList2"/>
    <dgm:cxn modelId="{BD26EFDF-FA56-0840-A73D-8B86DE7E4817}" type="presOf" srcId="{1C465F51-67EA-AD42-8B43-5232DCB86D27}" destId="{ADE54FC6-D5CC-2445-AD78-6DAEB589F674}" srcOrd="0" destOrd="0" presId="urn:microsoft.com/office/officeart/2005/8/layout/vList2"/>
    <dgm:cxn modelId="{3AE40E81-FFB6-164C-A4E8-E3E016158096}" srcId="{7530882A-7217-A74F-9E27-D8D4B6A25965}" destId="{B29CF15A-7DF5-CE47-9E02-DBB7A133560F}" srcOrd="1" destOrd="0" parTransId="{8F860074-7F73-D642-A45B-35CD766207F6}" sibTransId="{83EDB0C0-C358-C14D-9CA6-605AE9A774AA}"/>
    <dgm:cxn modelId="{78BB3F0F-B638-674E-88A5-50B41D55A8C4}" type="presOf" srcId="{B29CF15A-7DF5-CE47-9E02-DBB7A133560F}" destId="{B8DDFDE5-37E2-4447-812A-B372849BC6B9}" srcOrd="0" destOrd="0" presId="urn:microsoft.com/office/officeart/2005/8/layout/vList2"/>
    <dgm:cxn modelId="{47DE4AEC-C33C-A349-B98E-87E869DCD43D}" type="presOf" srcId="{BB449A6A-1494-7B4D-B6B7-B3229345962E}" destId="{8EC9A7E6-C45E-0946-8A0A-896F1C602A2B}" srcOrd="0" destOrd="0" presId="urn:microsoft.com/office/officeart/2005/8/layout/vList2"/>
    <dgm:cxn modelId="{ED891534-C131-3D4B-9D78-C350CFAF662B}" srcId="{BB449A6A-1494-7B4D-B6B7-B3229345962E}" destId="{25A8B188-FDDD-004B-8D6E-279006691F78}" srcOrd="1" destOrd="0" parTransId="{D11E1201-D142-AF48-83D0-ABB5F3E093C8}" sibTransId="{4AF17833-AE81-DC41-B22F-91591BD31AF3}"/>
    <dgm:cxn modelId="{44E8A93E-2DC5-7249-BB1F-2B0716AACD3B}" srcId="{7530882A-7217-A74F-9E27-D8D4B6A25965}" destId="{1C465F51-67EA-AD42-8B43-5232DCB86D27}" srcOrd="2" destOrd="0" parTransId="{65CBB599-CE63-9E4F-A2EF-CFAE138FC685}" sibTransId="{3C700831-B391-D54E-AD62-E21CDA7D1A94}"/>
    <dgm:cxn modelId="{EEBBFA13-49F9-A74F-9E7F-9FD6485E044C}" type="presParOf" srcId="{DA54B395-A515-0C4C-9D44-12C025383EA9}" destId="{8EC9A7E6-C45E-0946-8A0A-896F1C602A2B}" srcOrd="0" destOrd="0" presId="urn:microsoft.com/office/officeart/2005/8/layout/vList2"/>
    <dgm:cxn modelId="{A336E842-41C7-AF4C-9E28-98A6CDA6E4B5}" type="presParOf" srcId="{DA54B395-A515-0C4C-9D44-12C025383EA9}" destId="{EE8B8D41-CEBC-0E45-9B07-897FC18990E8}" srcOrd="1" destOrd="0" presId="urn:microsoft.com/office/officeart/2005/8/layout/vList2"/>
    <dgm:cxn modelId="{DE2101C7-1406-B745-8EF1-4AB6BF6EDA5D}" type="presParOf" srcId="{DA54B395-A515-0C4C-9D44-12C025383EA9}" destId="{B8DDFDE5-37E2-4447-812A-B372849BC6B9}" srcOrd="2" destOrd="0" presId="urn:microsoft.com/office/officeart/2005/8/layout/vList2"/>
    <dgm:cxn modelId="{20AD837D-DE28-FC4F-A061-5E97888D2787}" type="presParOf" srcId="{DA54B395-A515-0C4C-9D44-12C025383EA9}" destId="{8E29E86B-4F67-7A47-8620-ABFE36616C5F}" srcOrd="3" destOrd="0" presId="urn:microsoft.com/office/officeart/2005/8/layout/vList2"/>
    <dgm:cxn modelId="{9DD26E68-DB54-3543-A21E-5ED23B183265}" type="presParOf" srcId="{DA54B395-A515-0C4C-9D44-12C025383EA9}" destId="{ADE54FC6-D5CC-2445-AD78-6DAEB589F674}" srcOrd="4" destOrd="0" presId="urn:microsoft.com/office/officeart/2005/8/layout/vList2"/>
    <dgm:cxn modelId="{A06CBC3D-9C58-2D4C-A10D-5F1F6A27800A}" type="presParOf" srcId="{DA54B395-A515-0C4C-9D44-12C025383EA9}" destId="{787F7115-ADE5-3C45-8193-A9F0C78184D5}" srcOrd="5"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DA75476-EA6A-5B43-895C-D1C458A5BB88}" type="doc">
      <dgm:prSet loTypeId="urn:microsoft.com/office/officeart/2005/8/layout/lProcess3" loCatId="process" qsTypeId="urn:microsoft.com/office/officeart/2005/8/quickstyle/simple4" qsCatId="simple" csTypeId="urn:microsoft.com/office/officeart/2005/8/colors/colorful3" csCatId="colorful" phldr="1"/>
      <dgm:spPr/>
      <dgm:t>
        <a:bodyPr/>
        <a:lstStyle/>
        <a:p>
          <a:endParaRPr lang="en-US"/>
        </a:p>
      </dgm:t>
    </dgm:pt>
    <dgm:pt modelId="{88E27C26-8BCD-BF4A-B34B-1F782444EC4C}">
      <dgm:prSet custT="1"/>
      <dgm:spPr/>
      <dgm:t>
        <a:bodyPr/>
        <a:lstStyle/>
        <a:p>
          <a:pPr rtl="0"/>
          <a:r>
            <a:rPr lang="en-US" sz="2400" dirty="0" smtClean="0"/>
            <a:t>Behavior in either of the columns  to the right of thick vertical line is in the competent range</a:t>
          </a:r>
          <a:endParaRPr lang="en-US" sz="2400" dirty="0"/>
        </a:p>
      </dgm:t>
    </dgm:pt>
    <dgm:pt modelId="{D4CE13E0-1727-6343-8E6E-74C93523D3E2}" type="parTrans" cxnId="{71387530-3328-DA42-AD8C-C250597D54FF}">
      <dgm:prSet/>
      <dgm:spPr/>
      <dgm:t>
        <a:bodyPr/>
        <a:lstStyle/>
        <a:p>
          <a:endParaRPr lang="en-US"/>
        </a:p>
      </dgm:t>
    </dgm:pt>
    <dgm:pt modelId="{82299608-5161-2949-BEEE-240FF88010BA}" type="sibTrans" cxnId="{71387530-3328-DA42-AD8C-C250597D54FF}">
      <dgm:prSet/>
      <dgm:spPr/>
      <dgm:t>
        <a:bodyPr/>
        <a:lstStyle/>
        <a:p>
          <a:endParaRPr lang="en-US"/>
        </a:p>
      </dgm:t>
    </dgm:pt>
    <dgm:pt modelId="{B7FDBE2A-92FC-6F49-9E16-DCFE595842D1}">
      <dgm:prSet custT="1"/>
      <dgm:spPr/>
      <dgm:t>
        <a:bodyPr/>
        <a:lstStyle/>
        <a:p>
          <a:pPr rtl="0"/>
          <a:r>
            <a:rPr lang="en-US" sz="2800" dirty="0" smtClean="0"/>
            <a:t>Observers mark accurately and avoid giving the benefit of the doubt</a:t>
          </a:r>
          <a:endParaRPr lang="en-US" sz="2800" dirty="0"/>
        </a:p>
      </dgm:t>
    </dgm:pt>
    <dgm:pt modelId="{AFBDE11D-B4D1-BC45-AD58-57B9A84A6E21}" type="parTrans" cxnId="{BB736532-0C9B-1843-A540-274BEDE41C3B}">
      <dgm:prSet/>
      <dgm:spPr/>
      <dgm:t>
        <a:bodyPr/>
        <a:lstStyle/>
        <a:p>
          <a:endParaRPr lang="en-US"/>
        </a:p>
      </dgm:t>
    </dgm:pt>
    <dgm:pt modelId="{7438E330-E9A7-954E-8A8D-D2C50BD15EF2}" type="sibTrans" cxnId="{BB736532-0C9B-1843-A540-274BEDE41C3B}">
      <dgm:prSet/>
      <dgm:spPr/>
      <dgm:t>
        <a:bodyPr/>
        <a:lstStyle/>
        <a:p>
          <a:endParaRPr lang="en-US"/>
        </a:p>
      </dgm:t>
    </dgm:pt>
    <dgm:pt modelId="{4D4A6890-2BFC-3D49-A5CC-CB30E35D228F}">
      <dgm:prSet custT="1"/>
      <dgm:spPr/>
      <dgm:t>
        <a:bodyPr/>
        <a:lstStyle/>
        <a:p>
          <a:pPr rtl="0"/>
          <a:r>
            <a:rPr lang="en-US" sz="2000" dirty="0" smtClean="0"/>
            <a:t>Feedback is best:</a:t>
          </a:r>
          <a:endParaRPr lang="en-US" sz="2000" dirty="0"/>
        </a:p>
      </dgm:t>
    </dgm:pt>
    <dgm:pt modelId="{4CF38E5C-7368-F348-89A6-C446B2FBAA40}" type="parTrans" cxnId="{29886212-F311-3641-BCFD-D10AF9D54E27}">
      <dgm:prSet/>
      <dgm:spPr/>
      <dgm:t>
        <a:bodyPr/>
        <a:lstStyle/>
        <a:p>
          <a:endParaRPr lang="en-US"/>
        </a:p>
      </dgm:t>
    </dgm:pt>
    <dgm:pt modelId="{31DF0114-BAA8-BA42-BCFA-8891843E41C5}" type="sibTrans" cxnId="{29886212-F311-3641-BCFD-D10AF9D54E27}">
      <dgm:prSet/>
      <dgm:spPr/>
      <dgm:t>
        <a:bodyPr/>
        <a:lstStyle/>
        <a:p>
          <a:endParaRPr lang="en-US"/>
        </a:p>
      </dgm:t>
    </dgm:pt>
    <dgm:pt modelId="{5E75458B-9D8C-8543-AA7C-888FEC192A0E}">
      <dgm:prSet custT="1"/>
      <dgm:spPr/>
      <dgm:t>
        <a:bodyPr/>
        <a:lstStyle/>
        <a:p>
          <a:pPr rtl="0"/>
          <a:r>
            <a:rPr lang="en-US" sz="2000" dirty="0" smtClean="0"/>
            <a:t>When solicited</a:t>
          </a:r>
          <a:endParaRPr lang="en-US" sz="2000" dirty="0"/>
        </a:p>
      </dgm:t>
    </dgm:pt>
    <dgm:pt modelId="{7D6710E0-31B1-7B42-A145-67F1578E59D6}" type="parTrans" cxnId="{2585E300-B87B-3D4A-855D-A06F85974E6F}">
      <dgm:prSet/>
      <dgm:spPr/>
      <dgm:t>
        <a:bodyPr/>
        <a:lstStyle/>
        <a:p>
          <a:endParaRPr lang="en-US"/>
        </a:p>
      </dgm:t>
    </dgm:pt>
    <dgm:pt modelId="{7926B0FF-C648-1B47-A8A4-7CD07CF76395}" type="sibTrans" cxnId="{2585E300-B87B-3D4A-855D-A06F85974E6F}">
      <dgm:prSet/>
      <dgm:spPr/>
      <dgm:t>
        <a:bodyPr/>
        <a:lstStyle/>
        <a:p>
          <a:endParaRPr lang="en-US"/>
        </a:p>
      </dgm:t>
    </dgm:pt>
    <dgm:pt modelId="{DD75696B-B3A1-2A4D-B522-C9CB9C5A5338}">
      <dgm:prSet custT="1"/>
      <dgm:spPr/>
      <dgm:t>
        <a:bodyPr/>
        <a:lstStyle/>
        <a:p>
          <a:pPr rtl="0"/>
          <a:r>
            <a:rPr lang="en-US" sz="2000" dirty="0" smtClean="0"/>
            <a:t>Specific, rather than general</a:t>
          </a:r>
          <a:endParaRPr lang="en-US" sz="2000" dirty="0"/>
        </a:p>
      </dgm:t>
    </dgm:pt>
    <dgm:pt modelId="{1F5CAB8E-FA36-AD4F-B958-B8B472177C49}" type="parTrans" cxnId="{0E80D3DB-EF77-F442-B778-A039C9E24CFE}">
      <dgm:prSet/>
      <dgm:spPr/>
      <dgm:t>
        <a:bodyPr/>
        <a:lstStyle/>
        <a:p>
          <a:endParaRPr lang="en-US"/>
        </a:p>
      </dgm:t>
    </dgm:pt>
    <dgm:pt modelId="{C60AA529-BE8B-9E4D-B70C-1F613FD90AC4}" type="sibTrans" cxnId="{0E80D3DB-EF77-F442-B778-A039C9E24CFE}">
      <dgm:prSet/>
      <dgm:spPr/>
      <dgm:t>
        <a:bodyPr/>
        <a:lstStyle/>
        <a:p>
          <a:endParaRPr lang="en-US"/>
        </a:p>
      </dgm:t>
    </dgm:pt>
    <dgm:pt modelId="{F58052A9-DC73-934A-A541-F3258958657D}">
      <dgm:prSet custT="1"/>
      <dgm:spPr/>
      <dgm:t>
        <a:bodyPr/>
        <a:lstStyle/>
        <a:p>
          <a:pPr rtl="0"/>
          <a:r>
            <a:rPr lang="en-US" sz="2000" dirty="0" smtClean="0"/>
            <a:t>Curious, not judgmental</a:t>
          </a:r>
          <a:endParaRPr lang="en-US" sz="2000" dirty="0"/>
        </a:p>
      </dgm:t>
    </dgm:pt>
    <dgm:pt modelId="{BD7C92EF-3B36-824C-959C-1E92D99C499F}" type="parTrans" cxnId="{1D092B26-7C21-BA4B-ABBF-BBA5D15B7EC4}">
      <dgm:prSet/>
      <dgm:spPr/>
      <dgm:t>
        <a:bodyPr/>
        <a:lstStyle/>
        <a:p>
          <a:endParaRPr lang="en-US"/>
        </a:p>
      </dgm:t>
    </dgm:pt>
    <dgm:pt modelId="{44CA6D20-FB01-2641-8691-9B7FAB62848F}" type="sibTrans" cxnId="{1D092B26-7C21-BA4B-ABBF-BBA5D15B7EC4}">
      <dgm:prSet/>
      <dgm:spPr/>
      <dgm:t>
        <a:bodyPr/>
        <a:lstStyle/>
        <a:p>
          <a:endParaRPr lang="en-US"/>
        </a:p>
      </dgm:t>
    </dgm:pt>
    <dgm:pt modelId="{BDF4238F-B02E-8243-852F-C557C496F3C9}" type="pres">
      <dgm:prSet presAssocID="{6DA75476-EA6A-5B43-895C-D1C458A5BB88}" presName="Name0" presStyleCnt="0">
        <dgm:presLayoutVars>
          <dgm:chPref val="3"/>
          <dgm:dir/>
          <dgm:animLvl val="lvl"/>
          <dgm:resizeHandles/>
        </dgm:presLayoutVars>
      </dgm:prSet>
      <dgm:spPr/>
      <dgm:t>
        <a:bodyPr/>
        <a:lstStyle/>
        <a:p>
          <a:endParaRPr lang="en-US"/>
        </a:p>
      </dgm:t>
    </dgm:pt>
    <dgm:pt modelId="{7D4A4513-6943-6542-91B1-BD4BE0F02E09}" type="pres">
      <dgm:prSet presAssocID="{88E27C26-8BCD-BF4A-B34B-1F782444EC4C}" presName="horFlow" presStyleCnt="0"/>
      <dgm:spPr/>
    </dgm:pt>
    <dgm:pt modelId="{354A8A16-6573-6D4B-9557-9A8E5102B3D2}" type="pres">
      <dgm:prSet presAssocID="{88E27C26-8BCD-BF4A-B34B-1F782444EC4C}" presName="bigChev" presStyleLbl="node1" presStyleIdx="0" presStyleCnt="3" custScaleX="354052" custLinFactY="-2346" custLinFactNeighborX="0" custLinFactNeighborY="-100000"/>
      <dgm:spPr/>
      <dgm:t>
        <a:bodyPr/>
        <a:lstStyle/>
        <a:p>
          <a:endParaRPr lang="en-US"/>
        </a:p>
      </dgm:t>
    </dgm:pt>
    <dgm:pt modelId="{377B8B97-08AD-7F44-9166-E5A908BB6D34}" type="pres">
      <dgm:prSet presAssocID="{88E27C26-8BCD-BF4A-B34B-1F782444EC4C}" presName="vSp" presStyleCnt="0"/>
      <dgm:spPr/>
    </dgm:pt>
    <dgm:pt modelId="{E5DD1ED7-2CF8-2F43-8ACE-ED2203661EC5}" type="pres">
      <dgm:prSet presAssocID="{B7FDBE2A-92FC-6F49-9E16-DCFE595842D1}" presName="horFlow" presStyleCnt="0"/>
      <dgm:spPr/>
    </dgm:pt>
    <dgm:pt modelId="{2F252AB1-9359-9547-8245-678918724EE9}" type="pres">
      <dgm:prSet presAssocID="{B7FDBE2A-92FC-6F49-9E16-DCFE595842D1}" presName="bigChev" presStyleLbl="node1" presStyleIdx="1" presStyleCnt="3" custScaleX="367025"/>
      <dgm:spPr/>
      <dgm:t>
        <a:bodyPr/>
        <a:lstStyle/>
        <a:p>
          <a:endParaRPr lang="en-US"/>
        </a:p>
      </dgm:t>
    </dgm:pt>
    <dgm:pt modelId="{55E4BB25-DABC-E449-86AC-98ED040DE5C5}" type="pres">
      <dgm:prSet presAssocID="{B7FDBE2A-92FC-6F49-9E16-DCFE595842D1}" presName="vSp" presStyleCnt="0"/>
      <dgm:spPr/>
    </dgm:pt>
    <dgm:pt modelId="{38E16824-BADF-724F-8C13-7737EE2F5705}" type="pres">
      <dgm:prSet presAssocID="{4D4A6890-2BFC-3D49-A5CC-CB30E35D228F}" presName="horFlow" presStyleCnt="0"/>
      <dgm:spPr/>
    </dgm:pt>
    <dgm:pt modelId="{F9CE32C1-6BB2-E841-9F04-25B547AA9C70}" type="pres">
      <dgm:prSet presAssocID="{4D4A6890-2BFC-3D49-A5CC-CB30E35D228F}" presName="bigChev" presStyleLbl="node1" presStyleIdx="2" presStyleCnt="3" custScaleX="100418" custLinFactY="1014" custLinFactNeighborX="0" custLinFactNeighborY="100000"/>
      <dgm:spPr/>
      <dgm:t>
        <a:bodyPr/>
        <a:lstStyle/>
        <a:p>
          <a:endParaRPr lang="en-US"/>
        </a:p>
      </dgm:t>
    </dgm:pt>
    <dgm:pt modelId="{7ED3D2D4-CBBE-7344-9064-E84D096A2B44}" type="pres">
      <dgm:prSet presAssocID="{7D6710E0-31B1-7B42-A145-67F1578E59D6}" presName="parTrans" presStyleCnt="0"/>
      <dgm:spPr/>
    </dgm:pt>
    <dgm:pt modelId="{E2B82725-5828-EC46-AED7-BA3DFDD88401}" type="pres">
      <dgm:prSet presAssocID="{5E75458B-9D8C-8543-AA7C-888FEC192A0E}" presName="node" presStyleLbl="alignAccFollowNode1" presStyleIdx="0" presStyleCnt="3" custLinFactY="21705" custLinFactNeighborX="0" custLinFactNeighborY="100000">
        <dgm:presLayoutVars>
          <dgm:bulletEnabled val="1"/>
        </dgm:presLayoutVars>
      </dgm:prSet>
      <dgm:spPr/>
      <dgm:t>
        <a:bodyPr/>
        <a:lstStyle/>
        <a:p>
          <a:endParaRPr lang="en-US"/>
        </a:p>
      </dgm:t>
    </dgm:pt>
    <dgm:pt modelId="{81B461F9-D348-DD41-A374-D21DEC1B6077}" type="pres">
      <dgm:prSet presAssocID="{7926B0FF-C648-1B47-A8A4-7CD07CF76395}" presName="sibTrans" presStyleCnt="0"/>
      <dgm:spPr/>
    </dgm:pt>
    <dgm:pt modelId="{4EE277F4-5E3B-344A-9ACE-D8ACFD0D8672}" type="pres">
      <dgm:prSet presAssocID="{DD75696B-B3A1-2A4D-B522-C9CB9C5A5338}" presName="node" presStyleLbl="alignAccFollowNode1" presStyleIdx="1" presStyleCnt="3" custScaleX="123888" custLinFactY="21705" custLinFactNeighborX="0" custLinFactNeighborY="100000">
        <dgm:presLayoutVars>
          <dgm:bulletEnabled val="1"/>
        </dgm:presLayoutVars>
      </dgm:prSet>
      <dgm:spPr/>
      <dgm:t>
        <a:bodyPr/>
        <a:lstStyle/>
        <a:p>
          <a:endParaRPr lang="en-US"/>
        </a:p>
      </dgm:t>
    </dgm:pt>
    <dgm:pt modelId="{738692C6-7C8D-DC46-957E-FAB425137D18}" type="pres">
      <dgm:prSet presAssocID="{C60AA529-BE8B-9E4D-B70C-1F613FD90AC4}" presName="sibTrans" presStyleCnt="0"/>
      <dgm:spPr/>
    </dgm:pt>
    <dgm:pt modelId="{C4EC4ACC-8497-E845-A0E8-EA4652314F1F}" type="pres">
      <dgm:prSet presAssocID="{F58052A9-DC73-934A-A541-F3258958657D}" presName="node" presStyleLbl="alignAccFollowNode1" presStyleIdx="2" presStyleCnt="3" custScaleX="127685" custLinFactY="23339" custLinFactNeighborX="32680" custLinFactNeighborY="100000">
        <dgm:presLayoutVars>
          <dgm:bulletEnabled val="1"/>
        </dgm:presLayoutVars>
      </dgm:prSet>
      <dgm:spPr/>
      <dgm:t>
        <a:bodyPr/>
        <a:lstStyle/>
        <a:p>
          <a:endParaRPr lang="en-US"/>
        </a:p>
      </dgm:t>
    </dgm:pt>
  </dgm:ptLst>
  <dgm:cxnLst>
    <dgm:cxn modelId="{F0ED959F-7C23-694D-B3C1-DDC3A9A7857D}" type="presOf" srcId="{5E75458B-9D8C-8543-AA7C-888FEC192A0E}" destId="{E2B82725-5828-EC46-AED7-BA3DFDD88401}" srcOrd="0" destOrd="0" presId="urn:microsoft.com/office/officeart/2005/8/layout/lProcess3"/>
    <dgm:cxn modelId="{3BE2A9AD-9488-8B4A-B1DC-E2D799E554AF}" type="presOf" srcId="{DD75696B-B3A1-2A4D-B522-C9CB9C5A5338}" destId="{4EE277F4-5E3B-344A-9ACE-D8ACFD0D8672}" srcOrd="0" destOrd="0" presId="urn:microsoft.com/office/officeart/2005/8/layout/lProcess3"/>
    <dgm:cxn modelId="{1D092B26-7C21-BA4B-ABBF-BBA5D15B7EC4}" srcId="{4D4A6890-2BFC-3D49-A5CC-CB30E35D228F}" destId="{F58052A9-DC73-934A-A541-F3258958657D}" srcOrd="2" destOrd="0" parTransId="{BD7C92EF-3B36-824C-959C-1E92D99C499F}" sibTransId="{44CA6D20-FB01-2641-8691-9B7FAB62848F}"/>
    <dgm:cxn modelId="{1AFDC2F3-FB1D-F249-BF8F-2B8773AFEB78}" type="presOf" srcId="{6DA75476-EA6A-5B43-895C-D1C458A5BB88}" destId="{BDF4238F-B02E-8243-852F-C557C496F3C9}" srcOrd="0" destOrd="0" presId="urn:microsoft.com/office/officeart/2005/8/layout/lProcess3"/>
    <dgm:cxn modelId="{BB736532-0C9B-1843-A540-274BEDE41C3B}" srcId="{6DA75476-EA6A-5B43-895C-D1C458A5BB88}" destId="{B7FDBE2A-92FC-6F49-9E16-DCFE595842D1}" srcOrd="1" destOrd="0" parTransId="{AFBDE11D-B4D1-BC45-AD58-57B9A84A6E21}" sibTransId="{7438E330-E9A7-954E-8A8D-D2C50BD15EF2}"/>
    <dgm:cxn modelId="{9D185A98-91E6-CE4C-B582-BD9670B61E3E}" type="presOf" srcId="{88E27C26-8BCD-BF4A-B34B-1F782444EC4C}" destId="{354A8A16-6573-6D4B-9557-9A8E5102B3D2}" srcOrd="0" destOrd="0" presId="urn:microsoft.com/office/officeart/2005/8/layout/lProcess3"/>
    <dgm:cxn modelId="{0E80D3DB-EF77-F442-B778-A039C9E24CFE}" srcId="{4D4A6890-2BFC-3D49-A5CC-CB30E35D228F}" destId="{DD75696B-B3A1-2A4D-B522-C9CB9C5A5338}" srcOrd="1" destOrd="0" parTransId="{1F5CAB8E-FA36-AD4F-B958-B8B472177C49}" sibTransId="{C60AA529-BE8B-9E4D-B70C-1F613FD90AC4}"/>
    <dgm:cxn modelId="{C7C6DDC7-C5CF-0746-AC0F-A3A886DB3C3F}" type="presOf" srcId="{B7FDBE2A-92FC-6F49-9E16-DCFE595842D1}" destId="{2F252AB1-9359-9547-8245-678918724EE9}" srcOrd="0" destOrd="0" presId="urn:microsoft.com/office/officeart/2005/8/layout/lProcess3"/>
    <dgm:cxn modelId="{97C36136-F9B3-9443-93C9-03FB3F03142A}" type="presOf" srcId="{4D4A6890-2BFC-3D49-A5CC-CB30E35D228F}" destId="{F9CE32C1-6BB2-E841-9F04-25B547AA9C70}" srcOrd="0" destOrd="0" presId="urn:microsoft.com/office/officeart/2005/8/layout/lProcess3"/>
    <dgm:cxn modelId="{71387530-3328-DA42-AD8C-C250597D54FF}" srcId="{6DA75476-EA6A-5B43-895C-D1C458A5BB88}" destId="{88E27C26-8BCD-BF4A-B34B-1F782444EC4C}" srcOrd="0" destOrd="0" parTransId="{D4CE13E0-1727-6343-8E6E-74C93523D3E2}" sibTransId="{82299608-5161-2949-BEEE-240FF88010BA}"/>
    <dgm:cxn modelId="{7B1EC7E1-B2B1-2144-8B59-D72F2DD61E47}" type="presOf" srcId="{F58052A9-DC73-934A-A541-F3258958657D}" destId="{C4EC4ACC-8497-E845-A0E8-EA4652314F1F}" srcOrd="0" destOrd="0" presId="urn:microsoft.com/office/officeart/2005/8/layout/lProcess3"/>
    <dgm:cxn modelId="{29886212-F311-3641-BCFD-D10AF9D54E27}" srcId="{6DA75476-EA6A-5B43-895C-D1C458A5BB88}" destId="{4D4A6890-2BFC-3D49-A5CC-CB30E35D228F}" srcOrd="2" destOrd="0" parTransId="{4CF38E5C-7368-F348-89A6-C446B2FBAA40}" sibTransId="{31DF0114-BAA8-BA42-BCFA-8891843E41C5}"/>
    <dgm:cxn modelId="{2585E300-B87B-3D4A-855D-A06F85974E6F}" srcId="{4D4A6890-2BFC-3D49-A5CC-CB30E35D228F}" destId="{5E75458B-9D8C-8543-AA7C-888FEC192A0E}" srcOrd="0" destOrd="0" parTransId="{7D6710E0-31B1-7B42-A145-67F1578E59D6}" sibTransId="{7926B0FF-C648-1B47-A8A4-7CD07CF76395}"/>
    <dgm:cxn modelId="{6ED08DE8-7EF8-E942-9521-B874508EA506}" type="presParOf" srcId="{BDF4238F-B02E-8243-852F-C557C496F3C9}" destId="{7D4A4513-6943-6542-91B1-BD4BE0F02E09}" srcOrd="0" destOrd="0" presId="urn:microsoft.com/office/officeart/2005/8/layout/lProcess3"/>
    <dgm:cxn modelId="{A97B9134-8434-A043-9B79-3876E3356847}" type="presParOf" srcId="{7D4A4513-6943-6542-91B1-BD4BE0F02E09}" destId="{354A8A16-6573-6D4B-9557-9A8E5102B3D2}" srcOrd="0" destOrd="0" presId="urn:microsoft.com/office/officeart/2005/8/layout/lProcess3"/>
    <dgm:cxn modelId="{93B7AB58-4DB8-114B-8D29-27FDE2C7A8FE}" type="presParOf" srcId="{BDF4238F-B02E-8243-852F-C557C496F3C9}" destId="{377B8B97-08AD-7F44-9166-E5A908BB6D34}" srcOrd="1" destOrd="0" presId="urn:microsoft.com/office/officeart/2005/8/layout/lProcess3"/>
    <dgm:cxn modelId="{278A242C-42E4-F14B-8EF3-4A3CA5FB6AB3}" type="presParOf" srcId="{BDF4238F-B02E-8243-852F-C557C496F3C9}" destId="{E5DD1ED7-2CF8-2F43-8ACE-ED2203661EC5}" srcOrd="2" destOrd="0" presId="urn:microsoft.com/office/officeart/2005/8/layout/lProcess3"/>
    <dgm:cxn modelId="{6A1A1E8A-CA8A-D345-A556-3E8A61E68DE5}" type="presParOf" srcId="{E5DD1ED7-2CF8-2F43-8ACE-ED2203661EC5}" destId="{2F252AB1-9359-9547-8245-678918724EE9}" srcOrd="0" destOrd="0" presId="urn:microsoft.com/office/officeart/2005/8/layout/lProcess3"/>
    <dgm:cxn modelId="{4CEC1484-B9BA-4649-A3A9-5DBAAB418F2E}" type="presParOf" srcId="{BDF4238F-B02E-8243-852F-C557C496F3C9}" destId="{55E4BB25-DABC-E449-86AC-98ED040DE5C5}" srcOrd="3" destOrd="0" presId="urn:microsoft.com/office/officeart/2005/8/layout/lProcess3"/>
    <dgm:cxn modelId="{C5CACC22-F1BF-1F4B-B9D3-8C3413984329}" type="presParOf" srcId="{BDF4238F-B02E-8243-852F-C557C496F3C9}" destId="{38E16824-BADF-724F-8C13-7737EE2F5705}" srcOrd="4" destOrd="0" presId="urn:microsoft.com/office/officeart/2005/8/layout/lProcess3"/>
    <dgm:cxn modelId="{B0FAF8D5-3F44-1E40-A36B-588FE5079E38}" type="presParOf" srcId="{38E16824-BADF-724F-8C13-7737EE2F5705}" destId="{F9CE32C1-6BB2-E841-9F04-25B547AA9C70}" srcOrd="0" destOrd="0" presId="urn:microsoft.com/office/officeart/2005/8/layout/lProcess3"/>
    <dgm:cxn modelId="{86559ADC-C6F7-794C-8345-E0C1170F9252}" type="presParOf" srcId="{38E16824-BADF-724F-8C13-7737EE2F5705}" destId="{7ED3D2D4-CBBE-7344-9064-E84D096A2B44}" srcOrd="1" destOrd="0" presId="urn:microsoft.com/office/officeart/2005/8/layout/lProcess3"/>
    <dgm:cxn modelId="{2CF63007-4BC7-F441-A486-5F7A7BEFE07E}" type="presParOf" srcId="{38E16824-BADF-724F-8C13-7737EE2F5705}" destId="{E2B82725-5828-EC46-AED7-BA3DFDD88401}" srcOrd="2" destOrd="0" presId="urn:microsoft.com/office/officeart/2005/8/layout/lProcess3"/>
    <dgm:cxn modelId="{916006D0-2936-8049-ACED-BA9D3F09A57B}" type="presParOf" srcId="{38E16824-BADF-724F-8C13-7737EE2F5705}" destId="{81B461F9-D348-DD41-A374-D21DEC1B6077}" srcOrd="3" destOrd="0" presId="urn:microsoft.com/office/officeart/2005/8/layout/lProcess3"/>
    <dgm:cxn modelId="{2B1E4B49-7E18-4548-8FB1-D8B88CB1CDCD}" type="presParOf" srcId="{38E16824-BADF-724F-8C13-7737EE2F5705}" destId="{4EE277F4-5E3B-344A-9ACE-D8ACFD0D8672}" srcOrd="4" destOrd="0" presId="urn:microsoft.com/office/officeart/2005/8/layout/lProcess3"/>
    <dgm:cxn modelId="{D4C55816-83A5-A54E-A6D0-E097A731D07D}" type="presParOf" srcId="{38E16824-BADF-724F-8C13-7737EE2F5705}" destId="{738692C6-7C8D-DC46-957E-FAB425137D18}" srcOrd="5" destOrd="0" presId="urn:microsoft.com/office/officeart/2005/8/layout/lProcess3"/>
    <dgm:cxn modelId="{3574D68E-BAD9-194B-B751-FF69E3249813}" type="presParOf" srcId="{38E16824-BADF-724F-8C13-7737EE2F5705}" destId="{C4EC4ACC-8497-E845-A0E8-EA4652314F1F}" srcOrd="6" destOrd="0" presId="urn:microsoft.com/office/officeart/2005/8/layout/l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0CF0FCE-3384-F04B-8830-07D6F9A36701}" type="doc">
      <dgm:prSet loTypeId="urn:microsoft.com/office/officeart/2005/8/layout/default" loCatId="" qsTypeId="urn:microsoft.com/office/officeart/2005/8/quickstyle/simple4" qsCatId="simple" csTypeId="urn:microsoft.com/office/officeart/2005/8/colors/accent1_2" csCatId="accent1" phldr="1"/>
      <dgm:spPr/>
      <dgm:t>
        <a:bodyPr/>
        <a:lstStyle/>
        <a:p>
          <a:endParaRPr lang="en-US"/>
        </a:p>
      </dgm:t>
    </dgm:pt>
    <dgm:pt modelId="{E6E55273-1BF0-C742-B2B4-20DC018D2383}">
      <dgm:prSet/>
      <dgm:spPr/>
      <dgm:t>
        <a:bodyPr/>
        <a:lstStyle/>
        <a:p>
          <a:pPr rtl="0"/>
          <a:r>
            <a:rPr lang="en-US" dirty="0" smtClean="0">
              <a:solidFill>
                <a:schemeClr val="accent3">
                  <a:lumMod val="50000"/>
                </a:schemeClr>
              </a:solidFill>
            </a:rPr>
            <a:t>Find a partner:</a:t>
          </a:r>
        </a:p>
      </dgm:t>
    </dgm:pt>
    <dgm:pt modelId="{65019A24-21EF-8649-A111-907C7D21E588}" type="parTrans" cxnId="{8F5E0539-480C-DA45-9663-9658F8CEE2C0}">
      <dgm:prSet/>
      <dgm:spPr/>
      <dgm:t>
        <a:bodyPr/>
        <a:lstStyle/>
        <a:p>
          <a:endParaRPr lang="en-US"/>
        </a:p>
      </dgm:t>
    </dgm:pt>
    <dgm:pt modelId="{B1D6C132-DC7D-BD46-BDD0-E493796B6FA3}" type="sibTrans" cxnId="{8F5E0539-480C-DA45-9663-9658F8CEE2C0}">
      <dgm:prSet/>
      <dgm:spPr/>
      <dgm:t>
        <a:bodyPr/>
        <a:lstStyle/>
        <a:p>
          <a:endParaRPr lang="en-US"/>
        </a:p>
      </dgm:t>
    </dgm:pt>
    <dgm:pt modelId="{06626115-D04A-0F4C-891D-8364F0523C14}">
      <dgm:prSet/>
      <dgm:spPr/>
      <dgm:t>
        <a:bodyPr/>
        <a:lstStyle/>
        <a:p>
          <a:pPr rtl="0"/>
          <a:r>
            <a:rPr lang="en-US" dirty="0" smtClean="0">
              <a:solidFill>
                <a:schemeClr val="accent3">
                  <a:lumMod val="50000"/>
                </a:schemeClr>
              </a:solidFill>
            </a:rPr>
            <a:t>What could be improved?</a:t>
          </a:r>
          <a:endParaRPr lang="en-US" dirty="0">
            <a:solidFill>
              <a:schemeClr val="accent3">
                <a:lumMod val="50000"/>
              </a:schemeClr>
            </a:solidFill>
          </a:endParaRPr>
        </a:p>
      </dgm:t>
    </dgm:pt>
    <dgm:pt modelId="{0458030D-95C1-AC44-A2FE-EC48BF12A8B2}" type="parTrans" cxnId="{C03D9C7A-A678-AA42-991A-708061D296F4}">
      <dgm:prSet/>
      <dgm:spPr/>
      <dgm:t>
        <a:bodyPr/>
        <a:lstStyle/>
        <a:p>
          <a:endParaRPr lang="en-US"/>
        </a:p>
      </dgm:t>
    </dgm:pt>
    <dgm:pt modelId="{E8209721-79A8-424B-AED7-E9A09134ACD1}" type="sibTrans" cxnId="{C03D9C7A-A678-AA42-991A-708061D296F4}">
      <dgm:prSet/>
      <dgm:spPr/>
      <dgm:t>
        <a:bodyPr/>
        <a:lstStyle/>
        <a:p>
          <a:endParaRPr lang="en-US"/>
        </a:p>
      </dgm:t>
    </dgm:pt>
    <dgm:pt modelId="{7EAA9468-2C95-4540-BFC9-A453F4043D35}">
      <dgm:prSet/>
      <dgm:spPr/>
      <dgm:t>
        <a:bodyPr/>
        <a:lstStyle/>
        <a:p>
          <a:pPr rtl="0"/>
          <a:r>
            <a:rPr lang="en-US" dirty="0" smtClean="0">
              <a:solidFill>
                <a:schemeClr val="accent3">
                  <a:lumMod val="50000"/>
                </a:schemeClr>
              </a:solidFill>
            </a:rPr>
            <a:t>What would be your first suggestion for improvement?</a:t>
          </a:r>
          <a:endParaRPr lang="en-US" dirty="0">
            <a:solidFill>
              <a:schemeClr val="accent3">
                <a:lumMod val="50000"/>
              </a:schemeClr>
            </a:solidFill>
          </a:endParaRPr>
        </a:p>
      </dgm:t>
    </dgm:pt>
    <dgm:pt modelId="{9D663693-EB7B-9D42-8A3D-88CC699C1EB6}" type="parTrans" cxnId="{E153CDAF-972E-7043-ADDD-127409C68D59}">
      <dgm:prSet/>
      <dgm:spPr/>
      <dgm:t>
        <a:bodyPr/>
        <a:lstStyle/>
        <a:p>
          <a:endParaRPr lang="en-US"/>
        </a:p>
      </dgm:t>
    </dgm:pt>
    <dgm:pt modelId="{E01C1C36-5E90-2445-8FB1-87378B15134D}" type="sibTrans" cxnId="{E153CDAF-972E-7043-ADDD-127409C68D59}">
      <dgm:prSet/>
      <dgm:spPr/>
      <dgm:t>
        <a:bodyPr/>
        <a:lstStyle/>
        <a:p>
          <a:endParaRPr lang="en-US"/>
        </a:p>
      </dgm:t>
    </dgm:pt>
    <dgm:pt modelId="{A0A85A86-47DF-6948-B61B-C7400888D0AF}">
      <dgm:prSet/>
      <dgm:spPr/>
      <dgm:t>
        <a:bodyPr/>
        <a:lstStyle/>
        <a:p>
          <a:pPr rtl="0"/>
          <a:r>
            <a:rPr lang="en-US" dirty="0" smtClean="0">
              <a:solidFill>
                <a:schemeClr val="accent3">
                  <a:lumMod val="50000"/>
                </a:schemeClr>
              </a:solidFill>
            </a:rPr>
            <a:t>What was done well?</a:t>
          </a:r>
          <a:endParaRPr lang="en-US" dirty="0">
            <a:solidFill>
              <a:schemeClr val="accent3">
                <a:lumMod val="50000"/>
              </a:schemeClr>
            </a:solidFill>
          </a:endParaRPr>
        </a:p>
      </dgm:t>
    </dgm:pt>
    <dgm:pt modelId="{F8D7FF3E-BDE9-1C45-BEC4-FF6B2284DC06}" type="parTrans" cxnId="{5E7D51A9-63A8-D34D-B020-CEEEC1B8E528}">
      <dgm:prSet/>
      <dgm:spPr/>
      <dgm:t>
        <a:bodyPr/>
        <a:lstStyle/>
        <a:p>
          <a:endParaRPr lang="en-US"/>
        </a:p>
      </dgm:t>
    </dgm:pt>
    <dgm:pt modelId="{08B08083-F75C-0F45-B9A3-C40F3FB4169B}" type="sibTrans" cxnId="{5E7D51A9-63A8-D34D-B020-CEEEC1B8E528}">
      <dgm:prSet/>
      <dgm:spPr/>
      <dgm:t>
        <a:bodyPr/>
        <a:lstStyle/>
        <a:p>
          <a:endParaRPr lang="en-US"/>
        </a:p>
      </dgm:t>
    </dgm:pt>
    <dgm:pt modelId="{A050ADC4-FC8A-7B47-975E-8644F9CB6D06}" type="pres">
      <dgm:prSet presAssocID="{40CF0FCE-3384-F04B-8830-07D6F9A36701}" presName="diagram" presStyleCnt="0">
        <dgm:presLayoutVars>
          <dgm:dir/>
          <dgm:resizeHandles val="exact"/>
        </dgm:presLayoutVars>
      </dgm:prSet>
      <dgm:spPr/>
      <dgm:t>
        <a:bodyPr/>
        <a:lstStyle/>
        <a:p>
          <a:endParaRPr lang="en-US"/>
        </a:p>
      </dgm:t>
    </dgm:pt>
    <dgm:pt modelId="{E1A615E9-0387-3249-B4C0-F291CEC33891}" type="pres">
      <dgm:prSet presAssocID="{E6E55273-1BF0-C742-B2B4-20DC018D2383}" presName="node" presStyleLbl="node1" presStyleIdx="0" presStyleCnt="1">
        <dgm:presLayoutVars>
          <dgm:bulletEnabled val="1"/>
        </dgm:presLayoutVars>
      </dgm:prSet>
      <dgm:spPr/>
      <dgm:t>
        <a:bodyPr/>
        <a:lstStyle/>
        <a:p>
          <a:endParaRPr lang="en-US"/>
        </a:p>
      </dgm:t>
    </dgm:pt>
  </dgm:ptLst>
  <dgm:cxnLst>
    <dgm:cxn modelId="{E153CDAF-972E-7043-ADDD-127409C68D59}" srcId="{E6E55273-1BF0-C742-B2B4-20DC018D2383}" destId="{7EAA9468-2C95-4540-BFC9-A453F4043D35}" srcOrd="2" destOrd="0" parTransId="{9D663693-EB7B-9D42-8A3D-88CC699C1EB6}" sibTransId="{E01C1C36-5E90-2445-8FB1-87378B15134D}"/>
    <dgm:cxn modelId="{9BAF66B3-7803-D940-8B6F-CB3566B8C41A}" type="presOf" srcId="{40CF0FCE-3384-F04B-8830-07D6F9A36701}" destId="{A050ADC4-FC8A-7B47-975E-8644F9CB6D06}" srcOrd="0" destOrd="0" presId="urn:microsoft.com/office/officeart/2005/8/layout/default"/>
    <dgm:cxn modelId="{8F5E0539-480C-DA45-9663-9658F8CEE2C0}" srcId="{40CF0FCE-3384-F04B-8830-07D6F9A36701}" destId="{E6E55273-1BF0-C742-B2B4-20DC018D2383}" srcOrd="0" destOrd="0" parTransId="{65019A24-21EF-8649-A111-907C7D21E588}" sibTransId="{B1D6C132-DC7D-BD46-BDD0-E493796B6FA3}"/>
    <dgm:cxn modelId="{F7B50772-9898-F14D-A388-32886D945B04}" type="presOf" srcId="{E6E55273-1BF0-C742-B2B4-20DC018D2383}" destId="{E1A615E9-0387-3249-B4C0-F291CEC33891}" srcOrd="0" destOrd="0" presId="urn:microsoft.com/office/officeart/2005/8/layout/default"/>
    <dgm:cxn modelId="{C03D9C7A-A678-AA42-991A-708061D296F4}" srcId="{E6E55273-1BF0-C742-B2B4-20DC018D2383}" destId="{06626115-D04A-0F4C-891D-8364F0523C14}" srcOrd="1" destOrd="0" parTransId="{0458030D-95C1-AC44-A2FE-EC48BF12A8B2}" sibTransId="{E8209721-79A8-424B-AED7-E9A09134ACD1}"/>
    <dgm:cxn modelId="{5E7D51A9-63A8-D34D-B020-CEEEC1B8E528}" srcId="{E6E55273-1BF0-C742-B2B4-20DC018D2383}" destId="{A0A85A86-47DF-6948-B61B-C7400888D0AF}" srcOrd="0" destOrd="0" parTransId="{F8D7FF3E-BDE9-1C45-BEC4-FF6B2284DC06}" sibTransId="{08B08083-F75C-0F45-B9A3-C40F3FB4169B}"/>
    <dgm:cxn modelId="{84535FAE-6959-E94E-9B86-7EE8F8377ECA}" type="presOf" srcId="{7EAA9468-2C95-4540-BFC9-A453F4043D35}" destId="{E1A615E9-0387-3249-B4C0-F291CEC33891}" srcOrd="0" destOrd="3" presId="urn:microsoft.com/office/officeart/2005/8/layout/default"/>
    <dgm:cxn modelId="{4C87BCA0-F2C5-4C4D-A1D6-730FEDD881EE}" type="presOf" srcId="{06626115-D04A-0F4C-891D-8364F0523C14}" destId="{E1A615E9-0387-3249-B4C0-F291CEC33891}" srcOrd="0" destOrd="2" presId="urn:microsoft.com/office/officeart/2005/8/layout/default"/>
    <dgm:cxn modelId="{257AFE66-73BE-AA4C-A4E5-557434749BF3}" type="presOf" srcId="{A0A85A86-47DF-6948-B61B-C7400888D0AF}" destId="{E1A615E9-0387-3249-B4C0-F291CEC33891}" srcOrd="0" destOrd="1" presId="urn:microsoft.com/office/officeart/2005/8/layout/default"/>
    <dgm:cxn modelId="{C025B1CF-B46C-A545-8C2B-B11FEE07EF7A}" type="presParOf" srcId="{A050ADC4-FC8A-7B47-975E-8644F9CB6D06}" destId="{E1A615E9-0387-3249-B4C0-F291CEC33891}" srcOrd="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C1DFFD3-905F-DE4A-B07D-F74DA0C905FE}" type="doc">
      <dgm:prSet loTypeId="urn:microsoft.com/office/officeart/2005/8/layout/vList2" loCatId="list" qsTypeId="urn:microsoft.com/office/officeart/2005/8/quickstyle/simple4" qsCatId="simple" csTypeId="urn:microsoft.com/office/officeart/2005/8/colors/colorful3" csCatId="colorful" phldr="1"/>
      <dgm:spPr/>
      <dgm:t>
        <a:bodyPr/>
        <a:lstStyle/>
        <a:p>
          <a:endParaRPr lang="en-US"/>
        </a:p>
      </dgm:t>
    </dgm:pt>
    <dgm:pt modelId="{E394280F-BEAB-864E-BFF9-9FC6C4688EE4}">
      <dgm:prSet/>
      <dgm:spPr/>
      <dgm:t>
        <a:bodyPr/>
        <a:lstStyle/>
        <a:p>
          <a:pPr rtl="0"/>
          <a:r>
            <a:rPr lang="en-US" dirty="0" smtClean="0"/>
            <a:t>Trained faculty offer formative assessment influenced by context and focused on need in ways that checklists can not provide</a:t>
          </a:r>
          <a:endParaRPr lang="en-US" dirty="0"/>
        </a:p>
      </dgm:t>
    </dgm:pt>
    <dgm:pt modelId="{87E11687-F04D-3C41-AD7D-C01FBBA6C515}" type="parTrans" cxnId="{F258BA79-2EB5-9842-A24E-D55A7EBFED4F}">
      <dgm:prSet/>
      <dgm:spPr/>
      <dgm:t>
        <a:bodyPr/>
        <a:lstStyle/>
        <a:p>
          <a:endParaRPr lang="en-US"/>
        </a:p>
      </dgm:t>
    </dgm:pt>
    <dgm:pt modelId="{D6680922-F6C8-064F-B176-4FF379C7A41B}" type="sibTrans" cxnId="{F258BA79-2EB5-9842-A24E-D55A7EBFED4F}">
      <dgm:prSet/>
      <dgm:spPr/>
      <dgm:t>
        <a:bodyPr/>
        <a:lstStyle/>
        <a:p>
          <a:endParaRPr lang="en-US"/>
        </a:p>
      </dgm:t>
    </dgm:pt>
    <dgm:pt modelId="{F3EB4EDF-7EC6-6F4E-9F1B-8FD1D2673CF5}">
      <dgm:prSet/>
      <dgm:spPr/>
      <dgm:t>
        <a:bodyPr/>
        <a:lstStyle/>
        <a:p>
          <a:pPr rtl="0"/>
          <a:r>
            <a:rPr lang="en-US" dirty="0" smtClean="0"/>
            <a:t>Multiple observations with purposeful sampling by multiple expert raters offering authentic assessments may provide a more valid picture of “does” than quantitative tools</a:t>
          </a:r>
          <a:endParaRPr lang="en-US" dirty="0"/>
        </a:p>
      </dgm:t>
    </dgm:pt>
    <dgm:pt modelId="{FA2BD95F-F5EF-7C48-9154-D641A74302FD}" type="parTrans" cxnId="{261FEC4D-BC4C-8F42-A4C0-107874655E59}">
      <dgm:prSet/>
      <dgm:spPr/>
      <dgm:t>
        <a:bodyPr/>
        <a:lstStyle/>
        <a:p>
          <a:endParaRPr lang="en-US"/>
        </a:p>
      </dgm:t>
    </dgm:pt>
    <dgm:pt modelId="{8E5D831A-5195-EE40-9F5C-18BF62D02CAA}" type="sibTrans" cxnId="{261FEC4D-BC4C-8F42-A4C0-107874655E59}">
      <dgm:prSet/>
      <dgm:spPr/>
      <dgm:t>
        <a:bodyPr/>
        <a:lstStyle/>
        <a:p>
          <a:endParaRPr lang="en-US"/>
        </a:p>
      </dgm:t>
    </dgm:pt>
    <dgm:pt modelId="{1F434FA3-5726-A648-A6ED-906797C98076}" type="pres">
      <dgm:prSet presAssocID="{1C1DFFD3-905F-DE4A-B07D-F74DA0C905FE}" presName="linear" presStyleCnt="0">
        <dgm:presLayoutVars>
          <dgm:animLvl val="lvl"/>
          <dgm:resizeHandles val="exact"/>
        </dgm:presLayoutVars>
      </dgm:prSet>
      <dgm:spPr/>
      <dgm:t>
        <a:bodyPr/>
        <a:lstStyle/>
        <a:p>
          <a:endParaRPr lang="en-US"/>
        </a:p>
      </dgm:t>
    </dgm:pt>
    <dgm:pt modelId="{EA0B534C-8361-4042-B179-275B239B51D6}" type="pres">
      <dgm:prSet presAssocID="{E394280F-BEAB-864E-BFF9-9FC6C4688EE4}" presName="parentText" presStyleLbl="node1" presStyleIdx="0" presStyleCnt="2">
        <dgm:presLayoutVars>
          <dgm:chMax val="0"/>
          <dgm:bulletEnabled val="1"/>
        </dgm:presLayoutVars>
      </dgm:prSet>
      <dgm:spPr/>
      <dgm:t>
        <a:bodyPr/>
        <a:lstStyle/>
        <a:p>
          <a:endParaRPr lang="en-US"/>
        </a:p>
      </dgm:t>
    </dgm:pt>
    <dgm:pt modelId="{65B8C4A4-9324-5146-8769-FB29F8655BFE}" type="pres">
      <dgm:prSet presAssocID="{D6680922-F6C8-064F-B176-4FF379C7A41B}" presName="spacer" presStyleCnt="0"/>
      <dgm:spPr/>
      <dgm:t>
        <a:bodyPr/>
        <a:lstStyle/>
        <a:p>
          <a:endParaRPr lang="en-US"/>
        </a:p>
      </dgm:t>
    </dgm:pt>
    <dgm:pt modelId="{4F78E578-2C02-D748-8D2D-1223FC7B7C12}" type="pres">
      <dgm:prSet presAssocID="{F3EB4EDF-7EC6-6F4E-9F1B-8FD1D2673CF5}" presName="parentText" presStyleLbl="node1" presStyleIdx="1" presStyleCnt="2">
        <dgm:presLayoutVars>
          <dgm:chMax val="0"/>
          <dgm:bulletEnabled val="1"/>
        </dgm:presLayoutVars>
      </dgm:prSet>
      <dgm:spPr/>
      <dgm:t>
        <a:bodyPr/>
        <a:lstStyle/>
        <a:p>
          <a:endParaRPr lang="en-US"/>
        </a:p>
      </dgm:t>
    </dgm:pt>
  </dgm:ptLst>
  <dgm:cxnLst>
    <dgm:cxn modelId="{261FEC4D-BC4C-8F42-A4C0-107874655E59}" srcId="{1C1DFFD3-905F-DE4A-B07D-F74DA0C905FE}" destId="{F3EB4EDF-7EC6-6F4E-9F1B-8FD1D2673CF5}" srcOrd="1" destOrd="0" parTransId="{FA2BD95F-F5EF-7C48-9154-D641A74302FD}" sibTransId="{8E5D831A-5195-EE40-9F5C-18BF62D02CAA}"/>
    <dgm:cxn modelId="{C2324B10-D6EA-404D-BE6A-D38CEEC2E3A8}" type="presOf" srcId="{1C1DFFD3-905F-DE4A-B07D-F74DA0C905FE}" destId="{1F434FA3-5726-A648-A6ED-906797C98076}" srcOrd="0" destOrd="0" presId="urn:microsoft.com/office/officeart/2005/8/layout/vList2"/>
    <dgm:cxn modelId="{F258BA79-2EB5-9842-A24E-D55A7EBFED4F}" srcId="{1C1DFFD3-905F-DE4A-B07D-F74DA0C905FE}" destId="{E394280F-BEAB-864E-BFF9-9FC6C4688EE4}" srcOrd="0" destOrd="0" parTransId="{87E11687-F04D-3C41-AD7D-C01FBBA6C515}" sibTransId="{D6680922-F6C8-064F-B176-4FF379C7A41B}"/>
    <dgm:cxn modelId="{13B921CA-2585-3947-B563-DAF36382DE6A}" type="presOf" srcId="{E394280F-BEAB-864E-BFF9-9FC6C4688EE4}" destId="{EA0B534C-8361-4042-B179-275B239B51D6}" srcOrd="0" destOrd="0" presId="urn:microsoft.com/office/officeart/2005/8/layout/vList2"/>
    <dgm:cxn modelId="{F5BD5F25-3A38-E546-9D24-BC7999F2DE30}" type="presOf" srcId="{F3EB4EDF-7EC6-6F4E-9F1B-8FD1D2673CF5}" destId="{4F78E578-2C02-D748-8D2D-1223FC7B7C12}" srcOrd="0" destOrd="0" presId="urn:microsoft.com/office/officeart/2005/8/layout/vList2"/>
    <dgm:cxn modelId="{A35BE57C-D7EE-564C-9334-4E93920C7150}" type="presParOf" srcId="{1F434FA3-5726-A648-A6ED-906797C98076}" destId="{EA0B534C-8361-4042-B179-275B239B51D6}" srcOrd="0" destOrd="0" presId="urn:microsoft.com/office/officeart/2005/8/layout/vList2"/>
    <dgm:cxn modelId="{5055507F-89B0-2A45-979C-EA2D67841D61}" type="presParOf" srcId="{1F434FA3-5726-A648-A6ED-906797C98076}" destId="{65B8C4A4-9324-5146-8769-FB29F8655BFE}" srcOrd="1" destOrd="0" presId="urn:microsoft.com/office/officeart/2005/8/layout/vList2"/>
    <dgm:cxn modelId="{343DA356-E7AC-8249-91B5-EF5B53DA653A}" type="presParOf" srcId="{1F434FA3-5726-A648-A6ED-906797C98076}" destId="{4F78E578-2C02-D748-8D2D-1223FC7B7C12}"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DE9F8CE8-AF65-AC47-B665-B40053DD5DFF}" type="doc">
      <dgm:prSet loTypeId="urn:microsoft.com/office/officeart/2005/8/layout/target2" loCatId="relationship" qsTypeId="urn:microsoft.com/office/officeart/2005/8/quickstyle/simple3" qsCatId="simple" csTypeId="urn:microsoft.com/office/officeart/2005/8/colors/colorful4" csCatId="colorful" phldr="1"/>
      <dgm:spPr/>
      <dgm:t>
        <a:bodyPr/>
        <a:lstStyle/>
        <a:p>
          <a:endParaRPr lang="en-US"/>
        </a:p>
      </dgm:t>
    </dgm:pt>
    <dgm:pt modelId="{44034ED7-2B00-FE45-9CA9-F66FCFC48D71}">
      <dgm:prSet phldrT="[Text]"/>
      <dgm:spPr/>
      <dgm:t>
        <a:bodyPr/>
        <a:lstStyle/>
        <a:p>
          <a:r>
            <a:rPr lang="en-US" dirty="0" smtClean="0"/>
            <a:t>Ongoing influence</a:t>
          </a:r>
          <a:endParaRPr lang="en-US" dirty="0"/>
        </a:p>
      </dgm:t>
    </dgm:pt>
    <dgm:pt modelId="{CB8CB423-FF31-4941-87D4-0BA09A91A3A1}" type="parTrans" cxnId="{65BD0409-6CB4-5A49-91F7-CDB1E3107EA7}">
      <dgm:prSet/>
      <dgm:spPr/>
      <dgm:t>
        <a:bodyPr/>
        <a:lstStyle/>
        <a:p>
          <a:endParaRPr lang="en-US"/>
        </a:p>
      </dgm:t>
    </dgm:pt>
    <dgm:pt modelId="{40C34741-76E0-0C44-B53B-5E4D4DBD52FB}" type="sibTrans" cxnId="{65BD0409-6CB4-5A49-91F7-CDB1E3107EA7}">
      <dgm:prSet/>
      <dgm:spPr/>
      <dgm:t>
        <a:bodyPr/>
        <a:lstStyle/>
        <a:p>
          <a:endParaRPr lang="en-US"/>
        </a:p>
      </dgm:t>
    </dgm:pt>
    <dgm:pt modelId="{F8489279-94D8-0E49-BFC5-0C2ED8D5FB80}">
      <dgm:prSet phldrT="[Text]" custT="1"/>
      <dgm:spPr>
        <a:solidFill>
          <a:srgbClr val="008000">
            <a:alpha val="90000"/>
          </a:srgbClr>
        </a:solidFill>
      </dgm:spPr>
      <dgm:t>
        <a:bodyPr/>
        <a:lstStyle/>
        <a:p>
          <a:r>
            <a:rPr lang="en-US" sz="1800" dirty="0" smtClean="0">
              <a:solidFill>
                <a:schemeClr val="tx1"/>
              </a:solidFill>
            </a:rPr>
            <a:t>Topic Tracking</a:t>
          </a:r>
          <a:endParaRPr lang="en-US" sz="1800" dirty="0">
            <a:solidFill>
              <a:schemeClr val="tx1"/>
            </a:solidFill>
          </a:endParaRPr>
        </a:p>
      </dgm:t>
    </dgm:pt>
    <dgm:pt modelId="{F63022AB-0786-4849-9490-98FFC6030463}" type="parTrans" cxnId="{3D9862CB-0662-364F-9362-CD65154C5649}">
      <dgm:prSet/>
      <dgm:spPr/>
      <dgm:t>
        <a:bodyPr/>
        <a:lstStyle/>
        <a:p>
          <a:endParaRPr lang="en-US"/>
        </a:p>
      </dgm:t>
    </dgm:pt>
    <dgm:pt modelId="{83B1ED58-1429-AA43-908F-5B42A55D2CBF}" type="sibTrans" cxnId="{3D9862CB-0662-364F-9362-CD65154C5649}">
      <dgm:prSet/>
      <dgm:spPr/>
      <dgm:t>
        <a:bodyPr/>
        <a:lstStyle/>
        <a:p>
          <a:endParaRPr lang="en-US"/>
        </a:p>
      </dgm:t>
    </dgm:pt>
    <dgm:pt modelId="{0CBDDFF8-942B-3348-9A5D-6454A5842CC8}">
      <dgm:prSet phldrT="[Text]"/>
      <dgm:spPr/>
      <dgm:t>
        <a:bodyPr/>
        <a:lstStyle/>
        <a:p>
          <a:r>
            <a:rPr lang="en-US" dirty="0" smtClean="0"/>
            <a:t>Sequential </a:t>
          </a:r>
          <a:endParaRPr lang="en-US" dirty="0"/>
        </a:p>
      </dgm:t>
    </dgm:pt>
    <dgm:pt modelId="{228B7AEC-B3C7-1D40-A1E3-CC166AC774BF}" type="parTrans" cxnId="{1D6BE2DC-5AC6-2148-B9E9-8049AC29CE0D}">
      <dgm:prSet/>
      <dgm:spPr/>
      <dgm:t>
        <a:bodyPr/>
        <a:lstStyle/>
        <a:p>
          <a:endParaRPr lang="en-US"/>
        </a:p>
      </dgm:t>
    </dgm:pt>
    <dgm:pt modelId="{B3209D3D-43B7-1041-BA9F-8D95EE801FB1}" type="sibTrans" cxnId="{1D6BE2DC-5AC6-2148-B9E9-8049AC29CE0D}">
      <dgm:prSet/>
      <dgm:spPr/>
      <dgm:t>
        <a:bodyPr/>
        <a:lstStyle/>
        <a:p>
          <a:endParaRPr lang="en-US"/>
        </a:p>
      </dgm:t>
    </dgm:pt>
    <dgm:pt modelId="{989AE3A7-E64C-6D47-A192-6A1CC0671CC4}">
      <dgm:prSet phldrT="[Text]" custT="1"/>
      <dgm:spPr>
        <a:solidFill>
          <a:srgbClr val="008000">
            <a:alpha val="90000"/>
          </a:srgbClr>
        </a:solidFill>
      </dgm:spPr>
      <dgm:t>
        <a:bodyPr/>
        <a:lstStyle/>
        <a:p>
          <a:r>
            <a:rPr lang="en-US" sz="2000" dirty="0" smtClean="0">
              <a:solidFill>
                <a:srgbClr val="FFFFFF"/>
              </a:solidFill>
            </a:rPr>
            <a:t>1. Upfront collaborative agenda setting</a:t>
          </a:r>
          <a:endParaRPr lang="en-US" sz="2000" dirty="0">
            <a:solidFill>
              <a:srgbClr val="FFFFFF"/>
            </a:solidFill>
          </a:endParaRPr>
        </a:p>
      </dgm:t>
    </dgm:pt>
    <dgm:pt modelId="{1CF0C4C4-4948-0945-BCE6-2420E2DE9D88}" type="parTrans" cxnId="{1C5B8F81-2DF8-CC4B-9F96-C3BF1A79421D}">
      <dgm:prSet/>
      <dgm:spPr/>
      <dgm:t>
        <a:bodyPr/>
        <a:lstStyle/>
        <a:p>
          <a:endParaRPr lang="en-US"/>
        </a:p>
      </dgm:t>
    </dgm:pt>
    <dgm:pt modelId="{8A725E1E-476B-0E4B-B4CC-3CE09C91EA9F}" type="sibTrans" cxnId="{1C5B8F81-2DF8-CC4B-9F96-C3BF1A79421D}">
      <dgm:prSet/>
      <dgm:spPr/>
      <dgm:t>
        <a:bodyPr/>
        <a:lstStyle/>
        <a:p>
          <a:endParaRPr lang="en-US"/>
        </a:p>
      </dgm:t>
    </dgm:pt>
    <dgm:pt modelId="{2BB40A08-51C6-DD4F-86F1-ADEF7DC043D4}">
      <dgm:prSet phldrT="[Text]" custT="1"/>
      <dgm:spPr/>
      <dgm:t>
        <a:bodyPr/>
        <a:lstStyle/>
        <a:p>
          <a:r>
            <a:rPr lang="en-US" sz="2100" dirty="0" smtClean="0"/>
            <a:t>3. Co-creating </a:t>
          </a:r>
        </a:p>
        <a:p>
          <a:r>
            <a:rPr lang="en-US" sz="2200" dirty="0" smtClean="0"/>
            <a:t>a plan</a:t>
          </a:r>
          <a:endParaRPr lang="en-US" sz="2200" dirty="0"/>
        </a:p>
      </dgm:t>
    </dgm:pt>
    <dgm:pt modelId="{59FE7B0B-A710-A74E-AC54-B2BED4121098}" type="parTrans" cxnId="{DFACF8E7-D4DF-8A44-B709-23E131B60058}">
      <dgm:prSet/>
      <dgm:spPr/>
      <dgm:t>
        <a:bodyPr/>
        <a:lstStyle/>
        <a:p>
          <a:endParaRPr lang="en-US"/>
        </a:p>
      </dgm:t>
    </dgm:pt>
    <dgm:pt modelId="{81D60EBC-F652-564A-8BE8-08D01A2CEF43}" type="sibTrans" cxnId="{DFACF8E7-D4DF-8A44-B709-23E131B60058}">
      <dgm:prSet/>
      <dgm:spPr/>
      <dgm:t>
        <a:bodyPr/>
        <a:lstStyle/>
        <a:p>
          <a:endParaRPr lang="en-US"/>
        </a:p>
      </dgm:t>
    </dgm:pt>
    <dgm:pt modelId="{163C7DBE-BBB5-B94C-996A-0BE76CA5F09F}">
      <dgm:prSet custT="1"/>
      <dgm:spPr>
        <a:solidFill>
          <a:srgbClr val="008000">
            <a:alpha val="90000"/>
          </a:srgbClr>
        </a:solidFill>
      </dgm:spPr>
      <dgm:t>
        <a:bodyPr/>
        <a:lstStyle/>
        <a:p>
          <a:r>
            <a:rPr lang="en-US" sz="1800" dirty="0" smtClean="0">
              <a:solidFill>
                <a:schemeClr val="tx1"/>
              </a:solidFill>
            </a:rPr>
            <a:t>Empathic response to cues</a:t>
          </a:r>
          <a:endParaRPr lang="en-US" sz="1800" dirty="0">
            <a:solidFill>
              <a:schemeClr val="tx1"/>
            </a:solidFill>
          </a:endParaRPr>
        </a:p>
      </dgm:t>
    </dgm:pt>
    <dgm:pt modelId="{F906E85C-D345-6E4F-A3C7-A96ABB503A1F}" type="parTrans" cxnId="{BB69A590-0F66-1046-93A5-7368DC3E4483}">
      <dgm:prSet/>
      <dgm:spPr/>
      <dgm:t>
        <a:bodyPr/>
        <a:lstStyle/>
        <a:p>
          <a:endParaRPr lang="en-US"/>
        </a:p>
      </dgm:t>
    </dgm:pt>
    <dgm:pt modelId="{E1C78312-B5E3-C449-BBA8-162EDDAA43E7}" type="sibTrans" cxnId="{BB69A590-0F66-1046-93A5-7368DC3E4483}">
      <dgm:prSet/>
      <dgm:spPr/>
      <dgm:t>
        <a:bodyPr/>
        <a:lstStyle/>
        <a:p>
          <a:endParaRPr lang="en-US"/>
        </a:p>
      </dgm:t>
    </dgm:pt>
    <dgm:pt modelId="{C5C28305-F8DF-F245-8503-D8F9F90C3DE2}">
      <dgm:prSet custT="1"/>
      <dgm:spPr/>
      <dgm:t>
        <a:bodyPr/>
        <a:lstStyle/>
        <a:p>
          <a:r>
            <a:rPr lang="en-US" sz="1800" dirty="0" smtClean="0"/>
            <a:t>Rapport and Relationship</a:t>
          </a:r>
          <a:endParaRPr lang="en-US" sz="1800" dirty="0"/>
        </a:p>
      </dgm:t>
    </dgm:pt>
    <dgm:pt modelId="{0EAFAC72-4BCE-754F-9D22-532BC140CC74}" type="parTrans" cxnId="{35D603EE-9258-324E-9F29-EEDB1CDCC250}">
      <dgm:prSet/>
      <dgm:spPr/>
      <dgm:t>
        <a:bodyPr/>
        <a:lstStyle/>
        <a:p>
          <a:endParaRPr lang="en-US"/>
        </a:p>
      </dgm:t>
    </dgm:pt>
    <dgm:pt modelId="{FF039CE8-875B-A941-82F7-DC0CE4514DCE}" type="sibTrans" cxnId="{35D603EE-9258-324E-9F29-EEDB1CDCC250}">
      <dgm:prSet/>
      <dgm:spPr/>
      <dgm:t>
        <a:bodyPr/>
        <a:lstStyle/>
        <a:p>
          <a:endParaRPr lang="en-US"/>
        </a:p>
      </dgm:t>
    </dgm:pt>
    <dgm:pt modelId="{069A16D2-EBF2-BE4F-A52E-FC6108A63531}">
      <dgm:prSet custT="1"/>
      <dgm:spPr/>
      <dgm:t>
        <a:bodyPr/>
        <a:lstStyle/>
        <a:p>
          <a:r>
            <a:rPr lang="en-US" sz="1800" dirty="0" smtClean="0"/>
            <a:t>Mindfulness</a:t>
          </a:r>
          <a:endParaRPr lang="en-US" sz="1800" dirty="0"/>
        </a:p>
      </dgm:t>
    </dgm:pt>
    <dgm:pt modelId="{07A633E6-EC70-964A-810B-70C507EDBAFD}" type="parTrans" cxnId="{A25B523F-74EA-AC40-AD8C-88433AE8FD7E}">
      <dgm:prSet/>
      <dgm:spPr/>
      <dgm:t>
        <a:bodyPr/>
        <a:lstStyle/>
        <a:p>
          <a:endParaRPr lang="en-US"/>
        </a:p>
      </dgm:t>
    </dgm:pt>
    <dgm:pt modelId="{8A9C9586-E9FD-BB48-B41A-AE362B519A75}" type="sibTrans" cxnId="{A25B523F-74EA-AC40-AD8C-88433AE8FD7E}">
      <dgm:prSet/>
      <dgm:spPr/>
      <dgm:t>
        <a:bodyPr/>
        <a:lstStyle/>
        <a:p>
          <a:endParaRPr lang="en-US"/>
        </a:p>
      </dgm:t>
    </dgm:pt>
    <dgm:pt modelId="{A5F9C75B-3D8A-C348-A071-68A21DD6AEA0}">
      <dgm:prSet custT="1"/>
      <dgm:spPr/>
      <dgm:t>
        <a:bodyPr/>
        <a:lstStyle/>
        <a:p>
          <a:r>
            <a:rPr lang="en-US" sz="1800" dirty="0" smtClean="0"/>
            <a:t>2. Hypothesis testing and understanding the patient perspective</a:t>
          </a:r>
          <a:endParaRPr lang="en-US" sz="1800" dirty="0"/>
        </a:p>
      </dgm:t>
    </dgm:pt>
    <dgm:pt modelId="{4762D0A5-C5B5-3E40-AEE8-9AEAB531CEB9}" type="parTrans" cxnId="{3C53CC21-7143-0649-9759-1C7DEEF9FF5A}">
      <dgm:prSet/>
      <dgm:spPr/>
      <dgm:t>
        <a:bodyPr/>
        <a:lstStyle/>
        <a:p>
          <a:endParaRPr lang="en-US"/>
        </a:p>
      </dgm:t>
    </dgm:pt>
    <dgm:pt modelId="{A9F91E3B-9B7B-9248-90F9-A3B167954D6F}" type="sibTrans" cxnId="{3C53CC21-7143-0649-9759-1C7DEEF9FF5A}">
      <dgm:prSet/>
      <dgm:spPr/>
      <dgm:t>
        <a:bodyPr/>
        <a:lstStyle/>
        <a:p>
          <a:endParaRPr lang="en-US"/>
        </a:p>
      </dgm:t>
    </dgm:pt>
    <dgm:pt modelId="{08EF46DA-F520-B44A-A3E8-0298270336C9}" type="pres">
      <dgm:prSet presAssocID="{DE9F8CE8-AF65-AC47-B665-B40053DD5DFF}" presName="Name0" presStyleCnt="0">
        <dgm:presLayoutVars>
          <dgm:chMax val="3"/>
          <dgm:chPref val="1"/>
          <dgm:dir/>
          <dgm:animLvl val="lvl"/>
          <dgm:resizeHandles/>
        </dgm:presLayoutVars>
      </dgm:prSet>
      <dgm:spPr/>
      <dgm:t>
        <a:bodyPr/>
        <a:lstStyle/>
        <a:p>
          <a:endParaRPr lang="en-US"/>
        </a:p>
      </dgm:t>
    </dgm:pt>
    <dgm:pt modelId="{5A0780C2-B46C-C245-9DCB-FF34A1071DF3}" type="pres">
      <dgm:prSet presAssocID="{DE9F8CE8-AF65-AC47-B665-B40053DD5DFF}" presName="outerBox" presStyleCnt="0"/>
      <dgm:spPr/>
    </dgm:pt>
    <dgm:pt modelId="{C260AD1C-9F50-AC4B-A502-C0061CEFEDCC}" type="pres">
      <dgm:prSet presAssocID="{DE9F8CE8-AF65-AC47-B665-B40053DD5DFF}" presName="outerBoxParent" presStyleLbl="node1" presStyleIdx="0" presStyleCnt="2" custLinFactNeighborY="-3988"/>
      <dgm:spPr/>
      <dgm:t>
        <a:bodyPr/>
        <a:lstStyle/>
        <a:p>
          <a:endParaRPr lang="en-US"/>
        </a:p>
      </dgm:t>
    </dgm:pt>
    <dgm:pt modelId="{C77C90D3-F9A1-8E40-98BB-880F9B6C7D2A}" type="pres">
      <dgm:prSet presAssocID="{DE9F8CE8-AF65-AC47-B665-B40053DD5DFF}" presName="outerBoxChildren" presStyleCnt="0"/>
      <dgm:spPr/>
    </dgm:pt>
    <dgm:pt modelId="{93582A3C-6492-0945-A7B7-C2F4CA343085}" type="pres">
      <dgm:prSet presAssocID="{C5C28305-F8DF-F245-8503-D8F9F90C3DE2}" presName="oChild" presStyleLbl="fgAcc1" presStyleIdx="0" presStyleCnt="7" custScaleX="128258">
        <dgm:presLayoutVars>
          <dgm:bulletEnabled val="1"/>
        </dgm:presLayoutVars>
      </dgm:prSet>
      <dgm:spPr/>
      <dgm:t>
        <a:bodyPr/>
        <a:lstStyle/>
        <a:p>
          <a:endParaRPr lang="en-US"/>
        </a:p>
      </dgm:t>
    </dgm:pt>
    <dgm:pt modelId="{5F1CB1C4-BDCD-0A47-A2FA-0FBDEC1B8C9E}" type="pres">
      <dgm:prSet presAssocID="{FF039CE8-875B-A941-82F7-DC0CE4514DCE}" presName="outerSibTrans" presStyleCnt="0"/>
      <dgm:spPr/>
    </dgm:pt>
    <dgm:pt modelId="{0E255A69-DDED-D748-9D5D-E743CF73EF65}" type="pres">
      <dgm:prSet presAssocID="{069A16D2-EBF2-BE4F-A52E-FC6108A63531}" presName="oChild" presStyleLbl="fgAcc1" presStyleIdx="1" presStyleCnt="7" custScaleX="128258">
        <dgm:presLayoutVars>
          <dgm:bulletEnabled val="1"/>
        </dgm:presLayoutVars>
      </dgm:prSet>
      <dgm:spPr/>
      <dgm:t>
        <a:bodyPr/>
        <a:lstStyle/>
        <a:p>
          <a:endParaRPr lang="en-US"/>
        </a:p>
      </dgm:t>
    </dgm:pt>
    <dgm:pt modelId="{323EC032-3636-B847-ADBB-0A734B855D43}" type="pres">
      <dgm:prSet presAssocID="{8A9C9586-E9FD-BB48-B41A-AE362B519A75}" presName="outerSibTrans" presStyleCnt="0"/>
      <dgm:spPr/>
    </dgm:pt>
    <dgm:pt modelId="{02A6CFAC-0671-FE42-9DC9-FDFDD275C0CF}" type="pres">
      <dgm:prSet presAssocID="{F8489279-94D8-0E49-BFC5-0C2ED8D5FB80}" presName="oChild" presStyleLbl="fgAcc1" presStyleIdx="2" presStyleCnt="7" custScaleX="124354">
        <dgm:presLayoutVars>
          <dgm:bulletEnabled val="1"/>
        </dgm:presLayoutVars>
      </dgm:prSet>
      <dgm:spPr/>
      <dgm:t>
        <a:bodyPr/>
        <a:lstStyle/>
        <a:p>
          <a:endParaRPr lang="en-US"/>
        </a:p>
      </dgm:t>
    </dgm:pt>
    <dgm:pt modelId="{FDEF97D4-F877-464C-82F0-199B6D190041}" type="pres">
      <dgm:prSet presAssocID="{83B1ED58-1429-AA43-908F-5B42A55D2CBF}" presName="outerSibTrans" presStyleCnt="0"/>
      <dgm:spPr/>
    </dgm:pt>
    <dgm:pt modelId="{E581762C-051B-1545-8B9D-B2744B4C4635}" type="pres">
      <dgm:prSet presAssocID="{163C7DBE-BBB5-B94C-996A-0BE76CA5F09F}" presName="oChild" presStyleLbl="fgAcc1" presStyleIdx="3" presStyleCnt="7" custScaleX="124354">
        <dgm:presLayoutVars>
          <dgm:bulletEnabled val="1"/>
        </dgm:presLayoutVars>
      </dgm:prSet>
      <dgm:spPr/>
      <dgm:t>
        <a:bodyPr/>
        <a:lstStyle/>
        <a:p>
          <a:endParaRPr lang="en-US"/>
        </a:p>
      </dgm:t>
    </dgm:pt>
    <dgm:pt modelId="{78E199C1-5816-B34A-9079-D290990DE688}" type="pres">
      <dgm:prSet presAssocID="{DE9F8CE8-AF65-AC47-B665-B40053DD5DFF}" presName="middleBox" presStyleCnt="0"/>
      <dgm:spPr/>
    </dgm:pt>
    <dgm:pt modelId="{71ADC626-0C16-3640-B5E4-5FD852AC75D3}" type="pres">
      <dgm:prSet presAssocID="{DE9F8CE8-AF65-AC47-B665-B40053DD5DFF}" presName="middleBoxParent" presStyleLbl="node1" presStyleIdx="1" presStyleCnt="2" custScaleY="91877" custLinFactNeighborX="3226" custLinFactNeighborY="1145"/>
      <dgm:spPr/>
      <dgm:t>
        <a:bodyPr/>
        <a:lstStyle/>
        <a:p>
          <a:endParaRPr lang="en-US"/>
        </a:p>
      </dgm:t>
    </dgm:pt>
    <dgm:pt modelId="{DCE39737-E34D-C04C-BE05-39A3FD7C78E9}" type="pres">
      <dgm:prSet presAssocID="{DE9F8CE8-AF65-AC47-B665-B40053DD5DFF}" presName="middleBoxChildren" presStyleCnt="0"/>
      <dgm:spPr/>
    </dgm:pt>
    <dgm:pt modelId="{0B823E48-1CA8-2649-A34B-47A255A5B0C8}" type="pres">
      <dgm:prSet presAssocID="{989AE3A7-E64C-6D47-A192-6A1CC0671CC4}" presName="mChild" presStyleLbl="fgAcc1" presStyleIdx="4" presStyleCnt="7" custScaleY="91877" custLinFactX="6961" custLinFactNeighborX="100000" custLinFactNeighborY="-31276">
        <dgm:presLayoutVars>
          <dgm:bulletEnabled val="1"/>
        </dgm:presLayoutVars>
      </dgm:prSet>
      <dgm:spPr/>
      <dgm:t>
        <a:bodyPr/>
        <a:lstStyle/>
        <a:p>
          <a:endParaRPr lang="en-US"/>
        </a:p>
      </dgm:t>
    </dgm:pt>
    <dgm:pt modelId="{2D999231-E829-594B-817D-C447A28D2FF2}" type="pres">
      <dgm:prSet presAssocID="{8A725E1E-476B-0E4B-B4CC-3CE09C91EA9F}" presName="middleSibTrans" presStyleCnt="0"/>
      <dgm:spPr/>
    </dgm:pt>
    <dgm:pt modelId="{A995C9A8-4082-7945-91C8-013D814D52AD}" type="pres">
      <dgm:prSet presAssocID="{A5F9C75B-3D8A-C348-A071-68A21DD6AEA0}" presName="mChild" presStyleLbl="fgAcc1" presStyleIdx="5" presStyleCnt="7" custScaleY="91877" custLinFactX="6961" custLinFactNeighborX="100000" custLinFactNeighborY="-31276">
        <dgm:presLayoutVars>
          <dgm:bulletEnabled val="1"/>
        </dgm:presLayoutVars>
      </dgm:prSet>
      <dgm:spPr/>
      <dgm:t>
        <a:bodyPr/>
        <a:lstStyle/>
        <a:p>
          <a:endParaRPr lang="en-US"/>
        </a:p>
      </dgm:t>
    </dgm:pt>
    <dgm:pt modelId="{6D37B563-6790-DC47-BBCF-37BD6FC80E2C}" type="pres">
      <dgm:prSet presAssocID="{A9F91E3B-9B7B-9248-90F9-A3B167954D6F}" presName="middleSibTrans" presStyleCnt="0"/>
      <dgm:spPr/>
    </dgm:pt>
    <dgm:pt modelId="{31252046-681A-204E-BE9E-602BE82948D5}" type="pres">
      <dgm:prSet presAssocID="{2BB40A08-51C6-DD4F-86F1-ADEF7DC043D4}" presName="mChild" presStyleLbl="fgAcc1" presStyleIdx="6" presStyleCnt="7" custScaleY="92133" custLinFactX="6274" custLinFactNeighborX="100000" custLinFactNeighborY="-29872">
        <dgm:presLayoutVars>
          <dgm:bulletEnabled val="1"/>
        </dgm:presLayoutVars>
      </dgm:prSet>
      <dgm:spPr/>
      <dgm:t>
        <a:bodyPr/>
        <a:lstStyle/>
        <a:p>
          <a:endParaRPr lang="en-US"/>
        </a:p>
      </dgm:t>
    </dgm:pt>
  </dgm:ptLst>
  <dgm:cxnLst>
    <dgm:cxn modelId="{1D6BE2DC-5AC6-2148-B9E9-8049AC29CE0D}" srcId="{DE9F8CE8-AF65-AC47-B665-B40053DD5DFF}" destId="{0CBDDFF8-942B-3348-9A5D-6454A5842CC8}" srcOrd="1" destOrd="0" parTransId="{228B7AEC-B3C7-1D40-A1E3-CC166AC774BF}" sibTransId="{B3209D3D-43B7-1041-BA9F-8D95EE801FB1}"/>
    <dgm:cxn modelId="{10989D64-44C1-F547-9FAE-031DE0E47C52}" type="presOf" srcId="{163C7DBE-BBB5-B94C-996A-0BE76CA5F09F}" destId="{E581762C-051B-1545-8B9D-B2744B4C4635}" srcOrd="0" destOrd="0" presId="urn:microsoft.com/office/officeart/2005/8/layout/target2"/>
    <dgm:cxn modelId="{DFACF8E7-D4DF-8A44-B709-23E131B60058}" srcId="{0CBDDFF8-942B-3348-9A5D-6454A5842CC8}" destId="{2BB40A08-51C6-DD4F-86F1-ADEF7DC043D4}" srcOrd="2" destOrd="0" parTransId="{59FE7B0B-A710-A74E-AC54-B2BED4121098}" sibTransId="{81D60EBC-F652-564A-8BE8-08D01A2CEF43}"/>
    <dgm:cxn modelId="{4E141830-AAFF-CE4B-8631-0DA6F4093DD8}" type="presOf" srcId="{C5C28305-F8DF-F245-8503-D8F9F90C3DE2}" destId="{93582A3C-6492-0945-A7B7-C2F4CA343085}" srcOrd="0" destOrd="0" presId="urn:microsoft.com/office/officeart/2005/8/layout/target2"/>
    <dgm:cxn modelId="{35D603EE-9258-324E-9F29-EEDB1CDCC250}" srcId="{44034ED7-2B00-FE45-9CA9-F66FCFC48D71}" destId="{C5C28305-F8DF-F245-8503-D8F9F90C3DE2}" srcOrd="0" destOrd="0" parTransId="{0EAFAC72-4BCE-754F-9D22-532BC140CC74}" sibTransId="{FF039CE8-875B-A941-82F7-DC0CE4514DCE}"/>
    <dgm:cxn modelId="{261A31BE-88F3-0340-869C-EF00C11A9BA5}" type="presOf" srcId="{989AE3A7-E64C-6D47-A192-6A1CC0671CC4}" destId="{0B823E48-1CA8-2649-A34B-47A255A5B0C8}" srcOrd="0" destOrd="0" presId="urn:microsoft.com/office/officeart/2005/8/layout/target2"/>
    <dgm:cxn modelId="{83DA4BB0-E6B8-B344-8DDE-092557351D0D}" type="presOf" srcId="{F8489279-94D8-0E49-BFC5-0C2ED8D5FB80}" destId="{02A6CFAC-0671-FE42-9DC9-FDFDD275C0CF}" srcOrd="0" destOrd="0" presId="urn:microsoft.com/office/officeart/2005/8/layout/target2"/>
    <dgm:cxn modelId="{2A85101E-4053-F545-B529-7F3598E3EE3B}" type="presOf" srcId="{44034ED7-2B00-FE45-9CA9-F66FCFC48D71}" destId="{C260AD1C-9F50-AC4B-A502-C0061CEFEDCC}" srcOrd="0" destOrd="0" presId="urn:microsoft.com/office/officeart/2005/8/layout/target2"/>
    <dgm:cxn modelId="{1C5B8F81-2DF8-CC4B-9F96-C3BF1A79421D}" srcId="{0CBDDFF8-942B-3348-9A5D-6454A5842CC8}" destId="{989AE3A7-E64C-6D47-A192-6A1CC0671CC4}" srcOrd="0" destOrd="0" parTransId="{1CF0C4C4-4948-0945-BCE6-2420E2DE9D88}" sibTransId="{8A725E1E-476B-0E4B-B4CC-3CE09C91EA9F}"/>
    <dgm:cxn modelId="{112A5880-7DF5-154F-BC3B-F24A8A581B99}" type="presOf" srcId="{DE9F8CE8-AF65-AC47-B665-B40053DD5DFF}" destId="{08EF46DA-F520-B44A-A3E8-0298270336C9}" srcOrd="0" destOrd="0" presId="urn:microsoft.com/office/officeart/2005/8/layout/target2"/>
    <dgm:cxn modelId="{BB69A590-0F66-1046-93A5-7368DC3E4483}" srcId="{44034ED7-2B00-FE45-9CA9-F66FCFC48D71}" destId="{163C7DBE-BBB5-B94C-996A-0BE76CA5F09F}" srcOrd="3" destOrd="0" parTransId="{F906E85C-D345-6E4F-A3C7-A96ABB503A1F}" sibTransId="{E1C78312-B5E3-C449-BBA8-162EDDAA43E7}"/>
    <dgm:cxn modelId="{BE1C9611-0AA7-C140-BF85-1C6D34B46898}" type="presOf" srcId="{0CBDDFF8-942B-3348-9A5D-6454A5842CC8}" destId="{71ADC626-0C16-3640-B5E4-5FD852AC75D3}" srcOrd="0" destOrd="0" presId="urn:microsoft.com/office/officeart/2005/8/layout/target2"/>
    <dgm:cxn modelId="{5DA32AF9-7EFF-0549-93CA-9FCCFCD6FF61}" type="presOf" srcId="{A5F9C75B-3D8A-C348-A071-68A21DD6AEA0}" destId="{A995C9A8-4082-7945-91C8-013D814D52AD}" srcOrd="0" destOrd="0" presId="urn:microsoft.com/office/officeart/2005/8/layout/target2"/>
    <dgm:cxn modelId="{65BD0409-6CB4-5A49-91F7-CDB1E3107EA7}" srcId="{DE9F8CE8-AF65-AC47-B665-B40053DD5DFF}" destId="{44034ED7-2B00-FE45-9CA9-F66FCFC48D71}" srcOrd="0" destOrd="0" parTransId="{CB8CB423-FF31-4941-87D4-0BA09A91A3A1}" sibTransId="{40C34741-76E0-0C44-B53B-5E4D4DBD52FB}"/>
    <dgm:cxn modelId="{60B9BC5F-690C-2043-B4AC-D764E338D127}" type="presOf" srcId="{069A16D2-EBF2-BE4F-A52E-FC6108A63531}" destId="{0E255A69-DDED-D748-9D5D-E743CF73EF65}" srcOrd="0" destOrd="0" presId="urn:microsoft.com/office/officeart/2005/8/layout/target2"/>
    <dgm:cxn modelId="{3C53CC21-7143-0649-9759-1C7DEEF9FF5A}" srcId="{0CBDDFF8-942B-3348-9A5D-6454A5842CC8}" destId="{A5F9C75B-3D8A-C348-A071-68A21DD6AEA0}" srcOrd="1" destOrd="0" parTransId="{4762D0A5-C5B5-3E40-AEE8-9AEAB531CEB9}" sibTransId="{A9F91E3B-9B7B-9248-90F9-A3B167954D6F}"/>
    <dgm:cxn modelId="{DBED7178-F5B4-9742-80A4-5066CA0A2BD3}" type="presOf" srcId="{2BB40A08-51C6-DD4F-86F1-ADEF7DC043D4}" destId="{31252046-681A-204E-BE9E-602BE82948D5}" srcOrd="0" destOrd="0" presId="urn:microsoft.com/office/officeart/2005/8/layout/target2"/>
    <dgm:cxn modelId="{3D9862CB-0662-364F-9362-CD65154C5649}" srcId="{44034ED7-2B00-FE45-9CA9-F66FCFC48D71}" destId="{F8489279-94D8-0E49-BFC5-0C2ED8D5FB80}" srcOrd="2" destOrd="0" parTransId="{F63022AB-0786-4849-9490-98FFC6030463}" sibTransId="{83B1ED58-1429-AA43-908F-5B42A55D2CBF}"/>
    <dgm:cxn modelId="{A25B523F-74EA-AC40-AD8C-88433AE8FD7E}" srcId="{44034ED7-2B00-FE45-9CA9-F66FCFC48D71}" destId="{069A16D2-EBF2-BE4F-A52E-FC6108A63531}" srcOrd="1" destOrd="0" parTransId="{07A633E6-EC70-964A-810B-70C507EDBAFD}" sibTransId="{8A9C9586-E9FD-BB48-B41A-AE362B519A75}"/>
    <dgm:cxn modelId="{989116EA-83F9-844F-8079-88AF515AEE67}" type="presParOf" srcId="{08EF46DA-F520-B44A-A3E8-0298270336C9}" destId="{5A0780C2-B46C-C245-9DCB-FF34A1071DF3}" srcOrd="0" destOrd="0" presId="urn:microsoft.com/office/officeart/2005/8/layout/target2"/>
    <dgm:cxn modelId="{089C5931-8D12-F144-AF69-2916A374985E}" type="presParOf" srcId="{5A0780C2-B46C-C245-9DCB-FF34A1071DF3}" destId="{C260AD1C-9F50-AC4B-A502-C0061CEFEDCC}" srcOrd="0" destOrd="0" presId="urn:microsoft.com/office/officeart/2005/8/layout/target2"/>
    <dgm:cxn modelId="{0D366404-27B4-F040-B5E1-AE423E1B264F}" type="presParOf" srcId="{5A0780C2-B46C-C245-9DCB-FF34A1071DF3}" destId="{C77C90D3-F9A1-8E40-98BB-880F9B6C7D2A}" srcOrd="1" destOrd="0" presId="urn:microsoft.com/office/officeart/2005/8/layout/target2"/>
    <dgm:cxn modelId="{531E2616-45B2-0F43-8DBB-632ECECFD6EF}" type="presParOf" srcId="{C77C90D3-F9A1-8E40-98BB-880F9B6C7D2A}" destId="{93582A3C-6492-0945-A7B7-C2F4CA343085}" srcOrd="0" destOrd="0" presId="urn:microsoft.com/office/officeart/2005/8/layout/target2"/>
    <dgm:cxn modelId="{99FBA438-0D30-234A-B755-227E3D12277A}" type="presParOf" srcId="{C77C90D3-F9A1-8E40-98BB-880F9B6C7D2A}" destId="{5F1CB1C4-BDCD-0A47-A2FA-0FBDEC1B8C9E}" srcOrd="1" destOrd="0" presId="urn:microsoft.com/office/officeart/2005/8/layout/target2"/>
    <dgm:cxn modelId="{43CA43C6-037B-BF45-AB53-0FB8843E8C72}" type="presParOf" srcId="{C77C90D3-F9A1-8E40-98BB-880F9B6C7D2A}" destId="{0E255A69-DDED-D748-9D5D-E743CF73EF65}" srcOrd="2" destOrd="0" presId="urn:microsoft.com/office/officeart/2005/8/layout/target2"/>
    <dgm:cxn modelId="{FFF36F1B-A29E-7844-BBCC-38259F2E8A9E}" type="presParOf" srcId="{C77C90D3-F9A1-8E40-98BB-880F9B6C7D2A}" destId="{323EC032-3636-B847-ADBB-0A734B855D43}" srcOrd="3" destOrd="0" presId="urn:microsoft.com/office/officeart/2005/8/layout/target2"/>
    <dgm:cxn modelId="{74E97CA5-5FA3-B845-871B-9332B312A34F}" type="presParOf" srcId="{C77C90D3-F9A1-8E40-98BB-880F9B6C7D2A}" destId="{02A6CFAC-0671-FE42-9DC9-FDFDD275C0CF}" srcOrd="4" destOrd="0" presId="urn:microsoft.com/office/officeart/2005/8/layout/target2"/>
    <dgm:cxn modelId="{C66A846F-3AE6-3246-A768-1757B60577D0}" type="presParOf" srcId="{C77C90D3-F9A1-8E40-98BB-880F9B6C7D2A}" destId="{FDEF97D4-F877-464C-82F0-199B6D190041}" srcOrd="5" destOrd="0" presId="urn:microsoft.com/office/officeart/2005/8/layout/target2"/>
    <dgm:cxn modelId="{9EB9FA5D-6594-ED44-A297-D0DE67496798}" type="presParOf" srcId="{C77C90D3-F9A1-8E40-98BB-880F9B6C7D2A}" destId="{E581762C-051B-1545-8B9D-B2744B4C4635}" srcOrd="6" destOrd="0" presId="urn:microsoft.com/office/officeart/2005/8/layout/target2"/>
    <dgm:cxn modelId="{EF9B043C-0A20-F74A-B465-B87C14260D0F}" type="presParOf" srcId="{08EF46DA-F520-B44A-A3E8-0298270336C9}" destId="{78E199C1-5816-B34A-9079-D290990DE688}" srcOrd="1" destOrd="0" presId="urn:microsoft.com/office/officeart/2005/8/layout/target2"/>
    <dgm:cxn modelId="{B90E5278-D0B3-7B46-9F22-CA463FDA300D}" type="presParOf" srcId="{78E199C1-5816-B34A-9079-D290990DE688}" destId="{71ADC626-0C16-3640-B5E4-5FD852AC75D3}" srcOrd="0" destOrd="0" presId="urn:microsoft.com/office/officeart/2005/8/layout/target2"/>
    <dgm:cxn modelId="{56AAE9C6-AD79-9544-8175-FE0EF25588E9}" type="presParOf" srcId="{78E199C1-5816-B34A-9079-D290990DE688}" destId="{DCE39737-E34D-C04C-BE05-39A3FD7C78E9}" srcOrd="1" destOrd="0" presId="urn:microsoft.com/office/officeart/2005/8/layout/target2"/>
    <dgm:cxn modelId="{B750BEC4-3769-6542-9D60-E226B4123105}" type="presParOf" srcId="{DCE39737-E34D-C04C-BE05-39A3FD7C78E9}" destId="{0B823E48-1CA8-2649-A34B-47A255A5B0C8}" srcOrd="0" destOrd="0" presId="urn:microsoft.com/office/officeart/2005/8/layout/target2"/>
    <dgm:cxn modelId="{7B5EB8E5-DFCB-3341-8993-A0E2C0814480}" type="presParOf" srcId="{DCE39737-E34D-C04C-BE05-39A3FD7C78E9}" destId="{2D999231-E829-594B-817D-C447A28D2FF2}" srcOrd="1" destOrd="0" presId="urn:microsoft.com/office/officeart/2005/8/layout/target2"/>
    <dgm:cxn modelId="{1D121DA2-D6FE-0F4F-B7BA-7B71EF5E041B}" type="presParOf" srcId="{DCE39737-E34D-C04C-BE05-39A3FD7C78E9}" destId="{A995C9A8-4082-7945-91C8-013D814D52AD}" srcOrd="2" destOrd="0" presId="urn:microsoft.com/office/officeart/2005/8/layout/target2"/>
    <dgm:cxn modelId="{01834B4C-04C5-DA46-AB10-11F72C77ABF8}" type="presParOf" srcId="{DCE39737-E34D-C04C-BE05-39A3FD7C78E9}" destId="{6D37B563-6790-DC47-BBCF-37BD6FC80E2C}" srcOrd="3" destOrd="0" presId="urn:microsoft.com/office/officeart/2005/8/layout/target2"/>
    <dgm:cxn modelId="{CDD5A930-D7A5-784F-8772-83A4A452B620}" type="presParOf" srcId="{DCE39737-E34D-C04C-BE05-39A3FD7C78E9}" destId="{31252046-681A-204E-BE9E-602BE82948D5}" srcOrd="4" destOrd="0" presId="urn:microsoft.com/office/officeart/2005/8/layout/targe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57BDB0-53F2-CE43-9343-9256AD8F9871}">
      <dsp:nvSpPr>
        <dsp:cNvPr id="0" name=""/>
        <dsp:cNvSpPr/>
      </dsp:nvSpPr>
      <dsp:spPr>
        <a:xfrm>
          <a:off x="0" y="646344"/>
          <a:ext cx="8851900" cy="1429740"/>
        </a:xfrm>
        <a:prstGeom prst="roundRect">
          <a:avLst/>
        </a:prstGeom>
        <a:gradFill rotWithShape="0">
          <a:gsLst>
            <a:gs pos="0">
              <a:schemeClr val="accent2">
                <a:hueOff val="0"/>
                <a:satOff val="0"/>
                <a:lumOff val="0"/>
                <a:alphaOff val="0"/>
                <a:shade val="60000"/>
                <a:satMod val="130000"/>
              </a:schemeClr>
            </a:gs>
            <a:gs pos="100000">
              <a:schemeClr val="accent2">
                <a:hueOff val="0"/>
                <a:satOff val="0"/>
                <a:lumOff val="0"/>
                <a:alphaOff val="0"/>
                <a:shade val="94000"/>
                <a:satMod val="135000"/>
              </a:schemeClr>
            </a:gs>
          </a:gsLst>
          <a:lin ang="16200000" scaled="0"/>
        </a:gradFill>
        <a:ln>
          <a:noFill/>
        </a:ln>
        <a:effectLst>
          <a:innerShdw blurRad="38100" dist="12700" dir="5400000">
            <a:srgbClr val="FFFFFF">
              <a:alpha val="75000"/>
            </a:srgbClr>
          </a:innerShdw>
          <a:outerShdw blurRad="88900" dist="50800" dir="5400000" sx="102000" sy="102000" algn="tr" rotWithShape="0">
            <a:srgbClr val="80808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en-US" sz="2600" kern="1200" dirty="0" smtClean="0">
              <a:solidFill>
                <a:schemeClr val="accent3">
                  <a:lumMod val="50000"/>
                </a:schemeClr>
              </a:solidFill>
            </a:rPr>
            <a:t>Participants will learn a Communication, Relationship and Efficiency model based on a published literature review </a:t>
          </a:r>
          <a:r>
            <a:rPr lang="en-US" sz="2600" kern="1200" smtClean="0">
              <a:solidFill>
                <a:schemeClr val="accent3">
                  <a:lumMod val="50000"/>
                </a:schemeClr>
              </a:solidFill>
            </a:rPr>
            <a:t>and used </a:t>
          </a:r>
          <a:r>
            <a:rPr lang="en-US" sz="2600" kern="1200" dirty="0" smtClean="0">
              <a:solidFill>
                <a:schemeClr val="accent3">
                  <a:lumMod val="50000"/>
                </a:schemeClr>
              </a:solidFill>
            </a:rPr>
            <a:t>in a multi-site national trial</a:t>
          </a:r>
          <a:endParaRPr lang="en-US" sz="2600" kern="1200" dirty="0">
            <a:solidFill>
              <a:schemeClr val="accent3">
                <a:lumMod val="50000"/>
              </a:schemeClr>
            </a:solidFill>
          </a:endParaRPr>
        </a:p>
      </dsp:txBody>
      <dsp:txXfrm>
        <a:off x="69794" y="716138"/>
        <a:ext cx="8712312" cy="1290152"/>
      </dsp:txXfrm>
    </dsp:sp>
    <dsp:sp modelId="{D0E22C8A-5237-8247-AFDC-CA31C139858D}">
      <dsp:nvSpPr>
        <dsp:cNvPr id="0" name=""/>
        <dsp:cNvSpPr/>
      </dsp:nvSpPr>
      <dsp:spPr>
        <a:xfrm>
          <a:off x="0" y="2150964"/>
          <a:ext cx="8851900" cy="1429740"/>
        </a:xfrm>
        <a:prstGeom prst="roundRect">
          <a:avLst/>
        </a:prstGeom>
        <a:gradFill rotWithShape="0">
          <a:gsLst>
            <a:gs pos="0">
              <a:schemeClr val="accent2">
                <a:hueOff val="0"/>
                <a:satOff val="0"/>
                <a:lumOff val="0"/>
                <a:alphaOff val="0"/>
                <a:shade val="60000"/>
                <a:satMod val="130000"/>
              </a:schemeClr>
            </a:gs>
            <a:gs pos="100000">
              <a:schemeClr val="accent2">
                <a:hueOff val="0"/>
                <a:satOff val="0"/>
                <a:lumOff val="0"/>
                <a:alphaOff val="0"/>
                <a:shade val="94000"/>
                <a:satMod val="135000"/>
              </a:schemeClr>
            </a:gs>
          </a:gsLst>
          <a:lin ang="16200000" scaled="0"/>
        </a:gradFill>
        <a:ln>
          <a:noFill/>
        </a:ln>
        <a:effectLst>
          <a:innerShdw blurRad="38100" dist="12700" dir="5400000">
            <a:srgbClr val="FFFFFF">
              <a:alpha val="75000"/>
            </a:srgbClr>
          </a:innerShdw>
          <a:outerShdw blurRad="88900" dist="50800" dir="5400000" sx="102000" sy="102000" algn="tr" rotWithShape="0">
            <a:srgbClr val="80808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en-US" sz="2600" kern="1200" dirty="0" smtClean="0">
              <a:solidFill>
                <a:srgbClr val="3F1D97"/>
              </a:solidFill>
            </a:rPr>
            <a:t>Participants will learn to use the Patient Centered Observation Form (PCOF) for training students, residents and faculty and learn about online training </a:t>
          </a:r>
          <a:endParaRPr lang="en-US" sz="2600" kern="1200" dirty="0">
            <a:solidFill>
              <a:srgbClr val="3F1D97"/>
            </a:solidFill>
          </a:endParaRPr>
        </a:p>
      </dsp:txBody>
      <dsp:txXfrm>
        <a:off x="69794" y="2220758"/>
        <a:ext cx="8712312" cy="1290152"/>
      </dsp:txXfrm>
    </dsp:sp>
    <dsp:sp modelId="{2A0EA090-6A8C-AB4A-88BC-15E63EAD97E7}">
      <dsp:nvSpPr>
        <dsp:cNvPr id="0" name=""/>
        <dsp:cNvSpPr/>
      </dsp:nvSpPr>
      <dsp:spPr>
        <a:xfrm>
          <a:off x="0" y="3655584"/>
          <a:ext cx="8851900" cy="1429740"/>
        </a:xfrm>
        <a:prstGeom prst="roundRect">
          <a:avLst/>
        </a:prstGeom>
        <a:gradFill rotWithShape="0">
          <a:gsLst>
            <a:gs pos="0">
              <a:schemeClr val="accent2">
                <a:hueOff val="0"/>
                <a:satOff val="0"/>
                <a:lumOff val="0"/>
                <a:alphaOff val="0"/>
                <a:shade val="60000"/>
                <a:satMod val="130000"/>
              </a:schemeClr>
            </a:gs>
            <a:gs pos="100000">
              <a:schemeClr val="accent2">
                <a:hueOff val="0"/>
                <a:satOff val="0"/>
                <a:lumOff val="0"/>
                <a:alphaOff val="0"/>
                <a:shade val="94000"/>
                <a:satMod val="135000"/>
              </a:schemeClr>
            </a:gs>
          </a:gsLst>
          <a:lin ang="16200000" scaled="0"/>
        </a:gradFill>
        <a:ln>
          <a:noFill/>
        </a:ln>
        <a:effectLst>
          <a:innerShdw blurRad="38100" dist="12700" dir="5400000">
            <a:srgbClr val="FFFFFF">
              <a:alpha val="75000"/>
            </a:srgbClr>
          </a:innerShdw>
          <a:outerShdw blurRad="88900" dist="50800" dir="5400000" sx="102000" sy="102000" algn="tr" rotWithShape="0">
            <a:srgbClr val="80808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en-US" sz="2600" kern="1200" dirty="0" smtClean="0">
              <a:solidFill>
                <a:srgbClr val="3F1D97"/>
              </a:solidFill>
            </a:rPr>
            <a:t>Participants will be able to design a competency based curriculum using direct observation focused on interpersonal and communication skills. </a:t>
          </a:r>
          <a:endParaRPr lang="en-US" sz="2600" kern="1200" dirty="0">
            <a:solidFill>
              <a:srgbClr val="3F1D97"/>
            </a:solidFill>
          </a:endParaRPr>
        </a:p>
      </dsp:txBody>
      <dsp:txXfrm>
        <a:off x="69794" y="3725378"/>
        <a:ext cx="8712312" cy="1290152"/>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5957C7-1E67-FD47-BE8E-E2F2DE600FFC}">
      <dsp:nvSpPr>
        <dsp:cNvPr id="0" name=""/>
        <dsp:cNvSpPr/>
      </dsp:nvSpPr>
      <dsp:spPr>
        <a:xfrm>
          <a:off x="0" y="7139"/>
          <a:ext cx="8619066" cy="1193400"/>
        </a:xfrm>
        <a:prstGeom prst="roundRect">
          <a:avLst/>
        </a:prstGeom>
        <a:gradFill rotWithShape="0">
          <a:gsLst>
            <a:gs pos="0">
              <a:schemeClr val="accent1">
                <a:hueOff val="0"/>
                <a:satOff val="0"/>
                <a:lumOff val="0"/>
                <a:alphaOff val="0"/>
                <a:shade val="60000"/>
                <a:satMod val="130000"/>
              </a:schemeClr>
            </a:gs>
            <a:gs pos="100000">
              <a:schemeClr val="accent1">
                <a:hueOff val="0"/>
                <a:satOff val="0"/>
                <a:lumOff val="0"/>
                <a:alphaOff val="0"/>
                <a:shade val="94000"/>
                <a:satMod val="135000"/>
              </a:schemeClr>
            </a:gs>
          </a:gsLst>
          <a:lin ang="16200000" scaled="0"/>
        </a:gradFill>
        <a:ln>
          <a:noFill/>
        </a:ln>
        <a:effectLst>
          <a:innerShdw blurRad="38100" dist="12700" dir="5400000">
            <a:srgbClr val="FFFFFF">
              <a:alpha val="75000"/>
            </a:srgbClr>
          </a:innerShdw>
          <a:outerShdw blurRad="88900" dist="50800" dir="5400000" sx="102000" sy="102000" algn="tr" rotWithShape="0">
            <a:srgbClr val="80808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rtl="0">
            <a:lnSpc>
              <a:spcPct val="90000"/>
            </a:lnSpc>
            <a:spcBef>
              <a:spcPct val="0"/>
            </a:spcBef>
            <a:spcAft>
              <a:spcPct val="35000"/>
            </a:spcAft>
          </a:pPr>
          <a:r>
            <a:rPr lang="en-US" sz="3000" b="1" u="sng" kern="1200" dirty="0" smtClean="0">
              <a:solidFill>
                <a:srgbClr val="6336D8"/>
              </a:solidFill>
            </a:rPr>
            <a:t>Excuse</a:t>
          </a:r>
          <a:r>
            <a:rPr lang="en-US" sz="3000" u="sng" kern="1200" dirty="0" smtClean="0">
              <a:solidFill>
                <a:srgbClr val="6336D8"/>
              </a:solidFill>
            </a:rPr>
            <a:t> </a:t>
          </a:r>
          <a:r>
            <a:rPr lang="en-US" sz="3000" u="none" kern="1200" dirty="0" smtClean="0">
              <a:solidFill>
                <a:srgbClr val="6336D8"/>
              </a:solidFill>
            </a:rPr>
            <a:t>yourself (acknowledge and/or apologize)</a:t>
          </a:r>
          <a:endParaRPr lang="en-US" sz="3000" u="none" kern="1200" dirty="0">
            <a:solidFill>
              <a:srgbClr val="6336D8"/>
            </a:solidFill>
          </a:endParaRPr>
        </a:p>
      </dsp:txBody>
      <dsp:txXfrm>
        <a:off x="58257" y="65396"/>
        <a:ext cx="8502552" cy="1076886"/>
      </dsp:txXfrm>
    </dsp:sp>
    <dsp:sp modelId="{1A3FFB04-8766-6245-B479-283BC3CB4E62}">
      <dsp:nvSpPr>
        <dsp:cNvPr id="0" name=""/>
        <dsp:cNvSpPr/>
      </dsp:nvSpPr>
      <dsp:spPr>
        <a:xfrm>
          <a:off x="0" y="1286939"/>
          <a:ext cx="8619066" cy="1193400"/>
        </a:xfrm>
        <a:prstGeom prst="roundRect">
          <a:avLst/>
        </a:prstGeom>
        <a:gradFill rotWithShape="0">
          <a:gsLst>
            <a:gs pos="0">
              <a:schemeClr val="accent1">
                <a:hueOff val="0"/>
                <a:satOff val="0"/>
                <a:lumOff val="0"/>
                <a:alphaOff val="0"/>
                <a:shade val="60000"/>
                <a:satMod val="130000"/>
              </a:schemeClr>
            </a:gs>
            <a:gs pos="100000">
              <a:schemeClr val="accent1">
                <a:hueOff val="0"/>
                <a:satOff val="0"/>
                <a:lumOff val="0"/>
                <a:alphaOff val="0"/>
                <a:shade val="94000"/>
                <a:satMod val="135000"/>
              </a:schemeClr>
            </a:gs>
          </a:gsLst>
          <a:lin ang="16200000" scaled="0"/>
        </a:gradFill>
        <a:ln>
          <a:noFill/>
        </a:ln>
        <a:effectLst>
          <a:innerShdw blurRad="38100" dist="12700" dir="5400000">
            <a:srgbClr val="FFFFFF">
              <a:alpha val="75000"/>
            </a:srgbClr>
          </a:innerShdw>
          <a:outerShdw blurRad="88900" dist="50800" dir="5400000" sx="102000" sy="102000" algn="tr" rotWithShape="0">
            <a:srgbClr val="80808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rtl="0">
            <a:lnSpc>
              <a:spcPct val="90000"/>
            </a:lnSpc>
            <a:spcBef>
              <a:spcPct val="0"/>
            </a:spcBef>
            <a:spcAft>
              <a:spcPct val="35000"/>
            </a:spcAft>
          </a:pPr>
          <a:r>
            <a:rPr lang="en-US" sz="3000" b="1" u="sng" kern="1200" dirty="0" smtClean="0">
              <a:solidFill>
                <a:srgbClr val="6336D8"/>
              </a:solidFill>
            </a:rPr>
            <a:t>Empathize</a:t>
          </a:r>
          <a:r>
            <a:rPr lang="en-US" sz="3000" kern="1200" dirty="0" smtClean="0">
              <a:solidFill>
                <a:srgbClr val="6336D8"/>
              </a:solidFill>
            </a:rPr>
            <a:t> with the problem that is being cut off</a:t>
          </a:r>
          <a:endParaRPr lang="en-US" sz="3000" kern="1200" dirty="0">
            <a:solidFill>
              <a:srgbClr val="6336D8"/>
            </a:solidFill>
          </a:endParaRPr>
        </a:p>
      </dsp:txBody>
      <dsp:txXfrm>
        <a:off x="58257" y="1345196"/>
        <a:ext cx="8502552" cy="1076886"/>
      </dsp:txXfrm>
    </dsp:sp>
    <dsp:sp modelId="{FC7CA19E-E74C-BD40-ADF8-0092D55C4ACA}">
      <dsp:nvSpPr>
        <dsp:cNvPr id="0" name=""/>
        <dsp:cNvSpPr/>
      </dsp:nvSpPr>
      <dsp:spPr>
        <a:xfrm>
          <a:off x="0" y="2566739"/>
          <a:ext cx="8619066" cy="1193400"/>
        </a:xfrm>
        <a:prstGeom prst="roundRect">
          <a:avLst/>
        </a:prstGeom>
        <a:gradFill rotWithShape="0">
          <a:gsLst>
            <a:gs pos="0">
              <a:schemeClr val="accent1">
                <a:hueOff val="0"/>
                <a:satOff val="0"/>
                <a:lumOff val="0"/>
                <a:alphaOff val="0"/>
                <a:shade val="60000"/>
                <a:satMod val="130000"/>
              </a:schemeClr>
            </a:gs>
            <a:gs pos="100000">
              <a:schemeClr val="accent1">
                <a:hueOff val="0"/>
                <a:satOff val="0"/>
                <a:lumOff val="0"/>
                <a:alphaOff val="0"/>
                <a:shade val="94000"/>
                <a:satMod val="135000"/>
              </a:schemeClr>
            </a:gs>
          </a:gsLst>
          <a:lin ang="16200000" scaled="0"/>
        </a:gradFill>
        <a:ln>
          <a:noFill/>
        </a:ln>
        <a:effectLst>
          <a:innerShdw blurRad="38100" dist="12700" dir="5400000">
            <a:srgbClr val="FFFFFF">
              <a:alpha val="75000"/>
            </a:srgbClr>
          </a:innerShdw>
          <a:outerShdw blurRad="88900" dist="50800" dir="5400000" sx="102000" sy="102000" algn="tr" rotWithShape="0">
            <a:srgbClr val="80808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rtl="0">
            <a:lnSpc>
              <a:spcPct val="90000"/>
            </a:lnSpc>
            <a:spcBef>
              <a:spcPct val="0"/>
            </a:spcBef>
            <a:spcAft>
              <a:spcPct val="35000"/>
            </a:spcAft>
          </a:pPr>
          <a:r>
            <a:rPr lang="en-US" sz="3000" b="1" u="sng" kern="1200" dirty="0" smtClean="0">
              <a:solidFill>
                <a:schemeClr val="accent3">
                  <a:lumMod val="75000"/>
                </a:schemeClr>
              </a:solidFill>
            </a:rPr>
            <a:t>Explain</a:t>
          </a:r>
          <a:r>
            <a:rPr lang="en-US" sz="3000" kern="1200" dirty="0" smtClean="0">
              <a:solidFill>
                <a:schemeClr val="accent3">
                  <a:lumMod val="75000"/>
                </a:schemeClr>
              </a:solidFill>
            </a:rPr>
            <a:t> why you are interrupting</a:t>
          </a:r>
          <a:endParaRPr lang="en-US" sz="3000" kern="1200" dirty="0">
            <a:solidFill>
              <a:schemeClr val="accent3">
                <a:lumMod val="75000"/>
              </a:schemeClr>
            </a:solidFill>
          </a:endParaRPr>
        </a:p>
      </dsp:txBody>
      <dsp:txXfrm>
        <a:off x="58257" y="2624996"/>
        <a:ext cx="8502552" cy="1076886"/>
      </dsp:txXfrm>
    </dsp:sp>
    <dsp:sp modelId="{2FA7817A-D2A8-204F-AD94-DC17C75DF740}">
      <dsp:nvSpPr>
        <dsp:cNvPr id="0" name=""/>
        <dsp:cNvSpPr/>
      </dsp:nvSpPr>
      <dsp:spPr>
        <a:xfrm>
          <a:off x="0" y="3760139"/>
          <a:ext cx="8619066" cy="11799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3655" tIns="38100" rIns="213360" bIns="38100" numCol="1" spcCol="1270" anchor="t" anchorCtr="0">
          <a:noAutofit/>
        </a:bodyPr>
        <a:lstStyle/>
        <a:p>
          <a:pPr marL="228600" lvl="1" indent="-228600" algn="l" defTabSz="1022350" rtl="0">
            <a:lnSpc>
              <a:spcPct val="90000"/>
            </a:lnSpc>
            <a:spcBef>
              <a:spcPct val="0"/>
            </a:spcBef>
            <a:spcAft>
              <a:spcPct val="20000"/>
            </a:spcAft>
            <a:buChar char="••"/>
          </a:pPr>
          <a:r>
            <a:rPr lang="en-US" sz="2300" kern="1200" dirty="0" smtClean="0"/>
            <a:t>Planning time use</a:t>
          </a:r>
          <a:endParaRPr lang="en-US" sz="2300" kern="1200" dirty="0"/>
        </a:p>
        <a:p>
          <a:pPr marL="228600" lvl="1" indent="-228600" algn="l" defTabSz="1022350" rtl="0">
            <a:lnSpc>
              <a:spcPct val="90000"/>
            </a:lnSpc>
            <a:spcBef>
              <a:spcPct val="0"/>
            </a:spcBef>
            <a:spcAft>
              <a:spcPct val="20000"/>
            </a:spcAft>
            <a:buChar char="••"/>
          </a:pPr>
          <a:r>
            <a:rPr lang="en-US" sz="2300" kern="1200" dirty="0" smtClean="0"/>
            <a:t>Finishing an important topic (topic tracking)</a:t>
          </a:r>
          <a:endParaRPr lang="en-US" sz="2300" kern="1200" dirty="0"/>
        </a:p>
        <a:p>
          <a:pPr marL="228600" lvl="1" indent="-228600" algn="l" defTabSz="1022350" rtl="0">
            <a:lnSpc>
              <a:spcPct val="90000"/>
            </a:lnSpc>
            <a:spcBef>
              <a:spcPct val="0"/>
            </a:spcBef>
            <a:spcAft>
              <a:spcPct val="20000"/>
            </a:spcAft>
            <a:buChar char="••"/>
          </a:pPr>
          <a:r>
            <a:rPr lang="en-US" sz="2300" kern="1200" dirty="0" smtClean="0"/>
            <a:t>Stopping to explore an important cue</a:t>
          </a:r>
          <a:endParaRPr lang="en-US" sz="2300" kern="1200" dirty="0"/>
        </a:p>
      </dsp:txBody>
      <dsp:txXfrm>
        <a:off x="0" y="3760139"/>
        <a:ext cx="8619066" cy="117990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5957C7-1E67-FD47-BE8E-E2F2DE600FFC}">
      <dsp:nvSpPr>
        <dsp:cNvPr id="0" name=""/>
        <dsp:cNvSpPr/>
      </dsp:nvSpPr>
      <dsp:spPr>
        <a:xfrm>
          <a:off x="0" y="7139"/>
          <a:ext cx="8619066" cy="1193400"/>
        </a:xfrm>
        <a:prstGeom prst="roundRect">
          <a:avLst/>
        </a:prstGeom>
        <a:gradFill rotWithShape="0">
          <a:gsLst>
            <a:gs pos="0">
              <a:schemeClr val="accent1">
                <a:hueOff val="0"/>
                <a:satOff val="0"/>
                <a:lumOff val="0"/>
                <a:alphaOff val="0"/>
                <a:shade val="60000"/>
                <a:satMod val="130000"/>
              </a:schemeClr>
            </a:gs>
            <a:gs pos="100000">
              <a:schemeClr val="accent1">
                <a:hueOff val="0"/>
                <a:satOff val="0"/>
                <a:lumOff val="0"/>
                <a:alphaOff val="0"/>
                <a:shade val="94000"/>
                <a:satMod val="135000"/>
              </a:schemeClr>
            </a:gs>
          </a:gsLst>
          <a:lin ang="16200000" scaled="0"/>
        </a:gradFill>
        <a:ln>
          <a:noFill/>
        </a:ln>
        <a:effectLst>
          <a:innerShdw blurRad="38100" dist="12700" dir="5400000">
            <a:srgbClr val="FFFFFF">
              <a:alpha val="75000"/>
            </a:srgbClr>
          </a:innerShdw>
          <a:outerShdw blurRad="88900" dist="50800" dir="5400000" sx="102000" sy="102000" algn="tr" rotWithShape="0">
            <a:srgbClr val="80808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rtl="0">
            <a:lnSpc>
              <a:spcPct val="90000"/>
            </a:lnSpc>
            <a:spcBef>
              <a:spcPct val="0"/>
            </a:spcBef>
            <a:spcAft>
              <a:spcPct val="35000"/>
            </a:spcAft>
          </a:pPr>
          <a:r>
            <a:rPr lang="en-US" sz="3000" b="1" u="sng" kern="1200" dirty="0" smtClean="0">
              <a:solidFill>
                <a:srgbClr val="6336D8"/>
              </a:solidFill>
            </a:rPr>
            <a:t>Excuse</a:t>
          </a:r>
          <a:r>
            <a:rPr lang="en-US" sz="3000" u="sng" kern="1200" dirty="0" smtClean="0">
              <a:solidFill>
                <a:srgbClr val="6336D8"/>
              </a:solidFill>
            </a:rPr>
            <a:t> </a:t>
          </a:r>
          <a:r>
            <a:rPr lang="en-US" sz="3000" u="none" kern="1200" dirty="0" smtClean="0">
              <a:solidFill>
                <a:srgbClr val="6336D8"/>
              </a:solidFill>
            </a:rPr>
            <a:t>yourself (acknowledge and/or apologize)</a:t>
          </a:r>
          <a:endParaRPr lang="en-US" sz="3000" u="none" kern="1200" dirty="0">
            <a:solidFill>
              <a:srgbClr val="6336D8"/>
            </a:solidFill>
          </a:endParaRPr>
        </a:p>
      </dsp:txBody>
      <dsp:txXfrm>
        <a:off x="58257" y="65396"/>
        <a:ext cx="8502552" cy="1076886"/>
      </dsp:txXfrm>
    </dsp:sp>
    <dsp:sp modelId="{1A3FFB04-8766-6245-B479-283BC3CB4E62}">
      <dsp:nvSpPr>
        <dsp:cNvPr id="0" name=""/>
        <dsp:cNvSpPr/>
      </dsp:nvSpPr>
      <dsp:spPr>
        <a:xfrm>
          <a:off x="0" y="1286939"/>
          <a:ext cx="8619066" cy="1193400"/>
        </a:xfrm>
        <a:prstGeom prst="roundRect">
          <a:avLst/>
        </a:prstGeom>
        <a:gradFill rotWithShape="0">
          <a:gsLst>
            <a:gs pos="0">
              <a:schemeClr val="accent1">
                <a:hueOff val="0"/>
                <a:satOff val="0"/>
                <a:lumOff val="0"/>
                <a:alphaOff val="0"/>
                <a:shade val="60000"/>
                <a:satMod val="130000"/>
              </a:schemeClr>
            </a:gs>
            <a:gs pos="100000">
              <a:schemeClr val="accent1">
                <a:hueOff val="0"/>
                <a:satOff val="0"/>
                <a:lumOff val="0"/>
                <a:alphaOff val="0"/>
                <a:shade val="94000"/>
                <a:satMod val="135000"/>
              </a:schemeClr>
            </a:gs>
          </a:gsLst>
          <a:lin ang="16200000" scaled="0"/>
        </a:gradFill>
        <a:ln>
          <a:noFill/>
        </a:ln>
        <a:effectLst>
          <a:innerShdw blurRad="38100" dist="12700" dir="5400000">
            <a:srgbClr val="FFFFFF">
              <a:alpha val="75000"/>
            </a:srgbClr>
          </a:innerShdw>
          <a:outerShdw blurRad="88900" dist="50800" dir="5400000" sx="102000" sy="102000" algn="tr" rotWithShape="0">
            <a:srgbClr val="80808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rtl="0">
            <a:lnSpc>
              <a:spcPct val="90000"/>
            </a:lnSpc>
            <a:spcBef>
              <a:spcPct val="0"/>
            </a:spcBef>
            <a:spcAft>
              <a:spcPct val="35000"/>
            </a:spcAft>
          </a:pPr>
          <a:r>
            <a:rPr lang="en-US" sz="3000" b="1" u="sng" kern="1200" dirty="0" smtClean="0">
              <a:solidFill>
                <a:srgbClr val="6336D8"/>
              </a:solidFill>
            </a:rPr>
            <a:t>Empathize</a:t>
          </a:r>
          <a:r>
            <a:rPr lang="en-US" sz="3000" kern="1200" dirty="0" smtClean="0">
              <a:solidFill>
                <a:srgbClr val="6336D8"/>
              </a:solidFill>
            </a:rPr>
            <a:t> with the problem that is being cut off</a:t>
          </a:r>
          <a:endParaRPr lang="en-US" sz="3000" kern="1200" dirty="0">
            <a:solidFill>
              <a:srgbClr val="6336D8"/>
            </a:solidFill>
          </a:endParaRPr>
        </a:p>
      </dsp:txBody>
      <dsp:txXfrm>
        <a:off x="58257" y="1345196"/>
        <a:ext cx="8502552" cy="1076886"/>
      </dsp:txXfrm>
    </dsp:sp>
    <dsp:sp modelId="{FC7CA19E-E74C-BD40-ADF8-0092D55C4ACA}">
      <dsp:nvSpPr>
        <dsp:cNvPr id="0" name=""/>
        <dsp:cNvSpPr/>
      </dsp:nvSpPr>
      <dsp:spPr>
        <a:xfrm>
          <a:off x="0" y="2566739"/>
          <a:ext cx="8619066" cy="1193400"/>
        </a:xfrm>
        <a:prstGeom prst="roundRect">
          <a:avLst/>
        </a:prstGeom>
        <a:gradFill rotWithShape="0">
          <a:gsLst>
            <a:gs pos="0">
              <a:schemeClr val="accent1">
                <a:hueOff val="0"/>
                <a:satOff val="0"/>
                <a:lumOff val="0"/>
                <a:alphaOff val="0"/>
                <a:shade val="60000"/>
                <a:satMod val="130000"/>
              </a:schemeClr>
            </a:gs>
            <a:gs pos="100000">
              <a:schemeClr val="accent1">
                <a:hueOff val="0"/>
                <a:satOff val="0"/>
                <a:lumOff val="0"/>
                <a:alphaOff val="0"/>
                <a:shade val="94000"/>
                <a:satMod val="135000"/>
              </a:schemeClr>
            </a:gs>
          </a:gsLst>
          <a:lin ang="16200000" scaled="0"/>
        </a:gradFill>
        <a:ln>
          <a:noFill/>
        </a:ln>
        <a:effectLst>
          <a:innerShdw blurRad="38100" dist="12700" dir="5400000">
            <a:srgbClr val="FFFFFF">
              <a:alpha val="75000"/>
            </a:srgbClr>
          </a:innerShdw>
          <a:outerShdw blurRad="88900" dist="50800" dir="5400000" sx="102000" sy="102000" algn="tr" rotWithShape="0">
            <a:srgbClr val="80808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rtl="0">
            <a:lnSpc>
              <a:spcPct val="90000"/>
            </a:lnSpc>
            <a:spcBef>
              <a:spcPct val="0"/>
            </a:spcBef>
            <a:spcAft>
              <a:spcPct val="35000"/>
            </a:spcAft>
          </a:pPr>
          <a:r>
            <a:rPr lang="en-US" sz="3000" b="1" u="sng" kern="1200" dirty="0" smtClean="0">
              <a:solidFill>
                <a:schemeClr val="accent3">
                  <a:lumMod val="75000"/>
                </a:schemeClr>
              </a:solidFill>
            </a:rPr>
            <a:t>Explain</a:t>
          </a:r>
          <a:r>
            <a:rPr lang="en-US" sz="3000" kern="1200" dirty="0" smtClean="0">
              <a:solidFill>
                <a:schemeClr val="accent3">
                  <a:lumMod val="75000"/>
                </a:schemeClr>
              </a:solidFill>
            </a:rPr>
            <a:t> why you are interrupting</a:t>
          </a:r>
          <a:endParaRPr lang="en-US" sz="3000" kern="1200" dirty="0">
            <a:solidFill>
              <a:schemeClr val="accent3">
                <a:lumMod val="75000"/>
              </a:schemeClr>
            </a:solidFill>
          </a:endParaRPr>
        </a:p>
      </dsp:txBody>
      <dsp:txXfrm>
        <a:off x="58257" y="2624996"/>
        <a:ext cx="8502552" cy="1076886"/>
      </dsp:txXfrm>
    </dsp:sp>
    <dsp:sp modelId="{2FA7817A-D2A8-204F-AD94-DC17C75DF740}">
      <dsp:nvSpPr>
        <dsp:cNvPr id="0" name=""/>
        <dsp:cNvSpPr/>
      </dsp:nvSpPr>
      <dsp:spPr>
        <a:xfrm>
          <a:off x="0" y="3760139"/>
          <a:ext cx="8619066" cy="11799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3655" tIns="38100" rIns="213360" bIns="38100" numCol="1" spcCol="1270" anchor="t" anchorCtr="0">
          <a:noAutofit/>
        </a:bodyPr>
        <a:lstStyle/>
        <a:p>
          <a:pPr marL="228600" lvl="1" indent="-228600" algn="l" defTabSz="1022350" rtl="0">
            <a:lnSpc>
              <a:spcPct val="90000"/>
            </a:lnSpc>
            <a:spcBef>
              <a:spcPct val="0"/>
            </a:spcBef>
            <a:spcAft>
              <a:spcPct val="20000"/>
            </a:spcAft>
            <a:buChar char="••"/>
          </a:pPr>
          <a:r>
            <a:rPr lang="en-US" sz="2300" kern="1200" dirty="0" smtClean="0"/>
            <a:t>Planning time use</a:t>
          </a:r>
          <a:endParaRPr lang="en-US" sz="2300" kern="1200" dirty="0"/>
        </a:p>
        <a:p>
          <a:pPr marL="228600" lvl="1" indent="-228600" algn="l" defTabSz="1022350" rtl="0">
            <a:lnSpc>
              <a:spcPct val="90000"/>
            </a:lnSpc>
            <a:spcBef>
              <a:spcPct val="0"/>
            </a:spcBef>
            <a:spcAft>
              <a:spcPct val="20000"/>
            </a:spcAft>
            <a:buChar char="••"/>
          </a:pPr>
          <a:r>
            <a:rPr lang="en-US" sz="2300" kern="1200" dirty="0" smtClean="0">
              <a:solidFill>
                <a:srgbClr val="FFFF00"/>
              </a:solidFill>
            </a:rPr>
            <a:t>Finishing an important topic (topic tracking)</a:t>
          </a:r>
          <a:endParaRPr lang="en-US" sz="2300" kern="1200" dirty="0">
            <a:solidFill>
              <a:srgbClr val="FFFF00"/>
            </a:solidFill>
          </a:endParaRPr>
        </a:p>
        <a:p>
          <a:pPr marL="228600" lvl="1" indent="-228600" algn="l" defTabSz="1022350" rtl="0">
            <a:lnSpc>
              <a:spcPct val="90000"/>
            </a:lnSpc>
            <a:spcBef>
              <a:spcPct val="0"/>
            </a:spcBef>
            <a:spcAft>
              <a:spcPct val="20000"/>
            </a:spcAft>
            <a:buChar char="••"/>
          </a:pPr>
          <a:r>
            <a:rPr lang="en-US" sz="2300" kern="1200" dirty="0" smtClean="0">
              <a:solidFill>
                <a:srgbClr val="FFFF00"/>
              </a:solidFill>
            </a:rPr>
            <a:t>Stopping to explore an important cue</a:t>
          </a:r>
          <a:endParaRPr lang="en-US" sz="2300" kern="1200" dirty="0">
            <a:solidFill>
              <a:srgbClr val="FFFF00"/>
            </a:solidFill>
          </a:endParaRPr>
        </a:p>
      </dsp:txBody>
      <dsp:txXfrm>
        <a:off x="0" y="3760139"/>
        <a:ext cx="8619066" cy="117990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60AD1C-9F50-AC4B-A502-C0061CEFEDCC}">
      <dsp:nvSpPr>
        <dsp:cNvPr id="0" name=""/>
        <dsp:cNvSpPr/>
      </dsp:nvSpPr>
      <dsp:spPr>
        <a:xfrm>
          <a:off x="0" y="0"/>
          <a:ext cx="9144000" cy="5334000"/>
        </a:xfrm>
        <a:prstGeom prst="roundRect">
          <a:avLst>
            <a:gd name="adj" fmla="val 8500"/>
          </a:avLst>
        </a:prstGeom>
        <a:gradFill rotWithShape="0">
          <a:gsLst>
            <a:gs pos="0">
              <a:schemeClr val="accent4">
                <a:hueOff val="0"/>
                <a:satOff val="0"/>
                <a:lumOff val="0"/>
                <a:alphaOff val="0"/>
                <a:tint val="100000"/>
                <a:shade val="60000"/>
                <a:satMod val="130000"/>
              </a:schemeClr>
            </a:gs>
            <a:gs pos="100000">
              <a:schemeClr val="accent4">
                <a:hueOff val="0"/>
                <a:satOff val="0"/>
                <a:lumOff val="0"/>
                <a:alphaOff val="0"/>
                <a:tint val="100000"/>
                <a:shade val="94000"/>
                <a:satMod val="135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8120" tIns="198120" rIns="198120" bIns="4139777" numCol="1" spcCol="1270" anchor="t" anchorCtr="0">
          <a:noAutofit/>
        </a:bodyPr>
        <a:lstStyle/>
        <a:p>
          <a:pPr lvl="0" algn="l" defTabSz="2311400">
            <a:lnSpc>
              <a:spcPct val="90000"/>
            </a:lnSpc>
            <a:spcBef>
              <a:spcPct val="0"/>
            </a:spcBef>
            <a:spcAft>
              <a:spcPct val="35000"/>
            </a:spcAft>
          </a:pPr>
          <a:r>
            <a:rPr lang="en-US" sz="5200" kern="1200" dirty="0" smtClean="0"/>
            <a:t>Ongoing influence</a:t>
          </a:r>
          <a:endParaRPr lang="en-US" sz="5200" kern="1200" dirty="0"/>
        </a:p>
      </dsp:txBody>
      <dsp:txXfrm>
        <a:off x="132793" y="132793"/>
        <a:ext cx="8878414" cy="5068414"/>
      </dsp:txXfrm>
    </dsp:sp>
    <dsp:sp modelId="{93582A3C-6492-0945-A7B7-C2F4CA343085}">
      <dsp:nvSpPr>
        <dsp:cNvPr id="0" name=""/>
        <dsp:cNvSpPr/>
      </dsp:nvSpPr>
      <dsp:spPr>
        <a:xfrm>
          <a:off x="34806" y="1333500"/>
          <a:ext cx="1759186" cy="907926"/>
        </a:xfrm>
        <a:prstGeom prst="roundRect">
          <a:avLst>
            <a:gd name="adj" fmla="val 10500"/>
          </a:avLst>
        </a:prstGeom>
        <a:solidFill>
          <a:schemeClr val="lt1">
            <a:alpha val="90000"/>
            <a:hueOff val="0"/>
            <a:satOff val="0"/>
            <a:lumOff val="0"/>
            <a:alphaOff val="0"/>
          </a:schemeClr>
        </a:solidFill>
        <a:ln w="19050" cap="flat" cmpd="sng" algn="ctr">
          <a:solidFill>
            <a:schemeClr val="accent4">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Rapport and Relationship</a:t>
          </a:r>
          <a:endParaRPr lang="en-US" sz="1800" kern="1200" dirty="0"/>
        </a:p>
      </dsp:txBody>
      <dsp:txXfrm>
        <a:off x="62728" y="1361422"/>
        <a:ext cx="1703342" cy="852082"/>
      </dsp:txXfrm>
    </dsp:sp>
    <dsp:sp modelId="{0E255A69-DDED-D748-9D5D-E743CF73EF65}">
      <dsp:nvSpPr>
        <dsp:cNvPr id="0" name=""/>
        <dsp:cNvSpPr/>
      </dsp:nvSpPr>
      <dsp:spPr>
        <a:xfrm>
          <a:off x="34806" y="2274778"/>
          <a:ext cx="1759186" cy="907926"/>
        </a:xfrm>
        <a:prstGeom prst="roundRect">
          <a:avLst>
            <a:gd name="adj" fmla="val 10500"/>
          </a:avLst>
        </a:prstGeom>
        <a:solidFill>
          <a:schemeClr val="lt1">
            <a:alpha val="90000"/>
            <a:hueOff val="0"/>
            <a:satOff val="0"/>
            <a:lumOff val="0"/>
            <a:alphaOff val="0"/>
          </a:schemeClr>
        </a:solidFill>
        <a:ln w="19050" cap="flat" cmpd="sng" algn="ctr">
          <a:solidFill>
            <a:schemeClr val="accent4">
              <a:hueOff val="-4258215"/>
              <a:satOff val="1853"/>
              <a:lumOff val="-294"/>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Mindfulness</a:t>
          </a:r>
          <a:endParaRPr lang="en-US" sz="1800" kern="1200" dirty="0"/>
        </a:p>
      </dsp:txBody>
      <dsp:txXfrm>
        <a:off x="62728" y="2302700"/>
        <a:ext cx="1703342" cy="852082"/>
      </dsp:txXfrm>
    </dsp:sp>
    <dsp:sp modelId="{02A6CFAC-0671-FE42-9DC9-FDFDD275C0CF}">
      <dsp:nvSpPr>
        <dsp:cNvPr id="0" name=""/>
        <dsp:cNvSpPr/>
      </dsp:nvSpPr>
      <dsp:spPr>
        <a:xfrm>
          <a:off x="61580" y="3216057"/>
          <a:ext cx="1705639" cy="907926"/>
        </a:xfrm>
        <a:prstGeom prst="roundRect">
          <a:avLst>
            <a:gd name="adj" fmla="val 10500"/>
          </a:avLst>
        </a:prstGeom>
        <a:solidFill>
          <a:schemeClr val="lt1">
            <a:alpha val="90000"/>
            <a:hueOff val="0"/>
            <a:satOff val="0"/>
            <a:lumOff val="0"/>
            <a:alphaOff val="0"/>
          </a:schemeClr>
        </a:solidFill>
        <a:ln w="19050" cap="flat" cmpd="sng" algn="ctr">
          <a:solidFill>
            <a:schemeClr val="accent4">
              <a:hueOff val="-8516430"/>
              <a:satOff val="3706"/>
              <a:lumOff val="-588"/>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Topic Tracking</a:t>
          </a:r>
          <a:endParaRPr lang="en-US" sz="1800" kern="1200" dirty="0"/>
        </a:p>
      </dsp:txBody>
      <dsp:txXfrm>
        <a:off x="89502" y="3243979"/>
        <a:ext cx="1649795" cy="852082"/>
      </dsp:txXfrm>
    </dsp:sp>
    <dsp:sp modelId="{E581762C-051B-1545-8B9D-B2744B4C4635}">
      <dsp:nvSpPr>
        <dsp:cNvPr id="0" name=""/>
        <dsp:cNvSpPr/>
      </dsp:nvSpPr>
      <dsp:spPr>
        <a:xfrm>
          <a:off x="61580" y="4157335"/>
          <a:ext cx="1705639" cy="907926"/>
        </a:xfrm>
        <a:prstGeom prst="roundRect">
          <a:avLst>
            <a:gd name="adj" fmla="val 10500"/>
          </a:avLst>
        </a:prstGeom>
        <a:solidFill>
          <a:schemeClr val="lt1">
            <a:alpha val="90000"/>
            <a:hueOff val="0"/>
            <a:satOff val="0"/>
            <a:lumOff val="0"/>
            <a:alphaOff val="0"/>
          </a:schemeClr>
        </a:solidFill>
        <a:ln w="19050" cap="flat" cmpd="sng" algn="ctr">
          <a:solidFill>
            <a:schemeClr val="accent4">
              <a:hueOff val="-12774646"/>
              <a:satOff val="5559"/>
              <a:lumOff val="-882"/>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Empathic response to cues</a:t>
          </a:r>
          <a:endParaRPr lang="en-US" sz="1800" kern="1200" dirty="0"/>
        </a:p>
      </dsp:txBody>
      <dsp:txXfrm>
        <a:off x="89502" y="4185257"/>
        <a:ext cx="1649795" cy="852082"/>
      </dsp:txXfrm>
    </dsp:sp>
    <dsp:sp modelId="{71ADC626-0C16-3640-B5E4-5FD852AC75D3}">
      <dsp:nvSpPr>
        <dsp:cNvPr id="0" name=""/>
        <dsp:cNvSpPr/>
      </dsp:nvSpPr>
      <dsp:spPr>
        <a:xfrm>
          <a:off x="2057400" y="1376252"/>
          <a:ext cx="7086600" cy="3733800"/>
        </a:xfrm>
        <a:prstGeom prst="roundRect">
          <a:avLst>
            <a:gd name="adj" fmla="val 10500"/>
          </a:avLst>
        </a:prstGeom>
        <a:gradFill rotWithShape="0">
          <a:gsLst>
            <a:gs pos="0">
              <a:schemeClr val="accent4">
                <a:hueOff val="-17032861"/>
                <a:satOff val="7412"/>
                <a:lumOff val="-1176"/>
                <a:alphaOff val="0"/>
                <a:tint val="100000"/>
                <a:shade val="60000"/>
                <a:satMod val="130000"/>
              </a:schemeClr>
            </a:gs>
            <a:gs pos="100000">
              <a:schemeClr val="accent4">
                <a:hueOff val="-17032861"/>
                <a:satOff val="7412"/>
                <a:lumOff val="-1176"/>
                <a:alphaOff val="0"/>
                <a:tint val="100000"/>
                <a:shade val="94000"/>
                <a:satMod val="135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8120" tIns="198120" rIns="198120" bIns="2370963" numCol="1" spcCol="1270" anchor="t" anchorCtr="0">
          <a:noAutofit/>
        </a:bodyPr>
        <a:lstStyle/>
        <a:p>
          <a:pPr lvl="0" algn="l" defTabSz="2311400">
            <a:lnSpc>
              <a:spcPct val="90000"/>
            </a:lnSpc>
            <a:spcBef>
              <a:spcPct val="0"/>
            </a:spcBef>
            <a:spcAft>
              <a:spcPct val="35000"/>
            </a:spcAft>
          </a:pPr>
          <a:r>
            <a:rPr lang="en-US" sz="5200" kern="1200" dirty="0" smtClean="0"/>
            <a:t>Sequential </a:t>
          </a:r>
          <a:endParaRPr lang="en-US" sz="5200" kern="1200" dirty="0"/>
        </a:p>
      </dsp:txBody>
      <dsp:txXfrm>
        <a:off x="2172227" y="1491079"/>
        <a:ext cx="6856946" cy="3504146"/>
      </dsp:txXfrm>
    </dsp:sp>
    <dsp:sp modelId="{0B823E48-1CA8-2649-A34B-47A255A5B0C8}">
      <dsp:nvSpPr>
        <dsp:cNvPr id="0" name=""/>
        <dsp:cNvSpPr/>
      </dsp:nvSpPr>
      <dsp:spPr>
        <a:xfrm>
          <a:off x="2411729" y="3027958"/>
          <a:ext cx="6732270" cy="1680210"/>
        </a:xfrm>
        <a:prstGeom prst="roundRect">
          <a:avLst>
            <a:gd name="adj" fmla="val 10500"/>
          </a:avLst>
        </a:prstGeom>
        <a:solidFill>
          <a:schemeClr val="lt1">
            <a:alpha val="90000"/>
            <a:hueOff val="0"/>
            <a:satOff val="0"/>
            <a:lumOff val="0"/>
            <a:alphaOff val="0"/>
          </a:schemeClr>
        </a:solidFill>
        <a:ln w="19050" cap="flat" cmpd="sng" algn="ctr">
          <a:solidFill>
            <a:schemeClr val="accent4">
              <a:hueOff val="-17032861"/>
              <a:satOff val="7412"/>
              <a:lumOff val="-1176"/>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1. Upfront collaborative agenda setting</a:t>
          </a:r>
          <a:endParaRPr lang="en-US" sz="2000" kern="1200" dirty="0"/>
        </a:p>
      </dsp:txBody>
      <dsp:txXfrm>
        <a:off x="2463401" y="3079630"/>
        <a:ext cx="6628926" cy="1576866"/>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187C0D-4457-2148-99E1-07398BE3B363}">
      <dsp:nvSpPr>
        <dsp:cNvPr id="0" name=""/>
        <dsp:cNvSpPr/>
      </dsp:nvSpPr>
      <dsp:spPr>
        <a:xfrm>
          <a:off x="3337560" y="2863781"/>
          <a:ext cx="2468880" cy="2468880"/>
        </a:xfrm>
        <a:prstGeom prst="ellipse">
          <a:avLst/>
        </a:prstGeom>
        <a:solidFill>
          <a:srgbClr val="FF0000"/>
        </a:solidFill>
        <a:ln>
          <a:noFill/>
        </a:ln>
        <a:effectLst>
          <a:innerShdw blurRad="38100" dist="12700" dir="5400000">
            <a:srgbClr val="FFFFFF">
              <a:alpha val="75000"/>
            </a:srgbClr>
          </a:innerShdw>
          <a:outerShdw blurRad="88900" dist="50800" dir="5400000" sx="102000" sy="102000" algn="tr" rotWithShape="0">
            <a:srgbClr val="80808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955" tIns="20955" rIns="20955" bIns="20955" numCol="1" spcCol="1270" anchor="ctr" anchorCtr="0">
          <a:noAutofit/>
        </a:bodyPr>
        <a:lstStyle/>
        <a:p>
          <a:pPr lvl="0" algn="ctr" defTabSz="1466850">
            <a:lnSpc>
              <a:spcPct val="90000"/>
            </a:lnSpc>
            <a:spcBef>
              <a:spcPct val="0"/>
            </a:spcBef>
            <a:spcAft>
              <a:spcPct val="35000"/>
            </a:spcAft>
          </a:pPr>
          <a:r>
            <a:rPr lang="en-US" sz="3300" kern="1200" dirty="0" smtClean="0"/>
            <a:t>Agenda collision</a:t>
          </a:r>
          <a:endParaRPr lang="en-US" sz="3300" kern="1200" dirty="0"/>
        </a:p>
      </dsp:txBody>
      <dsp:txXfrm>
        <a:off x="3699119" y="3225340"/>
        <a:ext cx="1745762" cy="1745762"/>
      </dsp:txXfrm>
    </dsp:sp>
    <dsp:sp modelId="{258B78F1-683E-844E-AD0D-30CD5BCF367B}">
      <dsp:nvSpPr>
        <dsp:cNvPr id="0" name=""/>
        <dsp:cNvSpPr/>
      </dsp:nvSpPr>
      <dsp:spPr>
        <a:xfrm rot="11700000">
          <a:off x="1169269" y="3119613"/>
          <a:ext cx="2127014" cy="703630"/>
        </a:xfrm>
        <a:prstGeom prst="leftArrow">
          <a:avLst>
            <a:gd name="adj1" fmla="val 60000"/>
            <a:gd name="adj2" fmla="val 50000"/>
          </a:avLst>
        </a:prstGeom>
        <a:gradFill rotWithShape="0">
          <a:gsLst>
            <a:gs pos="0">
              <a:schemeClr val="accent6">
                <a:tint val="60000"/>
                <a:hueOff val="0"/>
                <a:satOff val="0"/>
                <a:lumOff val="0"/>
                <a:alphaOff val="0"/>
                <a:shade val="60000"/>
                <a:satMod val="130000"/>
              </a:schemeClr>
            </a:gs>
            <a:gs pos="100000">
              <a:schemeClr val="accent6">
                <a:tint val="60000"/>
                <a:hueOff val="0"/>
                <a:satOff val="0"/>
                <a:lumOff val="0"/>
                <a:alphaOff val="0"/>
                <a:shade val="94000"/>
                <a:satMod val="135000"/>
              </a:schemeClr>
            </a:gs>
          </a:gsLst>
          <a:lin ang="16200000" scaled="0"/>
        </a:gradFill>
        <a:ln>
          <a:noFill/>
        </a:ln>
        <a:effectLst>
          <a:innerShdw blurRad="38100" dist="12700" dir="5400000">
            <a:srgbClr val="FFFFFF">
              <a:alpha val="75000"/>
            </a:srgbClr>
          </a:innerShdw>
          <a:outerShdw blurRad="88900" dist="50800" dir="5400000" sx="102000" sy="102000" algn="tr" rotWithShape="0">
            <a:srgbClr val="808080">
              <a:alpha val="50000"/>
            </a:srgbClr>
          </a:outerShdw>
        </a:effectLst>
      </dsp:spPr>
      <dsp:style>
        <a:lnRef idx="0">
          <a:scrgbClr r="0" g="0" b="0"/>
        </a:lnRef>
        <a:fillRef idx="3">
          <a:scrgbClr r="0" g="0" b="0"/>
        </a:fillRef>
        <a:effectRef idx="2">
          <a:scrgbClr r="0" g="0" b="0"/>
        </a:effectRef>
        <a:fontRef idx="minor">
          <a:schemeClr val="lt1"/>
        </a:fontRef>
      </dsp:style>
    </dsp:sp>
    <dsp:sp modelId="{BC7EBA3C-59D8-F248-92E6-9E79ED3448DA}">
      <dsp:nvSpPr>
        <dsp:cNvPr id="0" name=""/>
        <dsp:cNvSpPr/>
      </dsp:nvSpPr>
      <dsp:spPr>
        <a:xfrm>
          <a:off x="32789" y="2257998"/>
          <a:ext cx="2345436" cy="1876348"/>
        </a:xfrm>
        <a:prstGeom prst="roundRect">
          <a:avLst>
            <a:gd name="adj" fmla="val 10000"/>
          </a:avLst>
        </a:prstGeom>
        <a:gradFill rotWithShape="0">
          <a:gsLst>
            <a:gs pos="0">
              <a:schemeClr val="accent6">
                <a:hueOff val="0"/>
                <a:satOff val="0"/>
                <a:lumOff val="0"/>
                <a:alphaOff val="0"/>
                <a:shade val="60000"/>
                <a:satMod val="130000"/>
              </a:schemeClr>
            </a:gs>
            <a:gs pos="100000">
              <a:schemeClr val="accent6">
                <a:hueOff val="0"/>
                <a:satOff val="0"/>
                <a:lumOff val="0"/>
                <a:alphaOff val="0"/>
                <a:shade val="94000"/>
                <a:satMod val="135000"/>
              </a:schemeClr>
            </a:gs>
          </a:gsLst>
          <a:lin ang="16200000" scaled="0"/>
        </a:gradFill>
        <a:ln>
          <a:noFill/>
        </a:ln>
        <a:effectLst>
          <a:innerShdw blurRad="38100" dist="12700" dir="5400000">
            <a:srgbClr val="FFFFFF">
              <a:alpha val="75000"/>
            </a:srgbClr>
          </a:innerShdw>
          <a:outerShdw blurRad="88900" dist="50800" dir="5400000" sx="102000" sy="102000" algn="tr" rotWithShape="0">
            <a:srgbClr val="80808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1422400">
            <a:lnSpc>
              <a:spcPct val="90000"/>
            </a:lnSpc>
            <a:spcBef>
              <a:spcPct val="0"/>
            </a:spcBef>
            <a:spcAft>
              <a:spcPct val="35000"/>
            </a:spcAft>
          </a:pPr>
          <a:r>
            <a:rPr lang="en-US" sz="3200" kern="1200" dirty="0" smtClean="0"/>
            <a:t>Acute</a:t>
          </a:r>
          <a:endParaRPr lang="en-US" sz="3200" kern="1200" dirty="0"/>
        </a:p>
      </dsp:txBody>
      <dsp:txXfrm>
        <a:off x="87745" y="2312954"/>
        <a:ext cx="2235524" cy="1766436"/>
      </dsp:txXfrm>
    </dsp:sp>
    <dsp:sp modelId="{C1843425-96FC-9F43-A6BD-5C1E5E7A205A}">
      <dsp:nvSpPr>
        <dsp:cNvPr id="0" name=""/>
        <dsp:cNvSpPr/>
      </dsp:nvSpPr>
      <dsp:spPr>
        <a:xfrm rot="14700000">
          <a:off x="2485020" y="1551562"/>
          <a:ext cx="2127014" cy="703630"/>
        </a:xfrm>
        <a:prstGeom prst="leftArrow">
          <a:avLst>
            <a:gd name="adj1" fmla="val 60000"/>
            <a:gd name="adj2" fmla="val 50000"/>
          </a:avLst>
        </a:prstGeom>
        <a:gradFill rotWithShape="0">
          <a:gsLst>
            <a:gs pos="0">
              <a:schemeClr val="accent6">
                <a:tint val="60000"/>
                <a:hueOff val="0"/>
                <a:satOff val="0"/>
                <a:lumOff val="0"/>
                <a:alphaOff val="0"/>
                <a:shade val="60000"/>
                <a:satMod val="130000"/>
              </a:schemeClr>
            </a:gs>
            <a:gs pos="100000">
              <a:schemeClr val="accent6">
                <a:tint val="60000"/>
                <a:hueOff val="0"/>
                <a:satOff val="0"/>
                <a:lumOff val="0"/>
                <a:alphaOff val="0"/>
                <a:shade val="94000"/>
                <a:satMod val="135000"/>
              </a:schemeClr>
            </a:gs>
          </a:gsLst>
          <a:lin ang="16200000" scaled="0"/>
        </a:gradFill>
        <a:ln>
          <a:noFill/>
        </a:ln>
        <a:effectLst>
          <a:innerShdw blurRad="38100" dist="12700" dir="5400000">
            <a:srgbClr val="FFFFFF">
              <a:alpha val="75000"/>
            </a:srgbClr>
          </a:innerShdw>
          <a:outerShdw blurRad="88900" dist="50800" dir="5400000" sx="102000" sy="102000" algn="tr" rotWithShape="0">
            <a:srgbClr val="808080">
              <a:alpha val="50000"/>
            </a:srgbClr>
          </a:outerShdw>
        </a:effectLst>
      </dsp:spPr>
      <dsp:style>
        <a:lnRef idx="0">
          <a:scrgbClr r="0" g="0" b="0"/>
        </a:lnRef>
        <a:fillRef idx="3">
          <a:scrgbClr r="0" g="0" b="0"/>
        </a:fillRef>
        <a:effectRef idx="2">
          <a:scrgbClr r="0" g="0" b="0"/>
        </a:effectRef>
        <a:fontRef idx="minor">
          <a:schemeClr val="lt1"/>
        </a:fontRef>
      </dsp:style>
    </dsp:sp>
    <dsp:sp modelId="{8F39AA96-C43B-BC48-9CB5-8647091C6B49}">
      <dsp:nvSpPr>
        <dsp:cNvPr id="0" name=""/>
        <dsp:cNvSpPr/>
      </dsp:nvSpPr>
      <dsp:spPr>
        <a:xfrm>
          <a:off x="1926352" y="1338"/>
          <a:ext cx="2345436" cy="1876348"/>
        </a:xfrm>
        <a:prstGeom prst="roundRect">
          <a:avLst>
            <a:gd name="adj" fmla="val 10000"/>
          </a:avLst>
        </a:prstGeom>
        <a:gradFill rotWithShape="0">
          <a:gsLst>
            <a:gs pos="0">
              <a:schemeClr val="accent6">
                <a:hueOff val="0"/>
                <a:satOff val="0"/>
                <a:lumOff val="0"/>
                <a:alphaOff val="0"/>
                <a:shade val="60000"/>
                <a:satMod val="130000"/>
              </a:schemeClr>
            </a:gs>
            <a:gs pos="100000">
              <a:schemeClr val="accent6">
                <a:hueOff val="0"/>
                <a:satOff val="0"/>
                <a:lumOff val="0"/>
                <a:alphaOff val="0"/>
                <a:shade val="94000"/>
                <a:satMod val="135000"/>
              </a:schemeClr>
            </a:gs>
          </a:gsLst>
          <a:lin ang="16200000" scaled="0"/>
        </a:gradFill>
        <a:ln>
          <a:noFill/>
        </a:ln>
        <a:effectLst>
          <a:innerShdw blurRad="38100" dist="12700" dir="5400000">
            <a:srgbClr val="FFFFFF">
              <a:alpha val="75000"/>
            </a:srgbClr>
          </a:innerShdw>
          <a:outerShdw blurRad="88900" dist="50800" dir="5400000" sx="102000" sy="102000" algn="tr" rotWithShape="0">
            <a:srgbClr val="80808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1422400">
            <a:lnSpc>
              <a:spcPct val="90000"/>
            </a:lnSpc>
            <a:spcBef>
              <a:spcPct val="0"/>
            </a:spcBef>
            <a:spcAft>
              <a:spcPct val="35000"/>
            </a:spcAft>
          </a:pPr>
          <a:r>
            <a:rPr lang="en-US" sz="3200" kern="1200" dirty="0" smtClean="0"/>
            <a:t>Chronic</a:t>
          </a:r>
          <a:endParaRPr lang="en-US" sz="3200" kern="1200" dirty="0"/>
        </a:p>
      </dsp:txBody>
      <dsp:txXfrm>
        <a:off x="1981308" y="56294"/>
        <a:ext cx="2235524" cy="1766436"/>
      </dsp:txXfrm>
    </dsp:sp>
    <dsp:sp modelId="{51CE60E5-4599-6148-BB25-B6FB1FEDBAF6}">
      <dsp:nvSpPr>
        <dsp:cNvPr id="0" name=""/>
        <dsp:cNvSpPr/>
      </dsp:nvSpPr>
      <dsp:spPr>
        <a:xfrm rot="17700000">
          <a:off x="4531964" y="1551562"/>
          <a:ext cx="2127014" cy="703630"/>
        </a:xfrm>
        <a:prstGeom prst="leftArrow">
          <a:avLst>
            <a:gd name="adj1" fmla="val 60000"/>
            <a:gd name="adj2" fmla="val 50000"/>
          </a:avLst>
        </a:prstGeom>
        <a:gradFill rotWithShape="0">
          <a:gsLst>
            <a:gs pos="0">
              <a:schemeClr val="accent6">
                <a:tint val="60000"/>
                <a:hueOff val="0"/>
                <a:satOff val="0"/>
                <a:lumOff val="0"/>
                <a:alphaOff val="0"/>
                <a:shade val="60000"/>
                <a:satMod val="130000"/>
              </a:schemeClr>
            </a:gs>
            <a:gs pos="100000">
              <a:schemeClr val="accent6">
                <a:tint val="60000"/>
                <a:hueOff val="0"/>
                <a:satOff val="0"/>
                <a:lumOff val="0"/>
                <a:alphaOff val="0"/>
                <a:shade val="94000"/>
                <a:satMod val="135000"/>
              </a:schemeClr>
            </a:gs>
          </a:gsLst>
          <a:lin ang="16200000" scaled="0"/>
        </a:gradFill>
        <a:ln>
          <a:noFill/>
        </a:ln>
        <a:effectLst>
          <a:innerShdw blurRad="38100" dist="12700" dir="5400000">
            <a:srgbClr val="FFFFFF">
              <a:alpha val="75000"/>
            </a:srgbClr>
          </a:innerShdw>
          <a:outerShdw blurRad="88900" dist="50800" dir="5400000" sx="102000" sy="102000" algn="tr" rotWithShape="0">
            <a:srgbClr val="808080">
              <a:alpha val="50000"/>
            </a:srgbClr>
          </a:outerShdw>
        </a:effectLst>
      </dsp:spPr>
      <dsp:style>
        <a:lnRef idx="0">
          <a:scrgbClr r="0" g="0" b="0"/>
        </a:lnRef>
        <a:fillRef idx="3">
          <a:scrgbClr r="0" g="0" b="0"/>
        </a:fillRef>
        <a:effectRef idx="2">
          <a:scrgbClr r="0" g="0" b="0"/>
        </a:effectRef>
        <a:fontRef idx="minor">
          <a:schemeClr val="lt1"/>
        </a:fontRef>
      </dsp:style>
    </dsp:sp>
    <dsp:sp modelId="{77E0D8D5-45D3-6747-9A7D-5668A0FD148A}">
      <dsp:nvSpPr>
        <dsp:cNvPr id="0" name=""/>
        <dsp:cNvSpPr/>
      </dsp:nvSpPr>
      <dsp:spPr>
        <a:xfrm>
          <a:off x="4872211" y="1338"/>
          <a:ext cx="2345436" cy="1876348"/>
        </a:xfrm>
        <a:prstGeom prst="roundRect">
          <a:avLst>
            <a:gd name="adj" fmla="val 10000"/>
          </a:avLst>
        </a:prstGeom>
        <a:gradFill rotWithShape="0">
          <a:gsLst>
            <a:gs pos="0">
              <a:schemeClr val="accent6">
                <a:hueOff val="0"/>
                <a:satOff val="0"/>
                <a:lumOff val="0"/>
                <a:alphaOff val="0"/>
                <a:shade val="60000"/>
                <a:satMod val="130000"/>
              </a:schemeClr>
            </a:gs>
            <a:gs pos="100000">
              <a:schemeClr val="accent6">
                <a:hueOff val="0"/>
                <a:satOff val="0"/>
                <a:lumOff val="0"/>
                <a:alphaOff val="0"/>
                <a:shade val="94000"/>
                <a:satMod val="135000"/>
              </a:schemeClr>
            </a:gs>
          </a:gsLst>
          <a:lin ang="16200000" scaled="0"/>
        </a:gradFill>
        <a:ln>
          <a:noFill/>
        </a:ln>
        <a:effectLst>
          <a:innerShdw blurRad="38100" dist="12700" dir="5400000">
            <a:srgbClr val="FFFFFF">
              <a:alpha val="75000"/>
            </a:srgbClr>
          </a:innerShdw>
          <a:outerShdw blurRad="88900" dist="50800" dir="5400000" sx="102000" sy="102000" algn="tr" rotWithShape="0">
            <a:srgbClr val="80808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1422400">
            <a:lnSpc>
              <a:spcPct val="90000"/>
            </a:lnSpc>
            <a:spcBef>
              <a:spcPct val="0"/>
            </a:spcBef>
            <a:spcAft>
              <a:spcPct val="35000"/>
            </a:spcAft>
          </a:pPr>
          <a:r>
            <a:rPr lang="en-US" sz="3200" kern="1200" dirty="0" smtClean="0"/>
            <a:t>HM / Preventive</a:t>
          </a:r>
          <a:endParaRPr lang="en-US" sz="3200" kern="1200" dirty="0"/>
        </a:p>
      </dsp:txBody>
      <dsp:txXfrm>
        <a:off x="4927167" y="56294"/>
        <a:ext cx="2235524" cy="1766436"/>
      </dsp:txXfrm>
    </dsp:sp>
    <dsp:sp modelId="{99B13E48-D28C-C740-924A-F8A660CF60D8}">
      <dsp:nvSpPr>
        <dsp:cNvPr id="0" name=""/>
        <dsp:cNvSpPr/>
      </dsp:nvSpPr>
      <dsp:spPr>
        <a:xfrm rot="20700000">
          <a:off x="5847715" y="3119613"/>
          <a:ext cx="2127014" cy="703630"/>
        </a:xfrm>
        <a:prstGeom prst="leftArrow">
          <a:avLst>
            <a:gd name="adj1" fmla="val 60000"/>
            <a:gd name="adj2" fmla="val 50000"/>
          </a:avLst>
        </a:prstGeom>
        <a:gradFill rotWithShape="0">
          <a:gsLst>
            <a:gs pos="0">
              <a:schemeClr val="accent6">
                <a:tint val="60000"/>
                <a:hueOff val="0"/>
                <a:satOff val="0"/>
                <a:lumOff val="0"/>
                <a:alphaOff val="0"/>
                <a:shade val="60000"/>
                <a:satMod val="130000"/>
              </a:schemeClr>
            </a:gs>
            <a:gs pos="100000">
              <a:schemeClr val="accent6">
                <a:tint val="60000"/>
                <a:hueOff val="0"/>
                <a:satOff val="0"/>
                <a:lumOff val="0"/>
                <a:alphaOff val="0"/>
                <a:shade val="94000"/>
                <a:satMod val="135000"/>
              </a:schemeClr>
            </a:gs>
          </a:gsLst>
          <a:lin ang="16200000" scaled="0"/>
        </a:gradFill>
        <a:ln>
          <a:noFill/>
        </a:ln>
        <a:effectLst>
          <a:innerShdw blurRad="38100" dist="12700" dir="5400000">
            <a:srgbClr val="FFFFFF">
              <a:alpha val="75000"/>
            </a:srgbClr>
          </a:innerShdw>
          <a:outerShdw blurRad="88900" dist="50800" dir="5400000" sx="102000" sy="102000" algn="tr" rotWithShape="0">
            <a:srgbClr val="808080">
              <a:alpha val="50000"/>
            </a:srgbClr>
          </a:outerShdw>
        </a:effectLst>
      </dsp:spPr>
      <dsp:style>
        <a:lnRef idx="0">
          <a:scrgbClr r="0" g="0" b="0"/>
        </a:lnRef>
        <a:fillRef idx="3">
          <a:scrgbClr r="0" g="0" b="0"/>
        </a:fillRef>
        <a:effectRef idx="2">
          <a:scrgbClr r="0" g="0" b="0"/>
        </a:effectRef>
        <a:fontRef idx="minor">
          <a:schemeClr val="lt1"/>
        </a:fontRef>
      </dsp:style>
    </dsp:sp>
    <dsp:sp modelId="{C3E4C5D2-ABB9-004C-8175-4947056F96CE}">
      <dsp:nvSpPr>
        <dsp:cNvPr id="0" name=""/>
        <dsp:cNvSpPr/>
      </dsp:nvSpPr>
      <dsp:spPr>
        <a:xfrm>
          <a:off x="6765774" y="2257998"/>
          <a:ext cx="2345436" cy="1876348"/>
        </a:xfrm>
        <a:prstGeom prst="roundRect">
          <a:avLst>
            <a:gd name="adj" fmla="val 10000"/>
          </a:avLst>
        </a:prstGeom>
        <a:solidFill>
          <a:srgbClr val="008000"/>
        </a:solidFill>
        <a:ln>
          <a:noFill/>
        </a:ln>
        <a:effectLst>
          <a:innerShdw blurRad="38100" dist="12700" dir="5400000">
            <a:srgbClr val="FFFFFF">
              <a:alpha val="75000"/>
            </a:srgbClr>
          </a:innerShdw>
          <a:outerShdw blurRad="88900" dist="50800" dir="5400000" sx="102000" sy="102000" algn="tr" rotWithShape="0">
            <a:srgbClr val="80808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1422400">
            <a:lnSpc>
              <a:spcPct val="90000"/>
            </a:lnSpc>
            <a:spcBef>
              <a:spcPct val="0"/>
            </a:spcBef>
            <a:spcAft>
              <a:spcPct val="35000"/>
            </a:spcAft>
          </a:pPr>
          <a:r>
            <a:rPr lang="en-US" sz="3200" kern="1200" dirty="0" smtClean="0"/>
            <a:t>SMS</a:t>
          </a:r>
          <a:endParaRPr lang="en-US" sz="3200" kern="1200" dirty="0"/>
        </a:p>
      </dsp:txBody>
      <dsp:txXfrm>
        <a:off x="6820730" y="2312954"/>
        <a:ext cx="2235524" cy="1766436"/>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AFD0E8-2BA9-4745-9E47-6D3BC1E3C40C}">
      <dsp:nvSpPr>
        <dsp:cNvPr id="0" name=""/>
        <dsp:cNvSpPr/>
      </dsp:nvSpPr>
      <dsp:spPr>
        <a:xfrm>
          <a:off x="0" y="1104"/>
          <a:ext cx="8572499" cy="798376"/>
        </a:xfrm>
        <a:prstGeom prst="roundRect">
          <a:avLst/>
        </a:prstGeom>
        <a:gradFill rotWithShape="0">
          <a:gsLst>
            <a:gs pos="0">
              <a:schemeClr val="accent1">
                <a:hueOff val="0"/>
                <a:satOff val="0"/>
                <a:lumOff val="0"/>
                <a:alphaOff val="0"/>
                <a:shade val="60000"/>
                <a:satMod val="130000"/>
              </a:schemeClr>
            </a:gs>
            <a:gs pos="100000">
              <a:schemeClr val="accent1">
                <a:hueOff val="0"/>
                <a:satOff val="0"/>
                <a:lumOff val="0"/>
                <a:alphaOff val="0"/>
                <a:shade val="94000"/>
                <a:satMod val="135000"/>
              </a:schemeClr>
            </a:gs>
          </a:gsLst>
          <a:lin ang="16200000" scaled="0"/>
        </a:gradFill>
        <a:ln>
          <a:noFill/>
        </a:ln>
        <a:effectLst>
          <a:innerShdw blurRad="38100" dist="12700" dir="5400000">
            <a:srgbClr val="FFFFFF">
              <a:alpha val="75000"/>
            </a:srgbClr>
          </a:innerShdw>
          <a:outerShdw blurRad="88900" dist="50800" dir="5400000" sx="102000" sy="102000" algn="tr" rotWithShape="0">
            <a:srgbClr val="80808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kern="1200" dirty="0" smtClean="0">
              <a:solidFill>
                <a:schemeClr val="accent3">
                  <a:lumMod val="75000"/>
                </a:schemeClr>
              </a:solidFill>
            </a:rPr>
            <a:t>Identifies patient’s priorities</a:t>
          </a:r>
          <a:endParaRPr lang="en-US" sz="2400" kern="1200" dirty="0">
            <a:solidFill>
              <a:schemeClr val="accent3">
                <a:lumMod val="75000"/>
              </a:schemeClr>
            </a:solidFill>
          </a:endParaRPr>
        </a:p>
      </dsp:txBody>
      <dsp:txXfrm>
        <a:off x="38974" y="40078"/>
        <a:ext cx="8494551" cy="720428"/>
      </dsp:txXfrm>
    </dsp:sp>
    <dsp:sp modelId="{D8F3790F-6256-9F47-84E5-7ABC15017093}">
      <dsp:nvSpPr>
        <dsp:cNvPr id="0" name=""/>
        <dsp:cNvSpPr/>
      </dsp:nvSpPr>
      <dsp:spPr>
        <a:xfrm>
          <a:off x="0" y="811574"/>
          <a:ext cx="8572499" cy="798376"/>
        </a:xfrm>
        <a:prstGeom prst="roundRect">
          <a:avLst/>
        </a:prstGeom>
        <a:gradFill rotWithShape="0">
          <a:gsLst>
            <a:gs pos="0">
              <a:schemeClr val="accent1">
                <a:hueOff val="0"/>
                <a:satOff val="0"/>
                <a:lumOff val="0"/>
                <a:alphaOff val="0"/>
                <a:shade val="60000"/>
                <a:satMod val="130000"/>
              </a:schemeClr>
            </a:gs>
            <a:gs pos="100000">
              <a:schemeClr val="accent1">
                <a:hueOff val="0"/>
                <a:satOff val="0"/>
                <a:lumOff val="0"/>
                <a:alphaOff val="0"/>
                <a:shade val="94000"/>
                <a:satMod val="135000"/>
              </a:schemeClr>
            </a:gs>
          </a:gsLst>
          <a:lin ang="16200000" scaled="0"/>
        </a:gradFill>
        <a:ln>
          <a:noFill/>
        </a:ln>
        <a:effectLst>
          <a:innerShdw blurRad="38100" dist="12700" dir="5400000">
            <a:srgbClr val="FFFFFF">
              <a:alpha val="75000"/>
            </a:srgbClr>
          </a:innerShdw>
          <a:outerShdw blurRad="88900" dist="50800" dir="5400000" sx="102000" sy="102000" algn="tr" rotWithShape="0">
            <a:srgbClr val="80808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kern="1200" smtClean="0">
              <a:solidFill>
                <a:schemeClr val="accent3">
                  <a:lumMod val="75000"/>
                </a:schemeClr>
              </a:solidFill>
            </a:rPr>
            <a:t>Organizes the visit</a:t>
          </a:r>
          <a:endParaRPr lang="en-US" sz="2400" kern="1200" dirty="0">
            <a:solidFill>
              <a:schemeClr val="accent3">
                <a:lumMod val="75000"/>
              </a:schemeClr>
            </a:solidFill>
          </a:endParaRPr>
        </a:p>
      </dsp:txBody>
      <dsp:txXfrm>
        <a:off x="38974" y="850548"/>
        <a:ext cx="8494551" cy="720428"/>
      </dsp:txXfrm>
    </dsp:sp>
    <dsp:sp modelId="{75386910-C9B8-554B-B501-3CEA7C566A15}">
      <dsp:nvSpPr>
        <dsp:cNvPr id="0" name=""/>
        <dsp:cNvSpPr/>
      </dsp:nvSpPr>
      <dsp:spPr>
        <a:xfrm>
          <a:off x="0" y="1622045"/>
          <a:ext cx="8572499" cy="798376"/>
        </a:xfrm>
        <a:prstGeom prst="roundRect">
          <a:avLst/>
        </a:prstGeom>
        <a:gradFill rotWithShape="0">
          <a:gsLst>
            <a:gs pos="0">
              <a:schemeClr val="accent1">
                <a:hueOff val="0"/>
                <a:satOff val="0"/>
                <a:lumOff val="0"/>
                <a:alphaOff val="0"/>
                <a:shade val="60000"/>
                <a:satMod val="130000"/>
              </a:schemeClr>
            </a:gs>
            <a:gs pos="100000">
              <a:schemeClr val="accent1">
                <a:hueOff val="0"/>
                <a:satOff val="0"/>
                <a:lumOff val="0"/>
                <a:alphaOff val="0"/>
                <a:shade val="94000"/>
                <a:satMod val="135000"/>
              </a:schemeClr>
            </a:gs>
          </a:gsLst>
          <a:lin ang="16200000" scaled="0"/>
        </a:gradFill>
        <a:ln>
          <a:noFill/>
        </a:ln>
        <a:effectLst>
          <a:innerShdw blurRad="38100" dist="12700" dir="5400000">
            <a:srgbClr val="FFFFFF">
              <a:alpha val="75000"/>
            </a:srgbClr>
          </a:innerShdw>
          <a:outerShdw blurRad="88900" dist="50800" dir="5400000" sx="102000" sy="102000" algn="tr" rotWithShape="0">
            <a:srgbClr val="80808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kern="1200" smtClean="0">
              <a:solidFill>
                <a:schemeClr val="accent3">
                  <a:lumMod val="75000"/>
                </a:schemeClr>
              </a:solidFill>
            </a:rPr>
            <a:t>Decreases chance that patients </a:t>
          </a:r>
          <a:r>
            <a:rPr lang="en-US" sz="2400" u="sng" kern="1200" smtClean="0">
              <a:solidFill>
                <a:schemeClr val="accent3">
                  <a:lumMod val="75000"/>
                </a:schemeClr>
              </a:solidFill>
            </a:rPr>
            <a:t>or providers </a:t>
          </a:r>
          <a:r>
            <a:rPr lang="en-US" sz="2400" kern="1200" smtClean="0">
              <a:solidFill>
                <a:schemeClr val="accent3">
                  <a:lumMod val="75000"/>
                </a:schemeClr>
              </a:solidFill>
            </a:rPr>
            <a:t>will introduce “oh by the way” items</a:t>
          </a:r>
          <a:endParaRPr lang="en-US" sz="2400" kern="1200" dirty="0">
            <a:solidFill>
              <a:schemeClr val="accent3">
                <a:lumMod val="75000"/>
              </a:schemeClr>
            </a:solidFill>
          </a:endParaRPr>
        </a:p>
      </dsp:txBody>
      <dsp:txXfrm>
        <a:off x="38974" y="1661019"/>
        <a:ext cx="8494551" cy="720428"/>
      </dsp:txXfrm>
    </dsp:sp>
    <dsp:sp modelId="{521DDE16-11E2-3648-95B2-13469FFC913F}">
      <dsp:nvSpPr>
        <dsp:cNvPr id="0" name=""/>
        <dsp:cNvSpPr/>
      </dsp:nvSpPr>
      <dsp:spPr>
        <a:xfrm>
          <a:off x="0" y="2432515"/>
          <a:ext cx="8572499" cy="798376"/>
        </a:xfrm>
        <a:prstGeom prst="roundRect">
          <a:avLst/>
        </a:prstGeom>
        <a:gradFill rotWithShape="0">
          <a:gsLst>
            <a:gs pos="0">
              <a:schemeClr val="accent1">
                <a:hueOff val="0"/>
                <a:satOff val="0"/>
                <a:lumOff val="0"/>
                <a:alphaOff val="0"/>
                <a:shade val="60000"/>
                <a:satMod val="130000"/>
              </a:schemeClr>
            </a:gs>
            <a:gs pos="100000">
              <a:schemeClr val="accent1">
                <a:hueOff val="0"/>
                <a:satOff val="0"/>
                <a:lumOff val="0"/>
                <a:alphaOff val="0"/>
                <a:shade val="94000"/>
                <a:satMod val="135000"/>
              </a:schemeClr>
            </a:gs>
          </a:gsLst>
          <a:lin ang="16200000" scaled="0"/>
        </a:gradFill>
        <a:ln>
          <a:noFill/>
        </a:ln>
        <a:effectLst>
          <a:innerShdw blurRad="38100" dist="12700" dir="5400000">
            <a:srgbClr val="FFFFFF">
              <a:alpha val="75000"/>
            </a:srgbClr>
          </a:innerShdw>
          <a:outerShdw blurRad="88900" dist="50800" dir="5400000" sx="102000" sy="102000" algn="tr" rotWithShape="0">
            <a:srgbClr val="80808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kern="1200" smtClean="0">
              <a:solidFill>
                <a:schemeClr val="accent3">
                  <a:lumMod val="75000"/>
                </a:schemeClr>
              </a:solidFill>
            </a:rPr>
            <a:t>Screens for mental disorders</a:t>
          </a:r>
          <a:endParaRPr lang="en-US" sz="2400" kern="1200" dirty="0">
            <a:solidFill>
              <a:schemeClr val="accent3">
                <a:lumMod val="75000"/>
              </a:schemeClr>
            </a:solidFill>
          </a:endParaRPr>
        </a:p>
      </dsp:txBody>
      <dsp:txXfrm>
        <a:off x="38974" y="2471489"/>
        <a:ext cx="8494551" cy="720428"/>
      </dsp:txXfrm>
    </dsp:sp>
    <dsp:sp modelId="{5BC107AC-566F-1441-8598-4582F39CB876}">
      <dsp:nvSpPr>
        <dsp:cNvPr id="0" name=""/>
        <dsp:cNvSpPr/>
      </dsp:nvSpPr>
      <dsp:spPr>
        <a:xfrm>
          <a:off x="0" y="3242985"/>
          <a:ext cx="8572499" cy="798376"/>
        </a:xfrm>
        <a:prstGeom prst="roundRect">
          <a:avLst/>
        </a:prstGeom>
        <a:gradFill rotWithShape="0">
          <a:gsLst>
            <a:gs pos="0">
              <a:schemeClr val="accent1">
                <a:hueOff val="0"/>
                <a:satOff val="0"/>
                <a:lumOff val="0"/>
                <a:alphaOff val="0"/>
                <a:shade val="60000"/>
                <a:satMod val="130000"/>
              </a:schemeClr>
            </a:gs>
            <a:gs pos="100000">
              <a:schemeClr val="accent1">
                <a:hueOff val="0"/>
                <a:satOff val="0"/>
                <a:lumOff val="0"/>
                <a:alphaOff val="0"/>
                <a:shade val="94000"/>
                <a:satMod val="135000"/>
              </a:schemeClr>
            </a:gs>
          </a:gsLst>
          <a:lin ang="16200000" scaled="0"/>
        </a:gradFill>
        <a:ln>
          <a:noFill/>
        </a:ln>
        <a:effectLst>
          <a:innerShdw blurRad="38100" dist="12700" dir="5400000">
            <a:srgbClr val="FFFFFF">
              <a:alpha val="75000"/>
            </a:srgbClr>
          </a:innerShdw>
          <a:outerShdw blurRad="88900" dist="50800" dir="5400000" sx="102000" sy="102000" algn="tr" rotWithShape="0">
            <a:srgbClr val="80808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kern="1200" smtClean="0">
              <a:solidFill>
                <a:schemeClr val="accent3">
                  <a:lumMod val="75000"/>
                </a:schemeClr>
              </a:solidFill>
            </a:rPr>
            <a:t>Facilitates shared decisions about time use between acute, chronic, and health maintenance care</a:t>
          </a:r>
          <a:endParaRPr lang="en-US" sz="2400" kern="1200" dirty="0">
            <a:solidFill>
              <a:schemeClr val="accent3">
                <a:lumMod val="75000"/>
              </a:schemeClr>
            </a:solidFill>
          </a:endParaRPr>
        </a:p>
      </dsp:txBody>
      <dsp:txXfrm>
        <a:off x="38974" y="3281959"/>
        <a:ext cx="8494551" cy="720428"/>
      </dsp:txXfrm>
    </dsp:sp>
    <dsp:sp modelId="{F566C425-2A2D-774C-A4F4-4421A389FEB1}">
      <dsp:nvSpPr>
        <dsp:cNvPr id="0" name=""/>
        <dsp:cNvSpPr/>
      </dsp:nvSpPr>
      <dsp:spPr>
        <a:xfrm>
          <a:off x="0" y="4053455"/>
          <a:ext cx="8572499" cy="798376"/>
        </a:xfrm>
        <a:prstGeom prst="roundRect">
          <a:avLst/>
        </a:prstGeom>
        <a:gradFill rotWithShape="0">
          <a:gsLst>
            <a:gs pos="0">
              <a:schemeClr val="accent1">
                <a:hueOff val="0"/>
                <a:satOff val="0"/>
                <a:lumOff val="0"/>
                <a:alphaOff val="0"/>
                <a:shade val="60000"/>
                <a:satMod val="130000"/>
              </a:schemeClr>
            </a:gs>
            <a:gs pos="100000">
              <a:schemeClr val="accent1">
                <a:hueOff val="0"/>
                <a:satOff val="0"/>
                <a:lumOff val="0"/>
                <a:alphaOff val="0"/>
                <a:shade val="94000"/>
                <a:satMod val="135000"/>
              </a:schemeClr>
            </a:gs>
          </a:gsLst>
          <a:lin ang="16200000" scaled="0"/>
        </a:gradFill>
        <a:ln>
          <a:noFill/>
        </a:ln>
        <a:effectLst>
          <a:innerShdw blurRad="38100" dist="12700" dir="5400000">
            <a:srgbClr val="FFFFFF">
              <a:alpha val="75000"/>
            </a:srgbClr>
          </a:innerShdw>
          <a:outerShdw blurRad="88900" dist="50800" dir="5400000" sx="102000" sy="102000" algn="tr" rotWithShape="0">
            <a:srgbClr val="80808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kern="1200" smtClean="0">
              <a:solidFill>
                <a:schemeClr val="accent3">
                  <a:lumMod val="75000"/>
                </a:schemeClr>
              </a:solidFill>
            </a:rPr>
            <a:t>Does not lengthen the visit; protects time for planning</a:t>
          </a:r>
          <a:endParaRPr lang="en-US" sz="2400" kern="1200" dirty="0">
            <a:solidFill>
              <a:schemeClr val="accent3">
                <a:lumMod val="75000"/>
              </a:schemeClr>
            </a:solidFill>
          </a:endParaRPr>
        </a:p>
      </dsp:txBody>
      <dsp:txXfrm>
        <a:off x="38974" y="4092429"/>
        <a:ext cx="8494551" cy="720428"/>
      </dsp:txXfrm>
    </dsp:sp>
    <dsp:sp modelId="{8C5AC638-6D97-644C-B409-096190B4633C}">
      <dsp:nvSpPr>
        <dsp:cNvPr id="0" name=""/>
        <dsp:cNvSpPr/>
      </dsp:nvSpPr>
      <dsp:spPr>
        <a:xfrm>
          <a:off x="0" y="4863925"/>
          <a:ext cx="8572499" cy="798376"/>
        </a:xfrm>
        <a:prstGeom prst="roundRect">
          <a:avLst/>
        </a:prstGeom>
        <a:gradFill rotWithShape="0">
          <a:gsLst>
            <a:gs pos="0">
              <a:schemeClr val="accent1">
                <a:hueOff val="0"/>
                <a:satOff val="0"/>
                <a:lumOff val="0"/>
                <a:alphaOff val="0"/>
                <a:shade val="60000"/>
                <a:satMod val="130000"/>
              </a:schemeClr>
            </a:gs>
            <a:gs pos="100000">
              <a:schemeClr val="accent1">
                <a:hueOff val="0"/>
                <a:satOff val="0"/>
                <a:lumOff val="0"/>
                <a:alphaOff val="0"/>
                <a:shade val="94000"/>
                <a:satMod val="135000"/>
              </a:schemeClr>
            </a:gs>
          </a:gsLst>
          <a:lin ang="16200000" scaled="0"/>
        </a:gradFill>
        <a:ln>
          <a:noFill/>
        </a:ln>
        <a:effectLst>
          <a:innerShdw blurRad="38100" dist="12700" dir="5400000">
            <a:srgbClr val="FFFFFF">
              <a:alpha val="75000"/>
            </a:srgbClr>
          </a:innerShdw>
          <a:outerShdw blurRad="88900" dist="50800" dir="5400000" sx="102000" sy="102000" algn="tr" rotWithShape="0">
            <a:srgbClr val="80808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b="1" kern="1200" smtClean="0">
              <a:solidFill>
                <a:srgbClr val="008000"/>
              </a:solidFill>
            </a:rPr>
            <a:t>Decreases clinician anxiety</a:t>
          </a:r>
          <a:endParaRPr lang="en-US" sz="2400" b="1" kern="1200" dirty="0">
            <a:solidFill>
              <a:srgbClr val="008000"/>
            </a:solidFill>
          </a:endParaRPr>
        </a:p>
      </dsp:txBody>
      <dsp:txXfrm>
        <a:off x="38974" y="4902899"/>
        <a:ext cx="8494551" cy="720428"/>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3FD434-8DCF-A340-9EC0-2E9DD207B2BD}">
      <dsp:nvSpPr>
        <dsp:cNvPr id="0" name=""/>
        <dsp:cNvSpPr/>
      </dsp:nvSpPr>
      <dsp:spPr>
        <a:xfrm>
          <a:off x="0" y="4495686"/>
          <a:ext cx="9144000" cy="1421755"/>
        </a:xfrm>
        <a:prstGeom prst="rect">
          <a:avLst/>
        </a:prstGeom>
        <a:solidFill>
          <a:schemeClr val="accent4">
            <a:shade val="50000"/>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0">
            <a:lnSpc>
              <a:spcPct val="90000"/>
            </a:lnSpc>
            <a:spcBef>
              <a:spcPct val="0"/>
            </a:spcBef>
            <a:spcAft>
              <a:spcPct val="35000"/>
            </a:spcAft>
          </a:pPr>
          <a:r>
            <a:rPr lang="en-US" sz="2000" kern="1200" dirty="0" smtClean="0"/>
            <a:t>Avoid premature diving by patient or yourself</a:t>
          </a:r>
          <a:endParaRPr lang="en-US" sz="2000" kern="1200" dirty="0"/>
        </a:p>
      </dsp:txBody>
      <dsp:txXfrm>
        <a:off x="0" y="4495686"/>
        <a:ext cx="9144000" cy="767747"/>
      </dsp:txXfrm>
    </dsp:sp>
    <dsp:sp modelId="{0C377217-ACF1-2243-B71F-6A0A7C2C06E8}">
      <dsp:nvSpPr>
        <dsp:cNvPr id="0" name=""/>
        <dsp:cNvSpPr/>
      </dsp:nvSpPr>
      <dsp:spPr>
        <a:xfrm>
          <a:off x="0" y="5234999"/>
          <a:ext cx="4572000" cy="654007"/>
        </a:xfrm>
        <a:prstGeom prst="rect">
          <a:avLst/>
        </a:prstGeom>
        <a:solidFill>
          <a:schemeClr val="accent4">
            <a:alpha val="90000"/>
            <a:tint val="55000"/>
            <a:hueOff val="0"/>
            <a:satOff val="0"/>
            <a:lumOff val="0"/>
            <a:alphaOff val="0"/>
          </a:schemeClr>
        </a:solidFill>
        <a:ln w="19050" cap="flat" cmpd="sng" algn="ctr">
          <a:solidFill>
            <a:schemeClr val="accent4">
              <a:alpha val="90000"/>
              <a:tint val="55000"/>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lvl="0" algn="ctr" defTabSz="800100" rtl="0">
            <a:lnSpc>
              <a:spcPct val="90000"/>
            </a:lnSpc>
            <a:spcBef>
              <a:spcPct val="0"/>
            </a:spcBef>
            <a:spcAft>
              <a:spcPct val="35000"/>
            </a:spcAft>
          </a:pPr>
          <a:r>
            <a:rPr lang="en-US" sz="1800" kern="1200" dirty="0" smtClean="0"/>
            <a:t>When needed interrupt the patient or yourself:</a:t>
          </a:r>
        </a:p>
      </dsp:txBody>
      <dsp:txXfrm>
        <a:off x="0" y="5234999"/>
        <a:ext cx="4572000" cy="654007"/>
      </dsp:txXfrm>
    </dsp:sp>
    <dsp:sp modelId="{6DEDC449-DD81-3849-8306-454CBD0DE563}">
      <dsp:nvSpPr>
        <dsp:cNvPr id="0" name=""/>
        <dsp:cNvSpPr/>
      </dsp:nvSpPr>
      <dsp:spPr>
        <a:xfrm>
          <a:off x="4572000" y="5234999"/>
          <a:ext cx="4572000" cy="654007"/>
        </a:xfrm>
        <a:prstGeom prst="rect">
          <a:avLst/>
        </a:prstGeom>
        <a:solidFill>
          <a:schemeClr val="accent4">
            <a:alpha val="90000"/>
            <a:tint val="55000"/>
            <a:hueOff val="0"/>
            <a:satOff val="0"/>
            <a:lumOff val="0"/>
            <a:alphaOff val="0"/>
          </a:schemeClr>
        </a:solidFill>
        <a:ln w="19050" cap="flat" cmpd="sng" algn="ctr">
          <a:solidFill>
            <a:schemeClr val="accent4">
              <a:alpha val="90000"/>
              <a:tint val="55000"/>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lvl="0" algn="ctr" defTabSz="800100" rtl="0">
            <a:lnSpc>
              <a:spcPct val="90000"/>
            </a:lnSpc>
            <a:spcBef>
              <a:spcPct val="0"/>
            </a:spcBef>
            <a:spcAft>
              <a:spcPct val="35000"/>
            </a:spcAft>
          </a:pPr>
          <a:r>
            <a:rPr lang="en-US" sz="1800" kern="1200" dirty="0" smtClean="0"/>
            <a:t>Acknowledge, Empathize</a:t>
          </a:r>
        </a:p>
        <a:p>
          <a:pPr lvl="0" algn="ctr" defTabSz="800100" rtl="0">
            <a:lnSpc>
              <a:spcPct val="90000"/>
            </a:lnSpc>
            <a:spcBef>
              <a:spcPct val="0"/>
            </a:spcBef>
            <a:spcAft>
              <a:spcPct val="35000"/>
            </a:spcAft>
          </a:pPr>
          <a:r>
            <a:rPr lang="en-US" sz="1800" kern="1200" dirty="0" smtClean="0"/>
            <a:t>Share reasoning</a:t>
          </a:r>
        </a:p>
      </dsp:txBody>
      <dsp:txXfrm>
        <a:off x="4572000" y="5234999"/>
        <a:ext cx="4572000" cy="654007"/>
      </dsp:txXfrm>
    </dsp:sp>
    <dsp:sp modelId="{15308CD7-62CD-1C4E-BCC9-A68EE8F76C9A}">
      <dsp:nvSpPr>
        <dsp:cNvPr id="0" name=""/>
        <dsp:cNvSpPr/>
      </dsp:nvSpPr>
      <dsp:spPr>
        <a:xfrm rot="10800000">
          <a:off x="0" y="2111512"/>
          <a:ext cx="9144000" cy="2405500"/>
        </a:xfrm>
        <a:prstGeom prst="upArrowCallout">
          <a:avLst/>
        </a:prstGeom>
        <a:solidFill>
          <a:schemeClr val="accent4">
            <a:shade val="50000"/>
            <a:hueOff val="-259427"/>
            <a:satOff val="-14535"/>
            <a:lumOff val="30142"/>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0">
            <a:lnSpc>
              <a:spcPct val="90000"/>
            </a:lnSpc>
            <a:spcBef>
              <a:spcPct val="0"/>
            </a:spcBef>
            <a:spcAft>
              <a:spcPct val="35000"/>
            </a:spcAft>
          </a:pPr>
          <a:r>
            <a:rPr lang="en-US" sz="2000" kern="1200" dirty="0" smtClean="0"/>
            <a:t>If the list is greater than three items,</a:t>
          </a:r>
        </a:p>
        <a:p>
          <a:pPr lvl="0" algn="ctr" defTabSz="889000" rtl="0">
            <a:lnSpc>
              <a:spcPct val="90000"/>
            </a:lnSpc>
            <a:spcBef>
              <a:spcPct val="0"/>
            </a:spcBef>
            <a:spcAft>
              <a:spcPct val="35000"/>
            </a:spcAft>
          </a:pPr>
          <a:r>
            <a:rPr lang="en-US" sz="2000" kern="1200" dirty="0" smtClean="0"/>
            <a:t> the patient is </a:t>
          </a:r>
          <a:r>
            <a:rPr lang="en-US" sz="2000" i="1" u="sng" kern="1200" dirty="0" smtClean="0"/>
            <a:t>screen</a:t>
          </a:r>
          <a:r>
            <a:rPr lang="en-US" sz="2000" kern="1200" dirty="0" smtClean="0"/>
            <a:t> positive for depression or anxiety</a:t>
          </a:r>
          <a:endParaRPr lang="en-US" sz="2000" kern="1200" dirty="0"/>
        </a:p>
      </dsp:txBody>
      <dsp:txXfrm rot="-10800000">
        <a:off x="0" y="2111512"/>
        <a:ext cx="9144000" cy="844330"/>
      </dsp:txXfrm>
    </dsp:sp>
    <dsp:sp modelId="{42287D85-1216-7846-B991-0189D72DB4EF}">
      <dsp:nvSpPr>
        <dsp:cNvPr id="0" name=""/>
        <dsp:cNvSpPr/>
      </dsp:nvSpPr>
      <dsp:spPr>
        <a:xfrm>
          <a:off x="0" y="2959100"/>
          <a:ext cx="9144000" cy="712510"/>
        </a:xfrm>
        <a:prstGeom prst="rect">
          <a:avLst/>
        </a:prstGeom>
        <a:solidFill>
          <a:schemeClr val="accent4">
            <a:alpha val="90000"/>
            <a:tint val="55000"/>
            <a:hueOff val="0"/>
            <a:satOff val="0"/>
            <a:lumOff val="0"/>
            <a:alphaOff val="0"/>
          </a:schemeClr>
        </a:solidFill>
        <a:ln w="19050" cap="flat" cmpd="sng" algn="ctr">
          <a:solidFill>
            <a:schemeClr val="accent4">
              <a:alpha val="90000"/>
              <a:tint val="55000"/>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56464" tIns="27940" rIns="156464" bIns="27940" numCol="1" spcCol="1270" anchor="t" anchorCtr="0">
          <a:noAutofit/>
        </a:bodyPr>
        <a:lstStyle/>
        <a:p>
          <a:pPr lvl="0" algn="l" defTabSz="977900" rtl="0">
            <a:lnSpc>
              <a:spcPct val="90000"/>
            </a:lnSpc>
            <a:spcBef>
              <a:spcPct val="0"/>
            </a:spcBef>
            <a:spcAft>
              <a:spcPct val="35000"/>
            </a:spcAft>
          </a:pPr>
          <a:r>
            <a:rPr lang="en-US" sz="2200" kern="1200" dirty="0" smtClean="0"/>
            <a:t>Ask, “what is most important”</a:t>
          </a:r>
          <a:endParaRPr lang="en-US" sz="2200" kern="1200" dirty="0"/>
        </a:p>
        <a:p>
          <a:pPr marL="228600" lvl="1" indent="-228600" algn="l" defTabSz="889000" rtl="0">
            <a:lnSpc>
              <a:spcPct val="90000"/>
            </a:lnSpc>
            <a:spcBef>
              <a:spcPct val="0"/>
            </a:spcBef>
            <a:spcAft>
              <a:spcPct val="15000"/>
            </a:spcAft>
            <a:buChar char="••"/>
          </a:pPr>
          <a:r>
            <a:rPr lang="en-US" sz="2000" kern="1200" dirty="0" smtClean="0"/>
            <a:t>Listen (feel) for the most important concern</a:t>
          </a:r>
          <a:endParaRPr lang="en-US" sz="2000" kern="1200" dirty="0"/>
        </a:p>
      </dsp:txBody>
      <dsp:txXfrm>
        <a:off x="0" y="2959100"/>
        <a:ext cx="9144000" cy="712510"/>
      </dsp:txXfrm>
    </dsp:sp>
    <dsp:sp modelId="{1EA5C0C5-4E61-ED41-A9E0-FD1955B097EA}">
      <dsp:nvSpPr>
        <dsp:cNvPr id="0" name=""/>
        <dsp:cNvSpPr/>
      </dsp:nvSpPr>
      <dsp:spPr>
        <a:xfrm rot="10800000">
          <a:off x="0" y="0"/>
          <a:ext cx="9144000" cy="2132080"/>
        </a:xfrm>
        <a:prstGeom prst="upArrowCallout">
          <a:avLst/>
        </a:prstGeom>
        <a:solidFill>
          <a:schemeClr val="accent4">
            <a:shade val="50000"/>
            <a:hueOff val="-259427"/>
            <a:satOff val="-14535"/>
            <a:lumOff val="30142"/>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rtl="0">
            <a:lnSpc>
              <a:spcPct val="90000"/>
            </a:lnSpc>
            <a:spcBef>
              <a:spcPct val="0"/>
            </a:spcBef>
            <a:spcAft>
              <a:spcPct val="35000"/>
            </a:spcAft>
          </a:pPr>
          <a:r>
            <a:rPr lang="en-US" sz="2400" kern="1200" dirty="0" smtClean="0"/>
            <a:t>Orient the patient: </a:t>
          </a:r>
        </a:p>
        <a:p>
          <a:pPr lvl="0" algn="ctr" defTabSz="1066800" rtl="0">
            <a:lnSpc>
              <a:spcPct val="90000"/>
            </a:lnSpc>
            <a:spcBef>
              <a:spcPct val="0"/>
            </a:spcBef>
            <a:spcAft>
              <a:spcPct val="35000"/>
            </a:spcAft>
          </a:pPr>
          <a:r>
            <a:rPr lang="en-US" sz="2000" kern="1200" dirty="0" smtClean="0"/>
            <a:t>“I know you are here to talk about ____. Before we get into_____ is there </a:t>
          </a:r>
          <a:r>
            <a:rPr lang="en-US" sz="2000" i="1" u="sng" kern="1200" dirty="0" smtClean="0"/>
            <a:t>something</a:t>
          </a:r>
          <a:r>
            <a:rPr lang="en-US" sz="2000" i="0" u="none" kern="1200" dirty="0" smtClean="0"/>
            <a:t> </a:t>
          </a:r>
          <a:r>
            <a:rPr lang="en-US" sz="2000" i="1" u="sng" kern="1200" dirty="0" smtClean="0"/>
            <a:t>else</a:t>
          </a:r>
          <a:r>
            <a:rPr lang="en-US" sz="2000" i="0" u="none" kern="1200" dirty="0" smtClean="0"/>
            <a:t>  </a:t>
          </a:r>
          <a:r>
            <a:rPr lang="en-US" sz="2000" u="none" kern="1200" dirty="0" smtClean="0"/>
            <a:t>important </a:t>
          </a:r>
          <a:r>
            <a:rPr lang="en-US" sz="2000" kern="1200" dirty="0" smtClean="0"/>
            <a:t>to addresses today? Making a list will help us make the best use of time”.</a:t>
          </a:r>
          <a:endParaRPr lang="en-US" sz="2000" kern="1200" dirty="0"/>
        </a:p>
      </dsp:txBody>
      <dsp:txXfrm rot="10800000">
        <a:off x="0" y="0"/>
        <a:ext cx="9144000" cy="1385362"/>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55B29D-6A55-9547-ABAB-F463C41624F7}">
      <dsp:nvSpPr>
        <dsp:cNvPr id="0" name=""/>
        <dsp:cNvSpPr/>
      </dsp:nvSpPr>
      <dsp:spPr>
        <a:xfrm>
          <a:off x="0" y="329085"/>
          <a:ext cx="4661645" cy="599625"/>
        </a:xfrm>
        <a:prstGeom prst="roundRect">
          <a:avLst/>
        </a:prstGeom>
        <a:gradFill rotWithShape="0">
          <a:gsLst>
            <a:gs pos="0">
              <a:schemeClr val="accent1">
                <a:hueOff val="0"/>
                <a:satOff val="0"/>
                <a:lumOff val="0"/>
                <a:alphaOff val="0"/>
                <a:shade val="60000"/>
                <a:satMod val="130000"/>
              </a:schemeClr>
            </a:gs>
            <a:gs pos="100000">
              <a:schemeClr val="accent1">
                <a:hueOff val="0"/>
                <a:satOff val="0"/>
                <a:lumOff val="0"/>
                <a:alphaOff val="0"/>
                <a:shade val="94000"/>
                <a:satMod val="135000"/>
              </a:schemeClr>
            </a:gs>
          </a:gsLst>
          <a:lin ang="16200000" scaled="0"/>
        </a:gradFill>
        <a:ln>
          <a:noFill/>
        </a:ln>
        <a:effectLst>
          <a:innerShdw blurRad="38100" dist="12700" dir="5400000">
            <a:srgbClr val="FFFFFF">
              <a:alpha val="75000"/>
            </a:srgbClr>
          </a:innerShdw>
          <a:outerShdw blurRad="88900" dist="50800" dir="5400000" sx="102000" sy="102000" algn="tr" rotWithShape="0">
            <a:srgbClr val="80808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rtl="0">
            <a:lnSpc>
              <a:spcPct val="90000"/>
            </a:lnSpc>
            <a:spcBef>
              <a:spcPct val="0"/>
            </a:spcBef>
            <a:spcAft>
              <a:spcPct val="35000"/>
            </a:spcAft>
          </a:pPr>
          <a:r>
            <a:rPr lang="en-US" sz="2500" b="1" kern="1200" dirty="0" smtClean="0">
              <a:solidFill>
                <a:srgbClr val="6336D8"/>
              </a:solidFill>
            </a:rPr>
            <a:t>Old</a:t>
          </a:r>
          <a:endParaRPr lang="en-US" sz="2500" b="1" kern="1200" dirty="0">
            <a:solidFill>
              <a:srgbClr val="6336D8"/>
            </a:solidFill>
          </a:endParaRPr>
        </a:p>
      </dsp:txBody>
      <dsp:txXfrm>
        <a:off x="29271" y="358356"/>
        <a:ext cx="4603103" cy="541083"/>
      </dsp:txXfrm>
    </dsp:sp>
    <dsp:sp modelId="{0EF13379-D62D-1D40-A5E6-8CDA70E543E7}">
      <dsp:nvSpPr>
        <dsp:cNvPr id="0" name=""/>
        <dsp:cNvSpPr/>
      </dsp:nvSpPr>
      <dsp:spPr>
        <a:xfrm>
          <a:off x="0" y="1000710"/>
          <a:ext cx="4661645" cy="599625"/>
        </a:xfrm>
        <a:prstGeom prst="roundRect">
          <a:avLst/>
        </a:prstGeom>
        <a:gradFill rotWithShape="0">
          <a:gsLst>
            <a:gs pos="0">
              <a:schemeClr val="accent1">
                <a:hueOff val="0"/>
                <a:satOff val="0"/>
                <a:lumOff val="0"/>
                <a:alphaOff val="0"/>
                <a:shade val="60000"/>
                <a:satMod val="130000"/>
              </a:schemeClr>
            </a:gs>
            <a:gs pos="100000">
              <a:schemeClr val="accent1">
                <a:hueOff val="0"/>
                <a:satOff val="0"/>
                <a:lumOff val="0"/>
                <a:alphaOff val="0"/>
                <a:shade val="94000"/>
                <a:satMod val="135000"/>
              </a:schemeClr>
            </a:gs>
          </a:gsLst>
          <a:lin ang="16200000" scaled="0"/>
        </a:gradFill>
        <a:ln>
          <a:noFill/>
        </a:ln>
        <a:effectLst>
          <a:innerShdw blurRad="38100" dist="12700" dir="5400000">
            <a:srgbClr val="FFFFFF">
              <a:alpha val="75000"/>
            </a:srgbClr>
          </a:innerShdw>
          <a:outerShdw blurRad="88900" dist="50800" dir="5400000" sx="102000" sy="102000" algn="tr" rotWithShape="0">
            <a:srgbClr val="80808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rtl="0">
            <a:lnSpc>
              <a:spcPct val="90000"/>
            </a:lnSpc>
            <a:spcBef>
              <a:spcPct val="0"/>
            </a:spcBef>
            <a:spcAft>
              <a:spcPct val="35000"/>
            </a:spcAft>
          </a:pPr>
          <a:r>
            <a:rPr lang="en-US" sz="2500" b="1" kern="1200" dirty="0" smtClean="0">
              <a:solidFill>
                <a:srgbClr val="FF0000"/>
              </a:solidFill>
            </a:rPr>
            <a:t>What are we doing today?</a:t>
          </a:r>
          <a:endParaRPr lang="en-US" sz="2500" b="1" kern="1200" dirty="0">
            <a:solidFill>
              <a:srgbClr val="FF0000"/>
            </a:solidFill>
          </a:endParaRPr>
        </a:p>
      </dsp:txBody>
      <dsp:txXfrm>
        <a:off x="29271" y="1029981"/>
        <a:ext cx="4603103" cy="541083"/>
      </dsp:txXfrm>
    </dsp:sp>
    <dsp:sp modelId="{48155391-C898-274B-98DC-E9A4682DC060}">
      <dsp:nvSpPr>
        <dsp:cNvPr id="0" name=""/>
        <dsp:cNvSpPr/>
      </dsp:nvSpPr>
      <dsp:spPr>
        <a:xfrm>
          <a:off x="0" y="1672335"/>
          <a:ext cx="4661645" cy="599625"/>
        </a:xfrm>
        <a:prstGeom prst="roundRect">
          <a:avLst/>
        </a:prstGeom>
        <a:gradFill rotWithShape="0">
          <a:gsLst>
            <a:gs pos="0">
              <a:schemeClr val="accent1">
                <a:hueOff val="0"/>
                <a:satOff val="0"/>
                <a:lumOff val="0"/>
                <a:alphaOff val="0"/>
                <a:shade val="60000"/>
                <a:satMod val="130000"/>
              </a:schemeClr>
            </a:gs>
            <a:gs pos="100000">
              <a:schemeClr val="accent1">
                <a:hueOff val="0"/>
                <a:satOff val="0"/>
                <a:lumOff val="0"/>
                <a:alphaOff val="0"/>
                <a:shade val="94000"/>
                <a:satMod val="135000"/>
              </a:schemeClr>
            </a:gs>
          </a:gsLst>
          <a:lin ang="16200000" scaled="0"/>
        </a:gradFill>
        <a:ln>
          <a:noFill/>
        </a:ln>
        <a:effectLst>
          <a:innerShdw blurRad="38100" dist="12700" dir="5400000">
            <a:srgbClr val="FFFFFF">
              <a:alpha val="75000"/>
            </a:srgbClr>
          </a:innerShdw>
          <a:outerShdw blurRad="88900" dist="50800" dir="5400000" sx="102000" sy="102000" algn="tr" rotWithShape="0">
            <a:srgbClr val="80808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rtl="0">
            <a:lnSpc>
              <a:spcPct val="90000"/>
            </a:lnSpc>
            <a:spcBef>
              <a:spcPct val="0"/>
            </a:spcBef>
            <a:spcAft>
              <a:spcPct val="35000"/>
            </a:spcAft>
          </a:pPr>
          <a:r>
            <a:rPr lang="en-US" sz="2500" b="1" kern="1200" dirty="0" smtClean="0">
              <a:solidFill>
                <a:srgbClr val="FF0000"/>
              </a:solidFill>
            </a:rPr>
            <a:t>How are you?</a:t>
          </a:r>
          <a:endParaRPr lang="en-US" sz="2500" b="1" kern="1200" dirty="0">
            <a:solidFill>
              <a:srgbClr val="FF0000"/>
            </a:solidFill>
          </a:endParaRPr>
        </a:p>
      </dsp:txBody>
      <dsp:txXfrm>
        <a:off x="29271" y="1701606"/>
        <a:ext cx="4603103" cy="541083"/>
      </dsp:txXfrm>
    </dsp:sp>
    <dsp:sp modelId="{30030C34-40FE-FF4A-97E0-38692C4EDB82}">
      <dsp:nvSpPr>
        <dsp:cNvPr id="0" name=""/>
        <dsp:cNvSpPr/>
      </dsp:nvSpPr>
      <dsp:spPr>
        <a:xfrm>
          <a:off x="0" y="2343960"/>
          <a:ext cx="4661645" cy="599625"/>
        </a:xfrm>
        <a:prstGeom prst="roundRect">
          <a:avLst/>
        </a:prstGeom>
        <a:gradFill rotWithShape="0">
          <a:gsLst>
            <a:gs pos="0">
              <a:schemeClr val="accent1">
                <a:hueOff val="0"/>
                <a:satOff val="0"/>
                <a:lumOff val="0"/>
                <a:alphaOff val="0"/>
                <a:shade val="60000"/>
                <a:satMod val="130000"/>
              </a:schemeClr>
            </a:gs>
            <a:gs pos="100000">
              <a:schemeClr val="accent1">
                <a:hueOff val="0"/>
                <a:satOff val="0"/>
                <a:lumOff val="0"/>
                <a:alphaOff val="0"/>
                <a:shade val="94000"/>
                <a:satMod val="135000"/>
              </a:schemeClr>
            </a:gs>
          </a:gsLst>
          <a:lin ang="16200000" scaled="0"/>
        </a:gradFill>
        <a:ln>
          <a:noFill/>
        </a:ln>
        <a:effectLst>
          <a:innerShdw blurRad="38100" dist="12700" dir="5400000">
            <a:srgbClr val="FFFFFF">
              <a:alpha val="75000"/>
            </a:srgbClr>
          </a:innerShdw>
          <a:outerShdw blurRad="88900" dist="50800" dir="5400000" sx="102000" sy="102000" algn="tr" rotWithShape="0">
            <a:srgbClr val="80808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rtl="0">
            <a:lnSpc>
              <a:spcPct val="90000"/>
            </a:lnSpc>
            <a:spcBef>
              <a:spcPct val="0"/>
            </a:spcBef>
            <a:spcAft>
              <a:spcPct val="35000"/>
            </a:spcAft>
          </a:pPr>
          <a:r>
            <a:rPr lang="en-US" sz="2500" b="1" kern="1200" dirty="0" smtClean="0">
              <a:solidFill>
                <a:srgbClr val="FF0000"/>
              </a:solidFill>
            </a:rPr>
            <a:t>What can I do for you?</a:t>
          </a:r>
          <a:endParaRPr lang="en-US" sz="2500" b="1" kern="1200" dirty="0">
            <a:solidFill>
              <a:srgbClr val="FF0000"/>
            </a:solidFill>
          </a:endParaRPr>
        </a:p>
      </dsp:txBody>
      <dsp:txXfrm>
        <a:off x="29271" y="2373231"/>
        <a:ext cx="4603103" cy="541083"/>
      </dsp:txXfrm>
    </dsp:sp>
    <dsp:sp modelId="{0D3376EA-8846-C444-98C9-67646D86CF30}">
      <dsp:nvSpPr>
        <dsp:cNvPr id="0" name=""/>
        <dsp:cNvSpPr/>
      </dsp:nvSpPr>
      <dsp:spPr>
        <a:xfrm>
          <a:off x="0" y="3015585"/>
          <a:ext cx="4661645" cy="599625"/>
        </a:xfrm>
        <a:prstGeom prst="roundRect">
          <a:avLst/>
        </a:prstGeom>
        <a:gradFill rotWithShape="0">
          <a:gsLst>
            <a:gs pos="0">
              <a:schemeClr val="accent1">
                <a:hueOff val="0"/>
                <a:satOff val="0"/>
                <a:lumOff val="0"/>
                <a:alphaOff val="0"/>
                <a:shade val="60000"/>
                <a:satMod val="130000"/>
              </a:schemeClr>
            </a:gs>
            <a:gs pos="100000">
              <a:schemeClr val="accent1">
                <a:hueOff val="0"/>
                <a:satOff val="0"/>
                <a:lumOff val="0"/>
                <a:alphaOff val="0"/>
                <a:shade val="94000"/>
                <a:satMod val="135000"/>
              </a:schemeClr>
            </a:gs>
          </a:gsLst>
          <a:lin ang="16200000" scaled="0"/>
        </a:gradFill>
        <a:ln>
          <a:noFill/>
        </a:ln>
        <a:effectLst>
          <a:innerShdw blurRad="38100" dist="12700" dir="5400000">
            <a:srgbClr val="FFFFFF">
              <a:alpha val="75000"/>
            </a:srgbClr>
          </a:innerShdw>
          <a:outerShdw blurRad="88900" dist="50800" dir="5400000" sx="102000" sy="102000" algn="tr" rotWithShape="0">
            <a:srgbClr val="80808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rtl="0">
            <a:lnSpc>
              <a:spcPct val="90000"/>
            </a:lnSpc>
            <a:spcBef>
              <a:spcPct val="0"/>
            </a:spcBef>
            <a:spcAft>
              <a:spcPct val="35000"/>
            </a:spcAft>
          </a:pPr>
          <a:r>
            <a:rPr lang="en-US" sz="2500" b="1" kern="1200" dirty="0" smtClean="0">
              <a:solidFill>
                <a:srgbClr val="FF6600"/>
              </a:solidFill>
            </a:rPr>
            <a:t>What is going on?</a:t>
          </a:r>
          <a:endParaRPr lang="en-US" sz="2500" b="1" kern="1200" dirty="0">
            <a:solidFill>
              <a:srgbClr val="FF6600"/>
            </a:solidFill>
          </a:endParaRPr>
        </a:p>
      </dsp:txBody>
      <dsp:txXfrm>
        <a:off x="29271" y="3044856"/>
        <a:ext cx="4603103" cy="541083"/>
      </dsp:txXfrm>
    </dsp:sp>
    <dsp:sp modelId="{C9759ECF-2509-A741-B164-EC53DE1F55EA}">
      <dsp:nvSpPr>
        <dsp:cNvPr id="0" name=""/>
        <dsp:cNvSpPr/>
      </dsp:nvSpPr>
      <dsp:spPr>
        <a:xfrm>
          <a:off x="0" y="3687210"/>
          <a:ext cx="4661645" cy="599625"/>
        </a:xfrm>
        <a:prstGeom prst="roundRect">
          <a:avLst/>
        </a:prstGeom>
        <a:gradFill rotWithShape="0">
          <a:gsLst>
            <a:gs pos="0">
              <a:schemeClr val="accent1">
                <a:hueOff val="0"/>
                <a:satOff val="0"/>
                <a:lumOff val="0"/>
                <a:alphaOff val="0"/>
                <a:shade val="60000"/>
                <a:satMod val="130000"/>
              </a:schemeClr>
            </a:gs>
            <a:gs pos="100000">
              <a:schemeClr val="accent1">
                <a:hueOff val="0"/>
                <a:satOff val="0"/>
                <a:lumOff val="0"/>
                <a:alphaOff val="0"/>
                <a:shade val="94000"/>
                <a:satMod val="135000"/>
              </a:schemeClr>
            </a:gs>
          </a:gsLst>
          <a:lin ang="16200000" scaled="0"/>
        </a:gradFill>
        <a:ln>
          <a:noFill/>
        </a:ln>
        <a:effectLst>
          <a:innerShdw blurRad="38100" dist="12700" dir="5400000">
            <a:srgbClr val="FFFFFF">
              <a:alpha val="75000"/>
            </a:srgbClr>
          </a:innerShdw>
          <a:outerShdw blurRad="88900" dist="50800" dir="5400000" sx="102000" sy="102000" algn="tr" rotWithShape="0">
            <a:srgbClr val="80808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rtl="0">
            <a:lnSpc>
              <a:spcPct val="90000"/>
            </a:lnSpc>
            <a:spcBef>
              <a:spcPct val="0"/>
            </a:spcBef>
            <a:spcAft>
              <a:spcPct val="35000"/>
            </a:spcAft>
          </a:pPr>
          <a:r>
            <a:rPr lang="en-US" sz="2500" b="1" kern="1200" dirty="0" smtClean="0">
              <a:solidFill>
                <a:srgbClr val="FF0000"/>
              </a:solidFill>
            </a:rPr>
            <a:t>Tell me about your ear pain.</a:t>
          </a:r>
          <a:endParaRPr lang="en-US" sz="2500" b="1" kern="1200" dirty="0">
            <a:solidFill>
              <a:srgbClr val="FF0000"/>
            </a:solidFill>
          </a:endParaRPr>
        </a:p>
      </dsp:txBody>
      <dsp:txXfrm>
        <a:off x="29271" y="3716481"/>
        <a:ext cx="4603103" cy="541083"/>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DC6E4A-4CC2-6646-A4E5-45F04BCBA548}">
      <dsp:nvSpPr>
        <dsp:cNvPr id="0" name=""/>
        <dsp:cNvSpPr/>
      </dsp:nvSpPr>
      <dsp:spPr>
        <a:xfrm>
          <a:off x="0" y="2577"/>
          <a:ext cx="4482354" cy="802750"/>
        </a:xfrm>
        <a:prstGeom prst="roundRect">
          <a:avLst/>
        </a:prstGeom>
        <a:gradFill rotWithShape="0">
          <a:gsLst>
            <a:gs pos="0">
              <a:schemeClr val="accent1">
                <a:hueOff val="0"/>
                <a:satOff val="0"/>
                <a:lumOff val="0"/>
                <a:alphaOff val="0"/>
                <a:shade val="60000"/>
                <a:satMod val="130000"/>
              </a:schemeClr>
            </a:gs>
            <a:gs pos="100000">
              <a:schemeClr val="accent1">
                <a:hueOff val="0"/>
                <a:satOff val="0"/>
                <a:lumOff val="0"/>
                <a:alphaOff val="0"/>
                <a:shade val="94000"/>
                <a:satMod val="135000"/>
              </a:schemeClr>
            </a:gs>
          </a:gsLst>
          <a:lin ang="16200000" scaled="0"/>
        </a:gradFill>
        <a:ln>
          <a:noFill/>
        </a:ln>
        <a:effectLst>
          <a:innerShdw blurRad="38100" dist="12700" dir="5400000">
            <a:srgbClr val="FFFFFF">
              <a:alpha val="75000"/>
            </a:srgbClr>
          </a:innerShdw>
          <a:outerShdw blurRad="88900" dist="50800" dir="5400000" sx="102000" sy="102000" algn="tr" rotWithShape="0">
            <a:srgbClr val="80808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en-US" sz="2800" b="1" kern="1200" dirty="0" smtClean="0">
              <a:solidFill>
                <a:schemeClr val="accent3">
                  <a:lumMod val="75000"/>
                </a:schemeClr>
              </a:solidFill>
            </a:rPr>
            <a:t>New</a:t>
          </a:r>
          <a:endParaRPr lang="en-US" sz="2800" b="1" kern="1200" dirty="0">
            <a:solidFill>
              <a:schemeClr val="accent3">
                <a:lumMod val="75000"/>
              </a:schemeClr>
            </a:solidFill>
          </a:endParaRPr>
        </a:p>
      </dsp:txBody>
      <dsp:txXfrm>
        <a:off x="39187" y="41764"/>
        <a:ext cx="4403980" cy="724376"/>
      </dsp:txXfrm>
    </dsp:sp>
    <dsp:sp modelId="{CCA6A200-62B6-DB4B-A4E3-38C39E28453A}">
      <dsp:nvSpPr>
        <dsp:cNvPr id="0" name=""/>
        <dsp:cNvSpPr/>
      </dsp:nvSpPr>
      <dsp:spPr>
        <a:xfrm>
          <a:off x="0" y="818040"/>
          <a:ext cx="4482354" cy="1474289"/>
        </a:xfrm>
        <a:prstGeom prst="roundRect">
          <a:avLst/>
        </a:prstGeom>
        <a:gradFill rotWithShape="0">
          <a:gsLst>
            <a:gs pos="0">
              <a:schemeClr val="accent1">
                <a:hueOff val="0"/>
                <a:satOff val="0"/>
                <a:lumOff val="0"/>
                <a:alphaOff val="0"/>
                <a:shade val="60000"/>
                <a:satMod val="130000"/>
              </a:schemeClr>
            </a:gs>
            <a:gs pos="100000">
              <a:schemeClr val="accent1">
                <a:hueOff val="0"/>
                <a:satOff val="0"/>
                <a:lumOff val="0"/>
                <a:alphaOff val="0"/>
                <a:shade val="94000"/>
                <a:satMod val="135000"/>
              </a:schemeClr>
            </a:gs>
          </a:gsLst>
          <a:lin ang="16200000" scaled="0"/>
        </a:gradFill>
        <a:ln>
          <a:noFill/>
        </a:ln>
        <a:effectLst>
          <a:innerShdw blurRad="38100" dist="12700" dir="5400000">
            <a:srgbClr val="FFFFFF">
              <a:alpha val="75000"/>
            </a:srgbClr>
          </a:innerShdw>
          <a:outerShdw blurRad="88900" dist="50800" dir="5400000" sx="102000" sy="102000" algn="tr" rotWithShape="0">
            <a:srgbClr val="80808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b="1" kern="1200" dirty="0" smtClean="0">
              <a:solidFill>
                <a:srgbClr val="008000"/>
              </a:solidFill>
            </a:rPr>
            <a:t>What is on your list of concerns today?</a:t>
          </a:r>
          <a:endParaRPr lang="en-US" sz="2400" b="1" kern="1200" dirty="0">
            <a:solidFill>
              <a:srgbClr val="008000"/>
            </a:solidFill>
          </a:endParaRPr>
        </a:p>
      </dsp:txBody>
      <dsp:txXfrm>
        <a:off x="71969" y="890009"/>
        <a:ext cx="4338416" cy="1330351"/>
      </dsp:txXfrm>
    </dsp:sp>
    <dsp:sp modelId="{B4A38440-E19A-1D4B-8D76-4F6535BCF8A3}">
      <dsp:nvSpPr>
        <dsp:cNvPr id="0" name=""/>
        <dsp:cNvSpPr/>
      </dsp:nvSpPr>
      <dsp:spPr>
        <a:xfrm>
          <a:off x="0" y="2305043"/>
          <a:ext cx="4482354" cy="1474289"/>
        </a:xfrm>
        <a:prstGeom prst="roundRect">
          <a:avLst/>
        </a:prstGeom>
        <a:gradFill rotWithShape="0">
          <a:gsLst>
            <a:gs pos="0">
              <a:schemeClr val="accent1">
                <a:hueOff val="0"/>
                <a:satOff val="0"/>
                <a:lumOff val="0"/>
                <a:alphaOff val="0"/>
                <a:shade val="60000"/>
                <a:satMod val="130000"/>
              </a:schemeClr>
            </a:gs>
            <a:gs pos="100000">
              <a:schemeClr val="accent1">
                <a:hueOff val="0"/>
                <a:satOff val="0"/>
                <a:lumOff val="0"/>
                <a:alphaOff val="0"/>
                <a:shade val="94000"/>
                <a:satMod val="135000"/>
              </a:schemeClr>
            </a:gs>
          </a:gsLst>
          <a:lin ang="16200000" scaled="0"/>
        </a:gradFill>
        <a:ln>
          <a:noFill/>
        </a:ln>
        <a:effectLst>
          <a:innerShdw blurRad="38100" dist="12700" dir="5400000">
            <a:srgbClr val="FFFFFF">
              <a:alpha val="75000"/>
            </a:srgbClr>
          </a:innerShdw>
          <a:outerShdw blurRad="88900" dist="50800" dir="5400000" sx="102000" sy="102000" algn="tr" rotWithShape="0">
            <a:srgbClr val="80808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b="1" kern="1200" dirty="0" smtClean="0">
              <a:solidFill>
                <a:srgbClr val="008000"/>
              </a:solidFill>
            </a:rPr>
            <a:t>In addition to your ear pain is there something else?</a:t>
          </a:r>
          <a:endParaRPr lang="en-US" sz="2400" b="1" kern="1200" dirty="0">
            <a:solidFill>
              <a:srgbClr val="008000"/>
            </a:solidFill>
          </a:endParaRPr>
        </a:p>
      </dsp:txBody>
      <dsp:txXfrm>
        <a:off x="71969" y="2377012"/>
        <a:ext cx="4338416" cy="1330351"/>
      </dsp:txXfrm>
    </dsp:sp>
    <dsp:sp modelId="{8AE9FF7F-4B1E-074D-B0FE-F038438AA675}">
      <dsp:nvSpPr>
        <dsp:cNvPr id="0" name=""/>
        <dsp:cNvSpPr/>
      </dsp:nvSpPr>
      <dsp:spPr>
        <a:xfrm>
          <a:off x="0" y="3792045"/>
          <a:ext cx="4482354" cy="1474289"/>
        </a:xfrm>
        <a:prstGeom prst="roundRect">
          <a:avLst/>
        </a:prstGeom>
        <a:gradFill rotWithShape="0">
          <a:gsLst>
            <a:gs pos="0">
              <a:schemeClr val="accent1">
                <a:hueOff val="0"/>
                <a:satOff val="0"/>
                <a:lumOff val="0"/>
                <a:alphaOff val="0"/>
                <a:shade val="60000"/>
                <a:satMod val="130000"/>
              </a:schemeClr>
            </a:gs>
            <a:gs pos="100000">
              <a:schemeClr val="accent1">
                <a:hueOff val="0"/>
                <a:satOff val="0"/>
                <a:lumOff val="0"/>
                <a:alphaOff val="0"/>
                <a:shade val="94000"/>
                <a:satMod val="135000"/>
              </a:schemeClr>
            </a:gs>
          </a:gsLst>
          <a:lin ang="16200000" scaled="0"/>
        </a:gradFill>
        <a:ln>
          <a:noFill/>
        </a:ln>
        <a:effectLst>
          <a:innerShdw blurRad="38100" dist="12700" dir="5400000">
            <a:srgbClr val="FFFFFF">
              <a:alpha val="75000"/>
            </a:srgbClr>
          </a:innerShdw>
          <a:outerShdw blurRad="88900" dist="50800" dir="5400000" sx="102000" sy="102000" algn="tr" rotWithShape="0">
            <a:srgbClr val="80808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b="1" kern="1200" dirty="0" smtClean="0">
              <a:solidFill>
                <a:srgbClr val="008000"/>
              </a:solidFill>
            </a:rPr>
            <a:t>Let’s make a list of your concerns and then figure out how to make the best use of our time?</a:t>
          </a:r>
          <a:endParaRPr lang="en-US" sz="2400" b="1" kern="1200" dirty="0">
            <a:solidFill>
              <a:srgbClr val="008000"/>
            </a:solidFill>
          </a:endParaRPr>
        </a:p>
      </dsp:txBody>
      <dsp:txXfrm>
        <a:off x="71969" y="3864014"/>
        <a:ext cx="4338416" cy="1330351"/>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F78A7A-9F09-BD40-BF8C-1568EC1E4502}">
      <dsp:nvSpPr>
        <dsp:cNvPr id="0" name=""/>
        <dsp:cNvSpPr/>
      </dsp:nvSpPr>
      <dsp:spPr>
        <a:xfrm>
          <a:off x="0" y="488849"/>
          <a:ext cx="9144000" cy="1063125"/>
        </a:xfrm>
        <a:prstGeom prst="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09676" tIns="624840" rIns="709676" bIns="142240" numCol="1" spcCol="1270" anchor="t" anchorCtr="0">
          <a:noAutofit/>
        </a:bodyPr>
        <a:lstStyle/>
        <a:p>
          <a:pPr marL="228600" lvl="1" indent="-228600" algn="l" defTabSz="889000" rtl="0">
            <a:lnSpc>
              <a:spcPct val="90000"/>
            </a:lnSpc>
            <a:spcBef>
              <a:spcPct val="0"/>
            </a:spcBef>
            <a:spcAft>
              <a:spcPct val="15000"/>
            </a:spcAft>
            <a:buChar char="••"/>
          </a:pPr>
          <a:r>
            <a:rPr lang="en-US" sz="2000" kern="1200" dirty="0" smtClean="0"/>
            <a:t>Interrupt your self: “ I am getting ahead of myself”</a:t>
          </a:r>
          <a:endParaRPr lang="en-US" sz="2000" kern="1200" dirty="0"/>
        </a:p>
      </dsp:txBody>
      <dsp:txXfrm>
        <a:off x="0" y="488849"/>
        <a:ext cx="9144000" cy="1063125"/>
      </dsp:txXfrm>
    </dsp:sp>
    <dsp:sp modelId="{401FA0E5-765D-FE42-91FF-3FEF574D0C30}">
      <dsp:nvSpPr>
        <dsp:cNvPr id="0" name=""/>
        <dsp:cNvSpPr/>
      </dsp:nvSpPr>
      <dsp:spPr>
        <a:xfrm>
          <a:off x="457200" y="46049"/>
          <a:ext cx="6400800" cy="885600"/>
        </a:xfrm>
        <a:prstGeom prst="roundRect">
          <a:avLst/>
        </a:prstGeom>
        <a:gradFill rotWithShape="0">
          <a:gsLst>
            <a:gs pos="0">
              <a:schemeClr val="accent1">
                <a:hueOff val="0"/>
                <a:satOff val="0"/>
                <a:lumOff val="0"/>
                <a:alphaOff val="0"/>
                <a:shade val="60000"/>
                <a:satMod val="130000"/>
              </a:schemeClr>
            </a:gs>
            <a:gs pos="100000">
              <a:schemeClr val="accent1">
                <a:hueOff val="0"/>
                <a:satOff val="0"/>
                <a:lumOff val="0"/>
                <a:alphaOff val="0"/>
                <a:shade val="94000"/>
                <a:satMod val="135000"/>
              </a:schemeClr>
            </a:gs>
          </a:gsLst>
          <a:lin ang="16200000" scaled="0"/>
        </a:gradFill>
        <a:ln>
          <a:noFill/>
        </a:ln>
        <a:effectLst>
          <a:innerShdw blurRad="38100" dist="12700" dir="5400000">
            <a:srgbClr val="FFFFFF">
              <a:alpha val="75000"/>
            </a:srgbClr>
          </a:innerShdw>
          <a:outerShdw blurRad="88900" dist="50800" dir="5400000" sx="102000" sy="102000" algn="tr" rotWithShape="0">
            <a:srgbClr val="80808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41935" tIns="0" rIns="241935" bIns="0" numCol="1" spcCol="1270" anchor="ctr" anchorCtr="0">
          <a:noAutofit/>
        </a:bodyPr>
        <a:lstStyle/>
        <a:p>
          <a:pPr lvl="0" algn="l" defTabSz="889000" rtl="0">
            <a:lnSpc>
              <a:spcPct val="90000"/>
            </a:lnSpc>
            <a:spcBef>
              <a:spcPct val="0"/>
            </a:spcBef>
            <a:spcAft>
              <a:spcPct val="35000"/>
            </a:spcAft>
          </a:pPr>
          <a:r>
            <a:rPr lang="en-US" sz="2000" kern="1200" dirty="0" smtClean="0"/>
            <a:t>Provider diving</a:t>
          </a:r>
          <a:endParaRPr lang="en-US" sz="2000" kern="1200" dirty="0"/>
        </a:p>
      </dsp:txBody>
      <dsp:txXfrm>
        <a:off x="500431" y="89280"/>
        <a:ext cx="6314338" cy="799138"/>
      </dsp:txXfrm>
    </dsp:sp>
    <dsp:sp modelId="{2C3E9E9A-D874-474A-B384-C159CC4222A9}">
      <dsp:nvSpPr>
        <dsp:cNvPr id="0" name=""/>
        <dsp:cNvSpPr/>
      </dsp:nvSpPr>
      <dsp:spPr>
        <a:xfrm>
          <a:off x="0" y="2156775"/>
          <a:ext cx="9144000" cy="1653750"/>
        </a:xfrm>
        <a:prstGeom prst="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09676" tIns="624840" rIns="709676" bIns="142240" numCol="1" spcCol="1270" anchor="t" anchorCtr="0">
          <a:noAutofit/>
        </a:bodyPr>
        <a:lstStyle/>
        <a:p>
          <a:pPr marL="228600" lvl="1" indent="-228600" algn="l" defTabSz="889000" rtl="0">
            <a:lnSpc>
              <a:spcPct val="90000"/>
            </a:lnSpc>
            <a:spcBef>
              <a:spcPct val="0"/>
            </a:spcBef>
            <a:spcAft>
              <a:spcPct val="15000"/>
            </a:spcAft>
            <a:buChar char="••"/>
          </a:pPr>
          <a:r>
            <a:rPr lang="en-US" sz="2000" kern="1200" dirty="0" smtClean="0"/>
            <a:t>Interrupt with an apology, empathy, and reason</a:t>
          </a:r>
          <a:endParaRPr lang="en-US" sz="2000" kern="1200" dirty="0"/>
        </a:p>
        <a:p>
          <a:pPr marL="228600" lvl="1" indent="-228600" algn="l" defTabSz="889000" rtl="0">
            <a:lnSpc>
              <a:spcPct val="90000"/>
            </a:lnSpc>
            <a:spcBef>
              <a:spcPct val="0"/>
            </a:spcBef>
            <a:spcAft>
              <a:spcPct val="15000"/>
            </a:spcAft>
            <a:buChar char="••"/>
          </a:pPr>
          <a:r>
            <a:rPr lang="en-US" sz="2000" kern="1200" dirty="0" smtClean="0"/>
            <a:t>“I apologize for interrupting.  Your sleep is a concern  but before we talk about it, is there something else?”</a:t>
          </a:r>
          <a:endParaRPr lang="en-US" sz="2000" kern="1200" dirty="0"/>
        </a:p>
      </dsp:txBody>
      <dsp:txXfrm>
        <a:off x="0" y="2156775"/>
        <a:ext cx="9144000" cy="1653750"/>
      </dsp:txXfrm>
    </dsp:sp>
    <dsp:sp modelId="{A5F79936-97C8-7049-9E2F-CB5575C5D1E9}">
      <dsp:nvSpPr>
        <dsp:cNvPr id="0" name=""/>
        <dsp:cNvSpPr/>
      </dsp:nvSpPr>
      <dsp:spPr>
        <a:xfrm>
          <a:off x="457200" y="1713975"/>
          <a:ext cx="6400800" cy="885600"/>
        </a:xfrm>
        <a:prstGeom prst="roundRect">
          <a:avLst/>
        </a:prstGeom>
        <a:gradFill rotWithShape="0">
          <a:gsLst>
            <a:gs pos="0">
              <a:schemeClr val="accent1">
                <a:hueOff val="0"/>
                <a:satOff val="0"/>
                <a:lumOff val="0"/>
                <a:alphaOff val="0"/>
                <a:shade val="60000"/>
                <a:satMod val="130000"/>
              </a:schemeClr>
            </a:gs>
            <a:gs pos="100000">
              <a:schemeClr val="accent1">
                <a:hueOff val="0"/>
                <a:satOff val="0"/>
                <a:lumOff val="0"/>
                <a:alphaOff val="0"/>
                <a:shade val="94000"/>
                <a:satMod val="135000"/>
              </a:schemeClr>
            </a:gs>
          </a:gsLst>
          <a:lin ang="16200000" scaled="0"/>
        </a:gradFill>
        <a:ln>
          <a:noFill/>
        </a:ln>
        <a:effectLst>
          <a:innerShdw blurRad="38100" dist="12700" dir="5400000">
            <a:srgbClr val="FFFFFF">
              <a:alpha val="75000"/>
            </a:srgbClr>
          </a:innerShdw>
          <a:outerShdw blurRad="88900" dist="50800" dir="5400000" sx="102000" sy="102000" algn="tr" rotWithShape="0">
            <a:srgbClr val="80808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41935" tIns="0" rIns="241935" bIns="0" numCol="1" spcCol="1270" anchor="ctr" anchorCtr="0">
          <a:noAutofit/>
        </a:bodyPr>
        <a:lstStyle/>
        <a:p>
          <a:pPr lvl="0" algn="l" defTabSz="889000" rtl="0">
            <a:lnSpc>
              <a:spcPct val="90000"/>
            </a:lnSpc>
            <a:spcBef>
              <a:spcPct val="0"/>
            </a:spcBef>
            <a:spcAft>
              <a:spcPct val="35000"/>
            </a:spcAft>
          </a:pPr>
          <a:r>
            <a:rPr lang="en-US" sz="2000" kern="1200" dirty="0" smtClean="0"/>
            <a:t>Patient diving</a:t>
          </a:r>
          <a:endParaRPr lang="en-US" sz="2000" kern="1200" dirty="0"/>
        </a:p>
      </dsp:txBody>
      <dsp:txXfrm>
        <a:off x="500431" y="1757206"/>
        <a:ext cx="6314338" cy="799138"/>
      </dsp:txXfrm>
    </dsp:sp>
    <dsp:sp modelId="{6401E09A-5926-0D4C-976C-3CB3C83271AD}">
      <dsp:nvSpPr>
        <dsp:cNvPr id="0" name=""/>
        <dsp:cNvSpPr/>
      </dsp:nvSpPr>
      <dsp:spPr>
        <a:xfrm>
          <a:off x="0" y="4415325"/>
          <a:ext cx="9144000" cy="1063125"/>
        </a:xfrm>
        <a:prstGeom prst="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09676" tIns="624840" rIns="709676" bIns="142240" numCol="1" spcCol="1270" anchor="t" anchorCtr="0">
          <a:noAutofit/>
        </a:bodyPr>
        <a:lstStyle/>
        <a:p>
          <a:pPr marL="228600" lvl="1" indent="-228600" algn="l" defTabSz="889000" rtl="0">
            <a:lnSpc>
              <a:spcPct val="90000"/>
            </a:lnSpc>
            <a:spcBef>
              <a:spcPct val="0"/>
            </a:spcBef>
            <a:spcAft>
              <a:spcPct val="15000"/>
            </a:spcAft>
            <a:buChar char="••"/>
          </a:pPr>
          <a:r>
            <a:rPr lang="en-US" sz="2000" kern="1200" dirty="0" smtClean="0"/>
            <a:t>Orient: “Lets plan the use of time before we use it”</a:t>
          </a:r>
          <a:endParaRPr lang="en-US" sz="2000" kern="1200" dirty="0"/>
        </a:p>
      </dsp:txBody>
      <dsp:txXfrm>
        <a:off x="0" y="4415325"/>
        <a:ext cx="9144000" cy="1063125"/>
      </dsp:txXfrm>
    </dsp:sp>
    <dsp:sp modelId="{5450161D-0CC3-9C47-AF60-E14A675A7B14}">
      <dsp:nvSpPr>
        <dsp:cNvPr id="0" name=""/>
        <dsp:cNvSpPr/>
      </dsp:nvSpPr>
      <dsp:spPr>
        <a:xfrm>
          <a:off x="457200" y="3972525"/>
          <a:ext cx="6400800" cy="885600"/>
        </a:xfrm>
        <a:prstGeom prst="roundRect">
          <a:avLst/>
        </a:prstGeom>
        <a:gradFill rotWithShape="0">
          <a:gsLst>
            <a:gs pos="0">
              <a:schemeClr val="accent1">
                <a:hueOff val="0"/>
                <a:satOff val="0"/>
                <a:lumOff val="0"/>
                <a:alphaOff val="0"/>
                <a:shade val="60000"/>
                <a:satMod val="130000"/>
              </a:schemeClr>
            </a:gs>
            <a:gs pos="100000">
              <a:schemeClr val="accent1">
                <a:hueOff val="0"/>
                <a:satOff val="0"/>
                <a:lumOff val="0"/>
                <a:alphaOff val="0"/>
                <a:shade val="94000"/>
                <a:satMod val="135000"/>
              </a:schemeClr>
            </a:gs>
          </a:gsLst>
          <a:lin ang="16200000" scaled="0"/>
        </a:gradFill>
        <a:ln>
          <a:noFill/>
        </a:ln>
        <a:effectLst>
          <a:innerShdw blurRad="38100" dist="12700" dir="5400000">
            <a:srgbClr val="FFFFFF">
              <a:alpha val="75000"/>
            </a:srgbClr>
          </a:innerShdw>
          <a:outerShdw blurRad="88900" dist="50800" dir="5400000" sx="102000" sy="102000" algn="tr" rotWithShape="0">
            <a:srgbClr val="80808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41935" tIns="0" rIns="241935" bIns="0" numCol="1" spcCol="1270" anchor="ctr" anchorCtr="0">
          <a:noAutofit/>
        </a:bodyPr>
        <a:lstStyle/>
        <a:p>
          <a:pPr lvl="0" algn="l" defTabSz="889000" rtl="0">
            <a:lnSpc>
              <a:spcPct val="90000"/>
            </a:lnSpc>
            <a:spcBef>
              <a:spcPct val="0"/>
            </a:spcBef>
            <a:spcAft>
              <a:spcPct val="35000"/>
            </a:spcAft>
          </a:pPr>
          <a:r>
            <a:rPr lang="en-US" sz="2000" kern="1200" dirty="0" smtClean="0"/>
            <a:t>No orientation to purpose of agenda setting</a:t>
          </a:r>
          <a:endParaRPr lang="en-US" sz="2000" kern="1200" dirty="0"/>
        </a:p>
      </dsp:txBody>
      <dsp:txXfrm>
        <a:off x="500431" y="4015756"/>
        <a:ext cx="6314338" cy="799138"/>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60AD1C-9F50-AC4B-A502-C0061CEFEDCC}">
      <dsp:nvSpPr>
        <dsp:cNvPr id="0" name=""/>
        <dsp:cNvSpPr/>
      </dsp:nvSpPr>
      <dsp:spPr>
        <a:xfrm>
          <a:off x="0" y="0"/>
          <a:ext cx="9144000" cy="5334000"/>
        </a:xfrm>
        <a:prstGeom prst="roundRect">
          <a:avLst>
            <a:gd name="adj" fmla="val 8500"/>
          </a:avLst>
        </a:prstGeom>
        <a:gradFill rotWithShape="0">
          <a:gsLst>
            <a:gs pos="0">
              <a:schemeClr val="accent4">
                <a:hueOff val="0"/>
                <a:satOff val="0"/>
                <a:lumOff val="0"/>
                <a:alphaOff val="0"/>
                <a:tint val="100000"/>
                <a:shade val="60000"/>
                <a:satMod val="130000"/>
              </a:schemeClr>
            </a:gs>
            <a:gs pos="100000">
              <a:schemeClr val="accent4">
                <a:hueOff val="0"/>
                <a:satOff val="0"/>
                <a:lumOff val="0"/>
                <a:alphaOff val="0"/>
                <a:tint val="100000"/>
                <a:shade val="94000"/>
                <a:satMod val="135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8120" tIns="198120" rIns="198120" bIns="4139777" numCol="1" spcCol="1270" anchor="t" anchorCtr="0">
          <a:noAutofit/>
        </a:bodyPr>
        <a:lstStyle/>
        <a:p>
          <a:pPr lvl="0" algn="l" defTabSz="2311400">
            <a:lnSpc>
              <a:spcPct val="90000"/>
            </a:lnSpc>
            <a:spcBef>
              <a:spcPct val="0"/>
            </a:spcBef>
            <a:spcAft>
              <a:spcPct val="35000"/>
            </a:spcAft>
          </a:pPr>
          <a:r>
            <a:rPr lang="en-US" sz="5200" kern="1200" dirty="0" smtClean="0"/>
            <a:t>Ongoing influence</a:t>
          </a:r>
          <a:endParaRPr lang="en-US" sz="5200" kern="1200" dirty="0"/>
        </a:p>
      </dsp:txBody>
      <dsp:txXfrm>
        <a:off x="132793" y="132793"/>
        <a:ext cx="8878414" cy="5068414"/>
      </dsp:txXfrm>
    </dsp:sp>
    <dsp:sp modelId="{93582A3C-6492-0945-A7B7-C2F4CA343085}">
      <dsp:nvSpPr>
        <dsp:cNvPr id="0" name=""/>
        <dsp:cNvSpPr/>
      </dsp:nvSpPr>
      <dsp:spPr>
        <a:xfrm>
          <a:off x="34806" y="1333500"/>
          <a:ext cx="1759186" cy="907926"/>
        </a:xfrm>
        <a:prstGeom prst="roundRect">
          <a:avLst>
            <a:gd name="adj" fmla="val 10500"/>
          </a:avLst>
        </a:prstGeom>
        <a:solidFill>
          <a:schemeClr val="lt1">
            <a:alpha val="90000"/>
            <a:hueOff val="0"/>
            <a:satOff val="0"/>
            <a:lumOff val="0"/>
            <a:alphaOff val="0"/>
          </a:schemeClr>
        </a:solidFill>
        <a:ln w="19050" cap="flat" cmpd="sng" algn="ctr">
          <a:solidFill>
            <a:schemeClr val="accent4">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Rapport and Relationship</a:t>
          </a:r>
          <a:endParaRPr lang="en-US" sz="1800" kern="1200" dirty="0"/>
        </a:p>
      </dsp:txBody>
      <dsp:txXfrm>
        <a:off x="62728" y="1361422"/>
        <a:ext cx="1703342" cy="852082"/>
      </dsp:txXfrm>
    </dsp:sp>
    <dsp:sp modelId="{0E255A69-DDED-D748-9D5D-E743CF73EF65}">
      <dsp:nvSpPr>
        <dsp:cNvPr id="0" name=""/>
        <dsp:cNvSpPr/>
      </dsp:nvSpPr>
      <dsp:spPr>
        <a:xfrm>
          <a:off x="34806" y="2274778"/>
          <a:ext cx="1759186" cy="907926"/>
        </a:xfrm>
        <a:prstGeom prst="roundRect">
          <a:avLst>
            <a:gd name="adj" fmla="val 10500"/>
          </a:avLst>
        </a:prstGeom>
        <a:solidFill>
          <a:schemeClr val="lt1">
            <a:alpha val="90000"/>
            <a:hueOff val="0"/>
            <a:satOff val="0"/>
            <a:lumOff val="0"/>
            <a:alphaOff val="0"/>
          </a:schemeClr>
        </a:solidFill>
        <a:ln w="19050" cap="flat" cmpd="sng" algn="ctr">
          <a:solidFill>
            <a:schemeClr val="accent4">
              <a:hueOff val="-3406572"/>
              <a:satOff val="1482"/>
              <a:lumOff val="-235"/>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Mindfulness</a:t>
          </a:r>
          <a:endParaRPr lang="en-US" sz="1800" kern="1200" dirty="0"/>
        </a:p>
      </dsp:txBody>
      <dsp:txXfrm>
        <a:off x="62728" y="2302700"/>
        <a:ext cx="1703342" cy="852082"/>
      </dsp:txXfrm>
    </dsp:sp>
    <dsp:sp modelId="{02A6CFAC-0671-FE42-9DC9-FDFDD275C0CF}">
      <dsp:nvSpPr>
        <dsp:cNvPr id="0" name=""/>
        <dsp:cNvSpPr/>
      </dsp:nvSpPr>
      <dsp:spPr>
        <a:xfrm>
          <a:off x="61580" y="3216057"/>
          <a:ext cx="1705639" cy="907926"/>
        </a:xfrm>
        <a:prstGeom prst="roundRect">
          <a:avLst>
            <a:gd name="adj" fmla="val 10500"/>
          </a:avLst>
        </a:prstGeom>
        <a:solidFill>
          <a:schemeClr val="lt1">
            <a:alpha val="90000"/>
            <a:hueOff val="0"/>
            <a:satOff val="0"/>
            <a:lumOff val="0"/>
            <a:alphaOff val="0"/>
          </a:schemeClr>
        </a:solidFill>
        <a:ln w="19050" cap="flat" cmpd="sng" algn="ctr">
          <a:solidFill>
            <a:schemeClr val="accent4">
              <a:hueOff val="-6813144"/>
              <a:satOff val="2965"/>
              <a:lumOff val="-47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Topic Tracking</a:t>
          </a:r>
          <a:endParaRPr lang="en-US" sz="1800" kern="1200" dirty="0"/>
        </a:p>
      </dsp:txBody>
      <dsp:txXfrm>
        <a:off x="89502" y="3243979"/>
        <a:ext cx="1649795" cy="852082"/>
      </dsp:txXfrm>
    </dsp:sp>
    <dsp:sp modelId="{E581762C-051B-1545-8B9D-B2744B4C4635}">
      <dsp:nvSpPr>
        <dsp:cNvPr id="0" name=""/>
        <dsp:cNvSpPr/>
      </dsp:nvSpPr>
      <dsp:spPr>
        <a:xfrm>
          <a:off x="61580" y="4157335"/>
          <a:ext cx="1705639" cy="907926"/>
        </a:xfrm>
        <a:prstGeom prst="roundRect">
          <a:avLst>
            <a:gd name="adj" fmla="val 10500"/>
          </a:avLst>
        </a:prstGeom>
        <a:solidFill>
          <a:schemeClr val="lt1">
            <a:alpha val="90000"/>
            <a:hueOff val="0"/>
            <a:satOff val="0"/>
            <a:lumOff val="0"/>
            <a:alphaOff val="0"/>
          </a:schemeClr>
        </a:solidFill>
        <a:ln w="19050" cap="flat" cmpd="sng" algn="ctr">
          <a:solidFill>
            <a:schemeClr val="accent4">
              <a:hueOff val="-10219717"/>
              <a:satOff val="4447"/>
              <a:lumOff val="-706"/>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Empathic response to cues</a:t>
          </a:r>
          <a:endParaRPr lang="en-US" sz="1800" kern="1200" dirty="0"/>
        </a:p>
      </dsp:txBody>
      <dsp:txXfrm>
        <a:off x="89502" y="4185257"/>
        <a:ext cx="1649795" cy="852082"/>
      </dsp:txXfrm>
    </dsp:sp>
    <dsp:sp modelId="{71ADC626-0C16-3640-B5E4-5FD852AC75D3}">
      <dsp:nvSpPr>
        <dsp:cNvPr id="0" name=""/>
        <dsp:cNvSpPr/>
      </dsp:nvSpPr>
      <dsp:spPr>
        <a:xfrm>
          <a:off x="2057400" y="1376252"/>
          <a:ext cx="7086600" cy="3733800"/>
        </a:xfrm>
        <a:prstGeom prst="roundRect">
          <a:avLst>
            <a:gd name="adj" fmla="val 10500"/>
          </a:avLst>
        </a:prstGeom>
        <a:gradFill rotWithShape="0">
          <a:gsLst>
            <a:gs pos="0">
              <a:schemeClr val="accent4">
                <a:hueOff val="-17032861"/>
                <a:satOff val="7412"/>
                <a:lumOff val="-1176"/>
                <a:alphaOff val="0"/>
                <a:tint val="100000"/>
                <a:shade val="60000"/>
                <a:satMod val="130000"/>
              </a:schemeClr>
            </a:gs>
            <a:gs pos="100000">
              <a:schemeClr val="accent4">
                <a:hueOff val="-17032861"/>
                <a:satOff val="7412"/>
                <a:lumOff val="-1176"/>
                <a:alphaOff val="0"/>
                <a:tint val="100000"/>
                <a:shade val="94000"/>
                <a:satMod val="135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8120" tIns="198120" rIns="198120" bIns="2370963" numCol="1" spcCol="1270" anchor="t" anchorCtr="0">
          <a:noAutofit/>
        </a:bodyPr>
        <a:lstStyle/>
        <a:p>
          <a:pPr lvl="0" algn="l" defTabSz="2311400">
            <a:lnSpc>
              <a:spcPct val="90000"/>
            </a:lnSpc>
            <a:spcBef>
              <a:spcPct val="0"/>
            </a:spcBef>
            <a:spcAft>
              <a:spcPct val="35000"/>
            </a:spcAft>
          </a:pPr>
          <a:r>
            <a:rPr lang="en-US" sz="5200" kern="1200" dirty="0" smtClean="0"/>
            <a:t>Sequential </a:t>
          </a:r>
          <a:endParaRPr lang="en-US" sz="5200" kern="1200" dirty="0"/>
        </a:p>
      </dsp:txBody>
      <dsp:txXfrm>
        <a:off x="2172227" y="1491079"/>
        <a:ext cx="6856946" cy="3504146"/>
      </dsp:txXfrm>
    </dsp:sp>
    <dsp:sp modelId="{0B823E48-1CA8-2649-A34B-47A255A5B0C8}">
      <dsp:nvSpPr>
        <dsp:cNvPr id="0" name=""/>
        <dsp:cNvSpPr/>
      </dsp:nvSpPr>
      <dsp:spPr>
        <a:xfrm>
          <a:off x="2362550" y="3027958"/>
          <a:ext cx="3329975" cy="1680210"/>
        </a:xfrm>
        <a:prstGeom prst="roundRect">
          <a:avLst>
            <a:gd name="adj" fmla="val 10500"/>
          </a:avLst>
        </a:prstGeom>
        <a:solidFill>
          <a:schemeClr val="lt1">
            <a:alpha val="90000"/>
            <a:hueOff val="0"/>
            <a:satOff val="0"/>
            <a:lumOff val="0"/>
            <a:alphaOff val="0"/>
          </a:schemeClr>
        </a:solidFill>
        <a:ln w="19050" cap="flat" cmpd="sng" algn="ctr">
          <a:solidFill>
            <a:schemeClr val="accent4">
              <a:hueOff val="-13626289"/>
              <a:satOff val="5930"/>
              <a:lumOff val="-941"/>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1. Upfront collaborative agenda setting</a:t>
          </a:r>
          <a:endParaRPr lang="en-US" sz="2000" kern="1200" dirty="0"/>
        </a:p>
      </dsp:txBody>
      <dsp:txXfrm>
        <a:off x="2414222" y="3079630"/>
        <a:ext cx="3226631" cy="1576866"/>
      </dsp:txXfrm>
    </dsp:sp>
    <dsp:sp modelId="{A995C9A8-4082-7945-91C8-013D814D52AD}">
      <dsp:nvSpPr>
        <dsp:cNvPr id="0" name=""/>
        <dsp:cNvSpPr/>
      </dsp:nvSpPr>
      <dsp:spPr>
        <a:xfrm>
          <a:off x="5760369" y="3027958"/>
          <a:ext cx="3329975" cy="1680210"/>
        </a:xfrm>
        <a:prstGeom prst="roundRect">
          <a:avLst>
            <a:gd name="adj" fmla="val 10500"/>
          </a:avLst>
        </a:prstGeom>
        <a:solidFill>
          <a:schemeClr val="lt1">
            <a:alpha val="90000"/>
            <a:hueOff val="0"/>
            <a:satOff val="0"/>
            <a:lumOff val="0"/>
            <a:alphaOff val="0"/>
          </a:schemeClr>
        </a:solidFill>
        <a:ln w="19050" cap="flat" cmpd="sng" algn="ctr">
          <a:solidFill>
            <a:schemeClr val="accent4">
              <a:hueOff val="-17032861"/>
              <a:satOff val="7412"/>
              <a:lumOff val="-1176"/>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2. Hypothesis testing and understanding the patient perspective</a:t>
          </a:r>
          <a:endParaRPr lang="en-US" sz="1800" kern="1200" dirty="0"/>
        </a:p>
      </dsp:txBody>
      <dsp:txXfrm>
        <a:off x="5812041" y="3079630"/>
        <a:ext cx="3226631" cy="157686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C7A39D-6D8C-1A41-8430-ABC9FB73D14E}">
      <dsp:nvSpPr>
        <dsp:cNvPr id="0" name=""/>
        <dsp:cNvSpPr/>
      </dsp:nvSpPr>
      <dsp:spPr>
        <a:xfrm>
          <a:off x="0" y="15544"/>
          <a:ext cx="8241242" cy="936000"/>
        </a:xfrm>
        <a:prstGeom prst="roundRect">
          <a:avLst/>
        </a:prstGeom>
        <a:gradFill rotWithShape="0">
          <a:gsLst>
            <a:gs pos="0">
              <a:schemeClr val="accent3">
                <a:hueOff val="0"/>
                <a:satOff val="0"/>
                <a:lumOff val="0"/>
                <a:alphaOff val="0"/>
                <a:tint val="100000"/>
                <a:shade val="60000"/>
                <a:satMod val="130000"/>
              </a:schemeClr>
            </a:gs>
            <a:gs pos="100000">
              <a:schemeClr val="accent3">
                <a:hueOff val="0"/>
                <a:satOff val="0"/>
                <a:lumOff val="0"/>
                <a:alphaOff val="0"/>
                <a:tint val="100000"/>
                <a:shade val="94000"/>
                <a:satMod val="135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en-US" sz="2200" kern="1200" dirty="0" smtClean="0">
              <a:solidFill>
                <a:srgbClr val="FFFFFF"/>
              </a:solidFill>
            </a:rPr>
            <a:t>Repeated practice, feedback, and reflection are essential</a:t>
          </a:r>
          <a:endParaRPr lang="en-US" sz="2200" kern="1200" dirty="0">
            <a:solidFill>
              <a:srgbClr val="FFFFFF"/>
            </a:solidFill>
          </a:endParaRPr>
        </a:p>
      </dsp:txBody>
      <dsp:txXfrm>
        <a:off x="45692" y="61236"/>
        <a:ext cx="8149858" cy="844616"/>
      </dsp:txXfrm>
    </dsp:sp>
    <dsp:sp modelId="{7D6B6B9A-DF16-7343-A116-71AC1855B834}">
      <dsp:nvSpPr>
        <dsp:cNvPr id="0" name=""/>
        <dsp:cNvSpPr/>
      </dsp:nvSpPr>
      <dsp:spPr>
        <a:xfrm>
          <a:off x="0" y="1095544"/>
          <a:ext cx="8241242" cy="936000"/>
        </a:xfrm>
        <a:prstGeom prst="roundRect">
          <a:avLst/>
        </a:prstGeom>
        <a:gradFill rotWithShape="0">
          <a:gsLst>
            <a:gs pos="0">
              <a:schemeClr val="accent3">
                <a:hueOff val="544962"/>
                <a:satOff val="-3984"/>
                <a:lumOff val="-7908"/>
                <a:alphaOff val="0"/>
                <a:tint val="100000"/>
                <a:shade val="60000"/>
                <a:satMod val="130000"/>
              </a:schemeClr>
            </a:gs>
            <a:gs pos="100000">
              <a:schemeClr val="accent3">
                <a:hueOff val="544962"/>
                <a:satOff val="-3984"/>
                <a:lumOff val="-7908"/>
                <a:alphaOff val="0"/>
                <a:tint val="100000"/>
                <a:shade val="94000"/>
                <a:satMod val="135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en-US" sz="2200" kern="1200" smtClean="0">
              <a:solidFill>
                <a:srgbClr val="FFFFFF"/>
              </a:solidFill>
            </a:rPr>
            <a:t>Skill differentiation precedes integration</a:t>
          </a:r>
          <a:endParaRPr lang="en-US" sz="2200" kern="1200">
            <a:solidFill>
              <a:srgbClr val="FFFFFF"/>
            </a:solidFill>
          </a:endParaRPr>
        </a:p>
      </dsp:txBody>
      <dsp:txXfrm>
        <a:off x="45692" y="1141236"/>
        <a:ext cx="8149858" cy="844616"/>
      </dsp:txXfrm>
    </dsp:sp>
    <dsp:sp modelId="{50A2E19B-6F1C-9B48-9F8D-FA08412B20B2}">
      <dsp:nvSpPr>
        <dsp:cNvPr id="0" name=""/>
        <dsp:cNvSpPr/>
      </dsp:nvSpPr>
      <dsp:spPr>
        <a:xfrm>
          <a:off x="0" y="2031544"/>
          <a:ext cx="8241242" cy="828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659" tIns="27940" rIns="156464" bIns="27940" numCol="1" spcCol="1270" anchor="t" anchorCtr="0">
          <a:noAutofit/>
        </a:bodyPr>
        <a:lstStyle/>
        <a:p>
          <a:pPr marL="228600" lvl="1" indent="-228600" algn="l" defTabSz="977900" rtl="0">
            <a:lnSpc>
              <a:spcPct val="90000"/>
            </a:lnSpc>
            <a:spcBef>
              <a:spcPct val="0"/>
            </a:spcBef>
            <a:spcAft>
              <a:spcPct val="20000"/>
            </a:spcAft>
            <a:buChar char="••"/>
          </a:pPr>
          <a:r>
            <a:rPr lang="en-US" sz="2200" kern="1200" dirty="0" smtClean="0">
              <a:solidFill>
                <a:srgbClr val="FFFFFF"/>
              </a:solidFill>
            </a:rPr>
            <a:t>Use specific language to avoid “art of medicine” mentality</a:t>
          </a:r>
          <a:endParaRPr lang="en-US" sz="2200" kern="1200" dirty="0">
            <a:solidFill>
              <a:srgbClr val="FFFFFF"/>
            </a:solidFill>
          </a:endParaRPr>
        </a:p>
      </dsp:txBody>
      <dsp:txXfrm>
        <a:off x="0" y="2031544"/>
        <a:ext cx="8241242" cy="828000"/>
      </dsp:txXfrm>
    </dsp:sp>
    <dsp:sp modelId="{2C4EC739-495E-E74E-9A93-519936299240}">
      <dsp:nvSpPr>
        <dsp:cNvPr id="0" name=""/>
        <dsp:cNvSpPr/>
      </dsp:nvSpPr>
      <dsp:spPr>
        <a:xfrm>
          <a:off x="0" y="2859544"/>
          <a:ext cx="8241242" cy="936000"/>
        </a:xfrm>
        <a:prstGeom prst="roundRect">
          <a:avLst/>
        </a:prstGeom>
        <a:gradFill rotWithShape="0">
          <a:gsLst>
            <a:gs pos="0">
              <a:schemeClr val="accent3">
                <a:hueOff val="1089923"/>
                <a:satOff val="-7967"/>
                <a:lumOff val="-15817"/>
                <a:alphaOff val="0"/>
                <a:tint val="100000"/>
                <a:shade val="60000"/>
                <a:satMod val="130000"/>
              </a:schemeClr>
            </a:gs>
            <a:gs pos="100000">
              <a:schemeClr val="accent3">
                <a:hueOff val="1089923"/>
                <a:satOff val="-7967"/>
                <a:lumOff val="-15817"/>
                <a:alphaOff val="0"/>
                <a:tint val="100000"/>
                <a:shade val="94000"/>
                <a:satMod val="135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en-US" sz="2200" kern="1200" dirty="0" smtClean="0">
              <a:solidFill>
                <a:srgbClr val="FFFFFF"/>
              </a:solidFill>
            </a:rPr>
            <a:t>Use faculty and peers for direct observation to build everyone’s </a:t>
          </a:r>
          <a:r>
            <a:rPr lang="en-US" sz="2200" kern="1200" dirty="0" smtClean="0">
              <a:solidFill>
                <a:srgbClr val="FFFFFF"/>
              </a:solidFill>
            </a:rPr>
            <a:t>“observer self” </a:t>
          </a:r>
          <a:r>
            <a:rPr lang="en-US" sz="2200" kern="1200" dirty="0" smtClean="0">
              <a:solidFill>
                <a:srgbClr val="FFFFFF"/>
              </a:solidFill>
            </a:rPr>
            <a:t>and maximize feedback</a:t>
          </a:r>
          <a:endParaRPr lang="en-US" sz="2200" kern="1200" dirty="0">
            <a:solidFill>
              <a:srgbClr val="FFFFFF"/>
            </a:solidFill>
          </a:endParaRPr>
        </a:p>
      </dsp:txBody>
      <dsp:txXfrm>
        <a:off x="45692" y="2905236"/>
        <a:ext cx="8149858" cy="844616"/>
      </dsp:txXfrm>
    </dsp:sp>
    <dsp:sp modelId="{BC9315B0-8508-3944-87FA-5B7D96478C71}">
      <dsp:nvSpPr>
        <dsp:cNvPr id="0" name=""/>
        <dsp:cNvSpPr/>
      </dsp:nvSpPr>
      <dsp:spPr>
        <a:xfrm>
          <a:off x="0" y="3939544"/>
          <a:ext cx="8241242" cy="936000"/>
        </a:xfrm>
        <a:prstGeom prst="roundRect">
          <a:avLst/>
        </a:prstGeom>
        <a:gradFill rotWithShape="0">
          <a:gsLst>
            <a:gs pos="0">
              <a:schemeClr val="accent3">
                <a:hueOff val="1634885"/>
                <a:satOff val="-11951"/>
                <a:lumOff val="-23725"/>
                <a:alphaOff val="0"/>
                <a:tint val="100000"/>
                <a:shade val="60000"/>
                <a:satMod val="130000"/>
              </a:schemeClr>
            </a:gs>
            <a:gs pos="100000">
              <a:schemeClr val="accent3">
                <a:hueOff val="1634885"/>
                <a:satOff val="-11951"/>
                <a:lumOff val="-23725"/>
                <a:alphaOff val="0"/>
                <a:tint val="100000"/>
                <a:shade val="94000"/>
                <a:satMod val="135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en-US" sz="2200" kern="1200" smtClean="0">
              <a:solidFill>
                <a:srgbClr val="FFFFFF"/>
              </a:solidFill>
            </a:rPr>
            <a:t>Focus on time management to reduce clinician anxiety and help make the best use of time.</a:t>
          </a:r>
          <a:endParaRPr lang="en-US" sz="2200" kern="1200">
            <a:solidFill>
              <a:srgbClr val="FFFFFF"/>
            </a:solidFill>
          </a:endParaRPr>
        </a:p>
      </dsp:txBody>
      <dsp:txXfrm>
        <a:off x="45692" y="3985236"/>
        <a:ext cx="8149858" cy="844616"/>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DB3AEB-229A-9243-894D-A0467505EA3D}">
      <dsp:nvSpPr>
        <dsp:cNvPr id="0" name=""/>
        <dsp:cNvSpPr/>
      </dsp:nvSpPr>
      <dsp:spPr>
        <a:xfrm>
          <a:off x="90933" y="2064"/>
          <a:ext cx="2741135" cy="1644681"/>
        </a:xfrm>
        <a:prstGeom prst="rect">
          <a:avLst/>
        </a:prstGeom>
        <a:solidFill>
          <a:schemeClr val="accent4">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n-US" sz="2400" kern="1200" dirty="0" smtClean="0"/>
            <a:t>Promoting self management and behavior change</a:t>
          </a:r>
          <a:endParaRPr lang="en-US" sz="2400" kern="1200" dirty="0"/>
        </a:p>
      </dsp:txBody>
      <dsp:txXfrm>
        <a:off x="90933" y="2064"/>
        <a:ext cx="2741135" cy="1644681"/>
      </dsp:txXfrm>
    </dsp:sp>
    <dsp:sp modelId="{EF3EB968-A3C8-D64E-8D1F-50C9257AC3AA}">
      <dsp:nvSpPr>
        <dsp:cNvPr id="0" name=""/>
        <dsp:cNvSpPr/>
      </dsp:nvSpPr>
      <dsp:spPr>
        <a:xfrm>
          <a:off x="3106182" y="2064"/>
          <a:ext cx="2741135" cy="1644681"/>
        </a:xfrm>
        <a:prstGeom prst="rect">
          <a:avLst/>
        </a:prstGeom>
        <a:solidFill>
          <a:schemeClr val="accent4">
            <a:hueOff val="-2129108"/>
            <a:satOff val="926"/>
            <a:lumOff val="-147"/>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n-US" sz="2400" kern="1200" dirty="0" smtClean="0"/>
            <a:t>Detecting clues about thoughts or feelings</a:t>
          </a:r>
          <a:endParaRPr lang="en-US" sz="2400" kern="1200" dirty="0"/>
        </a:p>
      </dsp:txBody>
      <dsp:txXfrm>
        <a:off x="3106182" y="2064"/>
        <a:ext cx="2741135" cy="1644681"/>
      </dsp:txXfrm>
    </dsp:sp>
    <dsp:sp modelId="{97A79939-7B78-6149-8B47-B22A50B066DF}">
      <dsp:nvSpPr>
        <dsp:cNvPr id="0" name=""/>
        <dsp:cNvSpPr/>
      </dsp:nvSpPr>
      <dsp:spPr>
        <a:xfrm>
          <a:off x="6121431" y="2064"/>
          <a:ext cx="2741135" cy="1644681"/>
        </a:xfrm>
        <a:prstGeom prst="rect">
          <a:avLst/>
        </a:prstGeom>
        <a:solidFill>
          <a:schemeClr val="accent4">
            <a:hueOff val="-4258215"/>
            <a:satOff val="1853"/>
            <a:lumOff val="-294"/>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n-US" sz="2400" kern="1200" dirty="0" smtClean="0"/>
            <a:t>Family or cultural influences are suspected</a:t>
          </a:r>
          <a:endParaRPr lang="en-US" sz="2400" kern="1200" dirty="0"/>
        </a:p>
      </dsp:txBody>
      <dsp:txXfrm>
        <a:off x="6121431" y="2064"/>
        <a:ext cx="2741135" cy="1644681"/>
      </dsp:txXfrm>
    </dsp:sp>
    <dsp:sp modelId="{CE9F4996-6565-444D-8C8B-3F1EAE5DA91F}">
      <dsp:nvSpPr>
        <dsp:cNvPr id="0" name=""/>
        <dsp:cNvSpPr/>
      </dsp:nvSpPr>
      <dsp:spPr>
        <a:xfrm>
          <a:off x="90933" y="1920859"/>
          <a:ext cx="2741135" cy="1644681"/>
        </a:xfrm>
        <a:prstGeom prst="rect">
          <a:avLst/>
        </a:prstGeom>
        <a:solidFill>
          <a:schemeClr val="accent4">
            <a:hueOff val="-6387323"/>
            <a:satOff val="2779"/>
            <a:lumOff val="-441"/>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n-US" sz="2400" kern="1200" dirty="0" smtClean="0"/>
            <a:t>Psychosocial factors may be present</a:t>
          </a:r>
          <a:endParaRPr lang="en-US" sz="2400" kern="1200" dirty="0"/>
        </a:p>
      </dsp:txBody>
      <dsp:txXfrm>
        <a:off x="90933" y="1920859"/>
        <a:ext cx="2741135" cy="1644681"/>
      </dsp:txXfrm>
    </dsp:sp>
    <dsp:sp modelId="{A60B9D3B-3270-4C4B-83C2-E470FC134C8F}">
      <dsp:nvSpPr>
        <dsp:cNvPr id="0" name=""/>
        <dsp:cNvSpPr/>
      </dsp:nvSpPr>
      <dsp:spPr>
        <a:xfrm>
          <a:off x="3106182" y="1920859"/>
          <a:ext cx="2741135" cy="1644681"/>
        </a:xfrm>
        <a:prstGeom prst="rect">
          <a:avLst/>
        </a:prstGeom>
        <a:solidFill>
          <a:schemeClr val="accent4">
            <a:hueOff val="-8516430"/>
            <a:satOff val="3706"/>
            <a:lumOff val="-588"/>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n-US" sz="2400" kern="1200" dirty="0" smtClean="0"/>
            <a:t>There are unexplained medical symptoms</a:t>
          </a:r>
          <a:endParaRPr lang="en-US" sz="2400" kern="1200" dirty="0"/>
        </a:p>
      </dsp:txBody>
      <dsp:txXfrm>
        <a:off x="3106182" y="1920859"/>
        <a:ext cx="2741135" cy="1644681"/>
      </dsp:txXfrm>
    </dsp:sp>
    <dsp:sp modelId="{AB885C04-442D-B947-9CFB-6CCE47894079}">
      <dsp:nvSpPr>
        <dsp:cNvPr id="0" name=""/>
        <dsp:cNvSpPr/>
      </dsp:nvSpPr>
      <dsp:spPr>
        <a:xfrm>
          <a:off x="6121431" y="1920859"/>
          <a:ext cx="2741135" cy="1644681"/>
        </a:xfrm>
        <a:prstGeom prst="rect">
          <a:avLst/>
        </a:prstGeom>
        <a:solidFill>
          <a:schemeClr val="accent4">
            <a:hueOff val="-10645538"/>
            <a:satOff val="4632"/>
            <a:lumOff val="-735"/>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n-US" sz="2400" kern="1200" dirty="0" smtClean="0"/>
            <a:t>You sense distrust in the health system</a:t>
          </a:r>
          <a:endParaRPr lang="en-US" sz="2400" kern="1200" dirty="0"/>
        </a:p>
      </dsp:txBody>
      <dsp:txXfrm>
        <a:off x="6121431" y="1920859"/>
        <a:ext cx="2741135" cy="1644681"/>
      </dsp:txXfrm>
    </dsp:sp>
    <dsp:sp modelId="{70ED8B3A-3E35-CD43-BD59-F5C269430B3D}">
      <dsp:nvSpPr>
        <dsp:cNvPr id="0" name=""/>
        <dsp:cNvSpPr/>
      </dsp:nvSpPr>
      <dsp:spPr>
        <a:xfrm>
          <a:off x="90933" y="3839654"/>
          <a:ext cx="2741135" cy="1644681"/>
        </a:xfrm>
        <a:prstGeom prst="rect">
          <a:avLst/>
        </a:prstGeom>
        <a:solidFill>
          <a:schemeClr val="accent4">
            <a:hueOff val="-12774646"/>
            <a:satOff val="5559"/>
            <a:lumOff val="-882"/>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n-US" sz="2400" kern="1200" dirty="0" smtClean="0"/>
            <a:t>Desired change does not occur</a:t>
          </a:r>
          <a:endParaRPr lang="en-US" sz="2400" kern="1200" dirty="0"/>
        </a:p>
      </dsp:txBody>
      <dsp:txXfrm>
        <a:off x="90933" y="3839654"/>
        <a:ext cx="2741135" cy="1644681"/>
      </dsp:txXfrm>
    </dsp:sp>
    <dsp:sp modelId="{D73C0C52-224C-B347-9571-7EF7FC67C6CA}">
      <dsp:nvSpPr>
        <dsp:cNvPr id="0" name=""/>
        <dsp:cNvSpPr/>
      </dsp:nvSpPr>
      <dsp:spPr>
        <a:xfrm>
          <a:off x="3106182" y="3839654"/>
          <a:ext cx="2741135" cy="1644681"/>
        </a:xfrm>
        <a:prstGeom prst="rect">
          <a:avLst/>
        </a:prstGeom>
        <a:solidFill>
          <a:schemeClr val="accent4">
            <a:hueOff val="-14903753"/>
            <a:satOff val="6485"/>
            <a:lumOff val="-1029"/>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n-US" sz="2400" kern="1200" dirty="0" smtClean="0"/>
            <a:t>Contemplating a major health care decision</a:t>
          </a:r>
          <a:endParaRPr lang="en-US" sz="2400" kern="1200" dirty="0"/>
        </a:p>
      </dsp:txBody>
      <dsp:txXfrm>
        <a:off x="3106182" y="3839654"/>
        <a:ext cx="2741135" cy="1644681"/>
      </dsp:txXfrm>
    </dsp:sp>
    <dsp:sp modelId="{6F48CC06-735B-BE42-85D4-2F1D234568E7}">
      <dsp:nvSpPr>
        <dsp:cNvPr id="0" name=""/>
        <dsp:cNvSpPr/>
      </dsp:nvSpPr>
      <dsp:spPr>
        <a:xfrm>
          <a:off x="6121431" y="3839654"/>
          <a:ext cx="2741135" cy="1644681"/>
        </a:xfrm>
        <a:prstGeom prst="rect">
          <a:avLst/>
        </a:prstGeom>
        <a:solidFill>
          <a:schemeClr val="accent4">
            <a:hueOff val="-17032861"/>
            <a:satOff val="7412"/>
            <a:lumOff val="-1176"/>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n-US" sz="2400" kern="1200" dirty="0" smtClean="0"/>
            <a:t>Discussing palliative care</a:t>
          </a:r>
        </a:p>
        <a:p>
          <a:pPr lvl="0" algn="ctr" defTabSz="1066800" rtl="0">
            <a:lnSpc>
              <a:spcPct val="90000"/>
            </a:lnSpc>
            <a:spcBef>
              <a:spcPct val="0"/>
            </a:spcBef>
            <a:spcAft>
              <a:spcPct val="35000"/>
            </a:spcAft>
          </a:pPr>
          <a:r>
            <a:rPr lang="en-US" sz="2400" kern="1200" dirty="0" smtClean="0"/>
            <a:t>(</a:t>
          </a:r>
          <a:r>
            <a:rPr lang="en-US" sz="2400" kern="1200" dirty="0" err="1" smtClean="0"/>
            <a:t>PalCOF</a:t>
          </a:r>
          <a:r>
            <a:rPr lang="en-US" sz="2400" kern="1200" dirty="0" smtClean="0"/>
            <a:t>)</a:t>
          </a:r>
        </a:p>
        <a:p>
          <a:pPr lvl="0" algn="ctr" defTabSz="1066800" rtl="0">
            <a:lnSpc>
              <a:spcPct val="90000"/>
            </a:lnSpc>
            <a:spcBef>
              <a:spcPct val="0"/>
            </a:spcBef>
            <a:spcAft>
              <a:spcPct val="35000"/>
            </a:spcAft>
          </a:pPr>
          <a:endParaRPr lang="en-US" sz="2400" kern="1200" dirty="0"/>
        </a:p>
      </dsp:txBody>
      <dsp:txXfrm>
        <a:off x="6121431" y="3839654"/>
        <a:ext cx="2741135" cy="1644681"/>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F1F2E9-4CF5-A845-8CAB-E1BB1EC8D47E}">
      <dsp:nvSpPr>
        <dsp:cNvPr id="0" name=""/>
        <dsp:cNvSpPr/>
      </dsp:nvSpPr>
      <dsp:spPr>
        <a:xfrm>
          <a:off x="0" y="366894"/>
          <a:ext cx="8597901" cy="2390849"/>
        </a:xfrm>
        <a:prstGeom prst="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67293" tIns="479044" rIns="667293" bIns="163576" numCol="1" spcCol="1270" anchor="t" anchorCtr="0">
          <a:noAutofit/>
        </a:bodyPr>
        <a:lstStyle/>
        <a:p>
          <a:pPr marL="228600" lvl="1" indent="-228600" algn="l" defTabSz="1022350" rtl="0">
            <a:lnSpc>
              <a:spcPct val="90000"/>
            </a:lnSpc>
            <a:spcBef>
              <a:spcPct val="0"/>
            </a:spcBef>
            <a:spcAft>
              <a:spcPct val="15000"/>
            </a:spcAft>
            <a:buChar char="••"/>
          </a:pPr>
          <a:r>
            <a:rPr lang="en-US" sz="2300" kern="1200" dirty="0" smtClean="0"/>
            <a:t>Curiosity</a:t>
          </a:r>
          <a:endParaRPr lang="en-US" sz="2300" kern="1200" dirty="0"/>
        </a:p>
        <a:p>
          <a:pPr marL="228600" lvl="1" indent="-228600" algn="l" defTabSz="1022350" rtl="0">
            <a:lnSpc>
              <a:spcPct val="90000"/>
            </a:lnSpc>
            <a:spcBef>
              <a:spcPct val="0"/>
            </a:spcBef>
            <a:spcAft>
              <a:spcPct val="15000"/>
            </a:spcAft>
            <a:buChar char="••"/>
          </a:pPr>
          <a:r>
            <a:rPr lang="en-US" sz="2300" kern="1200" dirty="0" smtClean="0"/>
            <a:t>Empathy</a:t>
          </a:r>
          <a:endParaRPr lang="en-US" sz="2300" kern="1200" dirty="0"/>
        </a:p>
        <a:p>
          <a:pPr marL="228600" lvl="1" indent="-228600" algn="l" defTabSz="1022350" rtl="0">
            <a:lnSpc>
              <a:spcPct val="90000"/>
            </a:lnSpc>
            <a:spcBef>
              <a:spcPct val="0"/>
            </a:spcBef>
            <a:spcAft>
              <a:spcPct val="15000"/>
            </a:spcAft>
            <a:buChar char="••"/>
          </a:pPr>
          <a:r>
            <a:rPr lang="en-US" sz="2300" kern="1200" dirty="0" smtClean="0"/>
            <a:t>Remembering, when patients do not do something, there is always a reason</a:t>
          </a:r>
          <a:endParaRPr lang="en-US" sz="2300" kern="1200" dirty="0"/>
        </a:p>
        <a:p>
          <a:pPr marL="228600" lvl="1" indent="-228600" algn="l" defTabSz="1022350" rtl="0">
            <a:lnSpc>
              <a:spcPct val="90000"/>
            </a:lnSpc>
            <a:spcBef>
              <a:spcPct val="0"/>
            </a:spcBef>
            <a:spcAft>
              <a:spcPct val="15000"/>
            </a:spcAft>
            <a:buChar char="••"/>
          </a:pPr>
          <a:r>
            <a:rPr lang="en-US" sz="2300" kern="1200" dirty="0" smtClean="0"/>
            <a:t>Cultural humility</a:t>
          </a:r>
          <a:endParaRPr lang="en-US" sz="2300" kern="1200" dirty="0"/>
        </a:p>
      </dsp:txBody>
      <dsp:txXfrm>
        <a:off x="0" y="366894"/>
        <a:ext cx="8597901" cy="2390849"/>
      </dsp:txXfrm>
    </dsp:sp>
    <dsp:sp modelId="{0E659E19-7FF6-FE4B-A8C8-2B5495F1E737}">
      <dsp:nvSpPr>
        <dsp:cNvPr id="0" name=""/>
        <dsp:cNvSpPr/>
      </dsp:nvSpPr>
      <dsp:spPr>
        <a:xfrm>
          <a:off x="429895" y="27413"/>
          <a:ext cx="6018530" cy="678960"/>
        </a:xfrm>
        <a:prstGeom prst="roundRect">
          <a:avLst/>
        </a:prstGeom>
        <a:gradFill rotWithShape="0">
          <a:gsLst>
            <a:gs pos="0">
              <a:schemeClr val="accent1">
                <a:hueOff val="0"/>
                <a:satOff val="0"/>
                <a:lumOff val="0"/>
                <a:alphaOff val="0"/>
                <a:shade val="60000"/>
                <a:satMod val="130000"/>
              </a:schemeClr>
            </a:gs>
            <a:gs pos="100000">
              <a:schemeClr val="accent1">
                <a:hueOff val="0"/>
                <a:satOff val="0"/>
                <a:lumOff val="0"/>
                <a:alphaOff val="0"/>
                <a:shade val="94000"/>
                <a:satMod val="135000"/>
              </a:schemeClr>
            </a:gs>
          </a:gsLst>
          <a:lin ang="16200000" scaled="0"/>
        </a:gradFill>
        <a:ln>
          <a:noFill/>
        </a:ln>
        <a:effectLst>
          <a:innerShdw blurRad="38100" dist="12700" dir="5400000">
            <a:srgbClr val="FFFFFF">
              <a:alpha val="75000"/>
            </a:srgbClr>
          </a:innerShdw>
          <a:outerShdw blurRad="88900" dist="50800" dir="5400000" sx="102000" sy="102000" algn="tr" rotWithShape="0">
            <a:srgbClr val="80808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7486" tIns="0" rIns="227486" bIns="0" numCol="1" spcCol="1270" anchor="ctr" anchorCtr="0">
          <a:noAutofit/>
        </a:bodyPr>
        <a:lstStyle/>
        <a:p>
          <a:pPr lvl="0" algn="l" defTabSz="1022350" rtl="0">
            <a:lnSpc>
              <a:spcPct val="90000"/>
            </a:lnSpc>
            <a:spcBef>
              <a:spcPct val="0"/>
            </a:spcBef>
            <a:spcAft>
              <a:spcPct val="35000"/>
            </a:spcAft>
          </a:pPr>
          <a:r>
            <a:rPr lang="en-US" sz="2300" kern="1200" dirty="0" smtClean="0"/>
            <a:t>Attitudes</a:t>
          </a:r>
          <a:endParaRPr lang="en-US" sz="2300" kern="1200" dirty="0"/>
        </a:p>
      </dsp:txBody>
      <dsp:txXfrm>
        <a:off x="463039" y="60557"/>
        <a:ext cx="5952242" cy="612672"/>
      </dsp:txXfrm>
    </dsp:sp>
    <dsp:sp modelId="{578CF42E-73ED-0A41-BFEE-90FA15BD7A30}">
      <dsp:nvSpPr>
        <dsp:cNvPr id="0" name=""/>
        <dsp:cNvSpPr/>
      </dsp:nvSpPr>
      <dsp:spPr>
        <a:xfrm>
          <a:off x="0" y="3221423"/>
          <a:ext cx="8597901" cy="1702575"/>
        </a:xfrm>
        <a:prstGeom prst="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67293" tIns="479044" rIns="667293" bIns="163576" numCol="1" spcCol="1270" anchor="t" anchorCtr="0">
          <a:noAutofit/>
        </a:bodyPr>
        <a:lstStyle/>
        <a:p>
          <a:pPr marL="228600" lvl="1" indent="-228600" algn="l" defTabSz="1022350" rtl="0">
            <a:lnSpc>
              <a:spcPct val="90000"/>
            </a:lnSpc>
            <a:spcBef>
              <a:spcPct val="0"/>
            </a:spcBef>
            <a:spcAft>
              <a:spcPct val="15000"/>
            </a:spcAft>
            <a:buChar char="••"/>
          </a:pPr>
          <a:r>
            <a:rPr lang="en-US" sz="2300" kern="1200" dirty="0" smtClean="0"/>
            <a:t>Reflective listing</a:t>
          </a:r>
          <a:endParaRPr lang="en-US" sz="2300" kern="1200" dirty="0"/>
        </a:p>
        <a:p>
          <a:pPr marL="228600" lvl="1" indent="-228600" algn="l" defTabSz="1022350" rtl="0">
            <a:lnSpc>
              <a:spcPct val="90000"/>
            </a:lnSpc>
            <a:spcBef>
              <a:spcPct val="0"/>
            </a:spcBef>
            <a:spcAft>
              <a:spcPct val="15000"/>
            </a:spcAft>
            <a:buChar char="••"/>
          </a:pPr>
          <a:r>
            <a:rPr lang="en-US" sz="2300" kern="1200" dirty="0" smtClean="0"/>
            <a:t>Open ended, focused questions</a:t>
          </a:r>
          <a:endParaRPr lang="en-US" sz="2300" kern="1200" dirty="0"/>
        </a:p>
        <a:p>
          <a:pPr marL="228600" lvl="1" indent="-228600" algn="l" defTabSz="1022350" rtl="0">
            <a:lnSpc>
              <a:spcPct val="90000"/>
            </a:lnSpc>
            <a:spcBef>
              <a:spcPct val="0"/>
            </a:spcBef>
            <a:spcAft>
              <a:spcPct val="15000"/>
            </a:spcAft>
            <a:buChar char="••"/>
          </a:pPr>
          <a:endParaRPr lang="en-US" sz="2300" kern="1200" dirty="0"/>
        </a:p>
      </dsp:txBody>
      <dsp:txXfrm>
        <a:off x="0" y="3221423"/>
        <a:ext cx="8597901" cy="1702575"/>
      </dsp:txXfrm>
    </dsp:sp>
    <dsp:sp modelId="{36BA32DD-334E-A94E-87D5-1C34D31ED407}">
      <dsp:nvSpPr>
        <dsp:cNvPr id="0" name=""/>
        <dsp:cNvSpPr/>
      </dsp:nvSpPr>
      <dsp:spPr>
        <a:xfrm>
          <a:off x="429895" y="2881944"/>
          <a:ext cx="6018530" cy="678960"/>
        </a:xfrm>
        <a:prstGeom prst="roundRect">
          <a:avLst/>
        </a:prstGeom>
        <a:gradFill rotWithShape="0">
          <a:gsLst>
            <a:gs pos="0">
              <a:schemeClr val="accent1">
                <a:hueOff val="0"/>
                <a:satOff val="0"/>
                <a:lumOff val="0"/>
                <a:alphaOff val="0"/>
                <a:shade val="60000"/>
                <a:satMod val="130000"/>
              </a:schemeClr>
            </a:gs>
            <a:gs pos="100000">
              <a:schemeClr val="accent1">
                <a:hueOff val="0"/>
                <a:satOff val="0"/>
                <a:lumOff val="0"/>
                <a:alphaOff val="0"/>
                <a:shade val="94000"/>
                <a:satMod val="135000"/>
              </a:schemeClr>
            </a:gs>
          </a:gsLst>
          <a:lin ang="16200000" scaled="0"/>
        </a:gradFill>
        <a:ln>
          <a:noFill/>
        </a:ln>
        <a:effectLst>
          <a:innerShdw blurRad="38100" dist="12700" dir="5400000">
            <a:srgbClr val="FFFFFF">
              <a:alpha val="75000"/>
            </a:srgbClr>
          </a:innerShdw>
          <a:outerShdw blurRad="88900" dist="50800" dir="5400000" sx="102000" sy="102000" algn="tr" rotWithShape="0">
            <a:srgbClr val="80808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7486" tIns="0" rIns="227486" bIns="0" numCol="1" spcCol="1270" anchor="ctr" anchorCtr="0">
          <a:noAutofit/>
        </a:bodyPr>
        <a:lstStyle/>
        <a:p>
          <a:pPr lvl="0" algn="l" defTabSz="1022350" rtl="0">
            <a:lnSpc>
              <a:spcPct val="90000"/>
            </a:lnSpc>
            <a:spcBef>
              <a:spcPct val="0"/>
            </a:spcBef>
            <a:spcAft>
              <a:spcPct val="35000"/>
            </a:spcAft>
          </a:pPr>
          <a:r>
            <a:rPr lang="en-US" sz="2300" kern="1200" dirty="0" smtClean="0"/>
            <a:t>Skills</a:t>
          </a:r>
          <a:endParaRPr lang="en-US" sz="2300" kern="1200" dirty="0"/>
        </a:p>
      </dsp:txBody>
      <dsp:txXfrm>
        <a:off x="463039" y="2915088"/>
        <a:ext cx="5952242" cy="612672"/>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094A23-0B94-794C-9AE4-521968E43FD6}">
      <dsp:nvSpPr>
        <dsp:cNvPr id="0" name=""/>
        <dsp:cNvSpPr/>
      </dsp:nvSpPr>
      <dsp:spPr>
        <a:xfrm>
          <a:off x="0" y="56993"/>
          <a:ext cx="8398932" cy="953403"/>
        </a:xfrm>
        <a:prstGeom prst="roundRect">
          <a:avLst/>
        </a:prstGeom>
        <a:gradFill rotWithShape="0">
          <a:gsLst>
            <a:gs pos="0">
              <a:schemeClr val="accent3">
                <a:hueOff val="0"/>
                <a:satOff val="0"/>
                <a:lumOff val="0"/>
                <a:alphaOff val="0"/>
                <a:shade val="60000"/>
                <a:satMod val="130000"/>
              </a:schemeClr>
            </a:gs>
            <a:gs pos="100000">
              <a:schemeClr val="accent3">
                <a:hueOff val="0"/>
                <a:satOff val="0"/>
                <a:lumOff val="0"/>
                <a:alphaOff val="0"/>
                <a:shade val="94000"/>
                <a:satMod val="135000"/>
              </a:schemeClr>
            </a:gs>
          </a:gsLst>
          <a:lin ang="16200000" scaled="0"/>
        </a:gradFill>
        <a:ln>
          <a:noFill/>
        </a:ln>
        <a:effectLst>
          <a:innerShdw blurRad="38100" dist="12700" dir="5400000">
            <a:srgbClr val="FFFFFF">
              <a:alpha val="75000"/>
            </a:srgbClr>
          </a:innerShdw>
          <a:outerShdw blurRad="88900" dist="50800" dir="5400000" sx="102000" sy="102000" algn="tr" rotWithShape="0">
            <a:srgbClr val="80808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kern="1200" smtClean="0"/>
            <a:t>Action:</a:t>
          </a:r>
          <a:endParaRPr lang="en-US" sz="2400" kern="1200"/>
        </a:p>
      </dsp:txBody>
      <dsp:txXfrm>
        <a:off x="46541" y="103534"/>
        <a:ext cx="8305850" cy="860321"/>
      </dsp:txXfrm>
    </dsp:sp>
    <dsp:sp modelId="{1506959A-1D8D-9345-AA73-9D0BC9E450ED}">
      <dsp:nvSpPr>
        <dsp:cNvPr id="0" name=""/>
        <dsp:cNvSpPr/>
      </dsp:nvSpPr>
      <dsp:spPr>
        <a:xfrm>
          <a:off x="0" y="1010397"/>
          <a:ext cx="8398932" cy="9190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666" tIns="30480" rIns="170688" bIns="30480" numCol="1" spcCol="1270" anchor="t" anchorCtr="0">
          <a:noAutofit/>
        </a:bodyPr>
        <a:lstStyle/>
        <a:p>
          <a:pPr marL="171450" lvl="1" indent="-171450" algn="l" defTabSz="844550" rtl="0">
            <a:lnSpc>
              <a:spcPct val="90000"/>
            </a:lnSpc>
            <a:spcBef>
              <a:spcPct val="0"/>
            </a:spcBef>
            <a:spcAft>
              <a:spcPct val="20000"/>
            </a:spcAft>
            <a:buChar char="••"/>
          </a:pPr>
          <a:r>
            <a:rPr lang="en-US" sz="1900" kern="1200" dirty="0" smtClean="0"/>
            <a:t>To label emotional states and attempt to convey what it might feel like to experience this emotion in context</a:t>
          </a:r>
          <a:endParaRPr lang="en-US" sz="1900" kern="1200" dirty="0"/>
        </a:p>
        <a:p>
          <a:pPr marL="171450" lvl="1" indent="-171450" algn="l" defTabSz="844550" rtl="0">
            <a:lnSpc>
              <a:spcPct val="90000"/>
            </a:lnSpc>
            <a:spcBef>
              <a:spcPct val="0"/>
            </a:spcBef>
            <a:spcAft>
              <a:spcPct val="20000"/>
            </a:spcAft>
            <a:buChar char="••"/>
          </a:pPr>
          <a:r>
            <a:rPr lang="en-US" sz="1900" kern="1200" smtClean="0"/>
            <a:t>Be specific  and accurate  and let the patient edit</a:t>
          </a:r>
          <a:endParaRPr lang="en-US" sz="1900" kern="1200"/>
        </a:p>
      </dsp:txBody>
      <dsp:txXfrm>
        <a:off x="0" y="1010397"/>
        <a:ext cx="8398932" cy="919080"/>
      </dsp:txXfrm>
    </dsp:sp>
    <dsp:sp modelId="{1B837974-081E-AD4B-ADE9-D4F42453CECD}">
      <dsp:nvSpPr>
        <dsp:cNvPr id="0" name=""/>
        <dsp:cNvSpPr/>
      </dsp:nvSpPr>
      <dsp:spPr>
        <a:xfrm>
          <a:off x="0" y="1929477"/>
          <a:ext cx="8398932" cy="953403"/>
        </a:xfrm>
        <a:prstGeom prst="roundRect">
          <a:avLst/>
        </a:prstGeom>
        <a:gradFill rotWithShape="0">
          <a:gsLst>
            <a:gs pos="0">
              <a:schemeClr val="accent3">
                <a:hueOff val="817442"/>
                <a:satOff val="-5975"/>
                <a:lumOff val="-11863"/>
                <a:alphaOff val="0"/>
                <a:shade val="60000"/>
                <a:satMod val="130000"/>
              </a:schemeClr>
            </a:gs>
            <a:gs pos="100000">
              <a:schemeClr val="accent3">
                <a:hueOff val="817442"/>
                <a:satOff val="-5975"/>
                <a:lumOff val="-11863"/>
                <a:alphaOff val="0"/>
                <a:shade val="94000"/>
                <a:satMod val="135000"/>
              </a:schemeClr>
            </a:gs>
          </a:gsLst>
          <a:lin ang="16200000" scaled="0"/>
        </a:gradFill>
        <a:ln>
          <a:noFill/>
        </a:ln>
        <a:effectLst>
          <a:innerShdw blurRad="38100" dist="12700" dir="5400000">
            <a:srgbClr val="FFFFFF">
              <a:alpha val="75000"/>
            </a:srgbClr>
          </a:innerShdw>
          <a:outerShdw blurRad="88900" dist="50800" dir="5400000" sx="102000" sy="102000" algn="tr" rotWithShape="0">
            <a:srgbClr val="80808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kern="1200" dirty="0" smtClean="0">
              <a:hlinkClick xmlns:r="http://schemas.openxmlformats.org/officeDocument/2006/relationships" r:id="rId1"/>
            </a:rPr>
            <a:t>Empathy Vs Sympathy</a:t>
          </a:r>
          <a:endParaRPr lang="en-US" sz="2400" kern="1200" dirty="0"/>
        </a:p>
      </dsp:txBody>
      <dsp:txXfrm>
        <a:off x="46541" y="1976018"/>
        <a:ext cx="8305850" cy="860321"/>
      </dsp:txXfrm>
    </dsp:sp>
    <dsp:sp modelId="{803BF178-1691-024D-9D07-FD3C1155B5BF}">
      <dsp:nvSpPr>
        <dsp:cNvPr id="0" name=""/>
        <dsp:cNvSpPr/>
      </dsp:nvSpPr>
      <dsp:spPr>
        <a:xfrm>
          <a:off x="0" y="2952001"/>
          <a:ext cx="8398932" cy="953403"/>
        </a:xfrm>
        <a:prstGeom prst="roundRect">
          <a:avLst/>
        </a:prstGeom>
        <a:gradFill rotWithShape="0">
          <a:gsLst>
            <a:gs pos="0">
              <a:schemeClr val="accent3">
                <a:hueOff val="1634885"/>
                <a:satOff val="-11951"/>
                <a:lumOff val="-23725"/>
                <a:alphaOff val="0"/>
                <a:shade val="60000"/>
                <a:satMod val="130000"/>
              </a:schemeClr>
            </a:gs>
            <a:gs pos="100000">
              <a:schemeClr val="accent3">
                <a:hueOff val="1634885"/>
                <a:satOff val="-11951"/>
                <a:lumOff val="-23725"/>
                <a:alphaOff val="0"/>
                <a:shade val="94000"/>
                <a:satMod val="135000"/>
              </a:schemeClr>
            </a:gs>
          </a:gsLst>
          <a:lin ang="16200000" scaled="0"/>
        </a:gradFill>
        <a:ln>
          <a:noFill/>
        </a:ln>
        <a:effectLst>
          <a:innerShdw blurRad="38100" dist="12700" dir="5400000">
            <a:srgbClr val="FFFFFF">
              <a:alpha val="75000"/>
            </a:srgbClr>
          </a:innerShdw>
          <a:outerShdw blurRad="88900" dist="50800" dir="5400000" sx="102000" sy="102000" algn="tr" rotWithShape="0">
            <a:srgbClr val="80808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kern="1200" dirty="0" smtClean="0"/>
            <a:t>Reference: </a:t>
          </a:r>
          <a:r>
            <a:rPr lang="en-US" sz="2400" u="sng" kern="1200" dirty="0" smtClean="0"/>
            <a:t>What is Clinical Empathy</a:t>
          </a:r>
          <a:r>
            <a:rPr lang="en-US" sz="2400" kern="1200" dirty="0" smtClean="0"/>
            <a:t>, by Halpern ( free access)</a:t>
          </a:r>
          <a:endParaRPr lang="en-US" sz="2400" kern="1200" dirty="0"/>
        </a:p>
      </dsp:txBody>
      <dsp:txXfrm>
        <a:off x="46541" y="2998542"/>
        <a:ext cx="8305850" cy="860321"/>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60AD1C-9F50-AC4B-A502-C0061CEFEDCC}">
      <dsp:nvSpPr>
        <dsp:cNvPr id="0" name=""/>
        <dsp:cNvSpPr/>
      </dsp:nvSpPr>
      <dsp:spPr>
        <a:xfrm>
          <a:off x="0" y="0"/>
          <a:ext cx="9144000" cy="5334000"/>
        </a:xfrm>
        <a:prstGeom prst="roundRect">
          <a:avLst>
            <a:gd name="adj" fmla="val 8500"/>
          </a:avLst>
        </a:prstGeom>
        <a:gradFill rotWithShape="0">
          <a:gsLst>
            <a:gs pos="0">
              <a:schemeClr val="accent4">
                <a:hueOff val="0"/>
                <a:satOff val="0"/>
                <a:lumOff val="0"/>
                <a:alphaOff val="0"/>
                <a:tint val="100000"/>
                <a:shade val="60000"/>
                <a:satMod val="130000"/>
              </a:schemeClr>
            </a:gs>
            <a:gs pos="100000">
              <a:schemeClr val="accent4">
                <a:hueOff val="0"/>
                <a:satOff val="0"/>
                <a:lumOff val="0"/>
                <a:alphaOff val="0"/>
                <a:tint val="100000"/>
                <a:shade val="94000"/>
                <a:satMod val="135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8120" tIns="198120" rIns="198120" bIns="4139777" numCol="1" spcCol="1270" anchor="t" anchorCtr="0">
          <a:noAutofit/>
        </a:bodyPr>
        <a:lstStyle/>
        <a:p>
          <a:pPr lvl="0" algn="l" defTabSz="2311400">
            <a:lnSpc>
              <a:spcPct val="90000"/>
            </a:lnSpc>
            <a:spcBef>
              <a:spcPct val="0"/>
            </a:spcBef>
            <a:spcAft>
              <a:spcPct val="35000"/>
            </a:spcAft>
          </a:pPr>
          <a:r>
            <a:rPr lang="en-US" sz="5200" kern="1200" dirty="0" smtClean="0"/>
            <a:t>Ongoing influence</a:t>
          </a:r>
          <a:endParaRPr lang="en-US" sz="5200" kern="1200" dirty="0"/>
        </a:p>
      </dsp:txBody>
      <dsp:txXfrm>
        <a:off x="132793" y="132793"/>
        <a:ext cx="8878414" cy="5068414"/>
      </dsp:txXfrm>
    </dsp:sp>
    <dsp:sp modelId="{93582A3C-6492-0945-A7B7-C2F4CA343085}">
      <dsp:nvSpPr>
        <dsp:cNvPr id="0" name=""/>
        <dsp:cNvSpPr/>
      </dsp:nvSpPr>
      <dsp:spPr>
        <a:xfrm>
          <a:off x="34806" y="1333500"/>
          <a:ext cx="1759186" cy="907926"/>
        </a:xfrm>
        <a:prstGeom prst="roundRect">
          <a:avLst>
            <a:gd name="adj" fmla="val 10500"/>
          </a:avLst>
        </a:prstGeom>
        <a:solidFill>
          <a:schemeClr val="lt1">
            <a:alpha val="90000"/>
            <a:hueOff val="0"/>
            <a:satOff val="0"/>
            <a:lumOff val="0"/>
            <a:alphaOff val="0"/>
          </a:schemeClr>
        </a:solidFill>
        <a:ln w="19050" cap="flat" cmpd="sng" algn="ctr">
          <a:solidFill>
            <a:schemeClr val="accent4">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Rapport and Relationship</a:t>
          </a:r>
          <a:endParaRPr lang="en-US" sz="1800" kern="1200" dirty="0"/>
        </a:p>
      </dsp:txBody>
      <dsp:txXfrm>
        <a:off x="62728" y="1361422"/>
        <a:ext cx="1703342" cy="852082"/>
      </dsp:txXfrm>
    </dsp:sp>
    <dsp:sp modelId="{0E255A69-DDED-D748-9D5D-E743CF73EF65}">
      <dsp:nvSpPr>
        <dsp:cNvPr id="0" name=""/>
        <dsp:cNvSpPr/>
      </dsp:nvSpPr>
      <dsp:spPr>
        <a:xfrm>
          <a:off x="34806" y="2274778"/>
          <a:ext cx="1759186" cy="907926"/>
        </a:xfrm>
        <a:prstGeom prst="roundRect">
          <a:avLst>
            <a:gd name="adj" fmla="val 10500"/>
          </a:avLst>
        </a:prstGeom>
        <a:solidFill>
          <a:schemeClr val="lt1">
            <a:alpha val="90000"/>
            <a:hueOff val="0"/>
            <a:satOff val="0"/>
            <a:lumOff val="0"/>
            <a:alphaOff val="0"/>
          </a:schemeClr>
        </a:solidFill>
        <a:ln w="19050" cap="flat" cmpd="sng" algn="ctr">
          <a:solidFill>
            <a:schemeClr val="accent4">
              <a:hueOff val="-2838810"/>
              <a:satOff val="1235"/>
              <a:lumOff val="-196"/>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Mindfulness</a:t>
          </a:r>
          <a:endParaRPr lang="en-US" sz="1800" kern="1200" dirty="0"/>
        </a:p>
      </dsp:txBody>
      <dsp:txXfrm>
        <a:off x="62728" y="2302700"/>
        <a:ext cx="1703342" cy="852082"/>
      </dsp:txXfrm>
    </dsp:sp>
    <dsp:sp modelId="{02A6CFAC-0671-FE42-9DC9-FDFDD275C0CF}">
      <dsp:nvSpPr>
        <dsp:cNvPr id="0" name=""/>
        <dsp:cNvSpPr/>
      </dsp:nvSpPr>
      <dsp:spPr>
        <a:xfrm>
          <a:off x="61580" y="3216057"/>
          <a:ext cx="1705639" cy="907926"/>
        </a:xfrm>
        <a:prstGeom prst="roundRect">
          <a:avLst>
            <a:gd name="adj" fmla="val 10500"/>
          </a:avLst>
        </a:prstGeom>
        <a:solidFill>
          <a:schemeClr val="lt1">
            <a:alpha val="90000"/>
            <a:hueOff val="0"/>
            <a:satOff val="0"/>
            <a:lumOff val="0"/>
            <a:alphaOff val="0"/>
          </a:schemeClr>
        </a:solidFill>
        <a:ln w="19050" cap="flat" cmpd="sng" algn="ctr">
          <a:solidFill>
            <a:schemeClr val="accent4">
              <a:hueOff val="-5677620"/>
              <a:satOff val="2471"/>
              <a:lumOff val="-392"/>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Topic Tracking</a:t>
          </a:r>
          <a:endParaRPr lang="en-US" sz="1800" kern="1200" dirty="0"/>
        </a:p>
      </dsp:txBody>
      <dsp:txXfrm>
        <a:off x="89502" y="3243979"/>
        <a:ext cx="1649795" cy="852082"/>
      </dsp:txXfrm>
    </dsp:sp>
    <dsp:sp modelId="{E581762C-051B-1545-8B9D-B2744B4C4635}">
      <dsp:nvSpPr>
        <dsp:cNvPr id="0" name=""/>
        <dsp:cNvSpPr/>
      </dsp:nvSpPr>
      <dsp:spPr>
        <a:xfrm>
          <a:off x="61580" y="4157335"/>
          <a:ext cx="1705639" cy="907926"/>
        </a:xfrm>
        <a:prstGeom prst="roundRect">
          <a:avLst>
            <a:gd name="adj" fmla="val 10500"/>
          </a:avLst>
        </a:prstGeom>
        <a:solidFill>
          <a:schemeClr val="lt1">
            <a:alpha val="90000"/>
            <a:hueOff val="0"/>
            <a:satOff val="0"/>
            <a:lumOff val="0"/>
            <a:alphaOff val="0"/>
          </a:schemeClr>
        </a:solidFill>
        <a:ln w="19050" cap="flat" cmpd="sng" algn="ctr">
          <a:solidFill>
            <a:schemeClr val="accent4">
              <a:hueOff val="-8516430"/>
              <a:satOff val="3706"/>
              <a:lumOff val="-588"/>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Empathic response to cues</a:t>
          </a:r>
          <a:endParaRPr lang="en-US" sz="1800" kern="1200" dirty="0"/>
        </a:p>
      </dsp:txBody>
      <dsp:txXfrm>
        <a:off x="89502" y="4185257"/>
        <a:ext cx="1649795" cy="852082"/>
      </dsp:txXfrm>
    </dsp:sp>
    <dsp:sp modelId="{71ADC626-0C16-3640-B5E4-5FD852AC75D3}">
      <dsp:nvSpPr>
        <dsp:cNvPr id="0" name=""/>
        <dsp:cNvSpPr/>
      </dsp:nvSpPr>
      <dsp:spPr>
        <a:xfrm>
          <a:off x="2057400" y="1376252"/>
          <a:ext cx="7086600" cy="3733800"/>
        </a:xfrm>
        <a:prstGeom prst="roundRect">
          <a:avLst>
            <a:gd name="adj" fmla="val 10500"/>
          </a:avLst>
        </a:prstGeom>
        <a:gradFill rotWithShape="0">
          <a:gsLst>
            <a:gs pos="0">
              <a:schemeClr val="accent4">
                <a:hueOff val="-17032861"/>
                <a:satOff val="7412"/>
                <a:lumOff val="-1176"/>
                <a:alphaOff val="0"/>
                <a:tint val="100000"/>
                <a:shade val="60000"/>
                <a:satMod val="130000"/>
              </a:schemeClr>
            </a:gs>
            <a:gs pos="100000">
              <a:schemeClr val="accent4">
                <a:hueOff val="-17032861"/>
                <a:satOff val="7412"/>
                <a:lumOff val="-1176"/>
                <a:alphaOff val="0"/>
                <a:tint val="100000"/>
                <a:shade val="94000"/>
                <a:satMod val="135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8120" tIns="198120" rIns="198120" bIns="2370963" numCol="1" spcCol="1270" anchor="t" anchorCtr="0">
          <a:noAutofit/>
        </a:bodyPr>
        <a:lstStyle/>
        <a:p>
          <a:pPr lvl="0" algn="l" defTabSz="2311400">
            <a:lnSpc>
              <a:spcPct val="90000"/>
            </a:lnSpc>
            <a:spcBef>
              <a:spcPct val="0"/>
            </a:spcBef>
            <a:spcAft>
              <a:spcPct val="35000"/>
            </a:spcAft>
          </a:pPr>
          <a:r>
            <a:rPr lang="en-US" sz="5200" kern="1200" dirty="0" smtClean="0"/>
            <a:t>Sequential </a:t>
          </a:r>
          <a:endParaRPr lang="en-US" sz="5200" kern="1200" dirty="0"/>
        </a:p>
      </dsp:txBody>
      <dsp:txXfrm>
        <a:off x="2172227" y="1491079"/>
        <a:ext cx="6856946" cy="3504146"/>
      </dsp:txXfrm>
    </dsp:sp>
    <dsp:sp modelId="{0B823E48-1CA8-2649-A34B-47A255A5B0C8}">
      <dsp:nvSpPr>
        <dsp:cNvPr id="0" name=""/>
        <dsp:cNvSpPr/>
      </dsp:nvSpPr>
      <dsp:spPr>
        <a:xfrm>
          <a:off x="2242867" y="3027958"/>
          <a:ext cx="2212313" cy="1680210"/>
        </a:xfrm>
        <a:prstGeom prst="roundRect">
          <a:avLst>
            <a:gd name="adj" fmla="val 10500"/>
          </a:avLst>
        </a:prstGeom>
        <a:solidFill>
          <a:schemeClr val="lt1">
            <a:alpha val="90000"/>
            <a:hueOff val="0"/>
            <a:satOff val="0"/>
            <a:lumOff val="0"/>
            <a:alphaOff val="0"/>
          </a:schemeClr>
        </a:solidFill>
        <a:ln w="19050" cap="flat" cmpd="sng" algn="ctr">
          <a:solidFill>
            <a:schemeClr val="accent4">
              <a:hueOff val="-11355241"/>
              <a:satOff val="4941"/>
              <a:lumOff val="-784"/>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1. Upfront collaborative agenda setting</a:t>
          </a:r>
          <a:endParaRPr lang="en-US" sz="2000" kern="1200" dirty="0"/>
        </a:p>
      </dsp:txBody>
      <dsp:txXfrm>
        <a:off x="2294539" y="3079630"/>
        <a:ext cx="2108969" cy="1576866"/>
      </dsp:txXfrm>
    </dsp:sp>
    <dsp:sp modelId="{A995C9A8-4082-7945-91C8-013D814D52AD}">
      <dsp:nvSpPr>
        <dsp:cNvPr id="0" name=""/>
        <dsp:cNvSpPr/>
      </dsp:nvSpPr>
      <dsp:spPr>
        <a:xfrm>
          <a:off x="4500253" y="3027958"/>
          <a:ext cx="2212313" cy="1680210"/>
        </a:xfrm>
        <a:prstGeom prst="roundRect">
          <a:avLst>
            <a:gd name="adj" fmla="val 10500"/>
          </a:avLst>
        </a:prstGeom>
        <a:solidFill>
          <a:schemeClr val="lt1">
            <a:alpha val="90000"/>
            <a:hueOff val="0"/>
            <a:satOff val="0"/>
            <a:lumOff val="0"/>
            <a:alphaOff val="0"/>
          </a:schemeClr>
        </a:solidFill>
        <a:ln w="19050" cap="flat" cmpd="sng" algn="ctr">
          <a:solidFill>
            <a:schemeClr val="accent4">
              <a:hueOff val="-14194050"/>
              <a:satOff val="6177"/>
              <a:lumOff val="-98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2. Hypothesis testing and understanding the patient perspective</a:t>
          </a:r>
          <a:endParaRPr lang="en-US" sz="1800" kern="1200" dirty="0"/>
        </a:p>
      </dsp:txBody>
      <dsp:txXfrm>
        <a:off x="4551925" y="3079630"/>
        <a:ext cx="2108969" cy="1576866"/>
      </dsp:txXfrm>
    </dsp:sp>
    <dsp:sp modelId="{31252046-681A-204E-BE9E-602BE82948D5}">
      <dsp:nvSpPr>
        <dsp:cNvPr id="0" name=""/>
        <dsp:cNvSpPr/>
      </dsp:nvSpPr>
      <dsp:spPr>
        <a:xfrm>
          <a:off x="6757639" y="3027958"/>
          <a:ext cx="2212313" cy="1680210"/>
        </a:xfrm>
        <a:prstGeom prst="roundRect">
          <a:avLst>
            <a:gd name="adj" fmla="val 10500"/>
          </a:avLst>
        </a:prstGeom>
        <a:solidFill>
          <a:schemeClr val="lt1">
            <a:alpha val="90000"/>
            <a:hueOff val="0"/>
            <a:satOff val="0"/>
            <a:lumOff val="0"/>
            <a:alphaOff val="0"/>
          </a:schemeClr>
        </a:solidFill>
        <a:ln w="19050" cap="flat" cmpd="sng" algn="ctr">
          <a:solidFill>
            <a:schemeClr val="accent4">
              <a:hueOff val="-17032861"/>
              <a:satOff val="7412"/>
              <a:lumOff val="-1176"/>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3. </a:t>
          </a:r>
        </a:p>
        <a:p>
          <a:pPr lvl="0" algn="ctr" defTabSz="1066800">
            <a:lnSpc>
              <a:spcPct val="90000"/>
            </a:lnSpc>
            <a:spcBef>
              <a:spcPct val="0"/>
            </a:spcBef>
            <a:spcAft>
              <a:spcPct val="35000"/>
            </a:spcAft>
          </a:pPr>
          <a:r>
            <a:rPr lang="en-US" sz="2400" kern="1200" dirty="0" smtClean="0"/>
            <a:t>Co-creating </a:t>
          </a:r>
        </a:p>
        <a:p>
          <a:pPr lvl="0" algn="ctr" defTabSz="1066800">
            <a:lnSpc>
              <a:spcPct val="90000"/>
            </a:lnSpc>
            <a:spcBef>
              <a:spcPct val="0"/>
            </a:spcBef>
            <a:spcAft>
              <a:spcPct val="35000"/>
            </a:spcAft>
          </a:pPr>
          <a:r>
            <a:rPr lang="en-US" sz="2400" kern="1200" dirty="0" smtClean="0"/>
            <a:t>a plan</a:t>
          </a:r>
          <a:endParaRPr lang="en-US" sz="2400" kern="1200" dirty="0"/>
        </a:p>
      </dsp:txBody>
      <dsp:txXfrm>
        <a:off x="6809311" y="3079630"/>
        <a:ext cx="2108969" cy="1576866"/>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CAD025-EF65-8C42-B88B-7DF2EF4F7097}">
      <dsp:nvSpPr>
        <dsp:cNvPr id="0" name=""/>
        <dsp:cNvSpPr/>
      </dsp:nvSpPr>
      <dsp:spPr>
        <a:xfrm rot="5400000">
          <a:off x="-415145" y="1756019"/>
          <a:ext cx="1830861" cy="220882"/>
        </a:xfrm>
        <a:prstGeom prst="rect">
          <a:avLst/>
        </a:prstGeom>
        <a:gradFill rotWithShape="0">
          <a:gsLst>
            <a:gs pos="0">
              <a:schemeClr val="accent3">
                <a:hueOff val="0"/>
                <a:satOff val="0"/>
                <a:lumOff val="0"/>
                <a:alphaOff val="0"/>
                <a:shade val="60000"/>
                <a:satMod val="130000"/>
              </a:schemeClr>
            </a:gs>
            <a:gs pos="100000">
              <a:schemeClr val="accent3">
                <a:hueOff val="0"/>
                <a:satOff val="0"/>
                <a:lumOff val="0"/>
                <a:alphaOff val="0"/>
                <a:shade val="94000"/>
                <a:satMod val="135000"/>
              </a:schemeClr>
            </a:gs>
          </a:gsLst>
          <a:lin ang="16200000" scaled="0"/>
        </a:gradFill>
        <a:ln>
          <a:noFill/>
        </a:ln>
        <a:effectLst>
          <a:innerShdw blurRad="38100" dist="12700" dir="5400000">
            <a:srgbClr val="FFFFFF">
              <a:alpha val="75000"/>
            </a:srgbClr>
          </a:innerShdw>
          <a:outerShdw blurRad="88900" dist="50800" dir="5400000" sx="102000" sy="102000" algn="tr" rotWithShape="0">
            <a:srgbClr val="808080">
              <a:alpha val="50000"/>
            </a:srgbClr>
          </a:outerShdw>
        </a:effectLst>
      </dsp:spPr>
      <dsp:style>
        <a:lnRef idx="0">
          <a:scrgbClr r="0" g="0" b="0"/>
        </a:lnRef>
        <a:fillRef idx="3">
          <a:scrgbClr r="0" g="0" b="0"/>
        </a:fillRef>
        <a:effectRef idx="2">
          <a:scrgbClr r="0" g="0" b="0"/>
        </a:effectRef>
        <a:fontRef idx="minor">
          <a:schemeClr val="lt1"/>
        </a:fontRef>
      </dsp:style>
    </dsp:sp>
    <dsp:sp modelId="{1009DFB6-B500-4849-BC10-0FF0DB9D7DD3}">
      <dsp:nvSpPr>
        <dsp:cNvPr id="0" name=""/>
        <dsp:cNvSpPr/>
      </dsp:nvSpPr>
      <dsp:spPr>
        <a:xfrm>
          <a:off x="4522" y="585337"/>
          <a:ext cx="2454249" cy="1472549"/>
        </a:xfrm>
        <a:prstGeom prst="roundRect">
          <a:avLst>
            <a:gd name="adj" fmla="val 10000"/>
          </a:avLst>
        </a:prstGeom>
        <a:gradFill rotWithShape="0">
          <a:gsLst>
            <a:gs pos="0">
              <a:schemeClr val="accent3">
                <a:hueOff val="0"/>
                <a:satOff val="0"/>
                <a:lumOff val="0"/>
                <a:alphaOff val="0"/>
                <a:shade val="60000"/>
                <a:satMod val="130000"/>
              </a:schemeClr>
            </a:gs>
            <a:gs pos="100000">
              <a:schemeClr val="accent3">
                <a:hueOff val="0"/>
                <a:satOff val="0"/>
                <a:lumOff val="0"/>
                <a:alphaOff val="0"/>
                <a:shade val="94000"/>
                <a:satMod val="135000"/>
              </a:schemeClr>
            </a:gs>
          </a:gsLst>
          <a:lin ang="16200000" scaled="0"/>
        </a:gradFill>
        <a:ln>
          <a:noFill/>
        </a:ln>
        <a:effectLst>
          <a:innerShdw blurRad="38100" dist="12700" dir="5400000">
            <a:srgbClr val="FFFFFF">
              <a:alpha val="75000"/>
            </a:srgbClr>
          </a:innerShdw>
          <a:outerShdw blurRad="88900" dist="50800" dir="5400000" sx="102000" sy="102000" algn="tr" rotWithShape="0">
            <a:srgbClr val="80808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smtClean="0"/>
            <a:t>Assess patient’s preferred decision role</a:t>
          </a:r>
          <a:endParaRPr lang="en-US" sz="2300" kern="1200" dirty="0"/>
        </a:p>
      </dsp:txBody>
      <dsp:txXfrm>
        <a:off x="47651" y="628466"/>
        <a:ext cx="2367991" cy="1386291"/>
      </dsp:txXfrm>
    </dsp:sp>
    <dsp:sp modelId="{16DA2B60-3D5A-0C4A-B3CE-EC17CAD876C6}">
      <dsp:nvSpPr>
        <dsp:cNvPr id="0" name=""/>
        <dsp:cNvSpPr/>
      </dsp:nvSpPr>
      <dsp:spPr>
        <a:xfrm rot="5400000">
          <a:off x="-415145" y="3596706"/>
          <a:ext cx="1830861" cy="220882"/>
        </a:xfrm>
        <a:prstGeom prst="rect">
          <a:avLst/>
        </a:prstGeom>
        <a:gradFill rotWithShape="0">
          <a:gsLst>
            <a:gs pos="0">
              <a:schemeClr val="accent3">
                <a:hueOff val="233555"/>
                <a:satOff val="-1707"/>
                <a:lumOff val="-3389"/>
                <a:alphaOff val="0"/>
                <a:shade val="60000"/>
                <a:satMod val="130000"/>
              </a:schemeClr>
            </a:gs>
            <a:gs pos="100000">
              <a:schemeClr val="accent3">
                <a:hueOff val="233555"/>
                <a:satOff val="-1707"/>
                <a:lumOff val="-3389"/>
                <a:alphaOff val="0"/>
                <a:shade val="94000"/>
                <a:satMod val="135000"/>
              </a:schemeClr>
            </a:gs>
          </a:gsLst>
          <a:lin ang="16200000" scaled="0"/>
        </a:gradFill>
        <a:ln>
          <a:noFill/>
        </a:ln>
        <a:effectLst>
          <a:innerShdw blurRad="38100" dist="12700" dir="5400000">
            <a:srgbClr val="FFFFFF">
              <a:alpha val="75000"/>
            </a:srgbClr>
          </a:innerShdw>
          <a:outerShdw blurRad="88900" dist="50800" dir="5400000" sx="102000" sy="102000" algn="tr" rotWithShape="0">
            <a:srgbClr val="808080">
              <a:alpha val="50000"/>
            </a:srgbClr>
          </a:outerShdw>
        </a:effectLst>
      </dsp:spPr>
      <dsp:style>
        <a:lnRef idx="0">
          <a:scrgbClr r="0" g="0" b="0"/>
        </a:lnRef>
        <a:fillRef idx="3">
          <a:scrgbClr r="0" g="0" b="0"/>
        </a:fillRef>
        <a:effectRef idx="2">
          <a:scrgbClr r="0" g="0" b="0"/>
        </a:effectRef>
        <a:fontRef idx="minor">
          <a:schemeClr val="lt1"/>
        </a:fontRef>
      </dsp:style>
    </dsp:sp>
    <dsp:sp modelId="{0497FB09-FE7D-1A40-A8E7-9DC03EF15BB4}">
      <dsp:nvSpPr>
        <dsp:cNvPr id="0" name=""/>
        <dsp:cNvSpPr/>
      </dsp:nvSpPr>
      <dsp:spPr>
        <a:xfrm>
          <a:off x="4522" y="2426025"/>
          <a:ext cx="2454249" cy="1472549"/>
        </a:xfrm>
        <a:prstGeom prst="roundRect">
          <a:avLst>
            <a:gd name="adj" fmla="val 10000"/>
          </a:avLst>
        </a:prstGeom>
        <a:gradFill rotWithShape="0">
          <a:gsLst>
            <a:gs pos="0">
              <a:schemeClr val="accent3">
                <a:hueOff val="204361"/>
                <a:satOff val="-1494"/>
                <a:lumOff val="-2966"/>
                <a:alphaOff val="0"/>
                <a:shade val="60000"/>
                <a:satMod val="130000"/>
              </a:schemeClr>
            </a:gs>
            <a:gs pos="100000">
              <a:schemeClr val="accent3">
                <a:hueOff val="204361"/>
                <a:satOff val="-1494"/>
                <a:lumOff val="-2966"/>
                <a:alphaOff val="0"/>
                <a:shade val="94000"/>
                <a:satMod val="135000"/>
              </a:schemeClr>
            </a:gs>
          </a:gsLst>
          <a:lin ang="16200000" scaled="0"/>
        </a:gradFill>
        <a:ln>
          <a:noFill/>
        </a:ln>
        <a:effectLst>
          <a:innerShdw blurRad="38100" dist="12700" dir="5400000">
            <a:srgbClr val="FFFFFF">
              <a:alpha val="75000"/>
            </a:srgbClr>
          </a:innerShdw>
          <a:outerShdw blurRad="88900" dist="50800" dir="5400000" sx="102000" sy="102000" algn="tr" rotWithShape="0">
            <a:srgbClr val="80808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smtClean="0"/>
            <a:t>State clinical issue / decision to be made</a:t>
          </a:r>
        </a:p>
      </dsp:txBody>
      <dsp:txXfrm>
        <a:off x="47651" y="2469154"/>
        <a:ext cx="2367991" cy="1386291"/>
      </dsp:txXfrm>
    </dsp:sp>
    <dsp:sp modelId="{FB11905E-30A5-8548-A27F-74C274A12738}">
      <dsp:nvSpPr>
        <dsp:cNvPr id="0" name=""/>
        <dsp:cNvSpPr/>
      </dsp:nvSpPr>
      <dsp:spPr>
        <a:xfrm>
          <a:off x="505198" y="4517050"/>
          <a:ext cx="3254326" cy="220882"/>
        </a:xfrm>
        <a:prstGeom prst="rect">
          <a:avLst/>
        </a:prstGeom>
        <a:gradFill rotWithShape="0">
          <a:gsLst>
            <a:gs pos="0">
              <a:schemeClr val="accent3">
                <a:hueOff val="467110"/>
                <a:satOff val="-3415"/>
                <a:lumOff val="-6779"/>
                <a:alphaOff val="0"/>
                <a:shade val="60000"/>
                <a:satMod val="130000"/>
              </a:schemeClr>
            </a:gs>
            <a:gs pos="100000">
              <a:schemeClr val="accent3">
                <a:hueOff val="467110"/>
                <a:satOff val="-3415"/>
                <a:lumOff val="-6779"/>
                <a:alphaOff val="0"/>
                <a:shade val="94000"/>
                <a:satMod val="135000"/>
              </a:schemeClr>
            </a:gs>
          </a:gsLst>
          <a:lin ang="16200000" scaled="0"/>
        </a:gradFill>
        <a:ln>
          <a:noFill/>
        </a:ln>
        <a:effectLst>
          <a:innerShdw blurRad="38100" dist="12700" dir="5400000">
            <a:srgbClr val="FFFFFF">
              <a:alpha val="75000"/>
            </a:srgbClr>
          </a:innerShdw>
          <a:outerShdw blurRad="88900" dist="50800" dir="5400000" sx="102000" sy="102000" algn="tr" rotWithShape="0">
            <a:srgbClr val="808080">
              <a:alpha val="50000"/>
            </a:srgbClr>
          </a:outerShdw>
        </a:effectLst>
      </dsp:spPr>
      <dsp:style>
        <a:lnRef idx="0">
          <a:scrgbClr r="0" g="0" b="0"/>
        </a:lnRef>
        <a:fillRef idx="3">
          <a:scrgbClr r="0" g="0" b="0"/>
        </a:fillRef>
        <a:effectRef idx="2">
          <a:scrgbClr r="0" g="0" b="0"/>
        </a:effectRef>
        <a:fontRef idx="minor">
          <a:schemeClr val="lt1"/>
        </a:fontRef>
      </dsp:style>
    </dsp:sp>
    <dsp:sp modelId="{3028A467-66F7-3A4B-A220-24D09F37A497}">
      <dsp:nvSpPr>
        <dsp:cNvPr id="0" name=""/>
        <dsp:cNvSpPr/>
      </dsp:nvSpPr>
      <dsp:spPr>
        <a:xfrm>
          <a:off x="4522" y="4266712"/>
          <a:ext cx="2454249" cy="1472549"/>
        </a:xfrm>
        <a:prstGeom prst="roundRect">
          <a:avLst>
            <a:gd name="adj" fmla="val 10000"/>
          </a:avLst>
        </a:prstGeom>
        <a:gradFill rotWithShape="0">
          <a:gsLst>
            <a:gs pos="0">
              <a:schemeClr val="accent3">
                <a:hueOff val="408721"/>
                <a:satOff val="-2988"/>
                <a:lumOff val="-5931"/>
                <a:alphaOff val="0"/>
                <a:shade val="60000"/>
                <a:satMod val="130000"/>
              </a:schemeClr>
            </a:gs>
            <a:gs pos="100000">
              <a:schemeClr val="accent3">
                <a:hueOff val="408721"/>
                <a:satOff val="-2988"/>
                <a:lumOff val="-5931"/>
                <a:alphaOff val="0"/>
                <a:shade val="94000"/>
                <a:satMod val="135000"/>
              </a:schemeClr>
            </a:gs>
          </a:gsLst>
          <a:lin ang="16200000" scaled="0"/>
        </a:gradFill>
        <a:ln>
          <a:noFill/>
        </a:ln>
        <a:effectLst>
          <a:innerShdw blurRad="38100" dist="12700" dir="5400000">
            <a:srgbClr val="FFFFFF">
              <a:alpha val="75000"/>
            </a:srgbClr>
          </a:innerShdw>
          <a:outerShdw blurRad="88900" dist="50800" dir="5400000" sx="102000" sy="102000" algn="tr" rotWithShape="0">
            <a:srgbClr val="80808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smtClean="0"/>
            <a:t>Describe options</a:t>
          </a:r>
        </a:p>
      </dsp:txBody>
      <dsp:txXfrm>
        <a:off x="47651" y="4309841"/>
        <a:ext cx="2367991" cy="1386291"/>
      </dsp:txXfrm>
    </dsp:sp>
    <dsp:sp modelId="{B3ED2C36-FFC4-C84B-916A-9D6FBE444270}">
      <dsp:nvSpPr>
        <dsp:cNvPr id="0" name=""/>
        <dsp:cNvSpPr/>
      </dsp:nvSpPr>
      <dsp:spPr>
        <a:xfrm rot="16200000">
          <a:off x="2849006" y="3596706"/>
          <a:ext cx="1830861" cy="220882"/>
        </a:xfrm>
        <a:prstGeom prst="rect">
          <a:avLst/>
        </a:prstGeom>
        <a:gradFill rotWithShape="0">
          <a:gsLst>
            <a:gs pos="0">
              <a:schemeClr val="accent3">
                <a:hueOff val="700665"/>
                <a:satOff val="-5122"/>
                <a:lumOff val="-10168"/>
                <a:alphaOff val="0"/>
                <a:shade val="60000"/>
                <a:satMod val="130000"/>
              </a:schemeClr>
            </a:gs>
            <a:gs pos="100000">
              <a:schemeClr val="accent3">
                <a:hueOff val="700665"/>
                <a:satOff val="-5122"/>
                <a:lumOff val="-10168"/>
                <a:alphaOff val="0"/>
                <a:shade val="94000"/>
                <a:satMod val="135000"/>
              </a:schemeClr>
            </a:gs>
          </a:gsLst>
          <a:lin ang="16200000" scaled="0"/>
        </a:gradFill>
        <a:ln>
          <a:noFill/>
        </a:ln>
        <a:effectLst>
          <a:innerShdw blurRad="38100" dist="12700" dir="5400000">
            <a:srgbClr val="FFFFFF">
              <a:alpha val="75000"/>
            </a:srgbClr>
          </a:innerShdw>
          <a:outerShdw blurRad="88900" dist="50800" dir="5400000" sx="102000" sy="102000" algn="tr" rotWithShape="0">
            <a:srgbClr val="808080">
              <a:alpha val="50000"/>
            </a:srgbClr>
          </a:outerShdw>
        </a:effectLst>
      </dsp:spPr>
      <dsp:style>
        <a:lnRef idx="0">
          <a:scrgbClr r="0" g="0" b="0"/>
        </a:lnRef>
        <a:fillRef idx="3">
          <a:scrgbClr r="0" g="0" b="0"/>
        </a:fillRef>
        <a:effectRef idx="2">
          <a:scrgbClr r="0" g="0" b="0"/>
        </a:effectRef>
        <a:fontRef idx="minor">
          <a:schemeClr val="lt1"/>
        </a:fontRef>
      </dsp:style>
    </dsp:sp>
    <dsp:sp modelId="{99C5C111-9006-FA43-84D5-B6DE75DEC72A}">
      <dsp:nvSpPr>
        <dsp:cNvPr id="0" name=""/>
        <dsp:cNvSpPr/>
      </dsp:nvSpPr>
      <dsp:spPr>
        <a:xfrm>
          <a:off x="3268674" y="4266712"/>
          <a:ext cx="2454249" cy="1472549"/>
        </a:xfrm>
        <a:prstGeom prst="roundRect">
          <a:avLst>
            <a:gd name="adj" fmla="val 10000"/>
          </a:avLst>
        </a:prstGeom>
        <a:gradFill rotWithShape="0">
          <a:gsLst>
            <a:gs pos="0">
              <a:schemeClr val="accent3">
                <a:hueOff val="613082"/>
                <a:satOff val="-4482"/>
                <a:lumOff val="-8897"/>
                <a:alphaOff val="0"/>
                <a:shade val="60000"/>
                <a:satMod val="130000"/>
              </a:schemeClr>
            </a:gs>
            <a:gs pos="100000">
              <a:schemeClr val="accent3">
                <a:hueOff val="613082"/>
                <a:satOff val="-4482"/>
                <a:lumOff val="-8897"/>
                <a:alphaOff val="0"/>
                <a:shade val="94000"/>
                <a:satMod val="135000"/>
              </a:schemeClr>
            </a:gs>
          </a:gsLst>
          <a:lin ang="16200000" scaled="0"/>
        </a:gradFill>
        <a:ln>
          <a:noFill/>
        </a:ln>
        <a:effectLst>
          <a:innerShdw blurRad="38100" dist="12700" dir="5400000">
            <a:srgbClr val="FFFFFF">
              <a:alpha val="75000"/>
            </a:srgbClr>
          </a:innerShdw>
          <a:outerShdw blurRad="88900" dist="50800" dir="5400000" sx="102000" sy="102000" algn="tr" rotWithShape="0">
            <a:srgbClr val="80808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smtClean="0"/>
            <a:t>Discuss pros and cons</a:t>
          </a:r>
        </a:p>
      </dsp:txBody>
      <dsp:txXfrm>
        <a:off x="3311803" y="4309841"/>
        <a:ext cx="2367991" cy="1386291"/>
      </dsp:txXfrm>
    </dsp:sp>
    <dsp:sp modelId="{90B5650D-0775-D642-A343-03C74A8BB2FD}">
      <dsp:nvSpPr>
        <dsp:cNvPr id="0" name=""/>
        <dsp:cNvSpPr/>
      </dsp:nvSpPr>
      <dsp:spPr>
        <a:xfrm rot="16200000">
          <a:off x="2849006" y="1756019"/>
          <a:ext cx="1830861" cy="220882"/>
        </a:xfrm>
        <a:prstGeom prst="rect">
          <a:avLst/>
        </a:prstGeom>
        <a:gradFill rotWithShape="0">
          <a:gsLst>
            <a:gs pos="0">
              <a:schemeClr val="accent3">
                <a:hueOff val="934220"/>
                <a:satOff val="-6829"/>
                <a:lumOff val="-13557"/>
                <a:alphaOff val="0"/>
                <a:shade val="60000"/>
                <a:satMod val="130000"/>
              </a:schemeClr>
            </a:gs>
            <a:gs pos="100000">
              <a:schemeClr val="accent3">
                <a:hueOff val="934220"/>
                <a:satOff val="-6829"/>
                <a:lumOff val="-13557"/>
                <a:alphaOff val="0"/>
                <a:shade val="94000"/>
                <a:satMod val="135000"/>
              </a:schemeClr>
            </a:gs>
          </a:gsLst>
          <a:lin ang="16200000" scaled="0"/>
        </a:gradFill>
        <a:ln>
          <a:noFill/>
        </a:ln>
        <a:effectLst>
          <a:innerShdw blurRad="38100" dist="12700" dir="5400000">
            <a:srgbClr val="FFFFFF">
              <a:alpha val="75000"/>
            </a:srgbClr>
          </a:innerShdw>
          <a:outerShdw blurRad="88900" dist="50800" dir="5400000" sx="102000" sy="102000" algn="tr" rotWithShape="0">
            <a:srgbClr val="808080">
              <a:alpha val="50000"/>
            </a:srgbClr>
          </a:outerShdw>
        </a:effectLst>
      </dsp:spPr>
      <dsp:style>
        <a:lnRef idx="0">
          <a:scrgbClr r="0" g="0" b="0"/>
        </a:lnRef>
        <a:fillRef idx="3">
          <a:scrgbClr r="0" g="0" b="0"/>
        </a:fillRef>
        <a:effectRef idx="2">
          <a:scrgbClr r="0" g="0" b="0"/>
        </a:effectRef>
        <a:fontRef idx="minor">
          <a:schemeClr val="lt1"/>
        </a:fontRef>
      </dsp:style>
    </dsp:sp>
    <dsp:sp modelId="{F5F11381-710B-334D-9ECD-00776FF4E92C}">
      <dsp:nvSpPr>
        <dsp:cNvPr id="0" name=""/>
        <dsp:cNvSpPr/>
      </dsp:nvSpPr>
      <dsp:spPr>
        <a:xfrm>
          <a:off x="3268674" y="2426025"/>
          <a:ext cx="2454249" cy="1472549"/>
        </a:xfrm>
        <a:prstGeom prst="roundRect">
          <a:avLst>
            <a:gd name="adj" fmla="val 10000"/>
          </a:avLst>
        </a:prstGeom>
        <a:gradFill rotWithShape="0">
          <a:gsLst>
            <a:gs pos="0">
              <a:schemeClr val="accent3">
                <a:hueOff val="817442"/>
                <a:satOff val="-5975"/>
                <a:lumOff val="-11863"/>
                <a:alphaOff val="0"/>
                <a:shade val="60000"/>
                <a:satMod val="130000"/>
              </a:schemeClr>
            </a:gs>
            <a:gs pos="100000">
              <a:schemeClr val="accent3">
                <a:hueOff val="817442"/>
                <a:satOff val="-5975"/>
                <a:lumOff val="-11863"/>
                <a:alphaOff val="0"/>
                <a:shade val="94000"/>
                <a:satMod val="135000"/>
              </a:schemeClr>
            </a:gs>
          </a:gsLst>
          <a:lin ang="16200000" scaled="0"/>
        </a:gradFill>
        <a:ln>
          <a:noFill/>
        </a:ln>
        <a:effectLst>
          <a:innerShdw blurRad="38100" dist="12700" dir="5400000">
            <a:srgbClr val="FFFFFF">
              <a:alpha val="75000"/>
            </a:srgbClr>
          </a:innerShdw>
          <a:outerShdw blurRad="88900" dist="50800" dir="5400000" sx="102000" sy="102000" algn="tr" rotWithShape="0">
            <a:srgbClr val="80808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smtClean="0"/>
            <a:t>Discuss uncertainties</a:t>
          </a:r>
        </a:p>
      </dsp:txBody>
      <dsp:txXfrm>
        <a:off x="3311803" y="2469154"/>
        <a:ext cx="2367991" cy="1386291"/>
      </dsp:txXfrm>
    </dsp:sp>
    <dsp:sp modelId="{19E4F6FE-4A96-C942-B134-A57F152A57E0}">
      <dsp:nvSpPr>
        <dsp:cNvPr id="0" name=""/>
        <dsp:cNvSpPr/>
      </dsp:nvSpPr>
      <dsp:spPr>
        <a:xfrm>
          <a:off x="3769350" y="835675"/>
          <a:ext cx="3254326" cy="220882"/>
        </a:xfrm>
        <a:prstGeom prst="rect">
          <a:avLst/>
        </a:prstGeom>
        <a:gradFill rotWithShape="0">
          <a:gsLst>
            <a:gs pos="0">
              <a:schemeClr val="accent3">
                <a:hueOff val="1167775"/>
                <a:satOff val="-8536"/>
                <a:lumOff val="-16946"/>
                <a:alphaOff val="0"/>
                <a:shade val="60000"/>
                <a:satMod val="130000"/>
              </a:schemeClr>
            </a:gs>
            <a:gs pos="100000">
              <a:schemeClr val="accent3">
                <a:hueOff val="1167775"/>
                <a:satOff val="-8536"/>
                <a:lumOff val="-16946"/>
                <a:alphaOff val="0"/>
                <a:shade val="94000"/>
                <a:satMod val="135000"/>
              </a:schemeClr>
            </a:gs>
          </a:gsLst>
          <a:lin ang="16200000" scaled="0"/>
        </a:gradFill>
        <a:ln>
          <a:noFill/>
        </a:ln>
        <a:effectLst>
          <a:innerShdw blurRad="38100" dist="12700" dir="5400000">
            <a:srgbClr val="FFFFFF">
              <a:alpha val="75000"/>
            </a:srgbClr>
          </a:innerShdw>
          <a:outerShdw blurRad="88900" dist="50800" dir="5400000" sx="102000" sy="102000" algn="tr" rotWithShape="0">
            <a:srgbClr val="808080">
              <a:alpha val="50000"/>
            </a:srgbClr>
          </a:outerShdw>
        </a:effectLst>
      </dsp:spPr>
      <dsp:style>
        <a:lnRef idx="0">
          <a:scrgbClr r="0" g="0" b="0"/>
        </a:lnRef>
        <a:fillRef idx="3">
          <a:scrgbClr r="0" g="0" b="0"/>
        </a:fillRef>
        <a:effectRef idx="2">
          <a:scrgbClr r="0" g="0" b="0"/>
        </a:effectRef>
        <a:fontRef idx="minor">
          <a:schemeClr val="lt1"/>
        </a:fontRef>
      </dsp:style>
    </dsp:sp>
    <dsp:sp modelId="{B3FF3F8F-7DAD-DF41-9469-EE841ED7BAFA}">
      <dsp:nvSpPr>
        <dsp:cNvPr id="0" name=""/>
        <dsp:cNvSpPr/>
      </dsp:nvSpPr>
      <dsp:spPr>
        <a:xfrm>
          <a:off x="3268674" y="585337"/>
          <a:ext cx="2454249" cy="1472549"/>
        </a:xfrm>
        <a:prstGeom prst="roundRect">
          <a:avLst>
            <a:gd name="adj" fmla="val 10000"/>
          </a:avLst>
        </a:prstGeom>
        <a:gradFill rotWithShape="0">
          <a:gsLst>
            <a:gs pos="0">
              <a:schemeClr val="accent3">
                <a:hueOff val="1021803"/>
                <a:satOff val="-7469"/>
                <a:lumOff val="-14828"/>
                <a:alphaOff val="0"/>
                <a:shade val="60000"/>
                <a:satMod val="130000"/>
              </a:schemeClr>
            </a:gs>
            <a:gs pos="100000">
              <a:schemeClr val="accent3">
                <a:hueOff val="1021803"/>
                <a:satOff val="-7469"/>
                <a:lumOff val="-14828"/>
                <a:alphaOff val="0"/>
                <a:shade val="94000"/>
                <a:satMod val="135000"/>
              </a:schemeClr>
            </a:gs>
          </a:gsLst>
          <a:lin ang="16200000" scaled="0"/>
        </a:gradFill>
        <a:ln>
          <a:noFill/>
        </a:ln>
        <a:effectLst>
          <a:innerShdw blurRad="38100" dist="12700" dir="5400000">
            <a:srgbClr val="FFFFFF">
              <a:alpha val="75000"/>
            </a:srgbClr>
          </a:innerShdw>
          <a:outerShdw blurRad="88900" dist="50800" dir="5400000" sx="102000" sy="102000" algn="tr" rotWithShape="0">
            <a:srgbClr val="80808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smtClean="0"/>
            <a:t>Assess patient understanding</a:t>
          </a:r>
        </a:p>
      </dsp:txBody>
      <dsp:txXfrm>
        <a:off x="3311803" y="628466"/>
        <a:ext cx="2367991" cy="1386291"/>
      </dsp:txXfrm>
    </dsp:sp>
    <dsp:sp modelId="{D22FFF3A-7EB6-BD46-B8B4-54005C996B39}">
      <dsp:nvSpPr>
        <dsp:cNvPr id="0" name=""/>
        <dsp:cNvSpPr/>
      </dsp:nvSpPr>
      <dsp:spPr>
        <a:xfrm rot="5400000">
          <a:off x="6113159" y="1756019"/>
          <a:ext cx="1830861" cy="220882"/>
        </a:xfrm>
        <a:prstGeom prst="rect">
          <a:avLst/>
        </a:prstGeom>
        <a:gradFill rotWithShape="0">
          <a:gsLst>
            <a:gs pos="0">
              <a:schemeClr val="accent3">
                <a:hueOff val="1401330"/>
                <a:satOff val="-10244"/>
                <a:lumOff val="-20336"/>
                <a:alphaOff val="0"/>
                <a:shade val="60000"/>
                <a:satMod val="130000"/>
              </a:schemeClr>
            </a:gs>
            <a:gs pos="100000">
              <a:schemeClr val="accent3">
                <a:hueOff val="1401330"/>
                <a:satOff val="-10244"/>
                <a:lumOff val="-20336"/>
                <a:alphaOff val="0"/>
                <a:shade val="94000"/>
                <a:satMod val="135000"/>
              </a:schemeClr>
            </a:gs>
          </a:gsLst>
          <a:lin ang="16200000" scaled="0"/>
        </a:gradFill>
        <a:ln>
          <a:noFill/>
        </a:ln>
        <a:effectLst>
          <a:innerShdw blurRad="38100" dist="12700" dir="5400000">
            <a:srgbClr val="FFFFFF">
              <a:alpha val="75000"/>
            </a:srgbClr>
          </a:innerShdw>
          <a:outerShdw blurRad="88900" dist="50800" dir="5400000" sx="102000" sy="102000" algn="tr" rotWithShape="0">
            <a:srgbClr val="808080">
              <a:alpha val="50000"/>
            </a:srgbClr>
          </a:outerShdw>
        </a:effectLst>
      </dsp:spPr>
      <dsp:style>
        <a:lnRef idx="0">
          <a:scrgbClr r="0" g="0" b="0"/>
        </a:lnRef>
        <a:fillRef idx="3">
          <a:scrgbClr r="0" g="0" b="0"/>
        </a:fillRef>
        <a:effectRef idx="2">
          <a:scrgbClr r="0" g="0" b="0"/>
        </a:effectRef>
        <a:fontRef idx="minor">
          <a:schemeClr val="lt1"/>
        </a:fontRef>
      </dsp:style>
    </dsp:sp>
    <dsp:sp modelId="{327EB445-0B0C-1247-AE57-4C7FEA4F73DE}">
      <dsp:nvSpPr>
        <dsp:cNvPr id="0" name=""/>
        <dsp:cNvSpPr/>
      </dsp:nvSpPr>
      <dsp:spPr>
        <a:xfrm>
          <a:off x="6532826" y="585337"/>
          <a:ext cx="2454249" cy="1472549"/>
        </a:xfrm>
        <a:prstGeom prst="roundRect">
          <a:avLst>
            <a:gd name="adj" fmla="val 10000"/>
          </a:avLst>
        </a:prstGeom>
        <a:gradFill rotWithShape="0">
          <a:gsLst>
            <a:gs pos="0">
              <a:schemeClr val="accent3">
                <a:hueOff val="1226163"/>
                <a:satOff val="-8963"/>
                <a:lumOff val="-17794"/>
                <a:alphaOff val="0"/>
                <a:shade val="60000"/>
                <a:satMod val="130000"/>
              </a:schemeClr>
            </a:gs>
            <a:gs pos="100000">
              <a:schemeClr val="accent3">
                <a:hueOff val="1226163"/>
                <a:satOff val="-8963"/>
                <a:lumOff val="-17794"/>
                <a:alphaOff val="0"/>
                <a:shade val="94000"/>
                <a:satMod val="135000"/>
              </a:schemeClr>
            </a:gs>
          </a:gsLst>
          <a:lin ang="16200000" scaled="0"/>
        </a:gradFill>
        <a:ln>
          <a:noFill/>
        </a:ln>
        <a:effectLst>
          <a:innerShdw blurRad="38100" dist="12700" dir="5400000">
            <a:srgbClr val="FFFFFF">
              <a:alpha val="75000"/>
            </a:srgbClr>
          </a:innerShdw>
          <a:outerShdw blurRad="88900" dist="50800" dir="5400000" sx="102000" sy="102000" algn="tr" rotWithShape="0">
            <a:srgbClr val="80808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smtClean="0"/>
            <a:t>Ask for patient preferences</a:t>
          </a:r>
        </a:p>
      </dsp:txBody>
      <dsp:txXfrm>
        <a:off x="6575955" y="628466"/>
        <a:ext cx="2367991" cy="1386291"/>
      </dsp:txXfrm>
    </dsp:sp>
    <dsp:sp modelId="{8474446A-CA19-B945-893E-CA337B0C474F}">
      <dsp:nvSpPr>
        <dsp:cNvPr id="0" name=""/>
        <dsp:cNvSpPr/>
      </dsp:nvSpPr>
      <dsp:spPr>
        <a:xfrm rot="5400000">
          <a:off x="6113159" y="3596706"/>
          <a:ext cx="1830861" cy="220882"/>
        </a:xfrm>
        <a:prstGeom prst="rect">
          <a:avLst/>
        </a:prstGeom>
        <a:gradFill rotWithShape="0">
          <a:gsLst>
            <a:gs pos="0">
              <a:schemeClr val="accent3">
                <a:hueOff val="1634885"/>
                <a:satOff val="-11951"/>
                <a:lumOff val="-23725"/>
                <a:alphaOff val="0"/>
                <a:shade val="60000"/>
                <a:satMod val="130000"/>
              </a:schemeClr>
            </a:gs>
            <a:gs pos="100000">
              <a:schemeClr val="accent3">
                <a:hueOff val="1634885"/>
                <a:satOff val="-11951"/>
                <a:lumOff val="-23725"/>
                <a:alphaOff val="0"/>
                <a:shade val="94000"/>
                <a:satMod val="135000"/>
              </a:schemeClr>
            </a:gs>
          </a:gsLst>
          <a:lin ang="16200000" scaled="0"/>
        </a:gradFill>
        <a:ln>
          <a:noFill/>
        </a:ln>
        <a:effectLst>
          <a:innerShdw blurRad="38100" dist="12700" dir="5400000">
            <a:srgbClr val="FFFFFF">
              <a:alpha val="75000"/>
            </a:srgbClr>
          </a:innerShdw>
          <a:outerShdw blurRad="88900" dist="50800" dir="5400000" sx="102000" sy="102000" algn="tr" rotWithShape="0">
            <a:srgbClr val="808080">
              <a:alpha val="50000"/>
            </a:srgbClr>
          </a:outerShdw>
        </a:effectLst>
      </dsp:spPr>
      <dsp:style>
        <a:lnRef idx="0">
          <a:scrgbClr r="0" g="0" b="0"/>
        </a:lnRef>
        <a:fillRef idx="3">
          <a:scrgbClr r="0" g="0" b="0"/>
        </a:fillRef>
        <a:effectRef idx="2">
          <a:scrgbClr r="0" g="0" b="0"/>
        </a:effectRef>
        <a:fontRef idx="minor">
          <a:schemeClr val="lt1"/>
        </a:fontRef>
      </dsp:style>
    </dsp:sp>
    <dsp:sp modelId="{6D404CA8-E8E8-2442-9300-A0D2CF406E31}">
      <dsp:nvSpPr>
        <dsp:cNvPr id="0" name=""/>
        <dsp:cNvSpPr/>
      </dsp:nvSpPr>
      <dsp:spPr>
        <a:xfrm>
          <a:off x="6532826" y="2426025"/>
          <a:ext cx="2454249" cy="1472549"/>
        </a:xfrm>
        <a:prstGeom prst="roundRect">
          <a:avLst>
            <a:gd name="adj" fmla="val 10000"/>
          </a:avLst>
        </a:prstGeom>
        <a:gradFill rotWithShape="0">
          <a:gsLst>
            <a:gs pos="0">
              <a:schemeClr val="accent3">
                <a:hueOff val="1430524"/>
                <a:satOff val="-10457"/>
                <a:lumOff val="-20759"/>
                <a:alphaOff val="0"/>
                <a:shade val="60000"/>
                <a:satMod val="130000"/>
              </a:schemeClr>
            </a:gs>
            <a:gs pos="100000">
              <a:schemeClr val="accent3">
                <a:hueOff val="1430524"/>
                <a:satOff val="-10457"/>
                <a:lumOff val="-20759"/>
                <a:alphaOff val="0"/>
                <a:shade val="94000"/>
                <a:satMod val="135000"/>
              </a:schemeClr>
            </a:gs>
          </a:gsLst>
          <a:lin ang="16200000" scaled="0"/>
        </a:gradFill>
        <a:ln>
          <a:noFill/>
        </a:ln>
        <a:effectLst>
          <a:innerShdw blurRad="38100" dist="12700" dir="5400000">
            <a:srgbClr val="FFFFFF">
              <a:alpha val="75000"/>
            </a:srgbClr>
          </a:innerShdw>
          <a:outerShdw blurRad="88900" dist="50800" dir="5400000" sx="102000" sy="102000" algn="tr" rotWithShape="0">
            <a:srgbClr val="80808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smtClean="0"/>
            <a:t>Resolve decision differences</a:t>
          </a:r>
        </a:p>
      </dsp:txBody>
      <dsp:txXfrm>
        <a:off x="6575955" y="2469154"/>
        <a:ext cx="2367991" cy="1386291"/>
      </dsp:txXfrm>
    </dsp:sp>
    <dsp:sp modelId="{1D4DD94F-4F79-8244-87D3-35E820041EEE}">
      <dsp:nvSpPr>
        <dsp:cNvPr id="0" name=""/>
        <dsp:cNvSpPr/>
      </dsp:nvSpPr>
      <dsp:spPr>
        <a:xfrm>
          <a:off x="6532826" y="4266712"/>
          <a:ext cx="2454249" cy="1472549"/>
        </a:xfrm>
        <a:prstGeom prst="roundRect">
          <a:avLst>
            <a:gd name="adj" fmla="val 10000"/>
          </a:avLst>
        </a:prstGeom>
        <a:gradFill rotWithShape="0">
          <a:gsLst>
            <a:gs pos="0">
              <a:schemeClr val="accent3">
                <a:hueOff val="1634885"/>
                <a:satOff val="-11951"/>
                <a:lumOff val="-23725"/>
                <a:alphaOff val="0"/>
                <a:shade val="60000"/>
                <a:satMod val="130000"/>
              </a:schemeClr>
            </a:gs>
            <a:gs pos="100000">
              <a:schemeClr val="accent3">
                <a:hueOff val="1634885"/>
                <a:satOff val="-11951"/>
                <a:lumOff val="-23725"/>
                <a:alphaOff val="0"/>
                <a:shade val="94000"/>
                <a:satMod val="135000"/>
              </a:schemeClr>
            </a:gs>
          </a:gsLst>
          <a:lin ang="16200000" scaled="0"/>
        </a:gradFill>
        <a:ln>
          <a:noFill/>
        </a:ln>
        <a:effectLst>
          <a:innerShdw blurRad="38100" dist="12700" dir="5400000">
            <a:srgbClr val="FFFFFF">
              <a:alpha val="75000"/>
            </a:srgbClr>
          </a:innerShdw>
          <a:outerShdw blurRad="88900" dist="50800" dir="5400000" sx="102000" sy="102000" algn="tr" rotWithShape="0">
            <a:srgbClr val="80808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smtClean="0"/>
            <a:t>Plan respects patient goals and values</a:t>
          </a:r>
        </a:p>
      </dsp:txBody>
      <dsp:txXfrm>
        <a:off x="6575955" y="4309841"/>
        <a:ext cx="2367991" cy="1386291"/>
      </dsp:txXfrm>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57C51C-D6F4-B440-8C87-3A8890A78B65}">
      <dsp:nvSpPr>
        <dsp:cNvPr id="0" name=""/>
        <dsp:cNvSpPr/>
      </dsp:nvSpPr>
      <dsp:spPr>
        <a:xfrm>
          <a:off x="0" y="0"/>
          <a:ext cx="7315200" cy="1260268"/>
        </a:xfrm>
        <a:prstGeom prst="roundRect">
          <a:avLst>
            <a:gd name="adj" fmla="val 10000"/>
          </a:avLst>
        </a:prstGeom>
        <a:gradFill rotWithShape="0">
          <a:gsLst>
            <a:gs pos="0">
              <a:schemeClr val="accent3">
                <a:alpha val="90000"/>
                <a:hueOff val="0"/>
                <a:satOff val="0"/>
                <a:lumOff val="0"/>
                <a:alphaOff val="0"/>
                <a:shade val="60000"/>
                <a:satMod val="130000"/>
              </a:schemeClr>
            </a:gs>
            <a:gs pos="100000">
              <a:schemeClr val="accent3">
                <a:alpha val="90000"/>
                <a:hueOff val="0"/>
                <a:satOff val="0"/>
                <a:lumOff val="0"/>
                <a:alphaOff val="0"/>
                <a:shade val="94000"/>
                <a:satMod val="135000"/>
              </a:schemeClr>
            </a:gs>
          </a:gsLst>
          <a:lin ang="16200000" scaled="0"/>
        </a:gradFill>
        <a:ln>
          <a:noFill/>
        </a:ln>
        <a:effectLst>
          <a:innerShdw blurRad="38100" dist="12700" dir="5400000">
            <a:srgbClr val="FFFFFF">
              <a:alpha val="75000"/>
            </a:srgbClr>
          </a:innerShdw>
          <a:outerShdw blurRad="88900" dist="50800" dir="5400000" sx="102000" sy="102000" algn="tr" rotWithShape="0">
            <a:srgbClr val="80808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kern="1200" dirty="0" smtClean="0"/>
            <a:t>Questions</a:t>
          </a:r>
          <a:endParaRPr lang="en-US" sz="2800" kern="1200" dirty="0"/>
        </a:p>
      </dsp:txBody>
      <dsp:txXfrm>
        <a:off x="36912" y="36912"/>
        <a:ext cx="5848779" cy="1186444"/>
      </dsp:txXfrm>
    </dsp:sp>
    <dsp:sp modelId="{0EC2476A-0A35-164E-ABFB-9FBB78F9A210}">
      <dsp:nvSpPr>
        <dsp:cNvPr id="0" name=""/>
        <dsp:cNvSpPr/>
      </dsp:nvSpPr>
      <dsp:spPr>
        <a:xfrm>
          <a:off x="612648" y="1489408"/>
          <a:ext cx="7315200" cy="1260268"/>
        </a:xfrm>
        <a:prstGeom prst="roundRect">
          <a:avLst>
            <a:gd name="adj" fmla="val 10000"/>
          </a:avLst>
        </a:prstGeom>
        <a:gradFill rotWithShape="0">
          <a:gsLst>
            <a:gs pos="0">
              <a:schemeClr val="accent3">
                <a:alpha val="90000"/>
                <a:hueOff val="0"/>
                <a:satOff val="0"/>
                <a:lumOff val="0"/>
                <a:alphaOff val="-13333"/>
                <a:shade val="60000"/>
                <a:satMod val="130000"/>
              </a:schemeClr>
            </a:gs>
            <a:gs pos="100000">
              <a:schemeClr val="accent3">
                <a:alpha val="90000"/>
                <a:hueOff val="0"/>
                <a:satOff val="0"/>
                <a:lumOff val="0"/>
                <a:alphaOff val="-13333"/>
                <a:shade val="94000"/>
                <a:satMod val="135000"/>
              </a:schemeClr>
            </a:gs>
          </a:gsLst>
          <a:lin ang="16200000" scaled="0"/>
        </a:gradFill>
        <a:ln>
          <a:noFill/>
        </a:ln>
        <a:effectLst>
          <a:innerShdw blurRad="38100" dist="12700" dir="5400000">
            <a:srgbClr val="FFFFFF">
              <a:alpha val="75000"/>
            </a:srgbClr>
          </a:innerShdw>
          <a:outerShdw blurRad="88900" dist="50800" dir="5400000" sx="102000" sy="102000" algn="tr" rotWithShape="0">
            <a:srgbClr val="80808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kern="1200" dirty="0" err="1" smtClean="0"/>
            <a:t>Teachback</a:t>
          </a:r>
          <a:endParaRPr lang="en-US" sz="2400" kern="1200" dirty="0"/>
        </a:p>
      </dsp:txBody>
      <dsp:txXfrm>
        <a:off x="649560" y="1526320"/>
        <a:ext cx="5809553" cy="1186444"/>
      </dsp:txXfrm>
    </dsp:sp>
    <dsp:sp modelId="{99E92966-10A8-CD43-AD73-8415066C47E1}">
      <dsp:nvSpPr>
        <dsp:cNvPr id="0" name=""/>
        <dsp:cNvSpPr/>
      </dsp:nvSpPr>
      <dsp:spPr>
        <a:xfrm>
          <a:off x="1216151" y="2978816"/>
          <a:ext cx="7315200" cy="1260268"/>
        </a:xfrm>
        <a:prstGeom prst="roundRect">
          <a:avLst>
            <a:gd name="adj" fmla="val 10000"/>
          </a:avLst>
        </a:prstGeom>
        <a:gradFill rotWithShape="0">
          <a:gsLst>
            <a:gs pos="0">
              <a:schemeClr val="accent3">
                <a:alpha val="90000"/>
                <a:hueOff val="0"/>
                <a:satOff val="0"/>
                <a:lumOff val="0"/>
                <a:alphaOff val="-26667"/>
                <a:shade val="60000"/>
                <a:satMod val="130000"/>
              </a:schemeClr>
            </a:gs>
            <a:gs pos="100000">
              <a:schemeClr val="accent3">
                <a:alpha val="90000"/>
                <a:hueOff val="0"/>
                <a:satOff val="0"/>
                <a:lumOff val="0"/>
                <a:alphaOff val="-26667"/>
                <a:shade val="94000"/>
                <a:satMod val="135000"/>
              </a:schemeClr>
            </a:gs>
          </a:gsLst>
          <a:lin ang="16200000" scaled="0"/>
        </a:gradFill>
        <a:ln>
          <a:noFill/>
        </a:ln>
        <a:effectLst>
          <a:innerShdw blurRad="38100" dist="12700" dir="5400000">
            <a:srgbClr val="FFFFFF">
              <a:alpha val="75000"/>
            </a:srgbClr>
          </a:innerShdw>
          <a:outerShdw blurRad="88900" dist="50800" dir="5400000" sx="102000" sy="102000" algn="tr" rotWithShape="0">
            <a:srgbClr val="80808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kern="1200" dirty="0" smtClean="0"/>
            <a:t>After visit summary</a:t>
          </a:r>
          <a:endParaRPr lang="en-US" sz="2400" kern="1200" dirty="0"/>
        </a:p>
      </dsp:txBody>
      <dsp:txXfrm>
        <a:off x="1253063" y="3015728"/>
        <a:ext cx="5818697" cy="1186444"/>
      </dsp:txXfrm>
    </dsp:sp>
    <dsp:sp modelId="{735AF105-48F3-0F46-BC58-AC0E38342DBC}">
      <dsp:nvSpPr>
        <dsp:cNvPr id="0" name=""/>
        <dsp:cNvSpPr/>
      </dsp:nvSpPr>
      <dsp:spPr>
        <a:xfrm>
          <a:off x="1828799" y="4468225"/>
          <a:ext cx="7315200" cy="1260268"/>
        </a:xfrm>
        <a:prstGeom prst="roundRect">
          <a:avLst>
            <a:gd name="adj" fmla="val 10000"/>
          </a:avLst>
        </a:prstGeom>
        <a:gradFill rotWithShape="0">
          <a:gsLst>
            <a:gs pos="0">
              <a:schemeClr val="accent3">
                <a:alpha val="90000"/>
                <a:hueOff val="0"/>
                <a:satOff val="0"/>
                <a:lumOff val="0"/>
                <a:alphaOff val="-40000"/>
                <a:shade val="60000"/>
                <a:satMod val="130000"/>
              </a:schemeClr>
            </a:gs>
            <a:gs pos="100000">
              <a:schemeClr val="accent3">
                <a:alpha val="90000"/>
                <a:hueOff val="0"/>
                <a:satOff val="0"/>
                <a:lumOff val="0"/>
                <a:alphaOff val="-40000"/>
                <a:shade val="94000"/>
                <a:satMod val="135000"/>
              </a:schemeClr>
            </a:gs>
          </a:gsLst>
          <a:lin ang="16200000" scaled="0"/>
        </a:gradFill>
        <a:ln>
          <a:noFill/>
        </a:ln>
        <a:effectLst>
          <a:innerShdw blurRad="38100" dist="12700" dir="5400000">
            <a:srgbClr val="FFFFFF">
              <a:alpha val="75000"/>
            </a:srgbClr>
          </a:innerShdw>
          <a:outerShdw blurRad="88900" dist="50800" dir="5400000" sx="102000" sy="102000" algn="tr" rotWithShape="0">
            <a:srgbClr val="80808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kern="1200" dirty="0" smtClean="0">
              <a:solidFill>
                <a:srgbClr val="FFFF00"/>
              </a:solidFill>
            </a:rPr>
            <a:t>Combine </a:t>
          </a:r>
          <a:r>
            <a:rPr lang="en-US" sz="2400" kern="1200" dirty="0" err="1" smtClean="0">
              <a:solidFill>
                <a:srgbClr val="FFFF00"/>
              </a:solidFill>
            </a:rPr>
            <a:t>Teachback</a:t>
          </a:r>
          <a:r>
            <a:rPr lang="en-US" sz="2400" kern="1200" dirty="0" smtClean="0">
              <a:solidFill>
                <a:srgbClr val="FFFF00"/>
              </a:solidFill>
            </a:rPr>
            <a:t> and AVS and share the screen</a:t>
          </a:r>
          <a:endParaRPr lang="en-US" sz="2400" kern="1200" dirty="0">
            <a:solidFill>
              <a:srgbClr val="FFFF00"/>
            </a:solidFill>
          </a:endParaRPr>
        </a:p>
      </dsp:txBody>
      <dsp:txXfrm>
        <a:off x="1865711" y="4505137"/>
        <a:ext cx="5809553" cy="1186444"/>
      </dsp:txXfrm>
    </dsp:sp>
    <dsp:sp modelId="{C23A2878-F2D8-A545-B78E-9A3CA61149D3}">
      <dsp:nvSpPr>
        <dsp:cNvPr id="0" name=""/>
        <dsp:cNvSpPr/>
      </dsp:nvSpPr>
      <dsp:spPr>
        <a:xfrm>
          <a:off x="6496025" y="965251"/>
          <a:ext cx="819174" cy="819174"/>
        </a:xfrm>
        <a:prstGeom prst="downArrow">
          <a:avLst>
            <a:gd name="adj1" fmla="val 55000"/>
            <a:gd name="adj2" fmla="val 45000"/>
          </a:avLst>
        </a:prstGeom>
        <a:solidFill>
          <a:schemeClr val="accent3">
            <a:alpha val="90000"/>
            <a:tint val="40000"/>
            <a:hueOff val="0"/>
            <a:satOff val="0"/>
            <a:lumOff val="0"/>
            <a:alphaOff val="0"/>
          </a:schemeClr>
        </a:solidFill>
        <a:ln w="19050" cap="flat" cmpd="sng" algn="ctr">
          <a:solidFill>
            <a:schemeClr val="accent3">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US" sz="3600" kern="1200"/>
        </a:p>
      </dsp:txBody>
      <dsp:txXfrm>
        <a:off x="6680339" y="965251"/>
        <a:ext cx="450546" cy="616428"/>
      </dsp:txXfrm>
    </dsp:sp>
    <dsp:sp modelId="{507E3198-7988-9D4C-8AB0-C81AC9AB5C20}">
      <dsp:nvSpPr>
        <dsp:cNvPr id="0" name=""/>
        <dsp:cNvSpPr/>
      </dsp:nvSpPr>
      <dsp:spPr>
        <a:xfrm>
          <a:off x="7108673" y="2454659"/>
          <a:ext cx="819174" cy="819174"/>
        </a:xfrm>
        <a:prstGeom prst="downArrow">
          <a:avLst>
            <a:gd name="adj1" fmla="val 55000"/>
            <a:gd name="adj2" fmla="val 45000"/>
          </a:avLst>
        </a:prstGeom>
        <a:solidFill>
          <a:schemeClr val="accent3">
            <a:alpha val="90000"/>
            <a:tint val="40000"/>
            <a:hueOff val="0"/>
            <a:satOff val="0"/>
            <a:lumOff val="0"/>
            <a:alphaOff val="-20000"/>
          </a:schemeClr>
        </a:solidFill>
        <a:ln w="19050" cap="flat" cmpd="sng" algn="ctr">
          <a:solidFill>
            <a:schemeClr val="accent3">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US" sz="3600" kern="1200"/>
        </a:p>
      </dsp:txBody>
      <dsp:txXfrm>
        <a:off x="7292987" y="2454659"/>
        <a:ext cx="450546" cy="616428"/>
      </dsp:txXfrm>
    </dsp:sp>
    <dsp:sp modelId="{41273CFE-132F-1B48-B042-6640B03166DB}">
      <dsp:nvSpPr>
        <dsp:cNvPr id="0" name=""/>
        <dsp:cNvSpPr/>
      </dsp:nvSpPr>
      <dsp:spPr>
        <a:xfrm>
          <a:off x="7712177" y="3944068"/>
          <a:ext cx="819174" cy="819174"/>
        </a:xfrm>
        <a:prstGeom prst="downArrow">
          <a:avLst>
            <a:gd name="adj1" fmla="val 55000"/>
            <a:gd name="adj2" fmla="val 45000"/>
          </a:avLst>
        </a:prstGeom>
        <a:solidFill>
          <a:schemeClr val="accent3">
            <a:alpha val="90000"/>
            <a:tint val="40000"/>
            <a:hueOff val="0"/>
            <a:satOff val="0"/>
            <a:lumOff val="0"/>
            <a:alphaOff val="-40000"/>
          </a:schemeClr>
        </a:solidFill>
        <a:ln w="19050" cap="flat" cmpd="sng" algn="ctr">
          <a:solidFill>
            <a:schemeClr val="accent3">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US" sz="3600" kern="1200"/>
        </a:p>
      </dsp:txBody>
      <dsp:txXfrm>
        <a:off x="7896491" y="3944068"/>
        <a:ext cx="450546" cy="616428"/>
      </dsp:txXfrm>
    </dsp:sp>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F8489D-3E7B-B347-AD9F-EFC685D325B8}">
      <dsp:nvSpPr>
        <dsp:cNvPr id="0" name=""/>
        <dsp:cNvSpPr/>
      </dsp:nvSpPr>
      <dsp:spPr>
        <a:xfrm>
          <a:off x="0" y="0"/>
          <a:ext cx="8703732" cy="671580"/>
        </a:xfrm>
        <a:prstGeom prst="roundRect">
          <a:avLst/>
        </a:prstGeom>
        <a:gradFill rotWithShape="0">
          <a:gsLst>
            <a:gs pos="0">
              <a:schemeClr val="accent1">
                <a:hueOff val="0"/>
                <a:satOff val="0"/>
                <a:lumOff val="0"/>
                <a:alphaOff val="0"/>
                <a:shade val="60000"/>
                <a:satMod val="130000"/>
              </a:schemeClr>
            </a:gs>
            <a:gs pos="100000">
              <a:schemeClr val="accent1">
                <a:hueOff val="0"/>
                <a:satOff val="0"/>
                <a:lumOff val="0"/>
                <a:alphaOff val="0"/>
                <a:shade val="94000"/>
                <a:satMod val="135000"/>
              </a:schemeClr>
            </a:gs>
          </a:gsLst>
          <a:lin ang="16200000" scaled="0"/>
        </a:gradFill>
        <a:ln>
          <a:noFill/>
        </a:ln>
        <a:effectLst>
          <a:innerShdw blurRad="38100" dist="12700" dir="5400000">
            <a:srgbClr val="FFFFFF">
              <a:alpha val="75000"/>
            </a:srgbClr>
          </a:innerShdw>
          <a:outerShdw blurRad="88900" dist="50800" dir="5400000" sx="102000" sy="102000" algn="tr" rotWithShape="0">
            <a:srgbClr val="80808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en-US" sz="2800" kern="1200" dirty="0" smtClean="0">
              <a:solidFill>
                <a:schemeClr val="accent3">
                  <a:lumMod val="50000"/>
                </a:schemeClr>
              </a:solidFill>
            </a:rPr>
            <a:t>Teach and practice PCOF skills progressively:</a:t>
          </a:r>
          <a:endParaRPr lang="en-US" sz="2800" kern="1200" dirty="0">
            <a:solidFill>
              <a:schemeClr val="accent3">
                <a:lumMod val="50000"/>
              </a:schemeClr>
            </a:solidFill>
          </a:endParaRPr>
        </a:p>
      </dsp:txBody>
      <dsp:txXfrm>
        <a:off x="32784" y="32784"/>
        <a:ext cx="8638164" cy="606012"/>
      </dsp:txXfrm>
    </dsp:sp>
    <dsp:sp modelId="{5909373A-7FF8-2942-8388-1737650B6D80}">
      <dsp:nvSpPr>
        <dsp:cNvPr id="0" name=""/>
        <dsp:cNvSpPr/>
      </dsp:nvSpPr>
      <dsp:spPr>
        <a:xfrm>
          <a:off x="0" y="729013"/>
          <a:ext cx="8703732" cy="15069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6343" tIns="35560" rIns="199136" bIns="35560" numCol="1" spcCol="1270" anchor="t" anchorCtr="0">
          <a:noAutofit/>
        </a:bodyPr>
        <a:lstStyle/>
        <a:p>
          <a:pPr marL="228600" lvl="1" indent="-228600" algn="l" defTabSz="977900" rtl="0">
            <a:lnSpc>
              <a:spcPct val="90000"/>
            </a:lnSpc>
            <a:spcBef>
              <a:spcPct val="0"/>
            </a:spcBef>
            <a:spcAft>
              <a:spcPct val="20000"/>
            </a:spcAft>
            <a:buChar char="••"/>
          </a:pPr>
          <a:r>
            <a:rPr lang="en-US" sz="2200" kern="1200" dirty="0" smtClean="0"/>
            <a:t>Use online training:  </a:t>
          </a:r>
          <a:r>
            <a:rPr lang="en-US" sz="2200" kern="1200" dirty="0" err="1" smtClean="0">
              <a:hlinkClick xmlns:r="http://schemas.openxmlformats.org/officeDocument/2006/relationships" r:id="rId1"/>
            </a:rPr>
            <a:t>www.pcof.us</a:t>
          </a:r>
          <a:endParaRPr lang="en-US" sz="2200" kern="1200" dirty="0"/>
        </a:p>
        <a:p>
          <a:pPr marL="228600" lvl="1" indent="-228600" algn="l" defTabSz="977900" rtl="0">
            <a:lnSpc>
              <a:spcPct val="90000"/>
            </a:lnSpc>
            <a:spcBef>
              <a:spcPct val="0"/>
            </a:spcBef>
            <a:spcAft>
              <a:spcPct val="20000"/>
            </a:spcAft>
            <a:buChar char="••"/>
          </a:pPr>
          <a:r>
            <a:rPr lang="en-US" sz="2200" kern="1200" dirty="0" smtClean="0"/>
            <a:t>Lead with Rapport and Agenda setting</a:t>
          </a:r>
          <a:endParaRPr lang="en-US" sz="2200" kern="1200" dirty="0"/>
        </a:p>
        <a:p>
          <a:pPr marL="228600" lvl="1" indent="-228600" algn="l" defTabSz="977900" rtl="0">
            <a:lnSpc>
              <a:spcPct val="90000"/>
            </a:lnSpc>
            <a:spcBef>
              <a:spcPct val="0"/>
            </a:spcBef>
            <a:spcAft>
              <a:spcPct val="20000"/>
            </a:spcAft>
            <a:buChar char="••"/>
          </a:pPr>
          <a:r>
            <a:rPr lang="en-US" sz="2200" kern="1200" dirty="0" smtClean="0"/>
            <a:t>Next closure, information sharing, EHR use</a:t>
          </a:r>
          <a:endParaRPr lang="en-US" sz="2200" kern="1200" dirty="0"/>
        </a:p>
        <a:p>
          <a:pPr marL="228600" lvl="1" indent="-228600" algn="l" defTabSz="977900" rtl="0">
            <a:lnSpc>
              <a:spcPct val="90000"/>
            </a:lnSpc>
            <a:spcBef>
              <a:spcPct val="0"/>
            </a:spcBef>
            <a:spcAft>
              <a:spcPct val="20000"/>
            </a:spcAft>
            <a:buChar char="••"/>
          </a:pPr>
          <a:r>
            <a:rPr lang="en-US" sz="2200" kern="1200" smtClean="0"/>
            <a:t>Eliciting patient / family perspective and behavior change</a:t>
          </a:r>
          <a:endParaRPr lang="en-US" sz="2200" kern="1200"/>
        </a:p>
      </dsp:txBody>
      <dsp:txXfrm>
        <a:off x="0" y="729013"/>
        <a:ext cx="8703732" cy="1506960"/>
      </dsp:txXfrm>
    </dsp:sp>
    <dsp:sp modelId="{9A1500A2-6E70-994E-92DD-5163F58AC58E}">
      <dsp:nvSpPr>
        <dsp:cNvPr id="0" name=""/>
        <dsp:cNvSpPr/>
      </dsp:nvSpPr>
      <dsp:spPr>
        <a:xfrm>
          <a:off x="0" y="2235973"/>
          <a:ext cx="8703732" cy="671580"/>
        </a:xfrm>
        <a:prstGeom prst="roundRect">
          <a:avLst/>
        </a:prstGeom>
        <a:gradFill rotWithShape="0">
          <a:gsLst>
            <a:gs pos="0">
              <a:schemeClr val="accent1">
                <a:hueOff val="0"/>
                <a:satOff val="0"/>
                <a:lumOff val="0"/>
                <a:alphaOff val="0"/>
                <a:shade val="60000"/>
                <a:satMod val="130000"/>
              </a:schemeClr>
            </a:gs>
            <a:gs pos="100000">
              <a:schemeClr val="accent1">
                <a:hueOff val="0"/>
                <a:satOff val="0"/>
                <a:lumOff val="0"/>
                <a:alphaOff val="0"/>
                <a:shade val="94000"/>
                <a:satMod val="135000"/>
              </a:schemeClr>
            </a:gs>
          </a:gsLst>
          <a:lin ang="16200000" scaled="0"/>
        </a:gradFill>
        <a:ln>
          <a:noFill/>
        </a:ln>
        <a:effectLst>
          <a:innerShdw blurRad="38100" dist="12700" dir="5400000">
            <a:srgbClr val="FFFFFF">
              <a:alpha val="75000"/>
            </a:srgbClr>
          </a:innerShdw>
          <a:outerShdw blurRad="88900" dist="50800" dir="5400000" sx="102000" sy="102000" algn="tr" rotWithShape="0">
            <a:srgbClr val="80808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en-US" sz="2800" kern="1200" dirty="0" smtClean="0">
              <a:solidFill>
                <a:srgbClr val="3F1D97"/>
              </a:solidFill>
            </a:rPr>
            <a:t>Use as much direct observation as possible:</a:t>
          </a:r>
          <a:endParaRPr lang="en-US" sz="2800" kern="1200" dirty="0">
            <a:solidFill>
              <a:srgbClr val="3F1D97"/>
            </a:solidFill>
          </a:endParaRPr>
        </a:p>
      </dsp:txBody>
      <dsp:txXfrm>
        <a:off x="32784" y="2268757"/>
        <a:ext cx="8638164" cy="606012"/>
      </dsp:txXfrm>
    </dsp:sp>
    <dsp:sp modelId="{87535B7A-D2D7-0243-8576-8C3BDEE4400F}">
      <dsp:nvSpPr>
        <dsp:cNvPr id="0" name=""/>
        <dsp:cNvSpPr/>
      </dsp:nvSpPr>
      <dsp:spPr>
        <a:xfrm>
          <a:off x="0" y="2907553"/>
          <a:ext cx="8703732" cy="11302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6343" tIns="35560" rIns="199136" bIns="35560" numCol="1" spcCol="1270" anchor="t" anchorCtr="0">
          <a:noAutofit/>
        </a:bodyPr>
        <a:lstStyle/>
        <a:p>
          <a:pPr marL="228600" lvl="1" indent="-228600" algn="l" defTabSz="977900" rtl="0">
            <a:lnSpc>
              <a:spcPct val="90000"/>
            </a:lnSpc>
            <a:spcBef>
              <a:spcPct val="0"/>
            </a:spcBef>
            <a:spcAft>
              <a:spcPct val="20000"/>
            </a:spcAft>
            <a:buChar char="••"/>
          </a:pPr>
          <a:r>
            <a:rPr lang="en-US" sz="2200" kern="1200" smtClean="0"/>
            <a:t>Of and by peers</a:t>
          </a:r>
          <a:endParaRPr lang="en-US" sz="2200" kern="1200"/>
        </a:p>
        <a:p>
          <a:pPr marL="228600" lvl="1" indent="-228600" algn="l" defTabSz="977900" rtl="0">
            <a:lnSpc>
              <a:spcPct val="90000"/>
            </a:lnSpc>
            <a:spcBef>
              <a:spcPct val="0"/>
            </a:spcBef>
            <a:spcAft>
              <a:spcPct val="20000"/>
            </a:spcAft>
            <a:buChar char="••"/>
          </a:pPr>
          <a:r>
            <a:rPr lang="en-US" sz="2200" kern="1200" smtClean="0"/>
            <a:t>Of and by Faculty</a:t>
          </a:r>
          <a:endParaRPr lang="en-US" sz="2200" kern="1200"/>
        </a:p>
        <a:p>
          <a:pPr marL="228600" lvl="1" indent="-228600" algn="l" defTabSz="977900" rtl="0">
            <a:lnSpc>
              <a:spcPct val="90000"/>
            </a:lnSpc>
            <a:spcBef>
              <a:spcPct val="0"/>
            </a:spcBef>
            <a:spcAft>
              <a:spcPct val="20000"/>
            </a:spcAft>
            <a:buChar char="••"/>
          </a:pPr>
          <a:r>
            <a:rPr lang="en-US" sz="2200" kern="1200" smtClean="0"/>
            <a:t>Regular behavioral scientist observation</a:t>
          </a:r>
          <a:endParaRPr lang="en-US" sz="2200" kern="1200"/>
        </a:p>
      </dsp:txBody>
      <dsp:txXfrm>
        <a:off x="0" y="2907553"/>
        <a:ext cx="8703732" cy="1130220"/>
      </dsp:txXfrm>
    </dsp:sp>
    <dsp:sp modelId="{194F97A7-40B3-B048-B5F7-9BB88823E963}">
      <dsp:nvSpPr>
        <dsp:cNvPr id="0" name=""/>
        <dsp:cNvSpPr/>
      </dsp:nvSpPr>
      <dsp:spPr>
        <a:xfrm>
          <a:off x="0" y="4037773"/>
          <a:ext cx="8703732" cy="671580"/>
        </a:xfrm>
        <a:prstGeom prst="roundRect">
          <a:avLst/>
        </a:prstGeom>
        <a:gradFill rotWithShape="0">
          <a:gsLst>
            <a:gs pos="0">
              <a:schemeClr val="accent1">
                <a:hueOff val="0"/>
                <a:satOff val="0"/>
                <a:lumOff val="0"/>
                <a:alphaOff val="0"/>
                <a:shade val="60000"/>
                <a:satMod val="130000"/>
              </a:schemeClr>
            </a:gs>
            <a:gs pos="100000">
              <a:schemeClr val="accent1">
                <a:hueOff val="0"/>
                <a:satOff val="0"/>
                <a:lumOff val="0"/>
                <a:alphaOff val="0"/>
                <a:shade val="94000"/>
                <a:satMod val="135000"/>
              </a:schemeClr>
            </a:gs>
          </a:gsLst>
          <a:lin ang="16200000" scaled="0"/>
        </a:gradFill>
        <a:ln>
          <a:noFill/>
        </a:ln>
        <a:effectLst>
          <a:innerShdw blurRad="38100" dist="12700" dir="5400000">
            <a:srgbClr val="FFFFFF">
              <a:alpha val="75000"/>
            </a:srgbClr>
          </a:innerShdw>
          <a:outerShdw blurRad="88900" dist="50800" dir="5400000" sx="102000" sy="102000" algn="tr" rotWithShape="0">
            <a:srgbClr val="80808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en-US" sz="2800" kern="1200" dirty="0" smtClean="0">
              <a:solidFill>
                <a:srgbClr val="3F1D97"/>
              </a:solidFill>
            </a:rPr>
            <a:t>Plan longer workshops to:</a:t>
          </a:r>
          <a:endParaRPr lang="en-US" sz="2800" kern="1200" dirty="0">
            <a:solidFill>
              <a:srgbClr val="3F1D97"/>
            </a:solidFill>
          </a:endParaRPr>
        </a:p>
      </dsp:txBody>
      <dsp:txXfrm>
        <a:off x="32784" y="4070557"/>
        <a:ext cx="8638164" cy="606012"/>
      </dsp:txXfrm>
    </dsp:sp>
    <dsp:sp modelId="{6B9BBE0B-3E8F-534E-A74A-39B985F11C37}">
      <dsp:nvSpPr>
        <dsp:cNvPr id="0" name=""/>
        <dsp:cNvSpPr/>
      </dsp:nvSpPr>
      <dsp:spPr>
        <a:xfrm>
          <a:off x="0" y="4709353"/>
          <a:ext cx="8703732" cy="753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6343" tIns="35560" rIns="199136" bIns="35560" numCol="1" spcCol="1270" anchor="t" anchorCtr="0">
          <a:noAutofit/>
        </a:bodyPr>
        <a:lstStyle/>
        <a:p>
          <a:pPr marL="228600" lvl="1" indent="-228600" algn="l" defTabSz="977900" rtl="0">
            <a:lnSpc>
              <a:spcPct val="90000"/>
            </a:lnSpc>
            <a:spcBef>
              <a:spcPct val="0"/>
            </a:spcBef>
            <a:spcAft>
              <a:spcPct val="20000"/>
            </a:spcAft>
            <a:buChar char="••"/>
          </a:pPr>
          <a:r>
            <a:rPr lang="en-US" sz="2200" kern="1200" smtClean="0"/>
            <a:t>Create common and better videos and critque</a:t>
          </a:r>
          <a:endParaRPr lang="en-US" sz="2200" kern="1200"/>
        </a:p>
        <a:p>
          <a:pPr marL="228600" lvl="1" indent="-228600" algn="l" defTabSz="977900" rtl="0">
            <a:lnSpc>
              <a:spcPct val="90000"/>
            </a:lnSpc>
            <a:spcBef>
              <a:spcPct val="0"/>
            </a:spcBef>
            <a:spcAft>
              <a:spcPct val="20000"/>
            </a:spcAft>
            <a:buChar char="••"/>
          </a:pPr>
          <a:r>
            <a:rPr lang="en-US" sz="2200" kern="1200" smtClean="0"/>
            <a:t>Discuss challenges</a:t>
          </a:r>
          <a:endParaRPr lang="en-US" sz="2200" kern="1200"/>
        </a:p>
      </dsp:txBody>
      <dsp:txXfrm>
        <a:off x="0" y="4709353"/>
        <a:ext cx="8703732" cy="753480"/>
      </dsp:txXfrm>
    </dsp:sp>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B191FC-FF58-8E4C-BA60-2FB5EE434C9B}">
      <dsp:nvSpPr>
        <dsp:cNvPr id="0" name=""/>
        <dsp:cNvSpPr/>
      </dsp:nvSpPr>
      <dsp:spPr>
        <a:xfrm>
          <a:off x="6786" y="111720"/>
          <a:ext cx="4818458" cy="4818458"/>
        </a:xfrm>
        <a:prstGeom prst="ellipse">
          <a:avLst/>
        </a:prstGeom>
        <a:gradFill rotWithShape="0">
          <a:gsLst>
            <a:gs pos="0">
              <a:schemeClr val="accent4">
                <a:alpha val="50000"/>
                <a:hueOff val="0"/>
                <a:satOff val="0"/>
                <a:lumOff val="0"/>
                <a:alphaOff val="0"/>
                <a:shade val="60000"/>
                <a:satMod val="130000"/>
              </a:schemeClr>
            </a:gs>
            <a:gs pos="100000">
              <a:schemeClr val="accent4">
                <a:alpha val="50000"/>
                <a:hueOff val="0"/>
                <a:satOff val="0"/>
                <a:lumOff val="0"/>
                <a:alphaOff val="0"/>
                <a:shade val="94000"/>
                <a:satMod val="135000"/>
              </a:schemeClr>
            </a:gs>
          </a:gsLst>
          <a:lin ang="162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265176" tIns="36830" rIns="265176" bIns="36830" numCol="1" spcCol="1270" anchor="ctr" anchorCtr="1">
          <a:noAutofit/>
        </a:bodyPr>
        <a:lstStyle/>
        <a:p>
          <a:pPr lvl="0" algn="l" defTabSz="1289050">
            <a:lnSpc>
              <a:spcPct val="90000"/>
            </a:lnSpc>
            <a:spcBef>
              <a:spcPct val="0"/>
            </a:spcBef>
            <a:spcAft>
              <a:spcPct val="35000"/>
            </a:spcAft>
          </a:pPr>
          <a:r>
            <a:rPr lang="en-US" sz="2900" b="1" u="sng" kern="1200" dirty="0" smtClean="0"/>
            <a:t>Common</a:t>
          </a:r>
          <a:r>
            <a:rPr lang="en-US" sz="2900" kern="1200" dirty="0" smtClean="0"/>
            <a:t> Missing core skills</a:t>
          </a:r>
          <a:endParaRPr lang="en-US" sz="2900" kern="1200" dirty="0"/>
        </a:p>
        <a:p>
          <a:pPr marL="228600" lvl="1" indent="-228600" algn="l" defTabSz="1022350">
            <a:lnSpc>
              <a:spcPct val="90000"/>
            </a:lnSpc>
            <a:spcBef>
              <a:spcPct val="0"/>
            </a:spcBef>
            <a:spcAft>
              <a:spcPct val="15000"/>
            </a:spcAft>
            <a:buChar char="••"/>
          </a:pPr>
          <a:r>
            <a:rPr lang="en-US" sz="2300" kern="1200" dirty="0" smtClean="0"/>
            <a:t>Should </a:t>
          </a:r>
          <a:r>
            <a:rPr lang="en-US" sz="2300" u="sng" kern="1200" dirty="0" smtClean="0"/>
            <a:t>not</a:t>
          </a:r>
          <a:r>
            <a:rPr lang="en-US" sz="2300" kern="1200" dirty="0" smtClean="0"/>
            <a:t> be bad caricature</a:t>
          </a:r>
          <a:endParaRPr lang="en-US" sz="2300" kern="1200" dirty="0"/>
        </a:p>
        <a:p>
          <a:pPr marL="228600" lvl="1" indent="-228600" algn="l" defTabSz="1022350">
            <a:lnSpc>
              <a:spcPct val="90000"/>
            </a:lnSpc>
            <a:spcBef>
              <a:spcPct val="0"/>
            </a:spcBef>
            <a:spcAft>
              <a:spcPct val="15000"/>
            </a:spcAft>
            <a:buChar char="••"/>
          </a:pPr>
          <a:r>
            <a:rPr lang="en-US" sz="2300" kern="1200" dirty="0" smtClean="0"/>
            <a:t>Better if observer rates it and doesn’t see much to improve</a:t>
          </a:r>
          <a:endParaRPr lang="en-US" sz="2300" kern="1200" dirty="0"/>
        </a:p>
      </dsp:txBody>
      <dsp:txXfrm>
        <a:off x="712433" y="817367"/>
        <a:ext cx="3407164" cy="3407164"/>
      </dsp:txXfrm>
    </dsp:sp>
    <dsp:sp modelId="{2E21C27E-F878-EC46-9ECD-9B36FDD1B60E}">
      <dsp:nvSpPr>
        <dsp:cNvPr id="0" name=""/>
        <dsp:cNvSpPr/>
      </dsp:nvSpPr>
      <dsp:spPr>
        <a:xfrm>
          <a:off x="3861553" y="111720"/>
          <a:ext cx="4818458" cy="4818458"/>
        </a:xfrm>
        <a:prstGeom prst="ellipse">
          <a:avLst/>
        </a:prstGeom>
        <a:gradFill rotWithShape="0">
          <a:gsLst>
            <a:gs pos="0">
              <a:schemeClr val="accent4">
                <a:alpha val="50000"/>
                <a:hueOff val="-17032861"/>
                <a:satOff val="7412"/>
                <a:lumOff val="-1176"/>
                <a:alphaOff val="0"/>
                <a:shade val="60000"/>
                <a:satMod val="130000"/>
              </a:schemeClr>
            </a:gs>
            <a:gs pos="100000">
              <a:schemeClr val="accent4">
                <a:alpha val="50000"/>
                <a:hueOff val="-17032861"/>
                <a:satOff val="7412"/>
                <a:lumOff val="-1176"/>
                <a:alphaOff val="0"/>
                <a:shade val="94000"/>
                <a:satMod val="135000"/>
              </a:schemeClr>
            </a:gs>
          </a:gsLst>
          <a:lin ang="162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265176" tIns="36830" rIns="265176" bIns="36830" numCol="1" spcCol="1270" anchor="ctr" anchorCtr="1">
          <a:noAutofit/>
        </a:bodyPr>
        <a:lstStyle/>
        <a:p>
          <a:pPr lvl="0" algn="l" defTabSz="1289050">
            <a:lnSpc>
              <a:spcPct val="90000"/>
            </a:lnSpc>
            <a:spcBef>
              <a:spcPct val="0"/>
            </a:spcBef>
            <a:spcAft>
              <a:spcPts val="576"/>
            </a:spcAft>
          </a:pPr>
          <a:r>
            <a:rPr lang="en-US" sz="2900" b="1" u="sng" kern="1200" dirty="0" smtClean="0"/>
            <a:t>Better</a:t>
          </a:r>
        </a:p>
        <a:p>
          <a:pPr lvl="0" algn="l" defTabSz="1289050">
            <a:lnSpc>
              <a:spcPct val="90000"/>
            </a:lnSpc>
            <a:spcBef>
              <a:spcPct val="0"/>
            </a:spcBef>
            <a:spcAft>
              <a:spcPts val="576"/>
            </a:spcAft>
          </a:pPr>
          <a:r>
            <a:rPr lang="en-US" sz="2900" kern="1200" dirty="0" smtClean="0"/>
            <a:t>Re-create the scenario but with core skills</a:t>
          </a:r>
          <a:endParaRPr lang="en-US" sz="2900" kern="1200" dirty="0"/>
        </a:p>
        <a:p>
          <a:pPr marL="228600" lvl="1" indent="-228600" algn="l" defTabSz="1022350">
            <a:lnSpc>
              <a:spcPct val="90000"/>
            </a:lnSpc>
            <a:spcBef>
              <a:spcPct val="0"/>
            </a:spcBef>
            <a:spcAft>
              <a:spcPct val="15000"/>
            </a:spcAft>
            <a:buChar char="••"/>
          </a:pPr>
          <a:r>
            <a:rPr lang="en-US" sz="2300" kern="1200" dirty="0" smtClean="0"/>
            <a:t>Should be better, but not perfect</a:t>
          </a:r>
          <a:endParaRPr lang="en-US" sz="2300" kern="1200" dirty="0"/>
        </a:p>
        <a:p>
          <a:pPr marL="228600" lvl="1" indent="-228600" algn="l" defTabSz="1022350">
            <a:lnSpc>
              <a:spcPct val="90000"/>
            </a:lnSpc>
            <a:spcBef>
              <a:spcPct val="0"/>
            </a:spcBef>
            <a:spcAft>
              <a:spcPct val="15000"/>
            </a:spcAft>
            <a:buChar char="••"/>
          </a:pPr>
          <a:r>
            <a:rPr lang="en-US" sz="2300" kern="1200" dirty="0" smtClean="0"/>
            <a:t>Make both videos the same length</a:t>
          </a:r>
          <a:endParaRPr lang="en-US" sz="2300" kern="1200" dirty="0"/>
        </a:p>
      </dsp:txBody>
      <dsp:txXfrm>
        <a:off x="4567200" y="817367"/>
        <a:ext cx="3407164" cy="3407164"/>
      </dsp:txXfrm>
    </dsp:sp>
  </dsp:spTree>
</dsp:drawing>
</file>

<file path=ppt/diagrams/drawing2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C7A39D-6D8C-1A41-8430-ABC9FB73D14E}">
      <dsp:nvSpPr>
        <dsp:cNvPr id="0" name=""/>
        <dsp:cNvSpPr/>
      </dsp:nvSpPr>
      <dsp:spPr>
        <a:xfrm>
          <a:off x="0" y="15544"/>
          <a:ext cx="8241242" cy="936000"/>
        </a:xfrm>
        <a:prstGeom prst="roundRect">
          <a:avLst/>
        </a:prstGeom>
        <a:gradFill rotWithShape="0">
          <a:gsLst>
            <a:gs pos="0">
              <a:schemeClr val="accent3">
                <a:hueOff val="0"/>
                <a:satOff val="0"/>
                <a:lumOff val="0"/>
                <a:alphaOff val="0"/>
                <a:tint val="100000"/>
                <a:shade val="60000"/>
                <a:satMod val="130000"/>
              </a:schemeClr>
            </a:gs>
            <a:gs pos="100000">
              <a:schemeClr val="accent3">
                <a:hueOff val="0"/>
                <a:satOff val="0"/>
                <a:lumOff val="0"/>
                <a:alphaOff val="0"/>
                <a:tint val="100000"/>
                <a:shade val="94000"/>
                <a:satMod val="135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en-US" sz="2200" kern="1200" dirty="0" smtClean="0">
              <a:solidFill>
                <a:srgbClr val="FFFFFF"/>
              </a:solidFill>
            </a:rPr>
            <a:t>Repeated practice, feedback, and reflection are essential</a:t>
          </a:r>
          <a:endParaRPr lang="en-US" sz="2200" kern="1200" dirty="0">
            <a:solidFill>
              <a:srgbClr val="FFFFFF"/>
            </a:solidFill>
          </a:endParaRPr>
        </a:p>
      </dsp:txBody>
      <dsp:txXfrm>
        <a:off x="45692" y="61236"/>
        <a:ext cx="8149858" cy="844616"/>
      </dsp:txXfrm>
    </dsp:sp>
    <dsp:sp modelId="{7D6B6B9A-DF16-7343-A116-71AC1855B834}">
      <dsp:nvSpPr>
        <dsp:cNvPr id="0" name=""/>
        <dsp:cNvSpPr/>
      </dsp:nvSpPr>
      <dsp:spPr>
        <a:xfrm>
          <a:off x="0" y="1095544"/>
          <a:ext cx="8241242" cy="936000"/>
        </a:xfrm>
        <a:prstGeom prst="roundRect">
          <a:avLst/>
        </a:prstGeom>
        <a:gradFill rotWithShape="0">
          <a:gsLst>
            <a:gs pos="0">
              <a:schemeClr val="accent3">
                <a:hueOff val="544962"/>
                <a:satOff val="-3984"/>
                <a:lumOff val="-7908"/>
                <a:alphaOff val="0"/>
                <a:tint val="100000"/>
                <a:shade val="60000"/>
                <a:satMod val="130000"/>
              </a:schemeClr>
            </a:gs>
            <a:gs pos="100000">
              <a:schemeClr val="accent3">
                <a:hueOff val="544962"/>
                <a:satOff val="-3984"/>
                <a:lumOff val="-7908"/>
                <a:alphaOff val="0"/>
                <a:tint val="100000"/>
                <a:shade val="94000"/>
                <a:satMod val="135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en-US" sz="2200" kern="1200" smtClean="0">
              <a:solidFill>
                <a:srgbClr val="FFFFFF"/>
              </a:solidFill>
            </a:rPr>
            <a:t>Skill differentiation precedes integration</a:t>
          </a:r>
          <a:endParaRPr lang="en-US" sz="2200" kern="1200">
            <a:solidFill>
              <a:srgbClr val="FFFFFF"/>
            </a:solidFill>
          </a:endParaRPr>
        </a:p>
      </dsp:txBody>
      <dsp:txXfrm>
        <a:off x="45692" y="1141236"/>
        <a:ext cx="8149858" cy="844616"/>
      </dsp:txXfrm>
    </dsp:sp>
    <dsp:sp modelId="{50A2E19B-6F1C-9B48-9F8D-FA08412B20B2}">
      <dsp:nvSpPr>
        <dsp:cNvPr id="0" name=""/>
        <dsp:cNvSpPr/>
      </dsp:nvSpPr>
      <dsp:spPr>
        <a:xfrm>
          <a:off x="0" y="2031544"/>
          <a:ext cx="8241242" cy="828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659" tIns="27940" rIns="156464" bIns="27940" numCol="1" spcCol="1270" anchor="t" anchorCtr="0">
          <a:noAutofit/>
        </a:bodyPr>
        <a:lstStyle/>
        <a:p>
          <a:pPr marL="228600" lvl="1" indent="-228600" algn="l" defTabSz="977900" rtl="0">
            <a:lnSpc>
              <a:spcPct val="90000"/>
            </a:lnSpc>
            <a:spcBef>
              <a:spcPct val="0"/>
            </a:spcBef>
            <a:spcAft>
              <a:spcPct val="20000"/>
            </a:spcAft>
            <a:buChar char="••"/>
          </a:pPr>
          <a:r>
            <a:rPr lang="en-US" sz="2200" kern="1200" dirty="0" smtClean="0">
              <a:solidFill>
                <a:srgbClr val="FFFFFF"/>
              </a:solidFill>
            </a:rPr>
            <a:t>Use specific language to avoid “art of medicine” mentality</a:t>
          </a:r>
          <a:endParaRPr lang="en-US" sz="2200" kern="1200" dirty="0">
            <a:solidFill>
              <a:srgbClr val="FFFFFF"/>
            </a:solidFill>
          </a:endParaRPr>
        </a:p>
      </dsp:txBody>
      <dsp:txXfrm>
        <a:off x="0" y="2031544"/>
        <a:ext cx="8241242" cy="828000"/>
      </dsp:txXfrm>
    </dsp:sp>
    <dsp:sp modelId="{2C4EC739-495E-E74E-9A93-519936299240}">
      <dsp:nvSpPr>
        <dsp:cNvPr id="0" name=""/>
        <dsp:cNvSpPr/>
      </dsp:nvSpPr>
      <dsp:spPr>
        <a:xfrm>
          <a:off x="0" y="2859544"/>
          <a:ext cx="8241242" cy="936000"/>
        </a:xfrm>
        <a:prstGeom prst="roundRect">
          <a:avLst/>
        </a:prstGeom>
        <a:gradFill rotWithShape="0">
          <a:gsLst>
            <a:gs pos="0">
              <a:schemeClr val="accent3">
                <a:hueOff val="1089923"/>
                <a:satOff val="-7967"/>
                <a:lumOff val="-15817"/>
                <a:alphaOff val="0"/>
                <a:tint val="100000"/>
                <a:shade val="60000"/>
                <a:satMod val="130000"/>
              </a:schemeClr>
            </a:gs>
            <a:gs pos="100000">
              <a:schemeClr val="accent3">
                <a:hueOff val="1089923"/>
                <a:satOff val="-7967"/>
                <a:lumOff val="-15817"/>
                <a:alphaOff val="0"/>
                <a:tint val="100000"/>
                <a:shade val="94000"/>
                <a:satMod val="135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en-US" sz="2200" kern="1200" dirty="0" smtClean="0">
              <a:solidFill>
                <a:srgbClr val="FFFFFF"/>
              </a:solidFill>
            </a:rPr>
            <a:t>Use faculty and peers for direct observation to build everyone’s observer self and maximize feedback</a:t>
          </a:r>
          <a:endParaRPr lang="en-US" sz="2200" kern="1200" dirty="0">
            <a:solidFill>
              <a:srgbClr val="FFFFFF"/>
            </a:solidFill>
          </a:endParaRPr>
        </a:p>
      </dsp:txBody>
      <dsp:txXfrm>
        <a:off x="45692" y="2905236"/>
        <a:ext cx="8149858" cy="844616"/>
      </dsp:txXfrm>
    </dsp:sp>
    <dsp:sp modelId="{BC9315B0-8508-3944-87FA-5B7D96478C71}">
      <dsp:nvSpPr>
        <dsp:cNvPr id="0" name=""/>
        <dsp:cNvSpPr/>
      </dsp:nvSpPr>
      <dsp:spPr>
        <a:xfrm>
          <a:off x="0" y="3939544"/>
          <a:ext cx="8241242" cy="936000"/>
        </a:xfrm>
        <a:prstGeom prst="roundRect">
          <a:avLst/>
        </a:prstGeom>
        <a:gradFill rotWithShape="0">
          <a:gsLst>
            <a:gs pos="0">
              <a:schemeClr val="accent3">
                <a:hueOff val="1634885"/>
                <a:satOff val="-11951"/>
                <a:lumOff val="-23725"/>
                <a:alphaOff val="0"/>
                <a:tint val="100000"/>
                <a:shade val="60000"/>
                <a:satMod val="130000"/>
              </a:schemeClr>
            </a:gs>
            <a:gs pos="100000">
              <a:schemeClr val="accent3">
                <a:hueOff val="1634885"/>
                <a:satOff val="-11951"/>
                <a:lumOff val="-23725"/>
                <a:alphaOff val="0"/>
                <a:tint val="100000"/>
                <a:shade val="94000"/>
                <a:satMod val="135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en-US" sz="2200" kern="1200" smtClean="0">
              <a:solidFill>
                <a:srgbClr val="FFFFFF"/>
              </a:solidFill>
            </a:rPr>
            <a:t>Focus on time management to reduce clinician anxiety and help make the best use of time.</a:t>
          </a:r>
          <a:endParaRPr lang="en-US" sz="2200" kern="1200">
            <a:solidFill>
              <a:srgbClr val="FFFFFF"/>
            </a:solidFill>
          </a:endParaRPr>
        </a:p>
      </dsp:txBody>
      <dsp:txXfrm>
        <a:off x="45692" y="3985236"/>
        <a:ext cx="8149858" cy="84461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8DCD34-AEC4-8549-AA5D-CE244A235090}">
      <dsp:nvSpPr>
        <dsp:cNvPr id="0" name=""/>
        <dsp:cNvSpPr/>
      </dsp:nvSpPr>
      <dsp:spPr>
        <a:xfrm rot="10800000">
          <a:off x="2970783" y="0"/>
          <a:ext cx="5766816" cy="1092200"/>
        </a:xfrm>
        <a:prstGeom prst="nonIsoscelesTrapezoid">
          <a:avLst>
            <a:gd name="adj1" fmla="val 0"/>
            <a:gd name="adj2" fmla="val 68000"/>
          </a:avLst>
        </a:prstGeom>
        <a:solidFill>
          <a:schemeClr val="lt1">
            <a:alpha val="90000"/>
            <a:hueOff val="0"/>
            <a:satOff val="0"/>
            <a:lumOff val="0"/>
            <a:alphaOff val="0"/>
          </a:schemeClr>
        </a:solidFill>
        <a:ln w="19050" cap="flat" cmpd="sng" algn="ctr">
          <a:solidFill>
            <a:schemeClr val="accent3">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228600" lvl="1" indent="-228600" algn="l" defTabSz="1066800" rtl="0">
            <a:lnSpc>
              <a:spcPct val="90000"/>
            </a:lnSpc>
            <a:spcBef>
              <a:spcPct val="0"/>
            </a:spcBef>
            <a:spcAft>
              <a:spcPct val="15000"/>
            </a:spcAft>
            <a:buChar char="••"/>
          </a:pPr>
          <a:r>
            <a:rPr lang="en-US" sz="2400" kern="1200" dirty="0" smtClean="0"/>
            <a:t>Faculty observation (with real patients)</a:t>
          </a:r>
          <a:endParaRPr lang="en-US" sz="2400" kern="1200" dirty="0"/>
        </a:p>
      </dsp:txBody>
      <dsp:txXfrm rot="10800000">
        <a:off x="3713480" y="0"/>
        <a:ext cx="5024120" cy="1092200"/>
      </dsp:txXfrm>
    </dsp:sp>
    <dsp:sp modelId="{F8C21587-293E-164E-BDF1-CE70561B95DA}">
      <dsp:nvSpPr>
        <dsp:cNvPr id="0" name=""/>
        <dsp:cNvSpPr/>
      </dsp:nvSpPr>
      <dsp:spPr>
        <a:xfrm>
          <a:off x="2228088" y="0"/>
          <a:ext cx="1485391" cy="1092200"/>
        </a:xfrm>
        <a:prstGeom prst="trapezoid">
          <a:avLst>
            <a:gd name="adj" fmla="val 68000"/>
          </a:avLst>
        </a:prstGeom>
        <a:gradFill rotWithShape="0">
          <a:gsLst>
            <a:gs pos="0">
              <a:schemeClr val="accent3">
                <a:hueOff val="0"/>
                <a:satOff val="0"/>
                <a:lumOff val="0"/>
                <a:alphaOff val="0"/>
                <a:shade val="60000"/>
                <a:satMod val="130000"/>
              </a:schemeClr>
            </a:gs>
            <a:gs pos="100000">
              <a:schemeClr val="accent3">
                <a:hueOff val="0"/>
                <a:satOff val="0"/>
                <a:lumOff val="0"/>
                <a:alphaOff val="0"/>
                <a:shade val="94000"/>
                <a:satMod val="135000"/>
              </a:schemeClr>
            </a:gs>
          </a:gsLst>
          <a:lin ang="16200000" scaled="0"/>
        </a:gradFill>
        <a:ln>
          <a:noFill/>
        </a:ln>
        <a:effectLst>
          <a:innerShdw blurRad="38100" dist="12700" dir="5400000">
            <a:srgbClr val="FFFFFF">
              <a:alpha val="75000"/>
            </a:srgbClr>
          </a:innerShdw>
          <a:outerShdw blurRad="88900" dist="50800" dir="5400000" sx="102000" sy="102000" algn="tr" rotWithShape="0">
            <a:srgbClr val="80808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rtl="0">
            <a:lnSpc>
              <a:spcPct val="90000"/>
            </a:lnSpc>
            <a:spcBef>
              <a:spcPct val="0"/>
            </a:spcBef>
            <a:spcAft>
              <a:spcPct val="35000"/>
            </a:spcAft>
          </a:pPr>
          <a:endParaRPr lang="en-US" sz="2800" kern="1200" dirty="0" smtClean="0"/>
        </a:p>
        <a:p>
          <a:pPr lvl="0" algn="ctr" defTabSz="1244600" rtl="0">
            <a:lnSpc>
              <a:spcPct val="90000"/>
            </a:lnSpc>
            <a:spcBef>
              <a:spcPct val="0"/>
            </a:spcBef>
            <a:spcAft>
              <a:spcPct val="35000"/>
            </a:spcAft>
          </a:pPr>
          <a:r>
            <a:rPr lang="en-US" sz="3600" kern="1200" dirty="0" smtClean="0"/>
            <a:t>Does</a:t>
          </a:r>
          <a:endParaRPr lang="en-US" sz="3600" kern="1200" dirty="0"/>
        </a:p>
      </dsp:txBody>
      <dsp:txXfrm>
        <a:off x="2228088" y="0"/>
        <a:ext cx="1485391" cy="1092200"/>
      </dsp:txXfrm>
    </dsp:sp>
    <dsp:sp modelId="{27A9A8F6-CBD4-DD48-945B-E7381E3D75F3}">
      <dsp:nvSpPr>
        <dsp:cNvPr id="0" name=""/>
        <dsp:cNvSpPr/>
      </dsp:nvSpPr>
      <dsp:spPr>
        <a:xfrm rot="10800000">
          <a:off x="3713480" y="1092200"/>
          <a:ext cx="5024120" cy="1092200"/>
        </a:xfrm>
        <a:prstGeom prst="nonIsoscelesTrapezoid">
          <a:avLst>
            <a:gd name="adj1" fmla="val 0"/>
            <a:gd name="adj2" fmla="val 68000"/>
          </a:avLst>
        </a:prstGeom>
        <a:solidFill>
          <a:schemeClr val="lt1">
            <a:alpha val="90000"/>
            <a:hueOff val="0"/>
            <a:satOff val="0"/>
            <a:lumOff val="0"/>
            <a:alphaOff val="0"/>
          </a:schemeClr>
        </a:solidFill>
        <a:ln w="19050" cap="flat" cmpd="sng" algn="ctr">
          <a:solidFill>
            <a:schemeClr val="accent3">
              <a:hueOff val="544962"/>
              <a:satOff val="-3984"/>
              <a:lumOff val="-7908"/>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228600" lvl="1" indent="-228600" algn="l" defTabSz="1066800" rtl="0">
            <a:lnSpc>
              <a:spcPct val="90000"/>
            </a:lnSpc>
            <a:spcBef>
              <a:spcPct val="0"/>
            </a:spcBef>
            <a:spcAft>
              <a:spcPct val="15000"/>
            </a:spcAft>
            <a:buChar char="••"/>
          </a:pPr>
          <a:r>
            <a:rPr lang="en-US" sz="2400" kern="1200" dirty="0" smtClean="0"/>
            <a:t>Standardized patients</a:t>
          </a:r>
          <a:endParaRPr lang="en-US" sz="2400" kern="1200" dirty="0"/>
        </a:p>
      </dsp:txBody>
      <dsp:txXfrm rot="10800000">
        <a:off x="4456175" y="1092200"/>
        <a:ext cx="4281424" cy="1092200"/>
      </dsp:txXfrm>
    </dsp:sp>
    <dsp:sp modelId="{68EE0B50-5DD7-1048-8F85-D5570018F232}">
      <dsp:nvSpPr>
        <dsp:cNvPr id="0" name=""/>
        <dsp:cNvSpPr/>
      </dsp:nvSpPr>
      <dsp:spPr>
        <a:xfrm>
          <a:off x="1485391" y="1092200"/>
          <a:ext cx="2970783" cy="1092200"/>
        </a:xfrm>
        <a:prstGeom prst="trapezoid">
          <a:avLst>
            <a:gd name="adj" fmla="val 68000"/>
          </a:avLst>
        </a:prstGeom>
        <a:gradFill rotWithShape="0">
          <a:gsLst>
            <a:gs pos="0">
              <a:schemeClr val="accent3">
                <a:hueOff val="544962"/>
                <a:satOff val="-3984"/>
                <a:lumOff val="-7908"/>
                <a:alphaOff val="0"/>
                <a:shade val="60000"/>
                <a:satMod val="130000"/>
              </a:schemeClr>
            </a:gs>
            <a:gs pos="100000">
              <a:schemeClr val="accent3">
                <a:hueOff val="544962"/>
                <a:satOff val="-3984"/>
                <a:lumOff val="-7908"/>
                <a:alphaOff val="0"/>
                <a:shade val="94000"/>
                <a:satMod val="135000"/>
              </a:schemeClr>
            </a:gs>
          </a:gsLst>
          <a:lin ang="16200000" scaled="0"/>
        </a:gradFill>
        <a:ln>
          <a:noFill/>
        </a:ln>
        <a:effectLst>
          <a:innerShdw blurRad="38100" dist="12700" dir="5400000">
            <a:srgbClr val="FFFFFF">
              <a:alpha val="75000"/>
            </a:srgbClr>
          </a:innerShdw>
          <a:outerShdw blurRad="88900" dist="50800" dir="5400000" sx="102000" sy="102000" algn="tr" rotWithShape="0">
            <a:srgbClr val="80808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3180" tIns="43180" rIns="43180" bIns="43180" numCol="1" spcCol="1270" anchor="ctr" anchorCtr="0">
          <a:noAutofit/>
        </a:bodyPr>
        <a:lstStyle/>
        <a:p>
          <a:pPr lvl="0" algn="ctr" defTabSz="1511300" rtl="0">
            <a:lnSpc>
              <a:spcPct val="90000"/>
            </a:lnSpc>
            <a:spcBef>
              <a:spcPct val="0"/>
            </a:spcBef>
            <a:spcAft>
              <a:spcPct val="35000"/>
            </a:spcAft>
          </a:pPr>
          <a:r>
            <a:rPr lang="en-US" sz="3400" kern="1200" dirty="0" smtClean="0"/>
            <a:t>Shows how</a:t>
          </a:r>
          <a:endParaRPr lang="en-US" sz="3400" kern="1200" dirty="0"/>
        </a:p>
      </dsp:txBody>
      <dsp:txXfrm>
        <a:off x="2005279" y="1092200"/>
        <a:ext cx="1931009" cy="1092200"/>
      </dsp:txXfrm>
    </dsp:sp>
    <dsp:sp modelId="{3EFEECDF-81D6-8D4D-93ED-48A1F341A488}">
      <dsp:nvSpPr>
        <dsp:cNvPr id="0" name=""/>
        <dsp:cNvSpPr/>
      </dsp:nvSpPr>
      <dsp:spPr>
        <a:xfrm rot="10800000">
          <a:off x="4456176" y="2184400"/>
          <a:ext cx="4281424" cy="1092200"/>
        </a:xfrm>
        <a:prstGeom prst="nonIsoscelesTrapezoid">
          <a:avLst>
            <a:gd name="adj1" fmla="val 0"/>
            <a:gd name="adj2" fmla="val 68000"/>
          </a:avLst>
        </a:prstGeom>
        <a:solidFill>
          <a:schemeClr val="lt1">
            <a:alpha val="90000"/>
            <a:hueOff val="0"/>
            <a:satOff val="0"/>
            <a:lumOff val="0"/>
            <a:alphaOff val="0"/>
          </a:schemeClr>
        </a:solidFill>
        <a:ln w="19050" cap="flat" cmpd="sng" algn="ctr">
          <a:solidFill>
            <a:schemeClr val="accent3">
              <a:hueOff val="1089923"/>
              <a:satOff val="-7967"/>
              <a:lumOff val="-15817"/>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228600" lvl="1" indent="-228600" algn="l" defTabSz="1066800" rtl="0">
            <a:lnSpc>
              <a:spcPct val="90000"/>
            </a:lnSpc>
            <a:spcBef>
              <a:spcPct val="0"/>
            </a:spcBef>
            <a:spcAft>
              <a:spcPct val="15000"/>
            </a:spcAft>
            <a:buChar char="••"/>
          </a:pPr>
          <a:r>
            <a:rPr lang="en-US" sz="2400" kern="1200" dirty="0" smtClean="0"/>
            <a:t>Matching or critical response questioning</a:t>
          </a:r>
          <a:endParaRPr lang="en-US" sz="2400" kern="1200" dirty="0"/>
        </a:p>
      </dsp:txBody>
      <dsp:txXfrm rot="10800000">
        <a:off x="5198872" y="2184400"/>
        <a:ext cx="3538728" cy="1092200"/>
      </dsp:txXfrm>
    </dsp:sp>
    <dsp:sp modelId="{957D0856-4C7D-9D4F-8DCD-72AC51943A0E}">
      <dsp:nvSpPr>
        <dsp:cNvPr id="0" name=""/>
        <dsp:cNvSpPr/>
      </dsp:nvSpPr>
      <dsp:spPr>
        <a:xfrm>
          <a:off x="742695" y="2184400"/>
          <a:ext cx="4456176" cy="1092200"/>
        </a:xfrm>
        <a:prstGeom prst="trapezoid">
          <a:avLst>
            <a:gd name="adj" fmla="val 68000"/>
          </a:avLst>
        </a:prstGeom>
        <a:gradFill rotWithShape="0">
          <a:gsLst>
            <a:gs pos="0">
              <a:schemeClr val="accent3">
                <a:hueOff val="1089923"/>
                <a:satOff val="-7967"/>
                <a:lumOff val="-15817"/>
                <a:alphaOff val="0"/>
                <a:shade val="60000"/>
                <a:satMod val="130000"/>
              </a:schemeClr>
            </a:gs>
            <a:gs pos="100000">
              <a:schemeClr val="accent3">
                <a:hueOff val="1089923"/>
                <a:satOff val="-7967"/>
                <a:lumOff val="-15817"/>
                <a:alphaOff val="0"/>
                <a:shade val="94000"/>
                <a:satMod val="135000"/>
              </a:schemeClr>
            </a:gs>
          </a:gsLst>
          <a:lin ang="16200000" scaled="0"/>
        </a:gradFill>
        <a:ln>
          <a:noFill/>
        </a:ln>
        <a:effectLst>
          <a:innerShdw blurRad="38100" dist="12700" dir="5400000">
            <a:srgbClr val="FFFFFF">
              <a:alpha val="75000"/>
            </a:srgbClr>
          </a:innerShdw>
          <a:outerShdw blurRad="88900" dist="50800" dir="5400000" sx="102000" sy="102000" algn="tr" rotWithShape="0">
            <a:srgbClr val="80808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3180" tIns="43180" rIns="43180" bIns="43180" numCol="1" spcCol="1270" anchor="ctr" anchorCtr="0">
          <a:noAutofit/>
        </a:bodyPr>
        <a:lstStyle/>
        <a:p>
          <a:pPr lvl="0" algn="ctr" defTabSz="1511300" rtl="0">
            <a:lnSpc>
              <a:spcPct val="90000"/>
            </a:lnSpc>
            <a:spcBef>
              <a:spcPct val="0"/>
            </a:spcBef>
            <a:spcAft>
              <a:spcPct val="35000"/>
            </a:spcAft>
          </a:pPr>
          <a:r>
            <a:rPr lang="en-US" sz="3400" kern="1200" dirty="0" smtClean="0"/>
            <a:t>Knows how</a:t>
          </a:r>
          <a:endParaRPr lang="en-US" sz="3400" kern="1200" dirty="0"/>
        </a:p>
      </dsp:txBody>
      <dsp:txXfrm>
        <a:off x="1522526" y="2184400"/>
        <a:ext cx="2896514" cy="1092200"/>
      </dsp:txXfrm>
    </dsp:sp>
    <dsp:sp modelId="{4CE8ABC7-FF54-1F47-A18D-9AC036F4C5EA}">
      <dsp:nvSpPr>
        <dsp:cNvPr id="0" name=""/>
        <dsp:cNvSpPr/>
      </dsp:nvSpPr>
      <dsp:spPr>
        <a:xfrm rot="10800000">
          <a:off x="5198872" y="3276599"/>
          <a:ext cx="3538728" cy="1092200"/>
        </a:xfrm>
        <a:prstGeom prst="nonIsoscelesTrapezoid">
          <a:avLst>
            <a:gd name="adj1" fmla="val 0"/>
            <a:gd name="adj2" fmla="val 68000"/>
          </a:avLst>
        </a:prstGeom>
        <a:solidFill>
          <a:schemeClr val="lt1">
            <a:alpha val="90000"/>
            <a:hueOff val="0"/>
            <a:satOff val="0"/>
            <a:lumOff val="0"/>
            <a:alphaOff val="0"/>
          </a:schemeClr>
        </a:solidFill>
        <a:ln w="19050" cap="flat" cmpd="sng" algn="ctr">
          <a:solidFill>
            <a:schemeClr val="accent3">
              <a:hueOff val="1634885"/>
              <a:satOff val="-11951"/>
              <a:lumOff val="-23725"/>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228600" lvl="1" indent="-228600" algn="l" defTabSz="1066800" rtl="0">
            <a:lnSpc>
              <a:spcPct val="90000"/>
            </a:lnSpc>
            <a:spcBef>
              <a:spcPct val="0"/>
            </a:spcBef>
            <a:spcAft>
              <a:spcPct val="15000"/>
            </a:spcAft>
            <a:buChar char="••"/>
          </a:pPr>
          <a:r>
            <a:rPr lang="en-US" sz="2400" kern="1200" dirty="0" smtClean="0"/>
            <a:t>Multiple choice questions</a:t>
          </a:r>
          <a:endParaRPr lang="en-US" sz="2400" kern="1200" dirty="0"/>
        </a:p>
      </dsp:txBody>
      <dsp:txXfrm rot="10800000">
        <a:off x="5941567" y="3276599"/>
        <a:ext cx="2796032" cy="1092200"/>
      </dsp:txXfrm>
    </dsp:sp>
    <dsp:sp modelId="{BC511DB0-F38D-704D-A6B4-72FA4810C8E4}">
      <dsp:nvSpPr>
        <dsp:cNvPr id="0" name=""/>
        <dsp:cNvSpPr/>
      </dsp:nvSpPr>
      <dsp:spPr>
        <a:xfrm>
          <a:off x="0" y="3276599"/>
          <a:ext cx="5941567" cy="1092200"/>
        </a:xfrm>
        <a:prstGeom prst="trapezoid">
          <a:avLst>
            <a:gd name="adj" fmla="val 68000"/>
          </a:avLst>
        </a:prstGeom>
        <a:gradFill rotWithShape="0">
          <a:gsLst>
            <a:gs pos="0">
              <a:schemeClr val="accent3">
                <a:hueOff val="1634885"/>
                <a:satOff val="-11951"/>
                <a:lumOff val="-23725"/>
                <a:alphaOff val="0"/>
                <a:shade val="60000"/>
                <a:satMod val="130000"/>
              </a:schemeClr>
            </a:gs>
            <a:gs pos="100000">
              <a:schemeClr val="accent3">
                <a:hueOff val="1634885"/>
                <a:satOff val="-11951"/>
                <a:lumOff val="-23725"/>
                <a:alphaOff val="0"/>
                <a:shade val="94000"/>
                <a:satMod val="135000"/>
              </a:schemeClr>
            </a:gs>
          </a:gsLst>
          <a:lin ang="16200000" scaled="0"/>
        </a:gradFill>
        <a:ln>
          <a:noFill/>
        </a:ln>
        <a:effectLst>
          <a:innerShdw blurRad="38100" dist="12700" dir="5400000">
            <a:srgbClr val="FFFFFF">
              <a:alpha val="75000"/>
            </a:srgbClr>
          </a:innerShdw>
          <a:outerShdw blurRad="88900" dist="50800" dir="5400000" sx="102000" sy="102000" algn="tr" rotWithShape="0">
            <a:srgbClr val="80808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600200" rtl="0">
            <a:lnSpc>
              <a:spcPct val="90000"/>
            </a:lnSpc>
            <a:spcBef>
              <a:spcPct val="0"/>
            </a:spcBef>
            <a:spcAft>
              <a:spcPct val="35000"/>
            </a:spcAft>
          </a:pPr>
          <a:r>
            <a:rPr lang="en-US" sz="3600" kern="1200" dirty="0" smtClean="0"/>
            <a:t>Knows</a:t>
          </a:r>
          <a:endParaRPr lang="en-US" sz="3600" kern="1200" dirty="0"/>
        </a:p>
      </dsp:txBody>
      <dsp:txXfrm>
        <a:off x="1039774" y="3276599"/>
        <a:ext cx="3862019" cy="10922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98998E-0244-C042-93FA-A0932F691119}">
      <dsp:nvSpPr>
        <dsp:cNvPr id="0" name=""/>
        <dsp:cNvSpPr/>
      </dsp:nvSpPr>
      <dsp:spPr>
        <a:xfrm>
          <a:off x="2892963" y="7"/>
          <a:ext cx="2977065" cy="2870936"/>
        </a:xfrm>
        <a:prstGeom prst="roundRect">
          <a:avLst/>
        </a:prstGeom>
        <a:solidFill>
          <a:schemeClr val="accent3">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t" anchorCtr="0">
          <a:noAutofit/>
        </a:bodyPr>
        <a:lstStyle/>
        <a:p>
          <a:pPr lvl="0" algn="l" defTabSz="1066800" rtl="0">
            <a:lnSpc>
              <a:spcPct val="90000"/>
            </a:lnSpc>
            <a:spcBef>
              <a:spcPct val="0"/>
            </a:spcBef>
            <a:spcAft>
              <a:spcPct val="35000"/>
            </a:spcAft>
          </a:pPr>
          <a:r>
            <a:rPr lang="en-US" sz="2400" b="1" kern="1200" cap="none" spc="0" dirty="0" smtClean="0">
              <a:ln w="17780" cmpd="sng">
                <a:prstDash val="solid"/>
                <a:miter lim="800000"/>
              </a:ln>
              <a:effectLst>
                <a:outerShdw blurRad="55000" dist="50800" dir="5400000" algn="tl">
                  <a:srgbClr val="000000">
                    <a:alpha val="33000"/>
                  </a:srgbClr>
                </a:outerShdw>
              </a:effectLst>
            </a:rPr>
            <a:t>Practice</a:t>
          </a:r>
          <a:endParaRPr lang="en-US" sz="2400" kern="1200" dirty="0"/>
        </a:p>
        <a:p>
          <a:pPr marL="228600" lvl="1" indent="-228600" algn="l" defTabSz="1066800" rtl="0">
            <a:lnSpc>
              <a:spcPct val="90000"/>
            </a:lnSpc>
            <a:spcBef>
              <a:spcPct val="0"/>
            </a:spcBef>
            <a:spcAft>
              <a:spcPct val="15000"/>
            </a:spcAft>
            <a:buChar char="••"/>
          </a:pPr>
          <a:r>
            <a:rPr lang="en-US" sz="2400" kern="1200" dirty="0" smtClean="0"/>
            <a:t>Real situations</a:t>
          </a:r>
          <a:endParaRPr lang="en-US" sz="2400" kern="1200" dirty="0"/>
        </a:p>
        <a:p>
          <a:pPr marL="228600" lvl="1" indent="-228600" algn="l" defTabSz="1066800" rtl="0">
            <a:lnSpc>
              <a:spcPct val="90000"/>
            </a:lnSpc>
            <a:spcBef>
              <a:spcPct val="0"/>
            </a:spcBef>
            <a:spcAft>
              <a:spcPct val="15000"/>
            </a:spcAft>
            <a:buChar char="••"/>
          </a:pPr>
          <a:r>
            <a:rPr lang="en-US" sz="2400" kern="1200" dirty="0" smtClean="0"/>
            <a:t>Learned from expert:</a:t>
          </a:r>
          <a:endParaRPr lang="en-US" sz="2400" kern="1200" dirty="0"/>
        </a:p>
        <a:p>
          <a:pPr marL="457200" lvl="2" indent="-228600" algn="l" defTabSz="889000" rtl="0">
            <a:lnSpc>
              <a:spcPct val="90000"/>
            </a:lnSpc>
            <a:spcBef>
              <a:spcPct val="0"/>
            </a:spcBef>
            <a:spcAft>
              <a:spcPct val="15000"/>
            </a:spcAft>
            <a:buChar char="••"/>
          </a:pPr>
          <a:r>
            <a:rPr lang="en-US" sz="2000" kern="1200" dirty="0" smtClean="0"/>
            <a:t>description</a:t>
          </a:r>
          <a:endParaRPr lang="en-US" sz="2000" kern="1200" dirty="0"/>
        </a:p>
        <a:p>
          <a:pPr marL="457200" lvl="2" indent="-228600" algn="l" defTabSz="889000" rtl="0">
            <a:lnSpc>
              <a:spcPct val="90000"/>
            </a:lnSpc>
            <a:spcBef>
              <a:spcPct val="0"/>
            </a:spcBef>
            <a:spcAft>
              <a:spcPct val="15000"/>
            </a:spcAft>
            <a:buChar char="••"/>
          </a:pPr>
          <a:r>
            <a:rPr lang="en-US" sz="2000" kern="1200" dirty="0" smtClean="0"/>
            <a:t>demonstration</a:t>
          </a:r>
          <a:endParaRPr lang="en-US" sz="2000" kern="1200" dirty="0"/>
        </a:p>
      </dsp:txBody>
      <dsp:txXfrm>
        <a:off x="3033111" y="140155"/>
        <a:ext cx="2696769" cy="2590640"/>
      </dsp:txXfrm>
    </dsp:sp>
    <dsp:sp modelId="{6DAFB2A4-55E9-8D4B-B8A6-296B1427FE6E}">
      <dsp:nvSpPr>
        <dsp:cNvPr id="0" name=""/>
        <dsp:cNvSpPr/>
      </dsp:nvSpPr>
      <dsp:spPr>
        <a:xfrm>
          <a:off x="2245264" y="1625241"/>
          <a:ext cx="4339875" cy="4339875"/>
        </a:xfrm>
        <a:custGeom>
          <a:avLst/>
          <a:gdLst/>
          <a:ahLst/>
          <a:cxnLst/>
          <a:rect l="0" t="0" r="0" b="0"/>
          <a:pathLst>
            <a:path>
              <a:moveTo>
                <a:pt x="3816336" y="756431"/>
              </a:moveTo>
              <a:arcTo wR="2169937" hR="2169937" stAng="19161146" swAng="1343195"/>
            </a:path>
          </a:pathLst>
        </a:custGeom>
        <a:noFill/>
        <a:ln w="19050" cap="flat" cmpd="sng" algn="ctr">
          <a:solidFill>
            <a:schemeClr val="accent3">
              <a:hueOff val="0"/>
              <a:satOff val="0"/>
              <a:lumOff val="0"/>
              <a:alphaOff val="0"/>
            </a:schemeClr>
          </a:solidFill>
          <a:prstDash val="solid"/>
          <a:tailEnd type="arrow"/>
        </a:ln>
        <a:effectLst/>
        <a:scene3d>
          <a:camera prst="orthographicFront"/>
          <a:lightRig rig="chilly" dir="t"/>
        </a:scene3d>
        <a:sp3d z="-40000" prstMaterial="matte"/>
      </dsp:spPr>
      <dsp:style>
        <a:lnRef idx="1">
          <a:scrgbClr r="0" g="0" b="0"/>
        </a:lnRef>
        <a:fillRef idx="0">
          <a:scrgbClr r="0" g="0" b="0"/>
        </a:fillRef>
        <a:effectRef idx="0">
          <a:scrgbClr r="0" g="0" b="0"/>
        </a:effectRef>
        <a:fontRef idx="minor"/>
      </dsp:style>
    </dsp:sp>
    <dsp:sp modelId="{C480007D-A551-F646-A689-EBF3ACF885EF}">
      <dsp:nvSpPr>
        <dsp:cNvPr id="0" name=""/>
        <dsp:cNvSpPr/>
      </dsp:nvSpPr>
      <dsp:spPr>
        <a:xfrm>
          <a:off x="4779422" y="3380761"/>
          <a:ext cx="2953335" cy="2002922"/>
        </a:xfrm>
        <a:prstGeom prst="roundRect">
          <a:avLst/>
        </a:prstGeom>
        <a:solidFill>
          <a:schemeClr val="accent3">
            <a:hueOff val="817442"/>
            <a:satOff val="-5975"/>
            <a:lumOff val="-11863"/>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t" anchorCtr="0">
          <a:noAutofit/>
        </a:bodyPr>
        <a:lstStyle/>
        <a:p>
          <a:pPr lvl="0" algn="l" defTabSz="977900" rtl="0">
            <a:lnSpc>
              <a:spcPct val="90000"/>
            </a:lnSpc>
            <a:spcBef>
              <a:spcPct val="0"/>
            </a:spcBef>
            <a:spcAft>
              <a:spcPct val="35000"/>
            </a:spcAft>
          </a:pPr>
          <a:r>
            <a:rPr lang="en-US" sz="2200" b="1" kern="1200" cap="none" spc="0" dirty="0" smtClean="0">
              <a:ln w="24500" cmpd="dbl">
                <a:prstDash val="solid"/>
                <a:miter lim="800000"/>
              </a:ln>
              <a:effectLst>
                <a:outerShdw blurRad="38100" dist="38100" dir="7020000" algn="tl">
                  <a:srgbClr val="000000">
                    <a:alpha val="35000"/>
                  </a:srgbClr>
                </a:outerShdw>
              </a:effectLst>
            </a:rPr>
            <a:t>Feedback</a:t>
          </a:r>
          <a:endParaRPr lang="en-US" sz="2400" kern="1200" dirty="0"/>
        </a:p>
        <a:p>
          <a:pPr marL="228600" lvl="1" indent="-228600" algn="l" defTabSz="977900" rtl="0">
            <a:lnSpc>
              <a:spcPct val="90000"/>
            </a:lnSpc>
            <a:spcBef>
              <a:spcPct val="0"/>
            </a:spcBef>
            <a:spcAft>
              <a:spcPct val="15000"/>
            </a:spcAft>
            <a:buChar char="••"/>
          </a:pPr>
          <a:r>
            <a:rPr lang="en-US" sz="2200" kern="1200" dirty="0" smtClean="0"/>
            <a:t>Specific</a:t>
          </a:r>
          <a:endParaRPr lang="en-US" sz="2400" kern="1200" dirty="0"/>
        </a:p>
        <a:p>
          <a:pPr marL="228600" lvl="1" indent="-228600" algn="l" defTabSz="977900" rtl="0">
            <a:lnSpc>
              <a:spcPct val="90000"/>
            </a:lnSpc>
            <a:spcBef>
              <a:spcPct val="0"/>
            </a:spcBef>
            <a:spcAft>
              <a:spcPct val="15000"/>
            </a:spcAft>
            <a:buChar char="••"/>
          </a:pPr>
          <a:r>
            <a:rPr lang="en-US" sz="2200" kern="1200" dirty="0" smtClean="0"/>
            <a:t>Sensitive</a:t>
          </a:r>
          <a:endParaRPr lang="en-US" sz="2400" kern="1200" dirty="0"/>
        </a:p>
        <a:p>
          <a:pPr marL="228600" lvl="1" indent="-228600" algn="l" defTabSz="977900" rtl="0">
            <a:lnSpc>
              <a:spcPct val="90000"/>
            </a:lnSpc>
            <a:spcBef>
              <a:spcPct val="0"/>
            </a:spcBef>
            <a:spcAft>
              <a:spcPct val="15000"/>
            </a:spcAft>
            <a:buChar char="••"/>
          </a:pPr>
          <a:r>
            <a:rPr lang="en-US" sz="2200" kern="1200" dirty="0" smtClean="0"/>
            <a:t>Developmentally appropriate</a:t>
          </a:r>
          <a:endParaRPr lang="en-US" sz="2400" kern="1200" dirty="0"/>
        </a:p>
      </dsp:txBody>
      <dsp:txXfrm>
        <a:off x="4877197" y="3478536"/>
        <a:ext cx="2757785" cy="1807372"/>
      </dsp:txXfrm>
    </dsp:sp>
    <dsp:sp modelId="{EBF9F70A-D1F0-5E48-B7E6-EE40CD5D69A9}">
      <dsp:nvSpPr>
        <dsp:cNvPr id="0" name=""/>
        <dsp:cNvSpPr/>
      </dsp:nvSpPr>
      <dsp:spPr>
        <a:xfrm>
          <a:off x="2206931" y="1127316"/>
          <a:ext cx="4339875" cy="4339875"/>
        </a:xfrm>
        <a:custGeom>
          <a:avLst/>
          <a:gdLst/>
          <a:ahLst/>
          <a:cxnLst/>
          <a:rect l="0" t="0" r="0" b="0"/>
          <a:pathLst>
            <a:path>
              <a:moveTo>
                <a:pt x="2567982" y="4303055"/>
              </a:moveTo>
              <a:arcTo wR="2169937" hR="2169937" stAng="4765803" swAng="983050"/>
            </a:path>
          </a:pathLst>
        </a:custGeom>
        <a:noFill/>
        <a:ln w="19050" cap="flat" cmpd="sng" algn="ctr">
          <a:solidFill>
            <a:schemeClr val="accent3">
              <a:hueOff val="817442"/>
              <a:satOff val="-5975"/>
              <a:lumOff val="-11863"/>
              <a:alphaOff val="0"/>
            </a:schemeClr>
          </a:solidFill>
          <a:prstDash val="solid"/>
          <a:tailEnd type="arrow"/>
        </a:ln>
        <a:effectLst/>
        <a:scene3d>
          <a:camera prst="orthographicFront"/>
          <a:lightRig rig="chilly" dir="t"/>
        </a:scene3d>
        <a:sp3d z="-40000" prstMaterial="matte"/>
      </dsp:spPr>
      <dsp:style>
        <a:lnRef idx="1">
          <a:scrgbClr r="0" g="0" b="0"/>
        </a:lnRef>
        <a:fillRef idx="0">
          <a:scrgbClr r="0" g="0" b="0"/>
        </a:fillRef>
        <a:effectRef idx="0">
          <a:scrgbClr r="0" g="0" b="0"/>
        </a:effectRef>
        <a:fontRef idx="minor"/>
      </dsp:style>
    </dsp:sp>
    <dsp:sp modelId="{AB3B0A66-EBC0-7546-91E3-CA91F89B6E78}">
      <dsp:nvSpPr>
        <dsp:cNvPr id="0" name=""/>
        <dsp:cNvSpPr/>
      </dsp:nvSpPr>
      <dsp:spPr>
        <a:xfrm>
          <a:off x="1030241" y="3338516"/>
          <a:ext cx="2934812" cy="2087413"/>
        </a:xfrm>
        <a:prstGeom prst="roundRect">
          <a:avLst/>
        </a:prstGeom>
        <a:solidFill>
          <a:schemeClr val="accent3">
            <a:hueOff val="1634885"/>
            <a:satOff val="-11951"/>
            <a:lumOff val="-23725"/>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t" anchorCtr="0">
          <a:noAutofit/>
        </a:bodyPr>
        <a:lstStyle/>
        <a:p>
          <a:pPr lvl="0" algn="l" defTabSz="1066800" rtl="0">
            <a:lnSpc>
              <a:spcPct val="90000"/>
            </a:lnSpc>
            <a:spcBef>
              <a:spcPct val="0"/>
            </a:spcBef>
            <a:spcAft>
              <a:spcPct val="35000"/>
            </a:spcAft>
          </a:pPr>
          <a:r>
            <a:rPr lang="en-US" sz="2400" b="1" kern="1200" cap="none" spc="0" dirty="0" smtClean="0">
              <a:ln w="24500" cmpd="dbl">
                <a:prstDash val="solid"/>
                <a:miter lim="800000"/>
              </a:ln>
              <a:effectLst>
                <a:outerShdw blurRad="38100" dist="38100" dir="7020000" algn="tl">
                  <a:srgbClr val="000000">
                    <a:alpha val="35000"/>
                  </a:srgbClr>
                </a:outerShdw>
              </a:effectLst>
            </a:rPr>
            <a:t>Reflection</a:t>
          </a:r>
          <a:endParaRPr lang="en-US" sz="2400" kern="1200" dirty="0"/>
        </a:p>
        <a:p>
          <a:pPr marL="228600" lvl="1" indent="-228600" algn="l" defTabSz="1066800" rtl="0">
            <a:lnSpc>
              <a:spcPct val="90000"/>
            </a:lnSpc>
            <a:spcBef>
              <a:spcPct val="0"/>
            </a:spcBef>
            <a:spcAft>
              <a:spcPct val="15000"/>
            </a:spcAft>
            <a:buChar char="••"/>
          </a:pPr>
          <a:r>
            <a:rPr lang="en-US" sz="2400" kern="1200" dirty="0" smtClean="0"/>
            <a:t>Promotes analysis</a:t>
          </a:r>
          <a:endParaRPr lang="en-US" sz="2400" kern="1200" dirty="0"/>
        </a:p>
        <a:p>
          <a:pPr marL="228600" lvl="1" indent="-228600" algn="l" defTabSz="1066800" rtl="0">
            <a:lnSpc>
              <a:spcPct val="90000"/>
            </a:lnSpc>
            <a:spcBef>
              <a:spcPct val="0"/>
            </a:spcBef>
            <a:spcAft>
              <a:spcPct val="15000"/>
            </a:spcAft>
            <a:buChar char="••"/>
          </a:pPr>
          <a:r>
            <a:rPr lang="en-US" sz="2400" kern="1200" dirty="0" smtClean="0"/>
            <a:t>Synthesis</a:t>
          </a:r>
          <a:endParaRPr lang="en-US" sz="2400" kern="1200" dirty="0"/>
        </a:p>
        <a:p>
          <a:pPr marL="228600" lvl="1" indent="-228600" algn="l" defTabSz="1066800" rtl="0">
            <a:lnSpc>
              <a:spcPct val="90000"/>
            </a:lnSpc>
            <a:spcBef>
              <a:spcPct val="0"/>
            </a:spcBef>
            <a:spcAft>
              <a:spcPct val="15000"/>
            </a:spcAft>
            <a:buChar char="••"/>
          </a:pPr>
          <a:r>
            <a:rPr lang="en-US" sz="2400" kern="1200" dirty="0" smtClean="0"/>
            <a:t>Integration</a:t>
          </a:r>
          <a:endParaRPr lang="en-US" sz="2400" kern="1200" dirty="0"/>
        </a:p>
      </dsp:txBody>
      <dsp:txXfrm>
        <a:off x="1132140" y="3440415"/>
        <a:ext cx="2731014" cy="1883615"/>
      </dsp:txXfrm>
    </dsp:sp>
    <dsp:sp modelId="{32DDF1EC-353A-E249-B95A-5B48B3ED30EE}">
      <dsp:nvSpPr>
        <dsp:cNvPr id="0" name=""/>
        <dsp:cNvSpPr/>
      </dsp:nvSpPr>
      <dsp:spPr>
        <a:xfrm>
          <a:off x="2157451" y="1631125"/>
          <a:ext cx="4339875" cy="4339875"/>
        </a:xfrm>
        <a:custGeom>
          <a:avLst/>
          <a:gdLst/>
          <a:ahLst/>
          <a:cxnLst/>
          <a:rect l="0" t="0" r="0" b="0"/>
          <a:pathLst>
            <a:path>
              <a:moveTo>
                <a:pt x="123823" y="1447408"/>
              </a:moveTo>
              <a:arcTo wR="2169937" hR="2169937" stAng="11966956" swAng="1321771"/>
            </a:path>
          </a:pathLst>
        </a:custGeom>
        <a:noFill/>
        <a:ln w="19050" cap="flat" cmpd="sng" algn="ctr">
          <a:solidFill>
            <a:schemeClr val="accent3">
              <a:hueOff val="1634885"/>
              <a:satOff val="-11951"/>
              <a:lumOff val="-23725"/>
              <a:alphaOff val="0"/>
            </a:schemeClr>
          </a:solidFill>
          <a:prstDash val="solid"/>
          <a:tailEnd type="arrow"/>
        </a:ln>
        <a:effectLst/>
        <a:scene3d>
          <a:camera prst="orthographicFront"/>
          <a:lightRig rig="chilly" dir="t"/>
        </a:scene3d>
        <a:sp3d z="-40000" prstMaterial="matte"/>
      </dsp:spPr>
      <dsp:style>
        <a:lnRef idx="1">
          <a:scrgbClr r="0" g="0" b="0"/>
        </a:lnRef>
        <a:fillRef idx="0">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C9A7E6-C45E-0946-8A0A-896F1C602A2B}">
      <dsp:nvSpPr>
        <dsp:cNvPr id="0" name=""/>
        <dsp:cNvSpPr/>
      </dsp:nvSpPr>
      <dsp:spPr>
        <a:xfrm>
          <a:off x="0" y="8184"/>
          <a:ext cx="9144000" cy="1215611"/>
        </a:xfrm>
        <a:prstGeom prst="roundRect">
          <a:avLst/>
        </a:prstGeom>
        <a:gradFill rotWithShape="0">
          <a:gsLst>
            <a:gs pos="0">
              <a:schemeClr val="accent3">
                <a:hueOff val="0"/>
                <a:satOff val="0"/>
                <a:lumOff val="0"/>
                <a:alphaOff val="0"/>
                <a:shade val="60000"/>
                <a:satMod val="130000"/>
              </a:schemeClr>
            </a:gs>
            <a:gs pos="100000">
              <a:schemeClr val="accent3">
                <a:hueOff val="0"/>
                <a:satOff val="0"/>
                <a:lumOff val="0"/>
                <a:alphaOff val="0"/>
                <a:shade val="94000"/>
                <a:satMod val="135000"/>
              </a:schemeClr>
            </a:gs>
          </a:gsLst>
          <a:lin ang="16200000" scaled="0"/>
        </a:gradFill>
        <a:ln>
          <a:noFill/>
        </a:ln>
        <a:effectLst>
          <a:innerShdw blurRad="38100" dist="12700" dir="5400000">
            <a:srgbClr val="FFFFFF">
              <a:alpha val="75000"/>
            </a:srgbClr>
          </a:innerShdw>
          <a:outerShdw blurRad="88900" dist="50800" dir="5400000" sx="102000" sy="102000" algn="tr" rotWithShape="0">
            <a:srgbClr val="80808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rtl="0">
            <a:lnSpc>
              <a:spcPct val="90000"/>
            </a:lnSpc>
            <a:spcBef>
              <a:spcPct val="0"/>
            </a:spcBef>
            <a:spcAft>
              <a:spcPct val="35000"/>
            </a:spcAft>
          </a:pPr>
          <a:r>
            <a:rPr lang="en-US" sz="2900" kern="1200" dirty="0" smtClean="0"/>
            <a:t>The value</a:t>
          </a:r>
          <a:endParaRPr lang="en-US" sz="2900" kern="1200" dirty="0"/>
        </a:p>
      </dsp:txBody>
      <dsp:txXfrm>
        <a:off x="59341" y="67525"/>
        <a:ext cx="9025318" cy="1096929"/>
      </dsp:txXfrm>
    </dsp:sp>
    <dsp:sp modelId="{EE8B8D41-CEBC-0E45-9B07-897FC18990E8}">
      <dsp:nvSpPr>
        <dsp:cNvPr id="0" name=""/>
        <dsp:cNvSpPr/>
      </dsp:nvSpPr>
      <dsp:spPr>
        <a:xfrm>
          <a:off x="0" y="1376197"/>
          <a:ext cx="9144000" cy="7379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90322" tIns="27940" rIns="156464" bIns="27940" numCol="1" spcCol="1270" anchor="t" anchorCtr="0">
          <a:noAutofit/>
        </a:bodyPr>
        <a:lstStyle/>
        <a:p>
          <a:pPr marL="228600" lvl="1" indent="-228600" algn="l" defTabSz="977900" rtl="0">
            <a:lnSpc>
              <a:spcPct val="90000"/>
            </a:lnSpc>
            <a:spcBef>
              <a:spcPct val="0"/>
            </a:spcBef>
            <a:spcAft>
              <a:spcPct val="20000"/>
            </a:spcAft>
            <a:buChar char="••"/>
          </a:pPr>
          <a:r>
            <a:rPr lang="en-US" sz="2200" kern="1200" dirty="0" smtClean="0"/>
            <a:t>Structures vision</a:t>
          </a:r>
          <a:endParaRPr lang="en-US" sz="2200" kern="1200" dirty="0"/>
        </a:p>
        <a:p>
          <a:pPr marL="228600" lvl="1" indent="-228600" algn="l" defTabSz="977900" rtl="0">
            <a:lnSpc>
              <a:spcPct val="90000"/>
            </a:lnSpc>
            <a:spcBef>
              <a:spcPct val="0"/>
            </a:spcBef>
            <a:spcAft>
              <a:spcPct val="20000"/>
            </a:spcAft>
            <a:buChar char="••"/>
          </a:pPr>
          <a:r>
            <a:rPr lang="en-US" sz="2200" kern="1200" dirty="0" smtClean="0"/>
            <a:t>Creates and standardizes vocabulary</a:t>
          </a:r>
          <a:endParaRPr lang="en-US" sz="2200" kern="1200" dirty="0"/>
        </a:p>
      </dsp:txBody>
      <dsp:txXfrm>
        <a:off x="0" y="1376197"/>
        <a:ext cx="9144000" cy="737954"/>
      </dsp:txXfrm>
    </dsp:sp>
    <dsp:sp modelId="{B8DDFDE5-37E2-4447-812A-B372849BC6B9}">
      <dsp:nvSpPr>
        <dsp:cNvPr id="0" name=""/>
        <dsp:cNvSpPr/>
      </dsp:nvSpPr>
      <dsp:spPr>
        <a:xfrm>
          <a:off x="0" y="2131079"/>
          <a:ext cx="9144000" cy="1215611"/>
        </a:xfrm>
        <a:prstGeom prst="roundRect">
          <a:avLst/>
        </a:prstGeom>
        <a:gradFill rotWithShape="0">
          <a:gsLst>
            <a:gs pos="0">
              <a:schemeClr val="accent3">
                <a:hueOff val="817442"/>
                <a:satOff val="-5975"/>
                <a:lumOff val="-11863"/>
                <a:alphaOff val="0"/>
                <a:shade val="60000"/>
                <a:satMod val="130000"/>
              </a:schemeClr>
            </a:gs>
            <a:gs pos="100000">
              <a:schemeClr val="accent3">
                <a:hueOff val="817442"/>
                <a:satOff val="-5975"/>
                <a:lumOff val="-11863"/>
                <a:alphaOff val="0"/>
                <a:shade val="94000"/>
                <a:satMod val="135000"/>
              </a:schemeClr>
            </a:gs>
          </a:gsLst>
          <a:lin ang="16200000" scaled="0"/>
        </a:gradFill>
        <a:ln>
          <a:noFill/>
        </a:ln>
        <a:effectLst>
          <a:innerShdw blurRad="38100" dist="12700" dir="5400000">
            <a:srgbClr val="FFFFFF">
              <a:alpha val="75000"/>
            </a:srgbClr>
          </a:innerShdw>
          <a:outerShdw blurRad="88900" dist="50800" dir="5400000" sx="102000" sy="102000" algn="tr" rotWithShape="0">
            <a:srgbClr val="80808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lvl="0" algn="l" defTabSz="1377950" rtl="0">
            <a:lnSpc>
              <a:spcPct val="90000"/>
            </a:lnSpc>
            <a:spcBef>
              <a:spcPct val="0"/>
            </a:spcBef>
            <a:spcAft>
              <a:spcPct val="35000"/>
            </a:spcAft>
          </a:pPr>
          <a:r>
            <a:rPr lang="en-US" sz="3100" kern="1200" dirty="0" smtClean="0"/>
            <a:t>Primarily for formative assessment and to strengthen the “observer self” (mindfulness)</a:t>
          </a:r>
          <a:endParaRPr lang="en-US" sz="3100" kern="1200" dirty="0"/>
        </a:p>
      </dsp:txBody>
      <dsp:txXfrm>
        <a:off x="59341" y="2190420"/>
        <a:ext cx="9025318" cy="1096929"/>
      </dsp:txXfrm>
    </dsp:sp>
    <dsp:sp modelId="{ADE54FC6-D5CC-2445-AD78-6DAEB589F674}">
      <dsp:nvSpPr>
        <dsp:cNvPr id="0" name=""/>
        <dsp:cNvSpPr/>
      </dsp:nvSpPr>
      <dsp:spPr>
        <a:xfrm>
          <a:off x="0" y="3537574"/>
          <a:ext cx="9144000" cy="1215611"/>
        </a:xfrm>
        <a:prstGeom prst="roundRect">
          <a:avLst/>
        </a:prstGeom>
        <a:gradFill rotWithShape="0">
          <a:gsLst>
            <a:gs pos="0">
              <a:schemeClr val="accent3">
                <a:hueOff val="1634885"/>
                <a:satOff val="-11951"/>
                <a:lumOff val="-23725"/>
                <a:alphaOff val="0"/>
                <a:shade val="60000"/>
                <a:satMod val="130000"/>
              </a:schemeClr>
            </a:gs>
            <a:gs pos="100000">
              <a:schemeClr val="accent3">
                <a:hueOff val="1634885"/>
                <a:satOff val="-11951"/>
                <a:lumOff val="-23725"/>
                <a:alphaOff val="0"/>
                <a:shade val="94000"/>
                <a:satMod val="135000"/>
              </a:schemeClr>
            </a:gs>
          </a:gsLst>
          <a:lin ang="16200000" scaled="0"/>
        </a:gradFill>
        <a:ln>
          <a:noFill/>
        </a:ln>
        <a:effectLst>
          <a:innerShdw blurRad="38100" dist="12700" dir="5400000">
            <a:srgbClr val="FFFFFF">
              <a:alpha val="75000"/>
            </a:srgbClr>
          </a:innerShdw>
          <a:outerShdw blurRad="88900" dist="50800" dir="5400000" sx="102000" sy="102000" algn="tr" rotWithShape="0">
            <a:srgbClr val="80808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lvl="0" algn="l" defTabSz="1377950" rtl="0">
            <a:lnSpc>
              <a:spcPct val="90000"/>
            </a:lnSpc>
            <a:spcBef>
              <a:spcPct val="0"/>
            </a:spcBef>
            <a:spcAft>
              <a:spcPct val="35000"/>
            </a:spcAft>
          </a:pPr>
          <a:r>
            <a:rPr lang="en-US" sz="3100" kern="1200" dirty="0" smtClean="0"/>
            <a:t>Online training:   </a:t>
          </a:r>
          <a:r>
            <a:rPr lang="en-US" sz="3100" kern="1200" dirty="0" smtClean="0">
              <a:solidFill>
                <a:schemeClr val="tx1"/>
              </a:solidFill>
              <a:hlinkClick xmlns:r="http://schemas.openxmlformats.org/officeDocument/2006/relationships" r:id="rId1"/>
            </a:rPr>
            <a:t>www.pcof.us</a:t>
          </a:r>
          <a:endParaRPr lang="en-US" sz="3100" kern="1200" dirty="0" smtClean="0">
            <a:solidFill>
              <a:schemeClr val="tx1"/>
            </a:solidFill>
          </a:endParaRPr>
        </a:p>
      </dsp:txBody>
      <dsp:txXfrm>
        <a:off x="59341" y="3596915"/>
        <a:ext cx="9025318" cy="1096929"/>
      </dsp:txXfrm>
    </dsp:sp>
    <dsp:sp modelId="{787F7115-ADE5-3C45-8193-A9F0C78184D5}">
      <dsp:nvSpPr>
        <dsp:cNvPr id="0" name=""/>
        <dsp:cNvSpPr/>
      </dsp:nvSpPr>
      <dsp:spPr>
        <a:xfrm>
          <a:off x="0" y="4482255"/>
          <a:ext cx="9144000" cy="5133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90322" tIns="39370" rIns="220472" bIns="39370" numCol="1" spcCol="1270" anchor="t" anchorCtr="0">
          <a:noAutofit/>
        </a:bodyPr>
        <a:lstStyle/>
        <a:p>
          <a:pPr marL="228600" lvl="1" indent="-228600" algn="l" defTabSz="1066800" rtl="0">
            <a:lnSpc>
              <a:spcPct val="90000"/>
            </a:lnSpc>
            <a:spcBef>
              <a:spcPct val="0"/>
            </a:spcBef>
            <a:spcAft>
              <a:spcPct val="20000"/>
            </a:spcAft>
            <a:buChar char="••"/>
          </a:pPr>
          <a:endParaRPr lang="en-US" sz="2400" kern="1200" dirty="0"/>
        </a:p>
      </dsp:txBody>
      <dsp:txXfrm>
        <a:off x="0" y="4482255"/>
        <a:ext cx="9144000" cy="51336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4A8A16-6573-6D4B-9557-9A8E5102B3D2}">
      <dsp:nvSpPr>
        <dsp:cNvPr id="0" name=""/>
        <dsp:cNvSpPr/>
      </dsp:nvSpPr>
      <dsp:spPr>
        <a:xfrm>
          <a:off x="1" y="152402"/>
          <a:ext cx="8441006" cy="953645"/>
        </a:xfrm>
        <a:prstGeom prst="chevron">
          <a:avLst/>
        </a:prstGeom>
        <a:gradFill rotWithShape="0">
          <a:gsLst>
            <a:gs pos="0">
              <a:schemeClr val="accent3">
                <a:hueOff val="0"/>
                <a:satOff val="0"/>
                <a:lumOff val="0"/>
                <a:alphaOff val="0"/>
                <a:shade val="60000"/>
                <a:satMod val="130000"/>
              </a:schemeClr>
            </a:gs>
            <a:gs pos="100000">
              <a:schemeClr val="accent3">
                <a:hueOff val="0"/>
                <a:satOff val="0"/>
                <a:lumOff val="0"/>
                <a:alphaOff val="0"/>
                <a:shade val="94000"/>
                <a:satMod val="135000"/>
              </a:schemeClr>
            </a:gs>
          </a:gsLst>
          <a:lin ang="16200000" scaled="0"/>
        </a:gradFill>
        <a:ln>
          <a:noFill/>
        </a:ln>
        <a:effectLst>
          <a:innerShdw blurRad="38100" dist="12700" dir="5400000">
            <a:srgbClr val="FFFFFF">
              <a:alpha val="75000"/>
            </a:srgbClr>
          </a:innerShdw>
          <a:outerShdw blurRad="88900" dist="50800" dir="5400000" sx="102000" sy="102000" algn="tr" rotWithShape="0">
            <a:srgbClr val="80808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480" tIns="15240" rIns="0" bIns="15240" numCol="1" spcCol="1270" anchor="ctr" anchorCtr="0">
          <a:noAutofit/>
        </a:bodyPr>
        <a:lstStyle/>
        <a:p>
          <a:pPr lvl="0" algn="ctr" defTabSz="1066800" rtl="0">
            <a:lnSpc>
              <a:spcPct val="90000"/>
            </a:lnSpc>
            <a:spcBef>
              <a:spcPct val="0"/>
            </a:spcBef>
            <a:spcAft>
              <a:spcPct val="35000"/>
            </a:spcAft>
          </a:pPr>
          <a:r>
            <a:rPr lang="en-US" sz="2400" kern="1200" dirty="0" smtClean="0"/>
            <a:t>Behavior in either of the columns  to the right of thick vertical line is in the competent range</a:t>
          </a:r>
          <a:endParaRPr lang="en-US" sz="2400" kern="1200" dirty="0"/>
        </a:p>
      </dsp:txBody>
      <dsp:txXfrm>
        <a:off x="476824" y="152402"/>
        <a:ext cx="7487361" cy="953645"/>
      </dsp:txXfrm>
    </dsp:sp>
    <dsp:sp modelId="{2F252AB1-9359-9547-8245-678918724EE9}">
      <dsp:nvSpPr>
        <dsp:cNvPr id="0" name=""/>
        <dsp:cNvSpPr/>
      </dsp:nvSpPr>
      <dsp:spPr>
        <a:xfrm>
          <a:off x="1" y="2215577"/>
          <a:ext cx="8750297" cy="953645"/>
        </a:xfrm>
        <a:prstGeom prst="chevron">
          <a:avLst/>
        </a:prstGeom>
        <a:gradFill rotWithShape="0">
          <a:gsLst>
            <a:gs pos="0">
              <a:schemeClr val="accent3">
                <a:hueOff val="817442"/>
                <a:satOff val="-5975"/>
                <a:lumOff val="-11863"/>
                <a:alphaOff val="0"/>
                <a:shade val="60000"/>
                <a:satMod val="130000"/>
              </a:schemeClr>
            </a:gs>
            <a:gs pos="100000">
              <a:schemeClr val="accent3">
                <a:hueOff val="817442"/>
                <a:satOff val="-5975"/>
                <a:lumOff val="-11863"/>
                <a:alphaOff val="0"/>
                <a:shade val="94000"/>
                <a:satMod val="135000"/>
              </a:schemeClr>
            </a:gs>
          </a:gsLst>
          <a:lin ang="16200000" scaled="0"/>
        </a:gradFill>
        <a:ln>
          <a:noFill/>
        </a:ln>
        <a:effectLst>
          <a:innerShdw blurRad="38100" dist="12700" dir="5400000">
            <a:srgbClr val="FFFFFF">
              <a:alpha val="75000"/>
            </a:srgbClr>
          </a:innerShdw>
          <a:outerShdw blurRad="88900" dist="50800" dir="5400000" sx="102000" sy="102000" algn="tr" rotWithShape="0">
            <a:srgbClr val="80808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5560" tIns="17780" rIns="0" bIns="17780" numCol="1" spcCol="1270" anchor="ctr" anchorCtr="0">
          <a:noAutofit/>
        </a:bodyPr>
        <a:lstStyle/>
        <a:p>
          <a:pPr lvl="0" algn="ctr" defTabSz="1244600" rtl="0">
            <a:lnSpc>
              <a:spcPct val="90000"/>
            </a:lnSpc>
            <a:spcBef>
              <a:spcPct val="0"/>
            </a:spcBef>
            <a:spcAft>
              <a:spcPct val="35000"/>
            </a:spcAft>
          </a:pPr>
          <a:r>
            <a:rPr lang="en-US" sz="2800" kern="1200" dirty="0" smtClean="0"/>
            <a:t>Observers mark accurately and avoid giving the benefit of the doubt</a:t>
          </a:r>
          <a:endParaRPr lang="en-US" sz="2800" kern="1200" dirty="0"/>
        </a:p>
      </dsp:txBody>
      <dsp:txXfrm>
        <a:off x="476824" y="2215577"/>
        <a:ext cx="7796652" cy="953645"/>
      </dsp:txXfrm>
    </dsp:sp>
    <dsp:sp modelId="{F9CE32C1-6BB2-E841-9F04-25B547AA9C70}">
      <dsp:nvSpPr>
        <dsp:cNvPr id="0" name=""/>
        <dsp:cNvSpPr/>
      </dsp:nvSpPr>
      <dsp:spPr>
        <a:xfrm>
          <a:off x="1" y="4266049"/>
          <a:ext cx="2394080" cy="953645"/>
        </a:xfrm>
        <a:prstGeom prst="chevron">
          <a:avLst/>
        </a:prstGeom>
        <a:gradFill rotWithShape="0">
          <a:gsLst>
            <a:gs pos="0">
              <a:schemeClr val="accent3">
                <a:hueOff val="1634885"/>
                <a:satOff val="-11951"/>
                <a:lumOff val="-23725"/>
                <a:alphaOff val="0"/>
                <a:shade val="60000"/>
                <a:satMod val="130000"/>
              </a:schemeClr>
            </a:gs>
            <a:gs pos="100000">
              <a:schemeClr val="accent3">
                <a:hueOff val="1634885"/>
                <a:satOff val="-11951"/>
                <a:lumOff val="-23725"/>
                <a:alphaOff val="0"/>
                <a:shade val="94000"/>
                <a:satMod val="135000"/>
              </a:schemeClr>
            </a:gs>
          </a:gsLst>
          <a:lin ang="16200000" scaled="0"/>
        </a:gradFill>
        <a:ln>
          <a:noFill/>
        </a:ln>
        <a:effectLst>
          <a:innerShdw blurRad="38100" dist="12700" dir="5400000">
            <a:srgbClr val="FFFFFF">
              <a:alpha val="75000"/>
            </a:srgbClr>
          </a:innerShdw>
          <a:outerShdw blurRad="88900" dist="50800" dir="5400000" sx="102000" sy="102000" algn="tr" rotWithShape="0">
            <a:srgbClr val="80808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5400" tIns="12700" rIns="0" bIns="12700" numCol="1" spcCol="1270" anchor="ctr" anchorCtr="0">
          <a:noAutofit/>
        </a:bodyPr>
        <a:lstStyle/>
        <a:p>
          <a:pPr lvl="0" algn="ctr" defTabSz="889000" rtl="0">
            <a:lnSpc>
              <a:spcPct val="90000"/>
            </a:lnSpc>
            <a:spcBef>
              <a:spcPct val="0"/>
            </a:spcBef>
            <a:spcAft>
              <a:spcPct val="35000"/>
            </a:spcAft>
          </a:pPr>
          <a:r>
            <a:rPr lang="en-US" sz="2000" kern="1200" dirty="0" smtClean="0"/>
            <a:t>Feedback is best:</a:t>
          </a:r>
          <a:endParaRPr lang="en-US" sz="2000" kern="1200" dirty="0"/>
        </a:p>
      </dsp:txBody>
      <dsp:txXfrm>
        <a:off x="476824" y="4266049"/>
        <a:ext cx="1440435" cy="953645"/>
      </dsp:txXfrm>
    </dsp:sp>
    <dsp:sp modelId="{E2B82725-5828-EC46-AED7-BA3DFDD88401}">
      <dsp:nvSpPr>
        <dsp:cNvPr id="0" name=""/>
        <dsp:cNvSpPr/>
      </dsp:nvSpPr>
      <dsp:spPr>
        <a:xfrm>
          <a:off x="2084146" y="4347120"/>
          <a:ext cx="1978815" cy="791526"/>
        </a:xfrm>
        <a:prstGeom prst="chevron">
          <a:avLst/>
        </a:prstGeom>
        <a:solidFill>
          <a:schemeClr val="accent3">
            <a:tint val="40000"/>
            <a:alpha val="90000"/>
            <a:hueOff val="0"/>
            <a:satOff val="0"/>
            <a:lumOff val="0"/>
            <a:alphaOff val="0"/>
          </a:schemeClr>
        </a:solidFill>
        <a:ln w="19050" cap="flat" cmpd="sng" algn="ctr">
          <a:solidFill>
            <a:schemeClr val="accent3">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5400" tIns="12700" rIns="0" bIns="12700" numCol="1" spcCol="1270" anchor="ctr" anchorCtr="0">
          <a:noAutofit/>
        </a:bodyPr>
        <a:lstStyle/>
        <a:p>
          <a:pPr lvl="0" algn="ctr" defTabSz="889000" rtl="0">
            <a:lnSpc>
              <a:spcPct val="90000"/>
            </a:lnSpc>
            <a:spcBef>
              <a:spcPct val="0"/>
            </a:spcBef>
            <a:spcAft>
              <a:spcPct val="35000"/>
            </a:spcAft>
          </a:pPr>
          <a:r>
            <a:rPr lang="en-US" sz="2000" kern="1200" dirty="0" smtClean="0"/>
            <a:t>When solicited</a:t>
          </a:r>
          <a:endParaRPr lang="en-US" sz="2000" kern="1200" dirty="0"/>
        </a:p>
      </dsp:txBody>
      <dsp:txXfrm>
        <a:off x="2479909" y="4347120"/>
        <a:ext cx="1187289" cy="791526"/>
      </dsp:txXfrm>
    </dsp:sp>
    <dsp:sp modelId="{4EE277F4-5E3B-344A-9ACE-D8ACFD0D8672}">
      <dsp:nvSpPr>
        <dsp:cNvPr id="0" name=""/>
        <dsp:cNvSpPr/>
      </dsp:nvSpPr>
      <dsp:spPr>
        <a:xfrm>
          <a:off x="3785927" y="4347120"/>
          <a:ext cx="2451514" cy="791526"/>
        </a:xfrm>
        <a:prstGeom prst="chevron">
          <a:avLst/>
        </a:prstGeom>
        <a:solidFill>
          <a:schemeClr val="accent3">
            <a:tint val="40000"/>
            <a:alpha val="90000"/>
            <a:hueOff val="704573"/>
            <a:satOff val="-13438"/>
            <a:lumOff val="-2512"/>
            <a:alphaOff val="0"/>
          </a:schemeClr>
        </a:solidFill>
        <a:ln w="19050" cap="flat" cmpd="sng" algn="ctr">
          <a:solidFill>
            <a:schemeClr val="accent3">
              <a:tint val="40000"/>
              <a:alpha val="90000"/>
              <a:hueOff val="704573"/>
              <a:satOff val="-13438"/>
              <a:lumOff val="-2512"/>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5400" tIns="12700" rIns="0" bIns="12700" numCol="1" spcCol="1270" anchor="ctr" anchorCtr="0">
          <a:noAutofit/>
        </a:bodyPr>
        <a:lstStyle/>
        <a:p>
          <a:pPr lvl="0" algn="ctr" defTabSz="889000" rtl="0">
            <a:lnSpc>
              <a:spcPct val="90000"/>
            </a:lnSpc>
            <a:spcBef>
              <a:spcPct val="0"/>
            </a:spcBef>
            <a:spcAft>
              <a:spcPct val="35000"/>
            </a:spcAft>
          </a:pPr>
          <a:r>
            <a:rPr lang="en-US" sz="2000" kern="1200" dirty="0" smtClean="0"/>
            <a:t>Specific, rather than general</a:t>
          </a:r>
          <a:endParaRPr lang="en-US" sz="2000" kern="1200" dirty="0"/>
        </a:p>
      </dsp:txBody>
      <dsp:txXfrm>
        <a:off x="4181690" y="4347120"/>
        <a:ext cx="1659988" cy="791526"/>
      </dsp:txXfrm>
    </dsp:sp>
    <dsp:sp modelId="{C4EC4ACC-8497-E845-A0E8-EA4652314F1F}">
      <dsp:nvSpPr>
        <dsp:cNvPr id="0" name=""/>
        <dsp:cNvSpPr/>
      </dsp:nvSpPr>
      <dsp:spPr>
        <a:xfrm>
          <a:off x="6050943" y="4360053"/>
          <a:ext cx="2526650" cy="791526"/>
        </a:xfrm>
        <a:prstGeom prst="chevron">
          <a:avLst/>
        </a:prstGeom>
        <a:solidFill>
          <a:schemeClr val="accent3">
            <a:tint val="40000"/>
            <a:alpha val="90000"/>
            <a:hueOff val="1409147"/>
            <a:satOff val="-26876"/>
            <a:lumOff val="-5024"/>
            <a:alphaOff val="0"/>
          </a:schemeClr>
        </a:solidFill>
        <a:ln w="19050" cap="flat" cmpd="sng" algn="ctr">
          <a:solidFill>
            <a:schemeClr val="accent3">
              <a:tint val="40000"/>
              <a:alpha val="90000"/>
              <a:hueOff val="1409147"/>
              <a:satOff val="-26876"/>
              <a:lumOff val="-5024"/>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5400" tIns="12700" rIns="0" bIns="12700" numCol="1" spcCol="1270" anchor="ctr" anchorCtr="0">
          <a:noAutofit/>
        </a:bodyPr>
        <a:lstStyle/>
        <a:p>
          <a:pPr lvl="0" algn="ctr" defTabSz="889000" rtl="0">
            <a:lnSpc>
              <a:spcPct val="90000"/>
            </a:lnSpc>
            <a:spcBef>
              <a:spcPct val="0"/>
            </a:spcBef>
            <a:spcAft>
              <a:spcPct val="35000"/>
            </a:spcAft>
          </a:pPr>
          <a:r>
            <a:rPr lang="en-US" sz="2000" kern="1200" dirty="0" smtClean="0"/>
            <a:t>Curious, not judgmental</a:t>
          </a:r>
          <a:endParaRPr lang="en-US" sz="2000" kern="1200" dirty="0"/>
        </a:p>
      </dsp:txBody>
      <dsp:txXfrm>
        <a:off x="6446706" y="4360053"/>
        <a:ext cx="1735124" cy="79152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A615E9-0387-3249-B4C0-F291CEC33891}">
      <dsp:nvSpPr>
        <dsp:cNvPr id="0" name=""/>
        <dsp:cNvSpPr/>
      </dsp:nvSpPr>
      <dsp:spPr>
        <a:xfrm>
          <a:off x="189234" y="881"/>
          <a:ext cx="7695555" cy="4617333"/>
        </a:xfrm>
        <a:prstGeom prst="rect">
          <a:avLst/>
        </a:prstGeom>
        <a:gradFill rotWithShape="0">
          <a:gsLst>
            <a:gs pos="0">
              <a:schemeClr val="accent1">
                <a:hueOff val="0"/>
                <a:satOff val="0"/>
                <a:lumOff val="0"/>
                <a:alphaOff val="0"/>
                <a:shade val="60000"/>
                <a:satMod val="130000"/>
              </a:schemeClr>
            </a:gs>
            <a:gs pos="100000">
              <a:schemeClr val="accent1">
                <a:hueOff val="0"/>
                <a:satOff val="0"/>
                <a:lumOff val="0"/>
                <a:alphaOff val="0"/>
                <a:shade val="94000"/>
                <a:satMod val="135000"/>
              </a:schemeClr>
            </a:gs>
          </a:gsLst>
          <a:lin ang="16200000" scaled="0"/>
        </a:gradFill>
        <a:ln>
          <a:noFill/>
        </a:ln>
        <a:effectLst>
          <a:innerShdw blurRad="38100" dist="12700" dir="5400000">
            <a:srgbClr val="FFFFFF">
              <a:alpha val="75000"/>
            </a:srgbClr>
          </a:innerShdw>
          <a:outerShdw blurRad="88900" dist="50800" dir="5400000" sx="102000" sy="102000" algn="tr" rotWithShape="0">
            <a:srgbClr val="80808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5740" tIns="205740" rIns="205740" bIns="205740" numCol="1" spcCol="1270" anchor="t" anchorCtr="0">
          <a:noAutofit/>
        </a:bodyPr>
        <a:lstStyle/>
        <a:p>
          <a:pPr lvl="0" algn="l" defTabSz="2400300" rtl="0">
            <a:lnSpc>
              <a:spcPct val="90000"/>
            </a:lnSpc>
            <a:spcBef>
              <a:spcPct val="0"/>
            </a:spcBef>
            <a:spcAft>
              <a:spcPct val="35000"/>
            </a:spcAft>
          </a:pPr>
          <a:r>
            <a:rPr lang="en-US" sz="5400" kern="1200" dirty="0" smtClean="0">
              <a:solidFill>
                <a:schemeClr val="accent3">
                  <a:lumMod val="50000"/>
                </a:schemeClr>
              </a:solidFill>
            </a:rPr>
            <a:t>Find a partner:</a:t>
          </a:r>
        </a:p>
        <a:p>
          <a:pPr marL="285750" lvl="1" indent="-285750" algn="l" defTabSz="1866900" rtl="0">
            <a:lnSpc>
              <a:spcPct val="90000"/>
            </a:lnSpc>
            <a:spcBef>
              <a:spcPct val="0"/>
            </a:spcBef>
            <a:spcAft>
              <a:spcPct val="15000"/>
            </a:spcAft>
            <a:buChar char="••"/>
          </a:pPr>
          <a:r>
            <a:rPr lang="en-US" sz="4200" kern="1200" dirty="0" smtClean="0">
              <a:solidFill>
                <a:schemeClr val="accent3">
                  <a:lumMod val="50000"/>
                </a:schemeClr>
              </a:solidFill>
            </a:rPr>
            <a:t>What was done well?</a:t>
          </a:r>
          <a:endParaRPr lang="en-US" sz="4200" kern="1200" dirty="0">
            <a:solidFill>
              <a:schemeClr val="accent3">
                <a:lumMod val="50000"/>
              </a:schemeClr>
            </a:solidFill>
          </a:endParaRPr>
        </a:p>
        <a:p>
          <a:pPr marL="285750" lvl="1" indent="-285750" algn="l" defTabSz="1866900" rtl="0">
            <a:lnSpc>
              <a:spcPct val="90000"/>
            </a:lnSpc>
            <a:spcBef>
              <a:spcPct val="0"/>
            </a:spcBef>
            <a:spcAft>
              <a:spcPct val="15000"/>
            </a:spcAft>
            <a:buChar char="••"/>
          </a:pPr>
          <a:r>
            <a:rPr lang="en-US" sz="4200" kern="1200" dirty="0" smtClean="0">
              <a:solidFill>
                <a:schemeClr val="accent3">
                  <a:lumMod val="50000"/>
                </a:schemeClr>
              </a:solidFill>
            </a:rPr>
            <a:t>What could be improved?</a:t>
          </a:r>
          <a:endParaRPr lang="en-US" sz="4200" kern="1200" dirty="0">
            <a:solidFill>
              <a:schemeClr val="accent3">
                <a:lumMod val="50000"/>
              </a:schemeClr>
            </a:solidFill>
          </a:endParaRPr>
        </a:p>
        <a:p>
          <a:pPr marL="285750" lvl="1" indent="-285750" algn="l" defTabSz="1866900" rtl="0">
            <a:lnSpc>
              <a:spcPct val="90000"/>
            </a:lnSpc>
            <a:spcBef>
              <a:spcPct val="0"/>
            </a:spcBef>
            <a:spcAft>
              <a:spcPct val="15000"/>
            </a:spcAft>
            <a:buChar char="••"/>
          </a:pPr>
          <a:r>
            <a:rPr lang="en-US" sz="4200" kern="1200" dirty="0" smtClean="0">
              <a:solidFill>
                <a:schemeClr val="accent3">
                  <a:lumMod val="50000"/>
                </a:schemeClr>
              </a:solidFill>
            </a:rPr>
            <a:t>What would be your first suggestion for improvement?</a:t>
          </a:r>
          <a:endParaRPr lang="en-US" sz="4200" kern="1200" dirty="0">
            <a:solidFill>
              <a:schemeClr val="accent3">
                <a:lumMod val="50000"/>
              </a:schemeClr>
            </a:solidFill>
          </a:endParaRPr>
        </a:p>
      </dsp:txBody>
      <dsp:txXfrm>
        <a:off x="189234" y="881"/>
        <a:ext cx="7695555" cy="4617333"/>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0B534C-8361-4042-B179-275B239B51D6}">
      <dsp:nvSpPr>
        <dsp:cNvPr id="0" name=""/>
        <dsp:cNvSpPr/>
      </dsp:nvSpPr>
      <dsp:spPr>
        <a:xfrm>
          <a:off x="0" y="473274"/>
          <a:ext cx="8610599" cy="2043222"/>
        </a:xfrm>
        <a:prstGeom prst="roundRect">
          <a:avLst/>
        </a:prstGeom>
        <a:gradFill rotWithShape="0">
          <a:gsLst>
            <a:gs pos="0">
              <a:schemeClr val="accent3">
                <a:hueOff val="0"/>
                <a:satOff val="0"/>
                <a:lumOff val="0"/>
                <a:alphaOff val="0"/>
                <a:shade val="60000"/>
                <a:satMod val="130000"/>
              </a:schemeClr>
            </a:gs>
            <a:gs pos="100000">
              <a:schemeClr val="accent3">
                <a:hueOff val="0"/>
                <a:satOff val="0"/>
                <a:lumOff val="0"/>
                <a:alphaOff val="0"/>
                <a:shade val="94000"/>
                <a:satMod val="135000"/>
              </a:schemeClr>
            </a:gs>
          </a:gsLst>
          <a:lin ang="16200000" scaled="0"/>
        </a:gradFill>
        <a:ln>
          <a:noFill/>
        </a:ln>
        <a:effectLst>
          <a:innerShdw blurRad="38100" dist="12700" dir="5400000">
            <a:srgbClr val="FFFFFF">
              <a:alpha val="75000"/>
            </a:srgbClr>
          </a:innerShdw>
          <a:outerShdw blurRad="88900" dist="50800" dir="5400000" sx="102000" sy="102000" algn="tr" rotWithShape="0">
            <a:srgbClr val="80808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rtl="0">
            <a:lnSpc>
              <a:spcPct val="90000"/>
            </a:lnSpc>
            <a:spcBef>
              <a:spcPct val="0"/>
            </a:spcBef>
            <a:spcAft>
              <a:spcPct val="35000"/>
            </a:spcAft>
          </a:pPr>
          <a:r>
            <a:rPr lang="en-US" sz="2900" kern="1200" dirty="0" smtClean="0"/>
            <a:t>Trained faculty offer formative assessment influenced by context and focused on need in ways that checklists can not provide</a:t>
          </a:r>
          <a:endParaRPr lang="en-US" sz="2900" kern="1200" dirty="0"/>
        </a:p>
      </dsp:txBody>
      <dsp:txXfrm>
        <a:off x="99742" y="573016"/>
        <a:ext cx="8411115" cy="1843738"/>
      </dsp:txXfrm>
    </dsp:sp>
    <dsp:sp modelId="{4F78E578-2C02-D748-8D2D-1223FC7B7C12}">
      <dsp:nvSpPr>
        <dsp:cNvPr id="0" name=""/>
        <dsp:cNvSpPr/>
      </dsp:nvSpPr>
      <dsp:spPr>
        <a:xfrm>
          <a:off x="0" y="2600016"/>
          <a:ext cx="8610599" cy="2043222"/>
        </a:xfrm>
        <a:prstGeom prst="roundRect">
          <a:avLst/>
        </a:prstGeom>
        <a:gradFill rotWithShape="0">
          <a:gsLst>
            <a:gs pos="0">
              <a:schemeClr val="accent3">
                <a:hueOff val="1634885"/>
                <a:satOff val="-11951"/>
                <a:lumOff val="-23725"/>
                <a:alphaOff val="0"/>
                <a:shade val="60000"/>
                <a:satMod val="130000"/>
              </a:schemeClr>
            </a:gs>
            <a:gs pos="100000">
              <a:schemeClr val="accent3">
                <a:hueOff val="1634885"/>
                <a:satOff val="-11951"/>
                <a:lumOff val="-23725"/>
                <a:alphaOff val="0"/>
                <a:shade val="94000"/>
                <a:satMod val="135000"/>
              </a:schemeClr>
            </a:gs>
          </a:gsLst>
          <a:lin ang="16200000" scaled="0"/>
        </a:gradFill>
        <a:ln>
          <a:noFill/>
        </a:ln>
        <a:effectLst>
          <a:innerShdw blurRad="38100" dist="12700" dir="5400000">
            <a:srgbClr val="FFFFFF">
              <a:alpha val="75000"/>
            </a:srgbClr>
          </a:innerShdw>
          <a:outerShdw blurRad="88900" dist="50800" dir="5400000" sx="102000" sy="102000" algn="tr" rotWithShape="0">
            <a:srgbClr val="80808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rtl="0">
            <a:lnSpc>
              <a:spcPct val="90000"/>
            </a:lnSpc>
            <a:spcBef>
              <a:spcPct val="0"/>
            </a:spcBef>
            <a:spcAft>
              <a:spcPct val="35000"/>
            </a:spcAft>
          </a:pPr>
          <a:r>
            <a:rPr lang="en-US" sz="2900" kern="1200" dirty="0" smtClean="0"/>
            <a:t>Multiple observations with purposeful sampling by multiple expert raters offering authentic assessments may provide a more valid picture of “does” than quantitative tools</a:t>
          </a:r>
          <a:endParaRPr lang="en-US" sz="2900" kern="1200" dirty="0"/>
        </a:p>
      </dsp:txBody>
      <dsp:txXfrm>
        <a:off x="99742" y="2699758"/>
        <a:ext cx="8411115" cy="1843738"/>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60AD1C-9F50-AC4B-A502-C0061CEFEDCC}">
      <dsp:nvSpPr>
        <dsp:cNvPr id="0" name=""/>
        <dsp:cNvSpPr/>
      </dsp:nvSpPr>
      <dsp:spPr>
        <a:xfrm>
          <a:off x="0" y="0"/>
          <a:ext cx="9144000" cy="5334000"/>
        </a:xfrm>
        <a:prstGeom prst="roundRect">
          <a:avLst>
            <a:gd name="adj" fmla="val 8500"/>
          </a:avLst>
        </a:prstGeom>
        <a:gradFill rotWithShape="0">
          <a:gsLst>
            <a:gs pos="0">
              <a:schemeClr val="accent4">
                <a:hueOff val="0"/>
                <a:satOff val="0"/>
                <a:lumOff val="0"/>
                <a:alphaOff val="0"/>
                <a:tint val="100000"/>
                <a:shade val="60000"/>
                <a:satMod val="130000"/>
              </a:schemeClr>
            </a:gs>
            <a:gs pos="100000">
              <a:schemeClr val="accent4">
                <a:hueOff val="0"/>
                <a:satOff val="0"/>
                <a:lumOff val="0"/>
                <a:alphaOff val="0"/>
                <a:tint val="100000"/>
                <a:shade val="94000"/>
                <a:satMod val="135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9070" tIns="179070" rIns="179070" bIns="4139777" numCol="1" spcCol="1270" anchor="t" anchorCtr="0">
          <a:noAutofit/>
        </a:bodyPr>
        <a:lstStyle/>
        <a:p>
          <a:pPr lvl="0" algn="l" defTabSz="2089150">
            <a:lnSpc>
              <a:spcPct val="90000"/>
            </a:lnSpc>
            <a:spcBef>
              <a:spcPct val="0"/>
            </a:spcBef>
            <a:spcAft>
              <a:spcPct val="35000"/>
            </a:spcAft>
          </a:pPr>
          <a:r>
            <a:rPr lang="en-US" sz="4700" kern="1200" dirty="0" smtClean="0"/>
            <a:t>Ongoing influence</a:t>
          </a:r>
          <a:endParaRPr lang="en-US" sz="4700" kern="1200" dirty="0"/>
        </a:p>
      </dsp:txBody>
      <dsp:txXfrm>
        <a:off x="132793" y="132793"/>
        <a:ext cx="8878414" cy="5068414"/>
      </dsp:txXfrm>
    </dsp:sp>
    <dsp:sp modelId="{93582A3C-6492-0945-A7B7-C2F4CA343085}">
      <dsp:nvSpPr>
        <dsp:cNvPr id="0" name=""/>
        <dsp:cNvSpPr/>
      </dsp:nvSpPr>
      <dsp:spPr>
        <a:xfrm>
          <a:off x="34806" y="1333500"/>
          <a:ext cx="1759186" cy="907926"/>
        </a:xfrm>
        <a:prstGeom prst="roundRect">
          <a:avLst>
            <a:gd name="adj" fmla="val 10500"/>
          </a:avLst>
        </a:prstGeom>
        <a:solidFill>
          <a:schemeClr val="lt1">
            <a:alpha val="90000"/>
            <a:hueOff val="0"/>
            <a:satOff val="0"/>
            <a:lumOff val="0"/>
            <a:alphaOff val="0"/>
          </a:schemeClr>
        </a:solidFill>
        <a:ln w="19050" cap="flat" cmpd="sng" algn="ctr">
          <a:solidFill>
            <a:schemeClr val="accent4">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Rapport and Relationship</a:t>
          </a:r>
          <a:endParaRPr lang="en-US" sz="1800" kern="1200" dirty="0"/>
        </a:p>
      </dsp:txBody>
      <dsp:txXfrm>
        <a:off x="62728" y="1361422"/>
        <a:ext cx="1703342" cy="852082"/>
      </dsp:txXfrm>
    </dsp:sp>
    <dsp:sp modelId="{0E255A69-DDED-D748-9D5D-E743CF73EF65}">
      <dsp:nvSpPr>
        <dsp:cNvPr id="0" name=""/>
        <dsp:cNvSpPr/>
      </dsp:nvSpPr>
      <dsp:spPr>
        <a:xfrm>
          <a:off x="34806" y="2274778"/>
          <a:ext cx="1759186" cy="907926"/>
        </a:xfrm>
        <a:prstGeom prst="roundRect">
          <a:avLst>
            <a:gd name="adj" fmla="val 10500"/>
          </a:avLst>
        </a:prstGeom>
        <a:solidFill>
          <a:schemeClr val="lt1">
            <a:alpha val="90000"/>
            <a:hueOff val="0"/>
            <a:satOff val="0"/>
            <a:lumOff val="0"/>
            <a:alphaOff val="0"/>
          </a:schemeClr>
        </a:solidFill>
        <a:ln w="19050" cap="flat" cmpd="sng" algn="ctr">
          <a:solidFill>
            <a:schemeClr val="accent4">
              <a:hueOff val="-2838810"/>
              <a:satOff val="1235"/>
              <a:lumOff val="-196"/>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Mindfulness</a:t>
          </a:r>
          <a:endParaRPr lang="en-US" sz="1800" kern="1200" dirty="0"/>
        </a:p>
      </dsp:txBody>
      <dsp:txXfrm>
        <a:off x="62728" y="2302700"/>
        <a:ext cx="1703342" cy="852082"/>
      </dsp:txXfrm>
    </dsp:sp>
    <dsp:sp modelId="{02A6CFAC-0671-FE42-9DC9-FDFDD275C0CF}">
      <dsp:nvSpPr>
        <dsp:cNvPr id="0" name=""/>
        <dsp:cNvSpPr/>
      </dsp:nvSpPr>
      <dsp:spPr>
        <a:xfrm>
          <a:off x="61580" y="3216057"/>
          <a:ext cx="1705639" cy="907926"/>
        </a:xfrm>
        <a:prstGeom prst="roundRect">
          <a:avLst>
            <a:gd name="adj" fmla="val 10500"/>
          </a:avLst>
        </a:prstGeom>
        <a:solidFill>
          <a:srgbClr val="008000">
            <a:alpha val="90000"/>
          </a:srgbClr>
        </a:solidFill>
        <a:ln w="19050" cap="flat" cmpd="sng" algn="ctr">
          <a:solidFill>
            <a:schemeClr val="accent4">
              <a:hueOff val="-5677620"/>
              <a:satOff val="2471"/>
              <a:lumOff val="-392"/>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solidFill>
                <a:schemeClr val="tx1"/>
              </a:solidFill>
            </a:rPr>
            <a:t>Topic Tracking</a:t>
          </a:r>
          <a:endParaRPr lang="en-US" sz="1800" kern="1200" dirty="0">
            <a:solidFill>
              <a:schemeClr val="tx1"/>
            </a:solidFill>
          </a:endParaRPr>
        </a:p>
      </dsp:txBody>
      <dsp:txXfrm>
        <a:off x="89502" y="3243979"/>
        <a:ext cx="1649795" cy="852082"/>
      </dsp:txXfrm>
    </dsp:sp>
    <dsp:sp modelId="{E581762C-051B-1545-8B9D-B2744B4C4635}">
      <dsp:nvSpPr>
        <dsp:cNvPr id="0" name=""/>
        <dsp:cNvSpPr/>
      </dsp:nvSpPr>
      <dsp:spPr>
        <a:xfrm>
          <a:off x="61580" y="4157335"/>
          <a:ext cx="1705639" cy="907926"/>
        </a:xfrm>
        <a:prstGeom prst="roundRect">
          <a:avLst>
            <a:gd name="adj" fmla="val 10500"/>
          </a:avLst>
        </a:prstGeom>
        <a:solidFill>
          <a:srgbClr val="008000">
            <a:alpha val="90000"/>
          </a:srgbClr>
        </a:solidFill>
        <a:ln w="19050" cap="flat" cmpd="sng" algn="ctr">
          <a:solidFill>
            <a:schemeClr val="accent4">
              <a:hueOff val="-8516430"/>
              <a:satOff val="3706"/>
              <a:lumOff val="-588"/>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solidFill>
                <a:schemeClr val="tx1"/>
              </a:solidFill>
            </a:rPr>
            <a:t>Empathic response to cues</a:t>
          </a:r>
          <a:endParaRPr lang="en-US" sz="1800" kern="1200" dirty="0">
            <a:solidFill>
              <a:schemeClr val="tx1"/>
            </a:solidFill>
          </a:endParaRPr>
        </a:p>
      </dsp:txBody>
      <dsp:txXfrm>
        <a:off x="89502" y="4185257"/>
        <a:ext cx="1649795" cy="852082"/>
      </dsp:txXfrm>
    </dsp:sp>
    <dsp:sp modelId="{71ADC626-0C16-3640-B5E4-5FD852AC75D3}">
      <dsp:nvSpPr>
        <dsp:cNvPr id="0" name=""/>
        <dsp:cNvSpPr/>
      </dsp:nvSpPr>
      <dsp:spPr>
        <a:xfrm>
          <a:off x="2057400" y="1527900"/>
          <a:ext cx="7086600" cy="3430504"/>
        </a:xfrm>
        <a:prstGeom prst="roundRect">
          <a:avLst>
            <a:gd name="adj" fmla="val 10500"/>
          </a:avLst>
        </a:prstGeom>
        <a:gradFill rotWithShape="0">
          <a:gsLst>
            <a:gs pos="0">
              <a:schemeClr val="accent4">
                <a:hueOff val="-17032861"/>
                <a:satOff val="7412"/>
                <a:lumOff val="-1176"/>
                <a:alphaOff val="0"/>
                <a:tint val="100000"/>
                <a:shade val="60000"/>
                <a:satMod val="130000"/>
              </a:schemeClr>
            </a:gs>
            <a:gs pos="100000">
              <a:schemeClr val="accent4">
                <a:hueOff val="-17032861"/>
                <a:satOff val="7412"/>
                <a:lumOff val="-1176"/>
                <a:alphaOff val="0"/>
                <a:tint val="100000"/>
                <a:shade val="94000"/>
                <a:satMod val="135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9070" tIns="179070" rIns="179070" bIns="2370963" numCol="1" spcCol="1270" anchor="t" anchorCtr="0">
          <a:noAutofit/>
        </a:bodyPr>
        <a:lstStyle/>
        <a:p>
          <a:pPr lvl="0" algn="l" defTabSz="2089150">
            <a:lnSpc>
              <a:spcPct val="90000"/>
            </a:lnSpc>
            <a:spcBef>
              <a:spcPct val="0"/>
            </a:spcBef>
            <a:spcAft>
              <a:spcPct val="35000"/>
            </a:spcAft>
          </a:pPr>
          <a:r>
            <a:rPr lang="en-US" sz="4700" kern="1200" dirty="0" smtClean="0"/>
            <a:t>Sequential </a:t>
          </a:r>
          <a:endParaRPr lang="en-US" sz="4700" kern="1200" dirty="0"/>
        </a:p>
      </dsp:txBody>
      <dsp:txXfrm>
        <a:off x="2162900" y="1633400"/>
        <a:ext cx="6875600" cy="3219504"/>
      </dsp:txXfrm>
    </dsp:sp>
    <dsp:sp modelId="{0B823E48-1CA8-2649-A34B-47A255A5B0C8}">
      <dsp:nvSpPr>
        <dsp:cNvPr id="0" name=""/>
        <dsp:cNvSpPr/>
      </dsp:nvSpPr>
      <dsp:spPr>
        <a:xfrm>
          <a:off x="2205036" y="2556449"/>
          <a:ext cx="2212313" cy="1543726"/>
        </a:xfrm>
        <a:prstGeom prst="roundRect">
          <a:avLst>
            <a:gd name="adj" fmla="val 10500"/>
          </a:avLst>
        </a:prstGeom>
        <a:solidFill>
          <a:srgbClr val="008000">
            <a:alpha val="90000"/>
          </a:srgbClr>
        </a:solidFill>
        <a:ln w="19050" cap="flat" cmpd="sng" algn="ctr">
          <a:solidFill>
            <a:schemeClr val="accent4">
              <a:hueOff val="-11355241"/>
              <a:satOff val="4941"/>
              <a:lumOff val="-784"/>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solidFill>
                <a:srgbClr val="FFFFFF"/>
              </a:solidFill>
            </a:rPr>
            <a:t>1. Upfront collaborative agenda setting</a:t>
          </a:r>
          <a:endParaRPr lang="en-US" sz="2000" kern="1200" dirty="0">
            <a:solidFill>
              <a:srgbClr val="FFFFFF"/>
            </a:solidFill>
          </a:endParaRPr>
        </a:p>
      </dsp:txBody>
      <dsp:txXfrm>
        <a:off x="2252511" y="2603924"/>
        <a:ext cx="2117363" cy="1448776"/>
      </dsp:txXfrm>
    </dsp:sp>
    <dsp:sp modelId="{A995C9A8-4082-7945-91C8-013D814D52AD}">
      <dsp:nvSpPr>
        <dsp:cNvPr id="0" name=""/>
        <dsp:cNvSpPr/>
      </dsp:nvSpPr>
      <dsp:spPr>
        <a:xfrm>
          <a:off x="4462422" y="2556449"/>
          <a:ext cx="2212313" cy="1543726"/>
        </a:xfrm>
        <a:prstGeom prst="roundRect">
          <a:avLst>
            <a:gd name="adj" fmla="val 10500"/>
          </a:avLst>
        </a:prstGeom>
        <a:solidFill>
          <a:schemeClr val="lt1">
            <a:alpha val="90000"/>
            <a:hueOff val="0"/>
            <a:satOff val="0"/>
            <a:lumOff val="0"/>
            <a:alphaOff val="0"/>
          </a:schemeClr>
        </a:solidFill>
        <a:ln w="19050" cap="flat" cmpd="sng" algn="ctr">
          <a:solidFill>
            <a:schemeClr val="accent4">
              <a:hueOff val="-14194050"/>
              <a:satOff val="6177"/>
              <a:lumOff val="-98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2. Hypothesis testing and understanding the patient perspective</a:t>
          </a:r>
          <a:endParaRPr lang="en-US" sz="1800" kern="1200" dirty="0"/>
        </a:p>
      </dsp:txBody>
      <dsp:txXfrm>
        <a:off x="4509897" y="2603924"/>
        <a:ext cx="2117363" cy="1448776"/>
      </dsp:txXfrm>
    </dsp:sp>
    <dsp:sp modelId="{31252046-681A-204E-BE9E-602BE82948D5}">
      <dsp:nvSpPr>
        <dsp:cNvPr id="0" name=""/>
        <dsp:cNvSpPr/>
      </dsp:nvSpPr>
      <dsp:spPr>
        <a:xfrm>
          <a:off x="6704610" y="2577889"/>
          <a:ext cx="2212313" cy="1548028"/>
        </a:xfrm>
        <a:prstGeom prst="roundRect">
          <a:avLst>
            <a:gd name="adj" fmla="val 10500"/>
          </a:avLst>
        </a:prstGeom>
        <a:solidFill>
          <a:schemeClr val="lt1">
            <a:alpha val="90000"/>
            <a:hueOff val="0"/>
            <a:satOff val="0"/>
            <a:lumOff val="0"/>
            <a:alphaOff val="0"/>
          </a:schemeClr>
        </a:solidFill>
        <a:ln w="19050" cap="flat" cmpd="sng" algn="ctr">
          <a:solidFill>
            <a:schemeClr val="accent4">
              <a:hueOff val="-17032861"/>
              <a:satOff val="7412"/>
              <a:lumOff val="-1176"/>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3. Co-creating </a:t>
          </a:r>
        </a:p>
        <a:p>
          <a:pPr lvl="0" algn="ctr" defTabSz="933450">
            <a:lnSpc>
              <a:spcPct val="90000"/>
            </a:lnSpc>
            <a:spcBef>
              <a:spcPct val="0"/>
            </a:spcBef>
            <a:spcAft>
              <a:spcPct val="35000"/>
            </a:spcAft>
          </a:pPr>
          <a:r>
            <a:rPr lang="en-US" sz="2200" kern="1200" dirty="0" smtClean="0"/>
            <a:t>a plan</a:t>
          </a:r>
          <a:endParaRPr lang="en-US" sz="2200" kern="1200" dirty="0"/>
        </a:p>
      </dsp:txBody>
      <dsp:txXfrm>
        <a:off x="6752217" y="2625496"/>
        <a:ext cx="2117099" cy="145281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target2">
  <dgm:title val=""/>
  <dgm:desc val=""/>
  <dgm:catLst>
    <dgm:cat type="relationship"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chMax val="3"/>
      <dgm:chPref val="1"/>
      <dgm:dir/>
      <dgm:animLvl val="lvl"/>
      <dgm:resizeHandles/>
    </dgm:varLst>
    <dgm:alg type="composite">
      <dgm:param type="horzAlign" val="none"/>
      <dgm:param type="vertAlign" val="none"/>
    </dgm:alg>
    <dgm:shape xmlns:r="http://schemas.openxmlformats.org/officeDocument/2006/relationships" r:blip="">
      <dgm:adjLst/>
    </dgm:shape>
    <dgm:presOf/>
    <dgm:choose name="Name1">
      <dgm:if name="Name2" func="var" arg="dir" op="equ" val="norm">
        <dgm:choose name="Name3">
          <dgm:if name="Name4" axis="ch ch" ptType="node node" st="1 1" cnt="1 0" func="cnt" op="gt" val="0">
            <dgm:choose name="Name5">
              <dgm:if name="Name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395"/>
                  <dgm:constr type="t" for="ch" forName="centerBox" refType="h" fact="0.5"/>
                  <dgm:constr type="w" for="ch" forName="centerBox" refType="w" fact="0.555"/>
                  <dgm:constr type="h" for="ch" forName="centerBox" refType="h" fact="0.4"/>
                  <dgm:constr type="userA" for="des" forName="outerSibTrans" refType="w"/>
                  <dgm:constr type="userA" for="des" forName="middleSibTrans" refType="w"/>
                  <dgm:constr type="userA" for="des" forName="centerSibTrans" refType="w"/>
                </dgm:constrLst>
              </dgm:if>
              <dgm:else name="Name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22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8">
            <dgm:choose name="Name9">
              <dgm:if name="Name1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26"/>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1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if>
      <dgm:else name="Name12">
        <dgm:choose name="Name13">
          <dgm:if name="Name14" axis="ch ch" ptType="node node" st="1 1" cnt="1 0" func="cnt" op="gt" val="0">
            <dgm:choose name="Name15">
              <dgm:if name="Name1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55"/>
                  <dgm:constr type="h" for="ch" forName="centerBox" refType="h" fact="0.4"/>
                  <dgm:constr type="userA" for="des" forName="outerSibTrans" refType="w"/>
                  <dgm:constr type="userA" for="des" forName="middleSibTrans" refType="w"/>
                  <dgm:constr type="userA" for="des" forName="centerSibTrans" refType="w"/>
                </dgm:constrLst>
              </dgm:if>
              <dgm:else name="Name1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18">
            <dgm:choose name="Name19">
              <dgm:if name="Name2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2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else>
    </dgm:choose>
    <dgm:ruleLst/>
    <dgm:choose name="Name22">
      <dgm:if name="Name23" axis="root ch" ptType="all node" st="1 1" cnt="0 0" func="cnt" op="gte" val="1">
        <dgm:layoutNode name="outerBox" styleLbl="node1">
          <dgm:alg type="composite">
            <dgm:param type="horzAlign" val="none"/>
            <dgm:param type="vertAlign" val="none"/>
          </dgm:alg>
          <dgm:shape xmlns:r="http://schemas.openxmlformats.org/officeDocument/2006/relationships" r:blip="">
            <dgm:adjLst/>
          </dgm:shape>
          <dgm:presOf/>
          <dgm:choose name="Name24">
            <dgm:if name="Name25" axis="root ch" ptType="all node" st="1 1" cnt="0 0" func="cnt" op="gt" val="1">
              <dgm:choose name="Name26">
                <dgm:if name="Name27" func="var" arg="dir" op="equ" val="norm">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025"/>
                    <dgm:constr type="t" for="ch" forName="outerBoxChildren" refType="h" fact="0.25"/>
                    <dgm:constr type="w" for="ch" forName="outerBoxChildren" refType="w" fact="0.15"/>
                    <dgm:constr type="h" for="ch" forName="outerBoxChildren" refType="h" fact="0.7"/>
                  </dgm:constrLst>
                </dgm:if>
                <dgm:else name="Name28">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825"/>
                    <dgm:constr type="t" for="ch" forName="outerBoxChildren" refType="h" fact="0.25"/>
                    <dgm:constr type="w" for="ch" forName="outerBoxChildren" refType="w" fact="0.15"/>
                    <dgm:constr type="h" for="ch" forName="outerBoxChildren" refType="h" fact="0.7"/>
                  </dgm:constrLst>
                </dgm:else>
              </dgm:choose>
            </dgm:if>
            <dgm:else name="Name29">
              <dgm:constrLst>
                <dgm:constr type="l" for="ch" forName="outerBoxParent"/>
                <dgm:constr type="t" for="ch" forName="outerBoxParent"/>
                <dgm:constr type="w" for="ch" forName="outerBoxParent" refType="w"/>
                <dgm:constr type="h" for="ch" forName="outerBoxParent" refType="h"/>
                <dgm:constr type="bMarg" for="ch" forName="outerBoxParent" refType="h" fact="1.75"/>
                <dgm:constr type="l" for="ch" forName="outerBoxChildren" refType="w" fact="0.025"/>
                <dgm:constr type="t" for="ch" forName="outerBoxChildren" refType="h" fact="0.45"/>
                <dgm:constr type="w" for="ch" forName="outerBoxChildren" refType="w" fact="0.95"/>
                <dgm:constr type="h" for="ch" forName="outerBoxChildren" refType="h" fact="0.45"/>
              </dgm:constrLst>
            </dgm:else>
          </dgm:choose>
          <dgm:ruleLst/>
          <dgm:layoutNode name="outerBoxParent" styleLbl="node1">
            <dgm:alg type="tx">
              <dgm:param type="txAnchorVert" val="t"/>
              <dgm:param type="parTxLTRAlign" val="l"/>
              <dgm:param type="parTxRTLAlign" val="r"/>
            </dgm:alg>
            <dgm:shape xmlns:r="http://schemas.openxmlformats.org/officeDocument/2006/relationships" type="roundRect" r:blip="">
              <dgm:adjLst>
                <dgm:adj idx="1" val="0.085"/>
              </dgm:adjLst>
            </dgm:shape>
            <dgm:presOf axis="ch" ptType="node" cnt="1"/>
            <dgm:constrLst>
              <dgm:constr type="tMarg" refType="primFontSz" fact="0.3"/>
              <dgm:constr type="lMarg" refType="primFontSz" fact="0.3"/>
              <dgm:constr type="rMarg" refType="primFontSz" fact="0.3"/>
            </dgm:constrLst>
            <dgm:ruleLst>
              <dgm:rule type="primFontSz" val="5" fact="NaN" max="NaN"/>
            </dgm:ruleLst>
          </dgm:layoutNode>
          <dgm:layoutNode name="outerBoxChildren">
            <dgm:choose name="Name30">
              <dgm:if name="Name31" axis="root ch" ptType="all node" st="1 1" cnt="0 0" func="cnt" op="gt" val="1">
                <dgm:alg type="lin">
                  <dgm:param type="linDir" val="fromT"/>
                  <dgm:param type="vertAlign" val="t"/>
                </dgm:alg>
              </dgm:if>
              <dgm:else name="Name32">
                <dgm:choose name="Name33">
                  <dgm:if name="Name34" func="var" arg="dir" op="equ" val="norm">
                    <dgm:alg type="lin">
                      <dgm:param type="horzAlign" val="l"/>
                    </dgm:alg>
                  </dgm:if>
                  <dgm:else name="Name35">
                    <dgm:alg type="lin">
                      <dgm:param type="linDir" val="fromR"/>
                      <dgm:param type="horzAlign" val="r"/>
                    </dgm:alg>
                  </dgm:else>
                </dgm:choose>
              </dgm:else>
            </dgm:choose>
            <dgm:shape xmlns:r="http://schemas.openxmlformats.org/officeDocument/2006/relationships" r:blip="">
              <dgm:adjLst/>
            </dgm:shape>
            <dgm:presOf/>
            <dgm:constrLst>
              <dgm:constr type="w" for="ch" forName="oChild" refType="w"/>
              <dgm:constr type="h" for="ch" forName="oChild" refType="h"/>
            </dgm:constrLst>
            <dgm:ruleLst/>
            <dgm:forEach name="Name36" axis="ch ch" ptType="node node" st="1 1" cnt="1 0">
              <dgm:layoutNode name="o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37" axis="followSib" ptType="sibTrans" cnt="1">
                <dgm:layoutNode name="ou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38"/>
    </dgm:choose>
    <dgm:choose name="Name39">
      <dgm:if name="Name40" axis="root ch" ptType="all node" st="1 1" cnt="0 0" func="cnt" op="gte" val="2">
        <dgm:layoutNode name="middleBox">
          <dgm:alg type="composite">
            <dgm:param type="horzAlign" val="none"/>
            <dgm:param type="vertAlign" val="none"/>
          </dgm:alg>
          <dgm:shape xmlns:r="http://schemas.openxmlformats.org/officeDocument/2006/relationships" r:blip="">
            <dgm:adjLst/>
          </dgm:shape>
          <dgm:presOf/>
          <dgm:choose name="Name41">
            <dgm:if name="Name42" axis="root ch" ptType="all node" st="1 1" cnt="0 0" func="cnt" op="gt" val="2">
              <dgm:choose name="Name43">
                <dgm:if name="Name44" func="var" arg="dir" op="equ" val="norm">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35"/>
                    <dgm:constr type="w" for="ch" forName="middleBoxChildren" refType="w" fact="0.2"/>
                    <dgm:constr type="h" for="ch" forName="middleBoxChildren" refType="h" fact="0.575"/>
                  </dgm:constrLst>
                </dgm:if>
                <dgm:else name="Name45">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775"/>
                    <dgm:constr type="t" for="ch" forName="middleBoxChildren" refType="h" fact="0.35"/>
                    <dgm:constr type="w" for="ch" forName="middleBoxChildren" refType="w" fact="0.2"/>
                    <dgm:constr type="h" for="ch" forName="middleBoxChildren" refType="h" fact="0.575"/>
                  </dgm:constrLst>
                </dgm:else>
              </dgm:choose>
            </dgm:if>
            <dgm:else name="Name46">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45"/>
                <dgm:constr type="w" for="ch" forName="middleBoxChildren" refType="w" fact="0.95"/>
                <dgm:constr type="h" for="ch" forName="middleBoxChildren" refType="h" fact="0.45"/>
              </dgm:constrLst>
            </dgm:else>
          </dgm:choose>
          <dgm:ruleLst/>
          <dgm:layoutNode name="middle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2" cnt="1"/>
            <dgm:constrLst>
              <dgm:constr type="tMarg" refType="primFontSz" fact="0.3"/>
              <dgm:constr type="lMarg" refType="primFontSz" fact="0.3"/>
              <dgm:constr type="rMarg" refType="primFontSz" fact="0.3"/>
            </dgm:constrLst>
            <dgm:ruleLst>
              <dgm:rule type="primFontSz" val="5" fact="NaN" max="NaN"/>
            </dgm:ruleLst>
          </dgm:layoutNode>
          <dgm:layoutNode name="middleBoxChildren">
            <dgm:choose name="Name47">
              <dgm:if name="Name48" axis="root ch" ptType="all node" st="1 1" cnt="0 0" func="cnt" op="gt" val="2">
                <dgm:alg type="lin">
                  <dgm:param type="linDir" val="fromT"/>
                  <dgm:param type="vertAlign" val="t"/>
                </dgm:alg>
              </dgm:if>
              <dgm:else name="Name49">
                <dgm:choose name="Name50">
                  <dgm:if name="Name51" func="var" arg="dir" op="equ" val="norm">
                    <dgm:alg type="lin">
                      <dgm:param type="horzAlign" val="l"/>
                    </dgm:alg>
                  </dgm:if>
                  <dgm:else name="Name52">
                    <dgm:alg type="lin">
                      <dgm:param type="linDir" val="fromR"/>
                      <dgm:param type="horzAlign" val="r"/>
                    </dgm:alg>
                  </dgm:else>
                </dgm:choose>
              </dgm:else>
            </dgm:choose>
            <dgm:shape xmlns:r="http://schemas.openxmlformats.org/officeDocument/2006/relationships" r:blip="">
              <dgm:adjLst/>
            </dgm:shape>
            <dgm:presOf/>
            <dgm:constrLst>
              <dgm:constr type="w" for="ch" forName="mChild" refType="w"/>
              <dgm:constr type="h" for="ch" forName="mChild" refType="h"/>
            </dgm:constrLst>
            <dgm:ruleLst/>
            <dgm:forEach name="Name53" axis="ch ch" ptType="node node" st="2 1" cnt="1 0">
              <dgm:layoutNode name="m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54" axis="followSib" ptType="sibTrans" cnt="1">
                <dgm:layoutNode name="middle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55"/>
    </dgm:choose>
    <dgm:choose name="Name56">
      <dgm:if name="Name57" axis="root ch" ptType="all node" st="1 1" cnt="0 0" func="cnt" op="gte" val="3">
        <dgm:layoutNode name="centerBox">
          <dgm:alg type="composite">
            <dgm:param type="horzAlign" val="none"/>
            <dgm:param type="vertAlign" val="none"/>
          </dgm:alg>
          <dgm:shape xmlns:r="http://schemas.openxmlformats.org/officeDocument/2006/relationships" r:blip="">
            <dgm:adjLst/>
          </dgm:shape>
          <dgm:presOf/>
          <dgm:choose name="Name58">
            <dgm:if name="Name59" axis="ch ch" ptType="node node" st="3 1" cnt="1 0" func="cnt" op="gt" val="0">
              <dgm:constrLst>
                <dgm:constr type="l" for="ch" forName="centerBoxParent"/>
                <dgm:constr type="t" for="ch" forName="centerBoxParent"/>
                <dgm:constr type="w" for="ch" forName="centerBoxParent" refType="w"/>
                <dgm:constr type="h" for="ch" forName="centerBoxParent" refType="h"/>
                <dgm:constr type="bMarg" for="ch" forName="centerBoxParent" refType="h" fact="1.6"/>
                <dgm:constr type="l" for="ch" forName="centerBoxChildren" refType="w" fact="0.025"/>
                <dgm:constr type="t" for="ch" forName="centerBoxChildren" refType="h" fact="0.45"/>
                <dgm:constr type="w" for="ch" forName="centerBoxChildren" refType="w" fact="0.95"/>
                <dgm:constr type="h" for="ch" forName="centerBoxChildren" refType="h" fact="0.45"/>
              </dgm:constrLst>
            </dgm:if>
            <dgm:else name="Name60">
              <dgm:constrLst>
                <dgm:constr type="l" for="ch" forName="centerBoxParent"/>
                <dgm:constr type="t" for="ch" forName="centerBoxParent"/>
                <dgm:constr type="w" for="ch" forName="centerBoxParent" refType="w"/>
                <dgm:constr type="h" for="ch" forName="centerBoxParent" refType="h"/>
              </dgm:constrLst>
            </dgm:else>
          </dgm:choose>
          <dgm:ruleLst/>
          <dgm:layoutNode name="center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3" cnt="1"/>
            <dgm:constrLst>
              <dgm:constr type="tMarg" refType="primFontSz" fact="0.3"/>
              <dgm:constr type="lMarg" refType="primFontSz" fact="0.3"/>
              <dgm:constr type="rMarg" refType="primFontSz" fact="0.3"/>
            </dgm:constrLst>
            <dgm:ruleLst>
              <dgm:rule type="primFontSz" val="5" fact="NaN" max="NaN"/>
            </dgm:ruleLst>
          </dgm:layoutNode>
          <dgm:choose name="Name61">
            <dgm:if name="Name62" axis="ch ch" ptType="node node" st="3 1" cnt="1 0" func="cnt" op="gt" val="0">
              <dgm:layoutNode name="centerBoxChildren">
                <dgm:choose name="Name63">
                  <dgm:if name="Name64" func="var" arg="dir" op="equ" val="norm">
                    <dgm:alg type="lin">
                      <dgm:param type="horzAlign" val="l"/>
                    </dgm:alg>
                  </dgm:if>
                  <dgm:else name="Name65">
                    <dgm:alg type="lin">
                      <dgm:param type="linDir" val="fromR"/>
                      <dgm:param type="horzAlign" val="r"/>
                    </dgm:alg>
                  </dgm:else>
                </dgm:choose>
                <dgm:shape xmlns:r="http://schemas.openxmlformats.org/officeDocument/2006/relationships" r:blip="">
                  <dgm:adjLst/>
                </dgm:shape>
                <dgm:presOf/>
                <dgm:constrLst>
                  <dgm:constr type="w" for="ch" forName="cChild" refType="w"/>
                  <dgm:constr type="h" for="ch" forName="cChild" refType="h"/>
                </dgm:constrLst>
                <dgm:ruleLst/>
                <dgm:forEach name="Name66" axis="ch ch" ptType="node node" st="3 1" cnt="1 0">
                  <dgm:layoutNode name="c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67" axis="followSib" ptType="sibTrans" cnt="1">
                    <dgm:layoutNode name="cen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if>
            <dgm:else name="Name68"/>
          </dgm:choose>
        </dgm:layoutNode>
      </dgm:if>
      <dgm:else name="Name69"/>
    </dgm:choose>
  </dgm:layoutNode>
</dgm:layoutDef>
</file>

<file path=ppt/diagrams/layout13.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target2">
  <dgm:title val=""/>
  <dgm:desc val=""/>
  <dgm:catLst>
    <dgm:cat type="relationship"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chMax val="3"/>
      <dgm:chPref val="1"/>
      <dgm:dir/>
      <dgm:animLvl val="lvl"/>
      <dgm:resizeHandles/>
    </dgm:varLst>
    <dgm:alg type="composite">
      <dgm:param type="horzAlign" val="none"/>
      <dgm:param type="vertAlign" val="none"/>
    </dgm:alg>
    <dgm:shape xmlns:r="http://schemas.openxmlformats.org/officeDocument/2006/relationships" r:blip="">
      <dgm:adjLst/>
    </dgm:shape>
    <dgm:presOf/>
    <dgm:choose name="Name1">
      <dgm:if name="Name2" func="var" arg="dir" op="equ" val="norm">
        <dgm:choose name="Name3">
          <dgm:if name="Name4" axis="ch ch" ptType="node node" st="1 1" cnt="1 0" func="cnt" op="gt" val="0">
            <dgm:choose name="Name5">
              <dgm:if name="Name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395"/>
                  <dgm:constr type="t" for="ch" forName="centerBox" refType="h" fact="0.5"/>
                  <dgm:constr type="w" for="ch" forName="centerBox" refType="w" fact="0.555"/>
                  <dgm:constr type="h" for="ch" forName="centerBox" refType="h" fact="0.4"/>
                  <dgm:constr type="userA" for="des" forName="outerSibTrans" refType="w"/>
                  <dgm:constr type="userA" for="des" forName="middleSibTrans" refType="w"/>
                  <dgm:constr type="userA" for="des" forName="centerSibTrans" refType="w"/>
                </dgm:constrLst>
              </dgm:if>
              <dgm:else name="Name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22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8">
            <dgm:choose name="Name9">
              <dgm:if name="Name1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26"/>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1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if>
      <dgm:else name="Name12">
        <dgm:choose name="Name13">
          <dgm:if name="Name14" axis="ch ch" ptType="node node" st="1 1" cnt="1 0" func="cnt" op="gt" val="0">
            <dgm:choose name="Name15">
              <dgm:if name="Name1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55"/>
                  <dgm:constr type="h" for="ch" forName="centerBox" refType="h" fact="0.4"/>
                  <dgm:constr type="userA" for="des" forName="outerSibTrans" refType="w"/>
                  <dgm:constr type="userA" for="des" forName="middleSibTrans" refType="w"/>
                  <dgm:constr type="userA" for="des" forName="centerSibTrans" refType="w"/>
                </dgm:constrLst>
              </dgm:if>
              <dgm:else name="Name1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18">
            <dgm:choose name="Name19">
              <dgm:if name="Name2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2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else>
    </dgm:choose>
    <dgm:ruleLst/>
    <dgm:choose name="Name22">
      <dgm:if name="Name23" axis="root ch" ptType="all node" st="1 1" cnt="0 0" func="cnt" op="gte" val="1">
        <dgm:layoutNode name="outerBox" styleLbl="node1">
          <dgm:alg type="composite">
            <dgm:param type="horzAlign" val="none"/>
            <dgm:param type="vertAlign" val="none"/>
          </dgm:alg>
          <dgm:shape xmlns:r="http://schemas.openxmlformats.org/officeDocument/2006/relationships" r:blip="">
            <dgm:adjLst/>
          </dgm:shape>
          <dgm:presOf/>
          <dgm:choose name="Name24">
            <dgm:if name="Name25" axis="root ch" ptType="all node" st="1 1" cnt="0 0" func="cnt" op="gt" val="1">
              <dgm:choose name="Name26">
                <dgm:if name="Name27" func="var" arg="dir" op="equ" val="norm">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025"/>
                    <dgm:constr type="t" for="ch" forName="outerBoxChildren" refType="h" fact="0.25"/>
                    <dgm:constr type="w" for="ch" forName="outerBoxChildren" refType="w" fact="0.15"/>
                    <dgm:constr type="h" for="ch" forName="outerBoxChildren" refType="h" fact="0.7"/>
                  </dgm:constrLst>
                </dgm:if>
                <dgm:else name="Name28">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825"/>
                    <dgm:constr type="t" for="ch" forName="outerBoxChildren" refType="h" fact="0.25"/>
                    <dgm:constr type="w" for="ch" forName="outerBoxChildren" refType="w" fact="0.15"/>
                    <dgm:constr type="h" for="ch" forName="outerBoxChildren" refType="h" fact="0.7"/>
                  </dgm:constrLst>
                </dgm:else>
              </dgm:choose>
            </dgm:if>
            <dgm:else name="Name29">
              <dgm:constrLst>
                <dgm:constr type="l" for="ch" forName="outerBoxParent"/>
                <dgm:constr type="t" for="ch" forName="outerBoxParent"/>
                <dgm:constr type="w" for="ch" forName="outerBoxParent" refType="w"/>
                <dgm:constr type="h" for="ch" forName="outerBoxParent" refType="h"/>
                <dgm:constr type="bMarg" for="ch" forName="outerBoxParent" refType="h" fact="1.75"/>
                <dgm:constr type="l" for="ch" forName="outerBoxChildren" refType="w" fact="0.025"/>
                <dgm:constr type="t" for="ch" forName="outerBoxChildren" refType="h" fact="0.45"/>
                <dgm:constr type="w" for="ch" forName="outerBoxChildren" refType="w" fact="0.95"/>
                <dgm:constr type="h" for="ch" forName="outerBoxChildren" refType="h" fact="0.45"/>
              </dgm:constrLst>
            </dgm:else>
          </dgm:choose>
          <dgm:ruleLst/>
          <dgm:layoutNode name="outerBoxParent" styleLbl="node1">
            <dgm:alg type="tx">
              <dgm:param type="txAnchorVert" val="t"/>
              <dgm:param type="parTxLTRAlign" val="l"/>
              <dgm:param type="parTxRTLAlign" val="r"/>
            </dgm:alg>
            <dgm:shape xmlns:r="http://schemas.openxmlformats.org/officeDocument/2006/relationships" type="roundRect" r:blip="">
              <dgm:adjLst>
                <dgm:adj idx="1" val="0.085"/>
              </dgm:adjLst>
            </dgm:shape>
            <dgm:presOf axis="ch" ptType="node" cnt="1"/>
            <dgm:constrLst>
              <dgm:constr type="tMarg" refType="primFontSz" fact="0.3"/>
              <dgm:constr type="lMarg" refType="primFontSz" fact="0.3"/>
              <dgm:constr type="rMarg" refType="primFontSz" fact="0.3"/>
            </dgm:constrLst>
            <dgm:ruleLst>
              <dgm:rule type="primFontSz" val="5" fact="NaN" max="NaN"/>
            </dgm:ruleLst>
          </dgm:layoutNode>
          <dgm:layoutNode name="outerBoxChildren">
            <dgm:choose name="Name30">
              <dgm:if name="Name31" axis="root ch" ptType="all node" st="1 1" cnt="0 0" func="cnt" op="gt" val="1">
                <dgm:alg type="lin">
                  <dgm:param type="linDir" val="fromT"/>
                  <dgm:param type="vertAlign" val="t"/>
                </dgm:alg>
              </dgm:if>
              <dgm:else name="Name32">
                <dgm:choose name="Name33">
                  <dgm:if name="Name34" func="var" arg="dir" op="equ" val="norm">
                    <dgm:alg type="lin">
                      <dgm:param type="horzAlign" val="l"/>
                    </dgm:alg>
                  </dgm:if>
                  <dgm:else name="Name35">
                    <dgm:alg type="lin">
                      <dgm:param type="linDir" val="fromR"/>
                      <dgm:param type="horzAlign" val="r"/>
                    </dgm:alg>
                  </dgm:else>
                </dgm:choose>
              </dgm:else>
            </dgm:choose>
            <dgm:shape xmlns:r="http://schemas.openxmlformats.org/officeDocument/2006/relationships" r:blip="">
              <dgm:adjLst/>
            </dgm:shape>
            <dgm:presOf/>
            <dgm:constrLst>
              <dgm:constr type="w" for="ch" forName="oChild" refType="w"/>
              <dgm:constr type="h" for="ch" forName="oChild" refType="h"/>
            </dgm:constrLst>
            <dgm:ruleLst/>
            <dgm:forEach name="Name36" axis="ch ch" ptType="node node" st="1 1" cnt="1 0">
              <dgm:layoutNode name="o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37" axis="followSib" ptType="sibTrans" cnt="1">
                <dgm:layoutNode name="ou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38"/>
    </dgm:choose>
    <dgm:choose name="Name39">
      <dgm:if name="Name40" axis="root ch" ptType="all node" st="1 1" cnt="0 0" func="cnt" op="gte" val="2">
        <dgm:layoutNode name="middleBox">
          <dgm:alg type="composite">
            <dgm:param type="horzAlign" val="none"/>
            <dgm:param type="vertAlign" val="none"/>
          </dgm:alg>
          <dgm:shape xmlns:r="http://schemas.openxmlformats.org/officeDocument/2006/relationships" r:blip="">
            <dgm:adjLst/>
          </dgm:shape>
          <dgm:presOf/>
          <dgm:choose name="Name41">
            <dgm:if name="Name42" axis="root ch" ptType="all node" st="1 1" cnt="0 0" func="cnt" op="gt" val="2">
              <dgm:choose name="Name43">
                <dgm:if name="Name44" func="var" arg="dir" op="equ" val="norm">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35"/>
                    <dgm:constr type="w" for="ch" forName="middleBoxChildren" refType="w" fact="0.2"/>
                    <dgm:constr type="h" for="ch" forName="middleBoxChildren" refType="h" fact="0.575"/>
                  </dgm:constrLst>
                </dgm:if>
                <dgm:else name="Name45">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775"/>
                    <dgm:constr type="t" for="ch" forName="middleBoxChildren" refType="h" fact="0.35"/>
                    <dgm:constr type="w" for="ch" forName="middleBoxChildren" refType="w" fact="0.2"/>
                    <dgm:constr type="h" for="ch" forName="middleBoxChildren" refType="h" fact="0.575"/>
                  </dgm:constrLst>
                </dgm:else>
              </dgm:choose>
            </dgm:if>
            <dgm:else name="Name46">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45"/>
                <dgm:constr type="w" for="ch" forName="middleBoxChildren" refType="w" fact="0.95"/>
                <dgm:constr type="h" for="ch" forName="middleBoxChildren" refType="h" fact="0.45"/>
              </dgm:constrLst>
            </dgm:else>
          </dgm:choose>
          <dgm:ruleLst/>
          <dgm:layoutNode name="middle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2" cnt="1"/>
            <dgm:constrLst>
              <dgm:constr type="tMarg" refType="primFontSz" fact="0.3"/>
              <dgm:constr type="lMarg" refType="primFontSz" fact="0.3"/>
              <dgm:constr type="rMarg" refType="primFontSz" fact="0.3"/>
            </dgm:constrLst>
            <dgm:ruleLst>
              <dgm:rule type="primFontSz" val="5" fact="NaN" max="NaN"/>
            </dgm:ruleLst>
          </dgm:layoutNode>
          <dgm:layoutNode name="middleBoxChildren">
            <dgm:choose name="Name47">
              <dgm:if name="Name48" axis="root ch" ptType="all node" st="1 1" cnt="0 0" func="cnt" op="gt" val="2">
                <dgm:alg type="lin">
                  <dgm:param type="linDir" val="fromT"/>
                  <dgm:param type="vertAlign" val="t"/>
                </dgm:alg>
              </dgm:if>
              <dgm:else name="Name49">
                <dgm:choose name="Name50">
                  <dgm:if name="Name51" func="var" arg="dir" op="equ" val="norm">
                    <dgm:alg type="lin">
                      <dgm:param type="horzAlign" val="l"/>
                    </dgm:alg>
                  </dgm:if>
                  <dgm:else name="Name52">
                    <dgm:alg type="lin">
                      <dgm:param type="linDir" val="fromR"/>
                      <dgm:param type="horzAlign" val="r"/>
                    </dgm:alg>
                  </dgm:else>
                </dgm:choose>
              </dgm:else>
            </dgm:choose>
            <dgm:shape xmlns:r="http://schemas.openxmlformats.org/officeDocument/2006/relationships" r:blip="">
              <dgm:adjLst/>
            </dgm:shape>
            <dgm:presOf/>
            <dgm:constrLst>
              <dgm:constr type="w" for="ch" forName="mChild" refType="w"/>
              <dgm:constr type="h" for="ch" forName="mChild" refType="h"/>
            </dgm:constrLst>
            <dgm:ruleLst/>
            <dgm:forEach name="Name53" axis="ch ch" ptType="node node" st="2 1" cnt="1 0">
              <dgm:layoutNode name="m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54" axis="followSib" ptType="sibTrans" cnt="1">
                <dgm:layoutNode name="middle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55"/>
    </dgm:choose>
    <dgm:choose name="Name56">
      <dgm:if name="Name57" axis="root ch" ptType="all node" st="1 1" cnt="0 0" func="cnt" op="gte" val="3">
        <dgm:layoutNode name="centerBox">
          <dgm:alg type="composite">
            <dgm:param type="horzAlign" val="none"/>
            <dgm:param type="vertAlign" val="none"/>
          </dgm:alg>
          <dgm:shape xmlns:r="http://schemas.openxmlformats.org/officeDocument/2006/relationships" r:blip="">
            <dgm:adjLst/>
          </dgm:shape>
          <dgm:presOf/>
          <dgm:choose name="Name58">
            <dgm:if name="Name59" axis="ch ch" ptType="node node" st="3 1" cnt="1 0" func="cnt" op="gt" val="0">
              <dgm:constrLst>
                <dgm:constr type="l" for="ch" forName="centerBoxParent"/>
                <dgm:constr type="t" for="ch" forName="centerBoxParent"/>
                <dgm:constr type="w" for="ch" forName="centerBoxParent" refType="w"/>
                <dgm:constr type="h" for="ch" forName="centerBoxParent" refType="h"/>
                <dgm:constr type="bMarg" for="ch" forName="centerBoxParent" refType="h" fact="1.6"/>
                <dgm:constr type="l" for="ch" forName="centerBoxChildren" refType="w" fact="0.025"/>
                <dgm:constr type="t" for="ch" forName="centerBoxChildren" refType="h" fact="0.45"/>
                <dgm:constr type="w" for="ch" forName="centerBoxChildren" refType="w" fact="0.95"/>
                <dgm:constr type="h" for="ch" forName="centerBoxChildren" refType="h" fact="0.45"/>
              </dgm:constrLst>
            </dgm:if>
            <dgm:else name="Name60">
              <dgm:constrLst>
                <dgm:constr type="l" for="ch" forName="centerBoxParent"/>
                <dgm:constr type="t" for="ch" forName="centerBoxParent"/>
                <dgm:constr type="w" for="ch" forName="centerBoxParent" refType="w"/>
                <dgm:constr type="h" for="ch" forName="centerBoxParent" refType="h"/>
              </dgm:constrLst>
            </dgm:else>
          </dgm:choose>
          <dgm:ruleLst/>
          <dgm:layoutNode name="center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3" cnt="1"/>
            <dgm:constrLst>
              <dgm:constr type="tMarg" refType="primFontSz" fact="0.3"/>
              <dgm:constr type="lMarg" refType="primFontSz" fact="0.3"/>
              <dgm:constr type="rMarg" refType="primFontSz" fact="0.3"/>
            </dgm:constrLst>
            <dgm:ruleLst>
              <dgm:rule type="primFontSz" val="5" fact="NaN" max="NaN"/>
            </dgm:ruleLst>
          </dgm:layoutNode>
          <dgm:choose name="Name61">
            <dgm:if name="Name62" axis="ch ch" ptType="node node" st="3 1" cnt="1 0" func="cnt" op="gt" val="0">
              <dgm:layoutNode name="centerBoxChildren">
                <dgm:choose name="Name63">
                  <dgm:if name="Name64" func="var" arg="dir" op="equ" val="norm">
                    <dgm:alg type="lin">
                      <dgm:param type="horzAlign" val="l"/>
                    </dgm:alg>
                  </dgm:if>
                  <dgm:else name="Name65">
                    <dgm:alg type="lin">
                      <dgm:param type="linDir" val="fromR"/>
                      <dgm:param type="horzAlign" val="r"/>
                    </dgm:alg>
                  </dgm:else>
                </dgm:choose>
                <dgm:shape xmlns:r="http://schemas.openxmlformats.org/officeDocument/2006/relationships" r:blip="">
                  <dgm:adjLst/>
                </dgm:shape>
                <dgm:presOf/>
                <dgm:constrLst>
                  <dgm:constr type="w" for="ch" forName="cChild" refType="w"/>
                  <dgm:constr type="h" for="ch" forName="cChild" refType="h"/>
                </dgm:constrLst>
                <dgm:ruleLst/>
                <dgm:forEach name="Name66" axis="ch ch" ptType="node node" st="3 1" cnt="1 0">
                  <dgm:layoutNode name="c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67" axis="followSib" ptType="sibTrans" cnt="1">
                    <dgm:layoutNode name="cen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if>
            <dgm:else name="Name68"/>
          </dgm:choose>
        </dgm:layoutNode>
      </dgm:if>
      <dgm:else name="Name69"/>
    </dgm:choose>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0.xml><?xml version="1.0" encoding="utf-8"?>
<dgm:layoutDef xmlns:dgm="http://schemas.openxmlformats.org/drawingml/2006/diagram" xmlns:a="http://schemas.openxmlformats.org/drawingml/2006/main" uniqueId="urn:microsoft.com/office/officeart/2005/8/layout/default#15">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3.xml><?xml version="1.0" encoding="utf-8"?>
<dgm:layoutDef xmlns:dgm="http://schemas.openxmlformats.org/drawingml/2006/diagram" xmlns:a="http://schemas.openxmlformats.org/drawingml/2006/main" uniqueId="urn:microsoft.com/office/officeart/2005/8/layout/target2">
  <dgm:title val=""/>
  <dgm:desc val=""/>
  <dgm:catLst>
    <dgm:cat type="relationship"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chMax val="3"/>
      <dgm:chPref val="1"/>
      <dgm:dir/>
      <dgm:animLvl val="lvl"/>
      <dgm:resizeHandles/>
    </dgm:varLst>
    <dgm:alg type="composite">
      <dgm:param type="horzAlign" val="none"/>
      <dgm:param type="vertAlign" val="none"/>
    </dgm:alg>
    <dgm:shape xmlns:r="http://schemas.openxmlformats.org/officeDocument/2006/relationships" r:blip="">
      <dgm:adjLst/>
    </dgm:shape>
    <dgm:presOf/>
    <dgm:choose name="Name1">
      <dgm:if name="Name2" func="var" arg="dir" op="equ" val="norm">
        <dgm:choose name="Name3">
          <dgm:if name="Name4" axis="ch ch" ptType="node node" st="1 1" cnt="1 0" func="cnt" op="gt" val="0">
            <dgm:choose name="Name5">
              <dgm:if name="Name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395"/>
                  <dgm:constr type="t" for="ch" forName="centerBox" refType="h" fact="0.5"/>
                  <dgm:constr type="w" for="ch" forName="centerBox" refType="w" fact="0.555"/>
                  <dgm:constr type="h" for="ch" forName="centerBox" refType="h" fact="0.4"/>
                  <dgm:constr type="userA" for="des" forName="outerSibTrans" refType="w"/>
                  <dgm:constr type="userA" for="des" forName="middleSibTrans" refType="w"/>
                  <dgm:constr type="userA" for="des" forName="centerSibTrans" refType="w"/>
                </dgm:constrLst>
              </dgm:if>
              <dgm:else name="Name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22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8">
            <dgm:choose name="Name9">
              <dgm:if name="Name1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26"/>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1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if>
      <dgm:else name="Name12">
        <dgm:choose name="Name13">
          <dgm:if name="Name14" axis="ch ch" ptType="node node" st="1 1" cnt="1 0" func="cnt" op="gt" val="0">
            <dgm:choose name="Name15">
              <dgm:if name="Name1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55"/>
                  <dgm:constr type="h" for="ch" forName="centerBox" refType="h" fact="0.4"/>
                  <dgm:constr type="userA" for="des" forName="outerSibTrans" refType="w"/>
                  <dgm:constr type="userA" for="des" forName="middleSibTrans" refType="w"/>
                  <dgm:constr type="userA" for="des" forName="centerSibTrans" refType="w"/>
                </dgm:constrLst>
              </dgm:if>
              <dgm:else name="Name1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18">
            <dgm:choose name="Name19">
              <dgm:if name="Name2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2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else>
    </dgm:choose>
    <dgm:ruleLst/>
    <dgm:choose name="Name22">
      <dgm:if name="Name23" axis="root ch" ptType="all node" st="1 1" cnt="0 0" func="cnt" op="gte" val="1">
        <dgm:layoutNode name="outerBox" styleLbl="node1">
          <dgm:alg type="composite">
            <dgm:param type="horzAlign" val="none"/>
            <dgm:param type="vertAlign" val="none"/>
          </dgm:alg>
          <dgm:shape xmlns:r="http://schemas.openxmlformats.org/officeDocument/2006/relationships" r:blip="">
            <dgm:adjLst/>
          </dgm:shape>
          <dgm:presOf/>
          <dgm:choose name="Name24">
            <dgm:if name="Name25" axis="root ch" ptType="all node" st="1 1" cnt="0 0" func="cnt" op="gt" val="1">
              <dgm:choose name="Name26">
                <dgm:if name="Name27" func="var" arg="dir" op="equ" val="norm">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025"/>
                    <dgm:constr type="t" for="ch" forName="outerBoxChildren" refType="h" fact="0.25"/>
                    <dgm:constr type="w" for="ch" forName="outerBoxChildren" refType="w" fact="0.15"/>
                    <dgm:constr type="h" for="ch" forName="outerBoxChildren" refType="h" fact="0.7"/>
                  </dgm:constrLst>
                </dgm:if>
                <dgm:else name="Name28">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825"/>
                    <dgm:constr type="t" for="ch" forName="outerBoxChildren" refType="h" fact="0.25"/>
                    <dgm:constr type="w" for="ch" forName="outerBoxChildren" refType="w" fact="0.15"/>
                    <dgm:constr type="h" for="ch" forName="outerBoxChildren" refType="h" fact="0.7"/>
                  </dgm:constrLst>
                </dgm:else>
              </dgm:choose>
            </dgm:if>
            <dgm:else name="Name29">
              <dgm:constrLst>
                <dgm:constr type="l" for="ch" forName="outerBoxParent"/>
                <dgm:constr type="t" for="ch" forName="outerBoxParent"/>
                <dgm:constr type="w" for="ch" forName="outerBoxParent" refType="w"/>
                <dgm:constr type="h" for="ch" forName="outerBoxParent" refType="h"/>
                <dgm:constr type="bMarg" for="ch" forName="outerBoxParent" refType="h" fact="1.75"/>
                <dgm:constr type="l" for="ch" forName="outerBoxChildren" refType="w" fact="0.025"/>
                <dgm:constr type="t" for="ch" forName="outerBoxChildren" refType="h" fact="0.45"/>
                <dgm:constr type="w" for="ch" forName="outerBoxChildren" refType="w" fact="0.95"/>
                <dgm:constr type="h" for="ch" forName="outerBoxChildren" refType="h" fact="0.45"/>
              </dgm:constrLst>
            </dgm:else>
          </dgm:choose>
          <dgm:ruleLst/>
          <dgm:layoutNode name="outerBoxParent" styleLbl="node1">
            <dgm:alg type="tx">
              <dgm:param type="txAnchorVert" val="t"/>
              <dgm:param type="parTxLTRAlign" val="l"/>
              <dgm:param type="parTxRTLAlign" val="r"/>
            </dgm:alg>
            <dgm:shape xmlns:r="http://schemas.openxmlformats.org/officeDocument/2006/relationships" type="roundRect" r:blip="">
              <dgm:adjLst>
                <dgm:adj idx="1" val="0.085"/>
              </dgm:adjLst>
            </dgm:shape>
            <dgm:presOf axis="ch" ptType="node" cnt="1"/>
            <dgm:constrLst>
              <dgm:constr type="tMarg" refType="primFontSz" fact="0.3"/>
              <dgm:constr type="lMarg" refType="primFontSz" fact="0.3"/>
              <dgm:constr type="rMarg" refType="primFontSz" fact="0.3"/>
            </dgm:constrLst>
            <dgm:ruleLst>
              <dgm:rule type="primFontSz" val="5" fact="NaN" max="NaN"/>
            </dgm:ruleLst>
          </dgm:layoutNode>
          <dgm:layoutNode name="outerBoxChildren">
            <dgm:choose name="Name30">
              <dgm:if name="Name31" axis="root ch" ptType="all node" st="1 1" cnt="0 0" func="cnt" op="gt" val="1">
                <dgm:alg type="lin">
                  <dgm:param type="linDir" val="fromT"/>
                  <dgm:param type="vertAlign" val="t"/>
                </dgm:alg>
              </dgm:if>
              <dgm:else name="Name32">
                <dgm:choose name="Name33">
                  <dgm:if name="Name34" func="var" arg="dir" op="equ" val="norm">
                    <dgm:alg type="lin">
                      <dgm:param type="horzAlign" val="l"/>
                    </dgm:alg>
                  </dgm:if>
                  <dgm:else name="Name35">
                    <dgm:alg type="lin">
                      <dgm:param type="linDir" val="fromR"/>
                      <dgm:param type="horzAlign" val="r"/>
                    </dgm:alg>
                  </dgm:else>
                </dgm:choose>
              </dgm:else>
            </dgm:choose>
            <dgm:shape xmlns:r="http://schemas.openxmlformats.org/officeDocument/2006/relationships" r:blip="">
              <dgm:adjLst/>
            </dgm:shape>
            <dgm:presOf/>
            <dgm:constrLst>
              <dgm:constr type="w" for="ch" forName="oChild" refType="w"/>
              <dgm:constr type="h" for="ch" forName="oChild" refType="h"/>
            </dgm:constrLst>
            <dgm:ruleLst/>
            <dgm:forEach name="Name36" axis="ch ch" ptType="node node" st="1 1" cnt="1 0">
              <dgm:layoutNode name="o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37" axis="followSib" ptType="sibTrans" cnt="1">
                <dgm:layoutNode name="ou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38"/>
    </dgm:choose>
    <dgm:choose name="Name39">
      <dgm:if name="Name40" axis="root ch" ptType="all node" st="1 1" cnt="0 0" func="cnt" op="gte" val="2">
        <dgm:layoutNode name="middleBox">
          <dgm:alg type="composite">
            <dgm:param type="horzAlign" val="none"/>
            <dgm:param type="vertAlign" val="none"/>
          </dgm:alg>
          <dgm:shape xmlns:r="http://schemas.openxmlformats.org/officeDocument/2006/relationships" r:blip="">
            <dgm:adjLst/>
          </dgm:shape>
          <dgm:presOf/>
          <dgm:choose name="Name41">
            <dgm:if name="Name42" axis="root ch" ptType="all node" st="1 1" cnt="0 0" func="cnt" op="gt" val="2">
              <dgm:choose name="Name43">
                <dgm:if name="Name44" func="var" arg="dir" op="equ" val="norm">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35"/>
                    <dgm:constr type="w" for="ch" forName="middleBoxChildren" refType="w" fact="0.2"/>
                    <dgm:constr type="h" for="ch" forName="middleBoxChildren" refType="h" fact="0.575"/>
                  </dgm:constrLst>
                </dgm:if>
                <dgm:else name="Name45">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775"/>
                    <dgm:constr type="t" for="ch" forName="middleBoxChildren" refType="h" fact="0.35"/>
                    <dgm:constr type="w" for="ch" forName="middleBoxChildren" refType="w" fact="0.2"/>
                    <dgm:constr type="h" for="ch" forName="middleBoxChildren" refType="h" fact="0.575"/>
                  </dgm:constrLst>
                </dgm:else>
              </dgm:choose>
            </dgm:if>
            <dgm:else name="Name46">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45"/>
                <dgm:constr type="w" for="ch" forName="middleBoxChildren" refType="w" fact="0.95"/>
                <dgm:constr type="h" for="ch" forName="middleBoxChildren" refType="h" fact="0.45"/>
              </dgm:constrLst>
            </dgm:else>
          </dgm:choose>
          <dgm:ruleLst/>
          <dgm:layoutNode name="middle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2" cnt="1"/>
            <dgm:constrLst>
              <dgm:constr type="tMarg" refType="primFontSz" fact="0.3"/>
              <dgm:constr type="lMarg" refType="primFontSz" fact="0.3"/>
              <dgm:constr type="rMarg" refType="primFontSz" fact="0.3"/>
            </dgm:constrLst>
            <dgm:ruleLst>
              <dgm:rule type="primFontSz" val="5" fact="NaN" max="NaN"/>
            </dgm:ruleLst>
          </dgm:layoutNode>
          <dgm:layoutNode name="middleBoxChildren">
            <dgm:choose name="Name47">
              <dgm:if name="Name48" axis="root ch" ptType="all node" st="1 1" cnt="0 0" func="cnt" op="gt" val="2">
                <dgm:alg type="lin">
                  <dgm:param type="linDir" val="fromT"/>
                  <dgm:param type="vertAlign" val="t"/>
                </dgm:alg>
              </dgm:if>
              <dgm:else name="Name49">
                <dgm:choose name="Name50">
                  <dgm:if name="Name51" func="var" arg="dir" op="equ" val="norm">
                    <dgm:alg type="lin">
                      <dgm:param type="horzAlign" val="l"/>
                    </dgm:alg>
                  </dgm:if>
                  <dgm:else name="Name52">
                    <dgm:alg type="lin">
                      <dgm:param type="linDir" val="fromR"/>
                      <dgm:param type="horzAlign" val="r"/>
                    </dgm:alg>
                  </dgm:else>
                </dgm:choose>
              </dgm:else>
            </dgm:choose>
            <dgm:shape xmlns:r="http://schemas.openxmlformats.org/officeDocument/2006/relationships" r:blip="">
              <dgm:adjLst/>
            </dgm:shape>
            <dgm:presOf/>
            <dgm:constrLst>
              <dgm:constr type="w" for="ch" forName="mChild" refType="w"/>
              <dgm:constr type="h" for="ch" forName="mChild" refType="h"/>
            </dgm:constrLst>
            <dgm:ruleLst/>
            <dgm:forEach name="Name53" axis="ch ch" ptType="node node" st="2 1" cnt="1 0">
              <dgm:layoutNode name="m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54" axis="followSib" ptType="sibTrans" cnt="1">
                <dgm:layoutNode name="middle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55"/>
    </dgm:choose>
    <dgm:choose name="Name56">
      <dgm:if name="Name57" axis="root ch" ptType="all node" st="1 1" cnt="0 0" func="cnt" op="gte" val="3">
        <dgm:layoutNode name="centerBox">
          <dgm:alg type="composite">
            <dgm:param type="horzAlign" val="none"/>
            <dgm:param type="vertAlign" val="none"/>
          </dgm:alg>
          <dgm:shape xmlns:r="http://schemas.openxmlformats.org/officeDocument/2006/relationships" r:blip="">
            <dgm:adjLst/>
          </dgm:shape>
          <dgm:presOf/>
          <dgm:choose name="Name58">
            <dgm:if name="Name59" axis="ch ch" ptType="node node" st="3 1" cnt="1 0" func="cnt" op="gt" val="0">
              <dgm:constrLst>
                <dgm:constr type="l" for="ch" forName="centerBoxParent"/>
                <dgm:constr type="t" for="ch" forName="centerBoxParent"/>
                <dgm:constr type="w" for="ch" forName="centerBoxParent" refType="w"/>
                <dgm:constr type="h" for="ch" forName="centerBoxParent" refType="h"/>
                <dgm:constr type="bMarg" for="ch" forName="centerBoxParent" refType="h" fact="1.6"/>
                <dgm:constr type="l" for="ch" forName="centerBoxChildren" refType="w" fact="0.025"/>
                <dgm:constr type="t" for="ch" forName="centerBoxChildren" refType="h" fact="0.45"/>
                <dgm:constr type="w" for="ch" forName="centerBoxChildren" refType="w" fact="0.95"/>
                <dgm:constr type="h" for="ch" forName="centerBoxChildren" refType="h" fact="0.45"/>
              </dgm:constrLst>
            </dgm:if>
            <dgm:else name="Name60">
              <dgm:constrLst>
                <dgm:constr type="l" for="ch" forName="centerBoxParent"/>
                <dgm:constr type="t" for="ch" forName="centerBoxParent"/>
                <dgm:constr type="w" for="ch" forName="centerBoxParent" refType="w"/>
                <dgm:constr type="h" for="ch" forName="centerBoxParent" refType="h"/>
              </dgm:constrLst>
            </dgm:else>
          </dgm:choose>
          <dgm:ruleLst/>
          <dgm:layoutNode name="center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3" cnt="1"/>
            <dgm:constrLst>
              <dgm:constr type="tMarg" refType="primFontSz" fact="0.3"/>
              <dgm:constr type="lMarg" refType="primFontSz" fact="0.3"/>
              <dgm:constr type="rMarg" refType="primFontSz" fact="0.3"/>
            </dgm:constrLst>
            <dgm:ruleLst>
              <dgm:rule type="primFontSz" val="5" fact="NaN" max="NaN"/>
            </dgm:ruleLst>
          </dgm:layoutNode>
          <dgm:choose name="Name61">
            <dgm:if name="Name62" axis="ch ch" ptType="node node" st="3 1" cnt="1 0" func="cnt" op="gt" val="0">
              <dgm:layoutNode name="centerBoxChildren">
                <dgm:choose name="Name63">
                  <dgm:if name="Name64" func="var" arg="dir" op="equ" val="norm">
                    <dgm:alg type="lin">
                      <dgm:param type="horzAlign" val="l"/>
                    </dgm:alg>
                  </dgm:if>
                  <dgm:else name="Name65">
                    <dgm:alg type="lin">
                      <dgm:param type="linDir" val="fromR"/>
                      <dgm:param type="horzAlign" val="r"/>
                    </dgm:alg>
                  </dgm:else>
                </dgm:choose>
                <dgm:shape xmlns:r="http://schemas.openxmlformats.org/officeDocument/2006/relationships" r:blip="">
                  <dgm:adjLst/>
                </dgm:shape>
                <dgm:presOf/>
                <dgm:constrLst>
                  <dgm:constr type="w" for="ch" forName="cChild" refType="w"/>
                  <dgm:constr type="h" for="ch" forName="cChild" refType="h"/>
                </dgm:constrLst>
                <dgm:ruleLst/>
                <dgm:forEach name="Name66" axis="ch ch" ptType="node node" st="3 1" cnt="1 0">
                  <dgm:layoutNode name="c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67" axis="followSib" ptType="sibTrans" cnt="1">
                    <dgm:layoutNode name="cen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if>
            <dgm:else name="Name68"/>
          </dgm:choose>
        </dgm:layoutNode>
      </dgm:if>
      <dgm:else name="Name69"/>
    </dgm:choose>
  </dgm:layoutNode>
</dgm:layoutDef>
</file>

<file path=ppt/diagrams/layout24.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layout25.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7.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target2">
  <dgm:title val=""/>
  <dgm:desc val=""/>
  <dgm:catLst>
    <dgm:cat type="relationship"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chMax val="3"/>
      <dgm:chPref val="1"/>
      <dgm:dir/>
      <dgm:animLvl val="lvl"/>
      <dgm:resizeHandles/>
    </dgm:varLst>
    <dgm:alg type="composite">
      <dgm:param type="horzAlign" val="none"/>
      <dgm:param type="vertAlign" val="none"/>
    </dgm:alg>
    <dgm:shape xmlns:r="http://schemas.openxmlformats.org/officeDocument/2006/relationships" r:blip="">
      <dgm:adjLst/>
    </dgm:shape>
    <dgm:presOf/>
    <dgm:choose name="Name1">
      <dgm:if name="Name2" func="var" arg="dir" op="equ" val="norm">
        <dgm:choose name="Name3">
          <dgm:if name="Name4" axis="ch ch" ptType="node node" st="1 1" cnt="1 0" func="cnt" op="gt" val="0">
            <dgm:choose name="Name5">
              <dgm:if name="Name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395"/>
                  <dgm:constr type="t" for="ch" forName="centerBox" refType="h" fact="0.5"/>
                  <dgm:constr type="w" for="ch" forName="centerBox" refType="w" fact="0.555"/>
                  <dgm:constr type="h" for="ch" forName="centerBox" refType="h" fact="0.4"/>
                  <dgm:constr type="userA" for="des" forName="outerSibTrans" refType="w"/>
                  <dgm:constr type="userA" for="des" forName="middleSibTrans" refType="w"/>
                  <dgm:constr type="userA" for="des" forName="centerSibTrans" refType="w"/>
                </dgm:constrLst>
              </dgm:if>
              <dgm:else name="Name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22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8">
            <dgm:choose name="Name9">
              <dgm:if name="Name1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26"/>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1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if>
      <dgm:else name="Name12">
        <dgm:choose name="Name13">
          <dgm:if name="Name14" axis="ch ch" ptType="node node" st="1 1" cnt="1 0" func="cnt" op="gt" val="0">
            <dgm:choose name="Name15">
              <dgm:if name="Name1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55"/>
                  <dgm:constr type="h" for="ch" forName="centerBox" refType="h" fact="0.4"/>
                  <dgm:constr type="userA" for="des" forName="outerSibTrans" refType="w"/>
                  <dgm:constr type="userA" for="des" forName="middleSibTrans" refType="w"/>
                  <dgm:constr type="userA" for="des" forName="centerSibTrans" refType="w"/>
                </dgm:constrLst>
              </dgm:if>
              <dgm:else name="Name1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18">
            <dgm:choose name="Name19">
              <dgm:if name="Name2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2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else>
    </dgm:choose>
    <dgm:ruleLst/>
    <dgm:choose name="Name22">
      <dgm:if name="Name23" axis="root ch" ptType="all node" st="1 1" cnt="0 0" func="cnt" op="gte" val="1">
        <dgm:layoutNode name="outerBox" styleLbl="node1">
          <dgm:alg type="composite">
            <dgm:param type="horzAlign" val="none"/>
            <dgm:param type="vertAlign" val="none"/>
          </dgm:alg>
          <dgm:shape xmlns:r="http://schemas.openxmlformats.org/officeDocument/2006/relationships" r:blip="">
            <dgm:adjLst/>
          </dgm:shape>
          <dgm:presOf/>
          <dgm:choose name="Name24">
            <dgm:if name="Name25" axis="root ch" ptType="all node" st="1 1" cnt="0 0" func="cnt" op="gt" val="1">
              <dgm:choose name="Name26">
                <dgm:if name="Name27" func="var" arg="dir" op="equ" val="norm">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025"/>
                    <dgm:constr type="t" for="ch" forName="outerBoxChildren" refType="h" fact="0.25"/>
                    <dgm:constr type="w" for="ch" forName="outerBoxChildren" refType="w" fact="0.15"/>
                    <dgm:constr type="h" for="ch" forName="outerBoxChildren" refType="h" fact="0.7"/>
                  </dgm:constrLst>
                </dgm:if>
                <dgm:else name="Name28">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825"/>
                    <dgm:constr type="t" for="ch" forName="outerBoxChildren" refType="h" fact="0.25"/>
                    <dgm:constr type="w" for="ch" forName="outerBoxChildren" refType="w" fact="0.15"/>
                    <dgm:constr type="h" for="ch" forName="outerBoxChildren" refType="h" fact="0.7"/>
                  </dgm:constrLst>
                </dgm:else>
              </dgm:choose>
            </dgm:if>
            <dgm:else name="Name29">
              <dgm:constrLst>
                <dgm:constr type="l" for="ch" forName="outerBoxParent"/>
                <dgm:constr type="t" for="ch" forName="outerBoxParent"/>
                <dgm:constr type="w" for="ch" forName="outerBoxParent" refType="w"/>
                <dgm:constr type="h" for="ch" forName="outerBoxParent" refType="h"/>
                <dgm:constr type="bMarg" for="ch" forName="outerBoxParent" refType="h" fact="1.75"/>
                <dgm:constr type="l" for="ch" forName="outerBoxChildren" refType="w" fact="0.025"/>
                <dgm:constr type="t" for="ch" forName="outerBoxChildren" refType="h" fact="0.45"/>
                <dgm:constr type="w" for="ch" forName="outerBoxChildren" refType="w" fact="0.95"/>
                <dgm:constr type="h" for="ch" forName="outerBoxChildren" refType="h" fact="0.45"/>
              </dgm:constrLst>
            </dgm:else>
          </dgm:choose>
          <dgm:ruleLst/>
          <dgm:layoutNode name="outerBoxParent" styleLbl="node1">
            <dgm:alg type="tx">
              <dgm:param type="txAnchorVert" val="t"/>
              <dgm:param type="parTxLTRAlign" val="l"/>
              <dgm:param type="parTxRTLAlign" val="r"/>
            </dgm:alg>
            <dgm:shape xmlns:r="http://schemas.openxmlformats.org/officeDocument/2006/relationships" type="roundRect" r:blip="">
              <dgm:adjLst>
                <dgm:adj idx="1" val="0.085"/>
              </dgm:adjLst>
            </dgm:shape>
            <dgm:presOf axis="ch" ptType="node" cnt="1"/>
            <dgm:constrLst>
              <dgm:constr type="tMarg" refType="primFontSz" fact="0.3"/>
              <dgm:constr type="lMarg" refType="primFontSz" fact="0.3"/>
              <dgm:constr type="rMarg" refType="primFontSz" fact="0.3"/>
            </dgm:constrLst>
            <dgm:ruleLst>
              <dgm:rule type="primFontSz" val="5" fact="NaN" max="NaN"/>
            </dgm:ruleLst>
          </dgm:layoutNode>
          <dgm:layoutNode name="outerBoxChildren">
            <dgm:choose name="Name30">
              <dgm:if name="Name31" axis="root ch" ptType="all node" st="1 1" cnt="0 0" func="cnt" op="gt" val="1">
                <dgm:alg type="lin">
                  <dgm:param type="linDir" val="fromT"/>
                  <dgm:param type="vertAlign" val="t"/>
                </dgm:alg>
              </dgm:if>
              <dgm:else name="Name32">
                <dgm:choose name="Name33">
                  <dgm:if name="Name34" func="var" arg="dir" op="equ" val="norm">
                    <dgm:alg type="lin">
                      <dgm:param type="horzAlign" val="l"/>
                    </dgm:alg>
                  </dgm:if>
                  <dgm:else name="Name35">
                    <dgm:alg type="lin">
                      <dgm:param type="linDir" val="fromR"/>
                      <dgm:param type="horzAlign" val="r"/>
                    </dgm:alg>
                  </dgm:else>
                </dgm:choose>
              </dgm:else>
            </dgm:choose>
            <dgm:shape xmlns:r="http://schemas.openxmlformats.org/officeDocument/2006/relationships" r:blip="">
              <dgm:adjLst/>
            </dgm:shape>
            <dgm:presOf/>
            <dgm:constrLst>
              <dgm:constr type="w" for="ch" forName="oChild" refType="w"/>
              <dgm:constr type="h" for="ch" forName="oChild" refType="h"/>
            </dgm:constrLst>
            <dgm:ruleLst/>
            <dgm:forEach name="Name36" axis="ch ch" ptType="node node" st="1 1" cnt="1 0">
              <dgm:layoutNode name="o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37" axis="followSib" ptType="sibTrans" cnt="1">
                <dgm:layoutNode name="ou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38"/>
    </dgm:choose>
    <dgm:choose name="Name39">
      <dgm:if name="Name40" axis="root ch" ptType="all node" st="1 1" cnt="0 0" func="cnt" op="gte" val="2">
        <dgm:layoutNode name="middleBox">
          <dgm:alg type="composite">
            <dgm:param type="horzAlign" val="none"/>
            <dgm:param type="vertAlign" val="none"/>
          </dgm:alg>
          <dgm:shape xmlns:r="http://schemas.openxmlformats.org/officeDocument/2006/relationships" r:blip="">
            <dgm:adjLst/>
          </dgm:shape>
          <dgm:presOf/>
          <dgm:choose name="Name41">
            <dgm:if name="Name42" axis="root ch" ptType="all node" st="1 1" cnt="0 0" func="cnt" op="gt" val="2">
              <dgm:choose name="Name43">
                <dgm:if name="Name44" func="var" arg="dir" op="equ" val="norm">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35"/>
                    <dgm:constr type="w" for="ch" forName="middleBoxChildren" refType="w" fact="0.2"/>
                    <dgm:constr type="h" for="ch" forName="middleBoxChildren" refType="h" fact="0.575"/>
                  </dgm:constrLst>
                </dgm:if>
                <dgm:else name="Name45">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775"/>
                    <dgm:constr type="t" for="ch" forName="middleBoxChildren" refType="h" fact="0.35"/>
                    <dgm:constr type="w" for="ch" forName="middleBoxChildren" refType="w" fact="0.2"/>
                    <dgm:constr type="h" for="ch" forName="middleBoxChildren" refType="h" fact="0.575"/>
                  </dgm:constrLst>
                </dgm:else>
              </dgm:choose>
            </dgm:if>
            <dgm:else name="Name46">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45"/>
                <dgm:constr type="w" for="ch" forName="middleBoxChildren" refType="w" fact="0.95"/>
                <dgm:constr type="h" for="ch" forName="middleBoxChildren" refType="h" fact="0.45"/>
              </dgm:constrLst>
            </dgm:else>
          </dgm:choose>
          <dgm:ruleLst/>
          <dgm:layoutNode name="middle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2" cnt="1"/>
            <dgm:constrLst>
              <dgm:constr type="tMarg" refType="primFontSz" fact="0.3"/>
              <dgm:constr type="lMarg" refType="primFontSz" fact="0.3"/>
              <dgm:constr type="rMarg" refType="primFontSz" fact="0.3"/>
            </dgm:constrLst>
            <dgm:ruleLst>
              <dgm:rule type="primFontSz" val="5" fact="NaN" max="NaN"/>
            </dgm:ruleLst>
          </dgm:layoutNode>
          <dgm:layoutNode name="middleBoxChildren">
            <dgm:choose name="Name47">
              <dgm:if name="Name48" axis="root ch" ptType="all node" st="1 1" cnt="0 0" func="cnt" op="gt" val="2">
                <dgm:alg type="lin">
                  <dgm:param type="linDir" val="fromT"/>
                  <dgm:param type="vertAlign" val="t"/>
                </dgm:alg>
              </dgm:if>
              <dgm:else name="Name49">
                <dgm:choose name="Name50">
                  <dgm:if name="Name51" func="var" arg="dir" op="equ" val="norm">
                    <dgm:alg type="lin">
                      <dgm:param type="horzAlign" val="l"/>
                    </dgm:alg>
                  </dgm:if>
                  <dgm:else name="Name52">
                    <dgm:alg type="lin">
                      <dgm:param type="linDir" val="fromR"/>
                      <dgm:param type="horzAlign" val="r"/>
                    </dgm:alg>
                  </dgm:else>
                </dgm:choose>
              </dgm:else>
            </dgm:choose>
            <dgm:shape xmlns:r="http://schemas.openxmlformats.org/officeDocument/2006/relationships" r:blip="">
              <dgm:adjLst/>
            </dgm:shape>
            <dgm:presOf/>
            <dgm:constrLst>
              <dgm:constr type="w" for="ch" forName="mChild" refType="w"/>
              <dgm:constr type="h" for="ch" forName="mChild" refType="h"/>
            </dgm:constrLst>
            <dgm:ruleLst/>
            <dgm:forEach name="Name53" axis="ch ch" ptType="node node" st="2 1" cnt="1 0">
              <dgm:layoutNode name="m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54" axis="followSib" ptType="sibTrans" cnt="1">
                <dgm:layoutNode name="middle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55"/>
    </dgm:choose>
    <dgm:choose name="Name56">
      <dgm:if name="Name57" axis="root ch" ptType="all node" st="1 1" cnt="0 0" func="cnt" op="gte" val="3">
        <dgm:layoutNode name="centerBox">
          <dgm:alg type="composite">
            <dgm:param type="horzAlign" val="none"/>
            <dgm:param type="vertAlign" val="none"/>
          </dgm:alg>
          <dgm:shape xmlns:r="http://schemas.openxmlformats.org/officeDocument/2006/relationships" r:blip="">
            <dgm:adjLst/>
          </dgm:shape>
          <dgm:presOf/>
          <dgm:choose name="Name58">
            <dgm:if name="Name59" axis="ch ch" ptType="node node" st="3 1" cnt="1 0" func="cnt" op="gt" val="0">
              <dgm:constrLst>
                <dgm:constr type="l" for="ch" forName="centerBoxParent"/>
                <dgm:constr type="t" for="ch" forName="centerBoxParent"/>
                <dgm:constr type="w" for="ch" forName="centerBoxParent" refType="w"/>
                <dgm:constr type="h" for="ch" forName="centerBoxParent" refType="h"/>
                <dgm:constr type="bMarg" for="ch" forName="centerBoxParent" refType="h" fact="1.6"/>
                <dgm:constr type="l" for="ch" forName="centerBoxChildren" refType="w" fact="0.025"/>
                <dgm:constr type="t" for="ch" forName="centerBoxChildren" refType="h" fact="0.45"/>
                <dgm:constr type="w" for="ch" forName="centerBoxChildren" refType="w" fact="0.95"/>
                <dgm:constr type="h" for="ch" forName="centerBoxChildren" refType="h" fact="0.45"/>
              </dgm:constrLst>
            </dgm:if>
            <dgm:else name="Name60">
              <dgm:constrLst>
                <dgm:constr type="l" for="ch" forName="centerBoxParent"/>
                <dgm:constr type="t" for="ch" forName="centerBoxParent"/>
                <dgm:constr type="w" for="ch" forName="centerBoxParent" refType="w"/>
                <dgm:constr type="h" for="ch" forName="centerBoxParent" refType="h"/>
              </dgm:constrLst>
            </dgm:else>
          </dgm:choose>
          <dgm:ruleLst/>
          <dgm:layoutNode name="center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3" cnt="1"/>
            <dgm:constrLst>
              <dgm:constr type="tMarg" refType="primFontSz" fact="0.3"/>
              <dgm:constr type="lMarg" refType="primFontSz" fact="0.3"/>
              <dgm:constr type="rMarg" refType="primFontSz" fact="0.3"/>
            </dgm:constrLst>
            <dgm:ruleLst>
              <dgm:rule type="primFontSz" val="5" fact="NaN" max="NaN"/>
            </dgm:ruleLst>
          </dgm:layoutNode>
          <dgm:choose name="Name61">
            <dgm:if name="Name62" axis="ch ch" ptType="node node" st="3 1" cnt="1 0" func="cnt" op="gt" val="0">
              <dgm:layoutNode name="centerBoxChildren">
                <dgm:choose name="Name63">
                  <dgm:if name="Name64" func="var" arg="dir" op="equ" val="norm">
                    <dgm:alg type="lin">
                      <dgm:param type="horzAlign" val="l"/>
                    </dgm:alg>
                  </dgm:if>
                  <dgm:else name="Name65">
                    <dgm:alg type="lin">
                      <dgm:param type="linDir" val="fromR"/>
                      <dgm:param type="horzAlign" val="r"/>
                    </dgm:alg>
                  </dgm:else>
                </dgm:choose>
                <dgm:shape xmlns:r="http://schemas.openxmlformats.org/officeDocument/2006/relationships" r:blip="">
                  <dgm:adjLst/>
                </dgm:shape>
                <dgm:presOf/>
                <dgm:constrLst>
                  <dgm:constr type="w" for="ch" forName="cChild" refType="w"/>
                  <dgm:constr type="h" for="ch" forName="cChild" refType="h"/>
                </dgm:constrLst>
                <dgm:ruleLst/>
                <dgm:forEach name="Name66" axis="ch ch" ptType="node node" st="3 1" cnt="1 0">
                  <dgm:layoutNode name="c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67" axis="followSib" ptType="sibTrans" cnt="1">
                    <dgm:layoutNode name="cen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if>
            <dgm:else name="Name68"/>
          </dgm:choose>
        </dgm:layoutNode>
      </dgm:if>
      <dgm:else name="Name6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28" charset="0"/>
                <a:ea typeface="ＭＳ Ｐゴシック" pitchFamily="28" charset="-128"/>
                <a:cs typeface="ＭＳ Ｐゴシック" pitchFamily="28" charset="-128"/>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atin typeface="Arial" pitchFamily="28" charset="0"/>
                <a:ea typeface="ＭＳ Ｐゴシック" pitchFamily="28" charset="-128"/>
                <a:cs typeface="ＭＳ Ｐゴシック" pitchFamily="28" charset="-128"/>
              </a:defRPr>
            </a:lvl1pPr>
          </a:lstStyle>
          <a:p>
            <a:pPr>
              <a:defRPr/>
            </a:pPr>
            <a:fld id="{C23A89EF-6813-6247-B47D-83A886A610C8}" type="datetime1">
              <a:rPr lang="en-US"/>
              <a:pPr>
                <a:defRPr/>
              </a:pPr>
              <a:t>5/3/18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pitchFamily="28" charset="0"/>
                <a:ea typeface="ＭＳ Ｐゴシック" pitchFamily="28" charset="-128"/>
                <a:cs typeface="ＭＳ Ｐゴシック" pitchFamily="28" charset="-128"/>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atin typeface="Arial" pitchFamily="28" charset="0"/>
                <a:ea typeface="ＭＳ Ｐゴシック" pitchFamily="28" charset="-128"/>
                <a:cs typeface="ＭＳ Ｐゴシック" pitchFamily="28" charset="-128"/>
              </a:defRPr>
            </a:lvl1pPr>
          </a:lstStyle>
          <a:p>
            <a:pPr>
              <a:defRPr/>
            </a:pPr>
            <a:fld id="{5F7B6D29-C32C-1B40-930B-8E159E6D8DAF}" type="slidenum">
              <a:rPr lang="en-US"/>
              <a:pPr>
                <a:defRPr/>
              </a:pPr>
              <a:t>‹#›</a:t>
            </a:fld>
            <a:endParaRPr lang="en-US"/>
          </a:p>
        </p:txBody>
      </p:sp>
    </p:spTree>
    <p:extLst>
      <p:ext uri="{BB962C8B-B14F-4D97-AF65-F5344CB8AC3E}">
        <p14:creationId xmlns:p14="http://schemas.microsoft.com/office/powerpoint/2010/main" val="428426359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5CF8AF71-EAC5-D14A-B9A7-225DA27C9EF4}" type="datetime1">
              <a:rPr lang="en-US"/>
              <a:pPr>
                <a:defRPr/>
              </a:pPr>
              <a:t>5/3/18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3E8F53D6-6383-7F41-87C7-E5EF4430FC7D}" type="slidenum">
              <a:rPr lang="en-US"/>
              <a:pPr>
                <a:defRPr/>
              </a:pPr>
              <a:t>‹#›</a:t>
            </a:fld>
            <a:endParaRPr lang="en-US"/>
          </a:p>
        </p:txBody>
      </p:sp>
    </p:spTree>
    <p:extLst>
      <p:ext uri="{BB962C8B-B14F-4D97-AF65-F5344CB8AC3E}">
        <p14:creationId xmlns:p14="http://schemas.microsoft.com/office/powerpoint/2010/main" val="2981118150"/>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pitchFamily="-107" charset="-128"/>
        <a:cs typeface="ＭＳ Ｐゴシック" pitchFamily="-107"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107"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107"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107"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107"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Read slide</a:t>
            </a:r>
            <a:endParaRPr lang="en-US" dirty="0"/>
          </a:p>
        </p:txBody>
      </p:sp>
      <p:sp>
        <p:nvSpPr>
          <p:cNvPr id="4" name="Slide Number Placeholder 3"/>
          <p:cNvSpPr>
            <a:spLocks noGrp="1"/>
          </p:cNvSpPr>
          <p:nvPr>
            <p:ph type="sldNum" sz="quarter" idx="10"/>
          </p:nvPr>
        </p:nvSpPr>
        <p:spPr/>
        <p:txBody>
          <a:bodyPr/>
          <a:lstStyle/>
          <a:p>
            <a:pPr>
              <a:defRPr/>
            </a:pPr>
            <a:fld id="{3E8F53D6-6383-7F41-87C7-E5EF4430FC7D}" type="slidenum">
              <a:rPr lang="en-US" smtClean="0"/>
              <a:pPr>
                <a:defRPr/>
              </a:pPr>
              <a:t>1</a:t>
            </a:fld>
            <a:endParaRPr lang="en-US"/>
          </a:p>
        </p:txBody>
      </p:sp>
    </p:spTree>
    <p:extLst>
      <p:ext uri="{BB962C8B-B14F-4D97-AF65-F5344CB8AC3E}">
        <p14:creationId xmlns:p14="http://schemas.microsoft.com/office/powerpoint/2010/main" val="2636593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slide is for faculty development. Faculty who are trained will take the context ( patient history, clinician patient history, time availability, culture, </a:t>
            </a:r>
            <a:r>
              <a:rPr lang="en-US" baseline="0" dirty="0" err="1" smtClean="0"/>
              <a:t>etc</a:t>
            </a:r>
            <a:r>
              <a:rPr lang="en-US" baseline="0" dirty="0" smtClean="0"/>
              <a:t>) into account in how they provide feedback on selected skills.  The more observations one makes the better one can judge a trainee’s skills level. One observation is almost irrelevant, especially in primary care.  Think of a ski hill.  Watching someone go down a green slope might reveal beautiful form, a blue slope might reveal good form but a black slope might reveal a lot skill weakness.  Patient complexity is the same as skill slope difficulty in skill demands on the clinician.</a:t>
            </a:r>
            <a:endParaRPr lang="en-US" dirty="0"/>
          </a:p>
        </p:txBody>
      </p:sp>
      <p:sp>
        <p:nvSpPr>
          <p:cNvPr id="4" name="Slide Number Placeholder 3"/>
          <p:cNvSpPr>
            <a:spLocks noGrp="1"/>
          </p:cNvSpPr>
          <p:nvPr>
            <p:ph type="sldNum" sz="quarter" idx="10"/>
          </p:nvPr>
        </p:nvSpPr>
        <p:spPr/>
        <p:txBody>
          <a:bodyPr/>
          <a:lstStyle/>
          <a:p>
            <a:pPr>
              <a:defRPr/>
            </a:pPr>
            <a:fld id="{3E8F53D6-6383-7F41-87C7-E5EF4430FC7D}" type="slidenum">
              <a:rPr lang="en-US" smtClean="0"/>
              <a:pPr>
                <a:defRPr/>
              </a:pPr>
              <a:t>10</a:t>
            </a:fld>
            <a:endParaRPr lang="en-US"/>
          </a:p>
        </p:txBody>
      </p:sp>
    </p:spTree>
    <p:extLst>
      <p:ext uri="{BB962C8B-B14F-4D97-AF65-F5344CB8AC3E}">
        <p14:creationId xmlns:p14="http://schemas.microsoft.com/office/powerpoint/2010/main" val="21223451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Feedback demand specific language</a:t>
            </a:r>
            <a:r>
              <a:rPr lang="en-US" baseline="0" dirty="0" smtClean="0"/>
              <a:t>.  In communication training, we have traditionally used very in articulate terms.  Here are some examples</a:t>
            </a:r>
            <a:endParaRPr lang="en-US" dirty="0"/>
          </a:p>
        </p:txBody>
      </p:sp>
      <p:sp>
        <p:nvSpPr>
          <p:cNvPr id="4" name="Slide Number Placeholder 3"/>
          <p:cNvSpPr>
            <a:spLocks noGrp="1"/>
          </p:cNvSpPr>
          <p:nvPr>
            <p:ph type="sldNum" sz="quarter" idx="10"/>
          </p:nvPr>
        </p:nvSpPr>
        <p:spPr/>
        <p:txBody>
          <a:bodyPr/>
          <a:lstStyle/>
          <a:p>
            <a:pPr>
              <a:defRPr/>
            </a:pPr>
            <a:fld id="{3E8F53D6-6383-7F41-87C7-E5EF4430FC7D}" type="slidenum">
              <a:rPr lang="en-US" smtClean="0"/>
              <a:pPr>
                <a:defRPr/>
              </a:pPr>
              <a:t>11</a:t>
            </a:fld>
            <a:endParaRPr lang="en-US"/>
          </a:p>
        </p:txBody>
      </p:sp>
    </p:spTree>
    <p:extLst>
      <p:ext uri="{BB962C8B-B14F-4D97-AF65-F5344CB8AC3E}">
        <p14:creationId xmlns:p14="http://schemas.microsoft.com/office/powerpoint/2010/main" val="25259088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To better understand this slide it is important</a:t>
            </a:r>
            <a:r>
              <a:rPr lang="en-US" baseline="0" dirty="0" smtClean="0"/>
              <a:t> to read the 2008 </a:t>
            </a:r>
            <a:r>
              <a:rPr lang="en-US" baseline="0" dirty="0" err="1" smtClean="0"/>
              <a:t>Mauksch</a:t>
            </a:r>
            <a:r>
              <a:rPr lang="en-US" baseline="0" dirty="0" smtClean="0"/>
              <a:t>, </a:t>
            </a:r>
            <a:r>
              <a:rPr lang="en-US" baseline="0" dirty="0" err="1" smtClean="0"/>
              <a:t>Dugdale</a:t>
            </a:r>
            <a:r>
              <a:rPr lang="en-US" baseline="0" dirty="0" smtClean="0"/>
              <a:t> et al article from the Archives of Internal Medicine.  This slide is animated, revealing one box at a time. Only describe the four elements with ongoing influence on this slide. Note that the four green boxes are the skills that have the most time management effect. To explain the box “empathic response to cues”, read </a:t>
            </a:r>
            <a:r>
              <a:rPr lang="en-US" sz="1200" kern="1200" dirty="0" smtClean="0">
                <a:solidFill>
                  <a:schemeClr val="tx1"/>
                </a:solidFill>
                <a:latin typeface="+mn-lt"/>
                <a:ea typeface="ＭＳ Ｐゴシック" pitchFamily="-107" charset="-128"/>
                <a:cs typeface="ＭＳ Ｐゴシック" pitchFamily="-107" charset="-128"/>
              </a:rPr>
              <a:t>1.	Levinson W, </a:t>
            </a:r>
            <a:r>
              <a:rPr lang="en-US" sz="1200" kern="1200" dirty="0" err="1" smtClean="0">
                <a:solidFill>
                  <a:schemeClr val="tx1"/>
                </a:solidFill>
                <a:latin typeface="+mn-lt"/>
                <a:ea typeface="ＭＳ Ｐゴシック" pitchFamily="-107" charset="-128"/>
                <a:cs typeface="ＭＳ Ｐゴシック" pitchFamily="-107" charset="-128"/>
              </a:rPr>
              <a:t>Gorawara-Bhat</a:t>
            </a:r>
            <a:r>
              <a:rPr lang="en-US" sz="1200" kern="1200" dirty="0" smtClean="0">
                <a:solidFill>
                  <a:schemeClr val="tx1"/>
                </a:solidFill>
                <a:latin typeface="+mn-lt"/>
                <a:ea typeface="ＭＳ Ｐゴシック" pitchFamily="-107" charset="-128"/>
                <a:cs typeface="ＭＳ Ｐゴシック" pitchFamily="-107" charset="-128"/>
              </a:rPr>
              <a:t> R, Lamb J. A study of patient clues and physician responses in primary care and surgical settings. </a:t>
            </a:r>
            <a:r>
              <a:rPr lang="en-US" sz="1200" i="1" kern="1200" dirty="0" err="1" smtClean="0">
                <a:solidFill>
                  <a:schemeClr val="tx1"/>
                </a:solidFill>
                <a:latin typeface="+mn-lt"/>
                <a:ea typeface="ＭＳ Ｐゴシック" pitchFamily="-107" charset="-128"/>
                <a:cs typeface="ＭＳ Ｐゴシック" pitchFamily="-107" charset="-128"/>
              </a:rPr>
              <a:t>Jama</a:t>
            </a:r>
            <a:r>
              <a:rPr lang="en-US" sz="1200" i="1" kern="1200" dirty="0" smtClean="0">
                <a:solidFill>
                  <a:schemeClr val="tx1"/>
                </a:solidFill>
                <a:latin typeface="+mn-lt"/>
                <a:ea typeface="ＭＳ Ｐゴシック" pitchFamily="-107" charset="-128"/>
                <a:cs typeface="ＭＳ Ｐゴシック" pitchFamily="-107" charset="-128"/>
              </a:rPr>
              <a:t>. </a:t>
            </a:r>
            <a:r>
              <a:rPr lang="en-US" sz="1200" i="0" kern="1200" dirty="0" smtClean="0">
                <a:solidFill>
                  <a:schemeClr val="tx1"/>
                </a:solidFill>
                <a:latin typeface="+mn-lt"/>
                <a:ea typeface="ＭＳ Ｐゴシック" pitchFamily="-107" charset="-128"/>
                <a:cs typeface="ＭＳ Ｐゴシック" pitchFamily="-107" charset="-128"/>
              </a:rPr>
              <a:t>2000;284(8):1021-1027.</a:t>
            </a:r>
          </a:p>
          <a:p>
            <a:endParaRPr lang="en-US" dirty="0" smtClean="0"/>
          </a:p>
          <a:p>
            <a:r>
              <a:rPr lang="en-US" dirty="0" smtClean="0"/>
              <a:t>SMS</a:t>
            </a:r>
            <a:r>
              <a:rPr lang="en-US" baseline="0" dirty="0" smtClean="0"/>
              <a:t> slide refers to “self management support”. It is not mentioned in the 2008 paper but should be on every clinician’s mind in the vast majority of encounters. </a:t>
            </a:r>
            <a:endParaRPr lang="en-US" dirty="0"/>
          </a:p>
        </p:txBody>
      </p:sp>
      <p:sp>
        <p:nvSpPr>
          <p:cNvPr id="4" name="Slide Number Placeholder 3"/>
          <p:cNvSpPr>
            <a:spLocks noGrp="1"/>
          </p:cNvSpPr>
          <p:nvPr>
            <p:ph type="sldNum" sz="quarter" idx="10"/>
          </p:nvPr>
        </p:nvSpPr>
        <p:spPr/>
        <p:txBody>
          <a:bodyPr/>
          <a:lstStyle/>
          <a:p>
            <a:pPr>
              <a:defRPr/>
            </a:pPr>
            <a:fld id="{3E8F53D6-6383-7F41-87C7-E5EF4430FC7D}" type="slidenum">
              <a:rPr lang="en-US" smtClean="0"/>
              <a:pPr>
                <a:defRPr/>
              </a:pPr>
              <a:t>12</a:t>
            </a:fld>
            <a:endParaRPr lang="en-US"/>
          </a:p>
        </p:txBody>
      </p:sp>
    </p:spTree>
    <p:extLst>
      <p:ext uri="{BB962C8B-B14F-4D97-AF65-F5344CB8AC3E}">
        <p14:creationId xmlns:p14="http://schemas.microsoft.com/office/powerpoint/2010/main" val="226942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a:t>
            </a:r>
            <a:r>
              <a:rPr lang="en-US" baseline="0" dirty="0" smtClean="0"/>
              <a:t> the relevance of Polite or respectful interruption, listed on the PCOF and give a verbal example noting that it can be used at various places throughout an encounter.  Best to read the JAMA piece before this talk</a:t>
            </a:r>
            <a:endParaRPr lang="en-US" dirty="0"/>
          </a:p>
        </p:txBody>
      </p:sp>
      <p:sp>
        <p:nvSpPr>
          <p:cNvPr id="4" name="Slide Number Placeholder 3"/>
          <p:cNvSpPr>
            <a:spLocks noGrp="1"/>
          </p:cNvSpPr>
          <p:nvPr>
            <p:ph type="sldNum" sz="quarter" idx="10"/>
          </p:nvPr>
        </p:nvSpPr>
        <p:spPr/>
        <p:txBody>
          <a:bodyPr/>
          <a:lstStyle/>
          <a:p>
            <a:pPr>
              <a:defRPr/>
            </a:pPr>
            <a:fld id="{3E8F53D6-6383-7F41-87C7-E5EF4430FC7D}" type="slidenum">
              <a:rPr lang="en-US" smtClean="0"/>
              <a:pPr>
                <a:defRPr/>
              </a:pPr>
              <a:t>13</a:t>
            </a:fld>
            <a:endParaRPr lang="en-US"/>
          </a:p>
        </p:txBody>
      </p:sp>
    </p:spTree>
    <p:extLst>
      <p:ext uri="{BB962C8B-B14F-4D97-AF65-F5344CB8AC3E}">
        <p14:creationId xmlns:p14="http://schemas.microsoft.com/office/powerpoint/2010/main" val="34611735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Read this slide as</a:t>
            </a:r>
            <a:r>
              <a:rPr lang="en-US" baseline="0" dirty="0" smtClean="0"/>
              <a:t> an example</a:t>
            </a:r>
            <a:endParaRPr lang="en-US" dirty="0"/>
          </a:p>
        </p:txBody>
      </p:sp>
      <p:sp>
        <p:nvSpPr>
          <p:cNvPr id="4" name="Slide Number Placeholder 3"/>
          <p:cNvSpPr>
            <a:spLocks noGrp="1"/>
          </p:cNvSpPr>
          <p:nvPr>
            <p:ph type="sldNum" sz="quarter" idx="10"/>
          </p:nvPr>
        </p:nvSpPr>
        <p:spPr/>
        <p:txBody>
          <a:bodyPr/>
          <a:lstStyle/>
          <a:p>
            <a:pPr>
              <a:defRPr/>
            </a:pPr>
            <a:fld id="{3E8F53D6-6383-7F41-87C7-E5EF4430FC7D}" type="slidenum">
              <a:rPr lang="en-US" smtClean="0"/>
              <a:pPr>
                <a:defRPr/>
              </a:pPr>
              <a:t>14</a:t>
            </a:fld>
            <a:endParaRPr lang="en-US"/>
          </a:p>
        </p:txBody>
      </p:sp>
    </p:spTree>
    <p:extLst>
      <p:ext uri="{BB962C8B-B14F-4D97-AF65-F5344CB8AC3E}">
        <p14:creationId xmlns:p14="http://schemas.microsoft.com/office/powerpoint/2010/main" val="23503990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an exercise,</a:t>
            </a:r>
            <a:r>
              <a:rPr lang="en-US" baseline="0" dirty="0" smtClean="0"/>
              <a:t>  </a:t>
            </a:r>
          </a:p>
          <a:p>
            <a:pPr marL="228600" indent="-228600">
              <a:buFont typeface="+mj-lt"/>
              <a:buAutoNum type="arabicPeriod"/>
            </a:pPr>
            <a:r>
              <a:rPr lang="en-US" baseline="0" dirty="0" smtClean="0"/>
              <a:t>Create dyads</a:t>
            </a:r>
          </a:p>
          <a:p>
            <a:pPr marL="228600" indent="-228600">
              <a:buFont typeface="+mj-lt"/>
              <a:buAutoNum type="arabicPeriod"/>
            </a:pPr>
            <a:r>
              <a:rPr lang="en-US" baseline="0" dirty="0" smtClean="0"/>
              <a:t>Each person plays role of patient and as clinician or MA or nurse</a:t>
            </a:r>
          </a:p>
          <a:p>
            <a:pPr marL="228600" indent="-228600">
              <a:buFont typeface="+mj-lt"/>
              <a:buAutoNum type="arabicPeriod"/>
            </a:pPr>
            <a:r>
              <a:rPr lang="en-US" baseline="0" dirty="0" smtClean="0"/>
              <a:t>The patient should talk for about 30 to 40 seconds then either switch topics or “drop an important cue”</a:t>
            </a:r>
          </a:p>
          <a:p>
            <a:pPr marL="228600" indent="-228600">
              <a:buFont typeface="+mj-lt"/>
              <a:buAutoNum type="arabicPeriod"/>
            </a:pPr>
            <a:r>
              <a:rPr lang="en-US" baseline="0" dirty="0" smtClean="0"/>
              <a:t>The person playing the health team member practices interruption</a:t>
            </a:r>
          </a:p>
          <a:p>
            <a:pPr marL="228600" indent="-228600">
              <a:buFont typeface="+mj-lt"/>
              <a:buAutoNum type="arabicPeriod"/>
            </a:pPr>
            <a:r>
              <a:rPr lang="en-US" baseline="0" dirty="0" smtClean="0"/>
              <a:t>The moderator stops each interaction after about two minutes.  </a:t>
            </a:r>
          </a:p>
          <a:p>
            <a:pPr marL="228600" indent="-228600">
              <a:buFont typeface="+mj-lt"/>
              <a:buAutoNum type="arabicPeriod"/>
            </a:pPr>
            <a:r>
              <a:rPr lang="en-US" baseline="0" dirty="0" smtClean="0"/>
              <a:t>After both people play both roles stop and have some discussion</a:t>
            </a:r>
            <a:endParaRPr lang="en-US" dirty="0"/>
          </a:p>
        </p:txBody>
      </p:sp>
      <p:sp>
        <p:nvSpPr>
          <p:cNvPr id="4" name="Slide Number Placeholder 3"/>
          <p:cNvSpPr>
            <a:spLocks noGrp="1"/>
          </p:cNvSpPr>
          <p:nvPr>
            <p:ph type="sldNum" sz="quarter" idx="10"/>
          </p:nvPr>
        </p:nvSpPr>
        <p:spPr/>
        <p:txBody>
          <a:bodyPr/>
          <a:lstStyle/>
          <a:p>
            <a:pPr>
              <a:defRPr/>
            </a:pPr>
            <a:fld id="{3E8F53D6-6383-7F41-87C7-E5EF4430FC7D}" type="slidenum">
              <a:rPr lang="en-US" smtClean="0"/>
              <a:pPr>
                <a:defRPr/>
              </a:pPr>
              <a:t>15</a:t>
            </a:fld>
            <a:endParaRPr lang="en-US"/>
          </a:p>
        </p:txBody>
      </p:sp>
    </p:spTree>
    <p:extLst>
      <p:ext uri="{BB962C8B-B14F-4D97-AF65-F5344CB8AC3E}">
        <p14:creationId xmlns:p14="http://schemas.microsoft.com/office/powerpoint/2010/main" val="6143710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Introduce</a:t>
            </a:r>
            <a:r>
              <a:rPr lang="en-US" baseline="0" dirty="0" smtClean="0"/>
              <a:t> first sequential element as upfront collaborative agenda setting</a:t>
            </a:r>
            <a:endParaRPr lang="en-US" dirty="0"/>
          </a:p>
        </p:txBody>
      </p:sp>
      <p:sp>
        <p:nvSpPr>
          <p:cNvPr id="4" name="Slide Number Placeholder 3"/>
          <p:cNvSpPr>
            <a:spLocks noGrp="1"/>
          </p:cNvSpPr>
          <p:nvPr>
            <p:ph type="sldNum" sz="quarter" idx="10"/>
          </p:nvPr>
        </p:nvSpPr>
        <p:spPr/>
        <p:txBody>
          <a:bodyPr/>
          <a:lstStyle/>
          <a:p>
            <a:pPr>
              <a:defRPr/>
            </a:pPr>
            <a:fld id="{3E8F53D6-6383-7F41-87C7-E5EF4430FC7D}" type="slidenum">
              <a:rPr lang="en-US" smtClean="0"/>
              <a:pPr>
                <a:defRPr/>
              </a:pPr>
              <a:t>16</a:t>
            </a:fld>
            <a:endParaRPr lang="en-US"/>
          </a:p>
        </p:txBody>
      </p:sp>
    </p:spTree>
    <p:extLst>
      <p:ext uri="{BB962C8B-B14F-4D97-AF65-F5344CB8AC3E}">
        <p14:creationId xmlns:p14="http://schemas.microsoft.com/office/powerpoint/2010/main" val="33515287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 is a way</a:t>
            </a:r>
            <a:r>
              <a:rPr lang="en-US" baseline="0" dirty="0" smtClean="0"/>
              <a:t> of explaining why agenda setting is so important</a:t>
            </a:r>
            <a:r>
              <a:rPr lang="mr-IN" baseline="0" dirty="0" smtClean="0"/>
              <a:t>–</a:t>
            </a:r>
            <a:r>
              <a:rPr lang="en-US" baseline="0" dirty="0" smtClean="0"/>
              <a:t> to include multiple issues in acute and chronic conditions </a:t>
            </a:r>
            <a:r>
              <a:rPr lang="en-US" baseline="0" dirty="0" err="1" smtClean="0"/>
              <a:t>pls</a:t>
            </a:r>
            <a:r>
              <a:rPr lang="en-US" baseline="0" dirty="0" smtClean="0"/>
              <a:t> HM and SMS</a:t>
            </a:r>
            <a:endParaRPr lang="en-US" dirty="0"/>
          </a:p>
        </p:txBody>
      </p:sp>
      <p:sp>
        <p:nvSpPr>
          <p:cNvPr id="4" name="Slide Number Placeholder 3"/>
          <p:cNvSpPr>
            <a:spLocks noGrp="1"/>
          </p:cNvSpPr>
          <p:nvPr>
            <p:ph type="sldNum" sz="quarter" idx="10"/>
          </p:nvPr>
        </p:nvSpPr>
        <p:spPr/>
        <p:txBody>
          <a:bodyPr/>
          <a:lstStyle/>
          <a:p>
            <a:pPr>
              <a:defRPr/>
            </a:pPr>
            <a:fld id="{3E8F53D6-6383-7F41-87C7-E5EF4430FC7D}" type="slidenum">
              <a:rPr lang="en-US" smtClean="0"/>
              <a:pPr>
                <a:defRPr/>
              </a:pPr>
              <a:t>17</a:t>
            </a:fld>
            <a:endParaRPr lang="en-US"/>
          </a:p>
        </p:txBody>
      </p:sp>
    </p:spTree>
    <p:extLst>
      <p:ext uri="{BB962C8B-B14F-4D97-AF65-F5344CB8AC3E}">
        <p14:creationId xmlns:p14="http://schemas.microsoft.com/office/powerpoint/2010/main" val="16040666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are two citations for two RCTs</a:t>
            </a:r>
            <a:r>
              <a:rPr lang="en-US" baseline="0" dirty="0" smtClean="0"/>
              <a:t> on agenda settings. This slide summarizes the reasons to use this skill set.  Recommend reading the articles cited on top of the slide plus the Epstein, </a:t>
            </a:r>
            <a:r>
              <a:rPr lang="en-US" baseline="0" dirty="0" err="1" smtClean="0"/>
              <a:t>Mauksch</a:t>
            </a:r>
            <a:r>
              <a:rPr lang="en-US" baseline="0" dirty="0" smtClean="0"/>
              <a:t> et al in the references </a:t>
            </a:r>
            <a:endParaRPr lang="en-US" dirty="0"/>
          </a:p>
        </p:txBody>
      </p:sp>
      <p:sp>
        <p:nvSpPr>
          <p:cNvPr id="4" name="Slide Number Placeholder 3"/>
          <p:cNvSpPr>
            <a:spLocks noGrp="1"/>
          </p:cNvSpPr>
          <p:nvPr>
            <p:ph type="sldNum" sz="quarter" idx="10"/>
          </p:nvPr>
        </p:nvSpPr>
        <p:spPr/>
        <p:txBody>
          <a:bodyPr/>
          <a:lstStyle/>
          <a:p>
            <a:pPr>
              <a:defRPr/>
            </a:pPr>
            <a:fld id="{3E8F53D6-6383-7F41-87C7-E5EF4430FC7D}" type="slidenum">
              <a:rPr lang="en-US" smtClean="0"/>
              <a:pPr>
                <a:defRPr/>
              </a:pPr>
              <a:t>18</a:t>
            </a:fld>
            <a:endParaRPr lang="en-US"/>
          </a:p>
        </p:txBody>
      </p:sp>
    </p:spTree>
    <p:extLst>
      <p:ext uri="{BB962C8B-B14F-4D97-AF65-F5344CB8AC3E}">
        <p14:creationId xmlns:p14="http://schemas.microsoft.com/office/powerpoint/2010/main" val="27149420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Example script for agenda setting</a:t>
            </a:r>
            <a:endParaRPr lang="en-US" dirty="0"/>
          </a:p>
        </p:txBody>
      </p:sp>
      <p:sp>
        <p:nvSpPr>
          <p:cNvPr id="4" name="Slide Number Placeholder 3"/>
          <p:cNvSpPr>
            <a:spLocks noGrp="1"/>
          </p:cNvSpPr>
          <p:nvPr>
            <p:ph type="sldNum" sz="quarter" idx="10"/>
          </p:nvPr>
        </p:nvSpPr>
        <p:spPr/>
        <p:txBody>
          <a:bodyPr/>
          <a:lstStyle/>
          <a:p>
            <a:pPr>
              <a:defRPr/>
            </a:pPr>
            <a:fld id="{3E8F53D6-6383-7F41-87C7-E5EF4430FC7D}" type="slidenum">
              <a:rPr lang="en-US" smtClean="0"/>
              <a:pPr>
                <a:defRPr/>
              </a:pPr>
              <a:t>19</a:t>
            </a:fld>
            <a:endParaRPr lang="en-US"/>
          </a:p>
        </p:txBody>
      </p:sp>
    </p:spTree>
    <p:extLst>
      <p:ext uri="{BB962C8B-B14F-4D97-AF65-F5344CB8AC3E}">
        <p14:creationId xmlns:p14="http://schemas.microsoft.com/office/powerpoint/2010/main" val="17192007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Read slide</a:t>
            </a:r>
          </a:p>
          <a:p>
            <a:endParaRPr lang="en-US" dirty="0"/>
          </a:p>
        </p:txBody>
      </p:sp>
      <p:sp>
        <p:nvSpPr>
          <p:cNvPr id="4" name="Slide Number Placeholder 3"/>
          <p:cNvSpPr>
            <a:spLocks noGrp="1"/>
          </p:cNvSpPr>
          <p:nvPr>
            <p:ph type="sldNum" sz="quarter" idx="10"/>
          </p:nvPr>
        </p:nvSpPr>
        <p:spPr/>
        <p:txBody>
          <a:bodyPr/>
          <a:lstStyle/>
          <a:p>
            <a:pPr>
              <a:defRPr/>
            </a:pPr>
            <a:fld id="{3E8F53D6-6383-7F41-87C7-E5EF4430FC7D}" type="slidenum">
              <a:rPr lang="en-US" smtClean="0"/>
              <a:pPr>
                <a:defRPr/>
              </a:pPr>
              <a:t>2</a:t>
            </a:fld>
            <a:endParaRPr lang="en-US"/>
          </a:p>
        </p:txBody>
      </p:sp>
    </p:spTree>
    <p:extLst>
      <p:ext uri="{BB962C8B-B14F-4D97-AF65-F5344CB8AC3E}">
        <p14:creationId xmlns:p14="http://schemas.microsoft.com/office/powerpoint/2010/main" val="340142051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a:t>
            </a:r>
            <a:r>
              <a:rPr lang="en-US" baseline="0" dirty="0" smtClean="0"/>
              <a:t> is meant to help learners understand that common (old) ways of starting the interview have two failings. First, the old words do not orient the patient to listing concerns and instead invite the patient to begin telling a story without thinking about visit organization. Second, “How are you” confuses rapport building with agenda setting. They are distinct. Suggest that rapport building should start with a specific statement or question that is only about rapport</a:t>
            </a:r>
            <a:r>
              <a:rPr lang="mr-IN" baseline="0" dirty="0" smtClean="0"/>
              <a:t>–</a:t>
            </a:r>
            <a:r>
              <a:rPr lang="en-US" baseline="0" dirty="0" smtClean="0"/>
              <a:t> “ how is your family?”; “ have you been to this clinic before?” “Nice to see you today”, etc.</a:t>
            </a:r>
            <a:endParaRPr lang="en-US" dirty="0"/>
          </a:p>
        </p:txBody>
      </p:sp>
      <p:sp>
        <p:nvSpPr>
          <p:cNvPr id="4" name="Slide Number Placeholder 3"/>
          <p:cNvSpPr>
            <a:spLocks noGrp="1"/>
          </p:cNvSpPr>
          <p:nvPr>
            <p:ph type="sldNum" sz="quarter" idx="10"/>
          </p:nvPr>
        </p:nvSpPr>
        <p:spPr/>
        <p:txBody>
          <a:bodyPr/>
          <a:lstStyle/>
          <a:p>
            <a:pPr>
              <a:defRPr/>
            </a:pPr>
            <a:fld id="{3E8F53D6-6383-7F41-87C7-E5EF4430FC7D}" type="slidenum">
              <a:rPr lang="en-US" smtClean="0"/>
              <a:pPr>
                <a:defRPr/>
              </a:pPr>
              <a:t>20</a:t>
            </a:fld>
            <a:endParaRPr lang="en-US"/>
          </a:p>
        </p:txBody>
      </p:sp>
    </p:spTree>
    <p:extLst>
      <p:ext uri="{BB962C8B-B14F-4D97-AF65-F5344CB8AC3E}">
        <p14:creationId xmlns:p14="http://schemas.microsoft.com/office/powerpoint/2010/main" val="234710214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These are examples of commo</a:t>
            </a:r>
            <a:r>
              <a:rPr lang="en-US" baseline="0" dirty="0" smtClean="0"/>
              <a:t>n mistakes when learning to orient patient to agenda setting</a:t>
            </a:r>
            <a:endParaRPr lang="en-US" dirty="0"/>
          </a:p>
        </p:txBody>
      </p:sp>
      <p:sp>
        <p:nvSpPr>
          <p:cNvPr id="4" name="Slide Number Placeholder 3"/>
          <p:cNvSpPr>
            <a:spLocks noGrp="1"/>
          </p:cNvSpPr>
          <p:nvPr>
            <p:ph type="sldNum" sz="quarter" idx="10"/>
          </p:nvPr>
        </p:nvSpPr>
        <p:spPr/>
        <p:txBody>
          <a:bodyPr/>
          <a:lstStyle/>
          <a:p>
            <a:pPr>
              <a:defRPr/>
            </a:pPr>
            <a:fld id="{6B9EECB9-56E1-0640-BEFD-A749804F3CB8}" type="slidenum">
              <a:rPr lang="en-US" smtClean="0"/>
              <a:pPr>
                <a:defRPr/>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 introduces</a:t>
            </a:r>
            <a:r>
              <a:rPr lang="en-US" baseline="0" dirty="0" smtClean="0"/>
              <a:t> the importance of eliciting the patient and family perspective. Read the appropriate section in the 2008 </a:t>
            </a:r>
            <a:r>
              <a:rPr lang="en-US" baseline="0" dirty="0" err="1" smtClean="0"/>
              <a:t>Mauksch</a:t>
            </a:r>
            <a:r>
              <a:rPr lang="en-US" baseline="0" dirty="0" smtClean="0"/>
              <a:t> et al Arch of </a:t>
            </a:r>
            <a:r>
              <a:rPr lang="en-US" baseline="0" dirty="0" err="1" smtClean="0"/>
              <a:t>Int</a:t>
            </a:r>
            <a:r>
              <a:rPr lang="en-US" baseline="0" dirty="0" smtClean="0"/>
              <a:t> Med article. </a:t>
            </a:r>
            <a:endParaRPr lang="en-US" dirty="0"/>
          </a:p>
        </p:txBody>
      </p:sp>
      <p:sp>
        <p:nvSpPr>
          <p:cNvPr id="4" name="Slide Number Placeholder 3"/>
          <p:cNvSpPr>
            <a:spLocks noGrp="1"/>
          </p:cNvSpPr>
          <p:nvPr>
            <p:ph type="sldNum" sz="quarter" idx="10"/>
          </p:nvPr>
        </p:nvSpPr>
        <p:spPr/>
        <p:txBody>
          <a:bodyPr/>
          <a:lstStyle/>
          <a:p>
            <a:pPr>
              <a:defRPr/>
            </a:pPr>
            <a:fld id="{3E8F53D6-6383-7F41-87C7-E5EF4430FC7D}" type="slidenum">
              <a:rPr lang="en-US" smtClean="0"/>
              <a:pPr>
                <a:defRPr/>
              </a:pPr>
              <a:t>22</a:t>
            </a:fld>
            <a:endParaRPr lang="en-US"/>
          </a:p>
        </p:txBody>
      </p:sp>
    </p:spTree>
    <p:extLst>
      <p:ext uri="{BB962C8B-B14F-4D97-AF65-F5344CB8AC3E}">
        <p14:creationId xmlns:p14="http://schemas.microsoft.com/office/powerpoint/2010/main" val="26586135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These are examples of when to explore the patient and family</a:t>
            </a:r>
            <a:r>
              <a:rPr lang="en-US" baseline="0" dirty="0" smtClean="0"/>
              <a:t> and even cultural perspectives. The speaker can elaborate on some or all depending on available time. Good place to discuss.  I often reference the book, “ If the Spirit Catches You”, by Fadiman</a:t>
            </a:r>
            <a:endParaRPr lang="en-US" dirty="0"/>
          </a:p>
        </p:txBody>
      </p:sp>
      <p:sp>
        <p:nvSpPr>
          <p:cNvPr id="4" name="Slide Number Placeholder 3"/>
          <p:cNvSpPr>
            <a:spLocks noGrp="1"/>
          </p:cNvSpPr>
          <p:nvPr>
            <p:ph type="sldNum" sz="quarter" idx="10"/>
          </p:nvPr>
        </p:nvSpPr>
        <p:spPr/>
        <p:txBody>
          <a:bodyPr/>
          <a:lstStyle/>
          <a:p>
            <a:pPr>
              <a:defRPr/>
            </a:pPr>
            <a:fld id="{3E8F53D6-6383-7F41-87C7-E5EF4430FC7D}" type="slidenum">
              <a:rPr lang="en-US" smtClean="0"/>
              <a:pPr>
                <a:defRPr/>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a:t>
            </a:r>
            <a:r>
              <a:rPr lang="en-US" baseline="0" dirty="0" smtClean="0"/>
              <a:t> are core skills to keep in mind when exploring the patient perspective.  Note their placement in various PCOF categories because these skills have use at different interview stages</a:t>
            </a:r>
            <a:endParaRPr lang="en-US" dirty="0"/>
          </a:p>
        </p:txBody>
      </p:sp>
      <p:sp>
        <p:nvSpPr>
          <p:cNvPr id="4" name="Slide Number Placeholder 3"/>
          <p:cNvSpPr>
            <a:spLocks noGrp="1"/>
          </p:cNvSpPr>
          <p:nvPr>
            <p:ph type="sldNum" sz="quarter" idx="10"/>
          </p:nvPr>
        </p:nvSpPr>
        <p:spPr/>
        <p:txBody>
          <a:bodyPr/>
          <a:lstStyle/>
          <a:p>
            <a:pPr>
              <a:defRPr/>
            </a:pPr>
            <a:fld id="{3E8F53D6-6383-7F41-87C7-E5EF4430FC7D}" type="slidenum">
              <a:rPr lang="en-US" smtClean="0"/>
              <a:pPr>
                <a:defRPr/>
              </a:pPr>
              <a:t>24</a:t>
            </a:fld>
            <a:endParaRPr lang="en-US"/>
          </a:p>
        </p:txBody>
      </p:sp>
    </p:spTree>
    <p:extLst>
      <p:ext uri="{BB962C8B-B14F-4D97-AF65-F5344CB8AC3E}">
        <p14:creationId xmlns:p14="http://schemas.microsoft.com/office/powerpoint/2010/main" val="16391552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 defines</a:t>
            </a:r>
            <a:r>
              <a:rPr lang="en-US" baseline="0" dirty="0" smtClean="0"/>
              <a:t> empathy and has links to two excellent videos freely available on the web.  View ahead of time to decide if you want to use them for added value and discussion</a:t>
            </a:r>
            <a:endParaRPr lang="en-US" dirty="0"/>
          </a:p>
        </p:txBody>
      </p:sp>
      <p:sp>
        <p:nvSpPr>
          <p:cNvPr id="4" name="Slide Number Placeholder 3"/>
          <p:cNvSpPr>
            <a:spLocks noGrp="1"/>
          </p:cNvSpPr>
          <p:nvPr>
            <p:ph type="sldNum" sz="quarter" idx="10"/>
          </p:nvPr>
        </p:nvSpPr>
        <p:spPr/>
        <p:txBody>
          <a:bodyPr/>
          <a:lstStyle/>
          <a:p>
            <a:pPr>
              <a:defRPr/>
            </a:pPr>
            <a:fld id="{3E8F53D6-6383-7F41-87C7-E5EF4430FC7D}" type="slidenum">
              <a:rPr lang="en-US" smtClean="0"/>
              <a:pPr>
                <a:defRPr/>
              </a:pPr>
              <a:t>25</a:t>
            </a:fld>
            <a:endParaRPr lang="en-US"/>
          </a:p>
        </p:txBody>
      </p:sp>
    </p:spTree>
    <p:extLst>
      <p:ext uri="{BB962C8B-B14F-4D97-AF65-F5344CB8AC3E}">
        <p14:creationId xmlns:p14="http://schemas.microsoft.com/office/powerpoint/2010/main" val="275877566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Introduces</a:t>
            </a:r>
            <a:r>
              <a:rPr lang="en-US" baseline="0" dirty="0" smtClean="0"/>
              <a:t> third skill set in the sequential  series </a:t>
            </a:r>
            <a:endParaRPr lang="en-US" dirty="0"/>
          </a:p>
        </p:txBody>
      </p:sp>
      <p:sp>
        <p:nvSpPr>
          <p:cNvPr id="4" name="Slide Number Placeholder 3"/>
          <p:cNvSpPr>
            <a:spLocks noGrp="1"/>
          </p:cNvSpPr>
          <p:nvPr>
            <p:ph type="sldNum" sz="quarter" idx="10"/>
          </p:nvPr>
        </p:nvSpPr>
        <p:spPr/>
        <p:txBody>
          <a:bodyPr/>
          <a:lstStyle/>
          <a:p>
            <a:pPr>
              <a:defRPr/>
            </a:pPr>
            <a:fld id="{3E8F53D6-6383-7F41-87C7-E5EF4430FC7D}" type="slidenum">
              <a:rPr lang="en-US" smtClean="0"/>
              <a:pPr>
                <a:defRPr/>
              </a:pPr>
              <a:t>26</a:t>
            </a:fld>
            <a:endParaRPr lang="en-US"/>
          </a:p>
        </p:txBody>
      </p:sp>
    </p:spTree>
    <p:extLst>
      <p:ext uri="{BB962C8B-B14F-4D97-AF65-F5344CB8AC3E}">
        <p14:creationId xmlns:p14="http://schemas.microsoft.com/office/powerpoint/2010/main" val="309741135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If you like you can explore</a:t>
            </a:r>
            <a:r>
              <a:rPr lang="en-US" baseline="0" dirty="0" smtClean="0"/>
              <a:t> the components of shared and informed decision making. An excellent reference is: </a:t>
            </a:r>
            <a:r>
              <a:rPr lang="en-US" sz="1200" kern="1200" dirty="0" smtClean="0">
                <a:solidFill>
                  <a:schemeClr val="tx1"/>
                </a:solidFill>
                <a:latin typeface="+mn-lt"/>
                <a:ea typeface="ＭＳ Ｐゴシック" pitchFamily="-107" charset="-128"/>
                <a:cs typeface="ＭＳ Ｐゴシック" pitchFamily="-107" charset="-128"/>
              </a:rPr>
              <a:t>1.	Braddock CH, 3rd, Edwards KA, </a:t>
            </a:r>
            <a:r>
              <a:rPr lang="en-US" sz="1200" kern="1200" dirty="0" err="1" smtClean="0">
                <a:solidFill>
                  <a:schemeClr val="tx1"/>
                </a:solidFill>
                <a:latin typeface="+mn-lt"/>
                <a:ea typeface="ＭＳ Ｐゴシック" pitchFamily="-107" charset="-128"/>
                <a:cs typeface="ＭＳ Ｐゴシック" pitchFamily="-107" charset="-128"/>
              </a:rPr>
              <a:t>Hasenberg</a:t>
            </a:r>
            <a:r>
              <a:rPr lang="en-US" sz="1200" kern="1200" dirty="0" smtClean="0">
                <a:solidFill>
                  <a:schemeClr val="tx1"/>
                </a:solidFill>
                <a:latin typeface="+mn-lt"/>
                <a:ea typeface="ＭＳ Ｐゴシック" pitchFamily="-107" charset="-128"/>
                <a:cs typeface="ＭＳ Ｐゴシック" pitchFamily="-107" charset="-128"/>
              </a:rPr>
              <a:t> NM, </a:t>
            </a:r>
            <a:r>
              <a:rPr lang="en-US" sz="1200" kern="1200" dirty="0" err="1" smtClean="0">
                <a:solidFill>
                  <a:schemeClr val="tx1"/>
                </a:solidFill>
                <a:latin typeface="+mn-lt"/>
                <a:ea typeface="ＭＳ Ｐゴシック" pitchFamily="-107" charset="-128"/>
                <a:cs typeface="ＭＳ Ｐゴシック" pitchFamily="-107" charset="-128"/>
              </a:rPr>
              <a:t>Laidley</a:t>
            </a:r>
            <a:r>
              <a:rPr lang="en-US" sz="1200" kern="1200" dirty="0" smtClean="0">
                <a:solidFill>
                  <a:schemeClr val="tx1"/>
                </a:solidFill>
                <a:latin typeface="+mn-lt"/>
                <a:ea typeface="ＭＳ Ｐゴシック" pitchFamily="-107" charset="-128"/>
                <a:cs typeface="ＭＳ Ｐゴシック" pitchFamily="-107" charset="-128"/>
              </a:rPr>
              <a:t> TL, Levinson W. Informed decision making in outpatient practice: time to get back to basics. </a:t>
            </a:r>
            <a:r>
              <a:rPr lang="en-US" sz="1200" i="1" kern="1200" dirty="0" err="1" smtClean="0">
                <a:solidFill>
                  <a:schemeClr val="tx1"/>
                </a:solidFill>
                <a:latin typeface="+mn-lt"/>
                <a:ea typeface="ＭＳ Ｐゴシック" pitchFamily="-107" charset="-128"/>
                <a:cs typeface="ＭＳ Ｐゴシック" pitchFamily="-107" charset="-128"/>
              </a:rPr>
              <a:t>Jama</a:t>
            </a:r>
            <a:r>
              <a:rPr lang="en-US" sz="1200" i="1" kern="1200" dirty="0" smtClean="0">
                <a:solidFill>
                  <a:schemeClr val="tx1"/>
                </a:solidFill>
                <a:latin typeface="+mn-lt"/>
                <a:ea typeface="ＭＳ Ｐゴシック" pitchFamily="-107" charset="-128"/>
                <a:cs typeface="ＭＳ Ｐゴシック" pitchFamily="-107" charset="-128"/>
              </a:rPr>
              <a:t>. </a:t>
            </a:r>
            <a:r>
              <a:rPr lang="en-US" sz="1200" i="0" kern="1200" dirty="0" smtClean="0">
                <a:solidFill>
                  <a:schemeClr val="tx1"/>
                </a:solidFill>
                <a:latin typeface="+mn-lt"/>
                <a:ea typeface="ＭＳ Ｐゴシック" pitchFamily="-107" charset="-128"/>
                <a:cs typeface="ＭＳ Ｐゴシック" pitchFamily="-107" charset="-128"/>
              </a:rPr>
              <a:t>1999;282(24):2313-2320.</a:t>
            </a:r>
          </a:p>
          <a:p>
            <a:endParaRPr lang="en-US" dirty="0"/>
          </a:p>
        </p:txBody>
      </p:sp>
      <p:sp>
        <p:nvSpPr>
          <p:cNvPr id="4" name="Slide Number Placeholder 3"/>
          <p:cNvSpPr>
            <a:spLocks noGrp="1"/>
          </p:cNvSpPr>
          <p:nvPr>
            <p:ph type="sldNum" sz="quarter" idx="10"/>
          </p:nvPr>
        </p:nvSpPr>
        <p:spPr/>
        <p:txBody>
          <a:bodyPr/>
          <a:lstStyle/>
          <a:p>
            <a:pPr>
              <a:defRPr/>
            </a:pPr>
            <a:fld id="{3E8F53D6-6383-7F41-87C7-E5EF4430FC7D}" type="slidenum">
              <a:rPr lang="en-US" smtClean="0"/>
              <a:pPr>
                <a:defRPr/>
              </a:pPr>
              <a:t>27</a:t>
            </a:fld>
            <a:endParaRPr lang="en-US"/>
          </a:p>
        </p:txBody>
      </p:sp>
    </p:spTree>
    <p:extLst>
      <p:ext uri="{BB962C8B-B14F-4D97-AF65-F5344CB8AC3E}">
        <p14:creationId xmlns:p14="http://schemas.microsoft.com/office/powerpoint/2010/main" val="73739091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 relates</a:t>
            </a:r>
            <a:r>
              <a:rPr lang="en-US" baseline="0" dirty="0" smtClean="0"/>
              <a:t> to the last PCOF category. Explain each</a:t>
            </a:r>
            <a:endParaRPr lang="en-US" dirty="0"/>
          </a:p>
        </p:txBody>
      </p:sp>
      <p:sp>
        <p:nvSpPr>
          <p:cNvPr id="4" name="Slide Number Placeholder 3"/>
          <p:cNvSpPr>
            <a:spLocks noGrp="1"/>
          </p:cNvSpPr>
          <p:nvPr>
            <p:ph type="sldNum" sz="quarter" idx="10"/>
          </p:nvPr>
        </p:nvSpPr>
        <p:spPr/>
        <p:txBody>
          <a:bodyPr/>
          <a:lstStyle/>
          <a:p>
            <a:pPr>
              <a:defRPr/>
            </a:pPr>
            <a:fld id="{3E8F53D6-6383-7F41-87C7-E5EF4430FC7D}" type="slidenum">
              <a:rPr lang="en-US" smtClean="0"/>
              <a:pPr>
                <a:defRPr/>
              </a:pPr>
              <a:t>28</a:t>
            </a:fld>
            <a:endParaRPr lang="en-US"/>
          </a:p>
        </p:txBody>
      </p:sp>
    </p:spTree>
    <p:extLst>
      <p:ext uri="{BB962C8B-B14F-4D97-AF65-F5344CB8AC3E}">
        <p14:creationId xmlns:p14="http://schemas.microsoft.com/office/powerpoint/2010/main" val="172795348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 faculty development slide.</a:t>
            </a:r>
            <a:r>
              <a:rPr lang="en-US" baseline="0" dirty="0" smtClean="0"/>
              <a:t> Read and explain variables </a:t>
            </a:r>
            <a:endParaRPr lang="en-US" dirty="0"/>
          </a:p>
        </p:txBody>
      </p:sp>
      <p:sp>
        <p:nvSpPr>
          <p:cNvPr id="4" name="Slide Number Placeholder 3"/>
          <p:cNvSpPr>
            <a:spLocks noGrp="1"/>
          </p:cNvSpPr>
          <p:nvPr>
            <p:ph type="sldNum" sz="quarter" idx="10"/>
          </p:nvPr>
        </p:nvSpPr>
        <p:spPr/>
        <p:txBody>
          <a:bodyPr/>
          <a:lstStyle/>
          <a:p>
            <a:pPr>
              <a:defRPr/>
            </a:pPr>
            <a:fld id="{3E8F53D6-6383-7F41-87C7-E5EF4430FC7D}" type="slidenum">
              <a:rPr lang="en-US" smtClean="0"/>
              <a:pPr>
                <a:defRPr/>
              </a:pPr>
              <a:t>29</a:t>
            </a:fld>
            <a:endParaRPr lang="en-US"/>
          </a:p>
        </p:txBody>
      </p:sp>
    </p:spTree>
    <p:extLst>
      <p:ext uri="{BB962C8B-B14F-4D97-AF65-F5344CB8AC3E}">
        <p14:creationId xmlns:p14="http://schemas.microsoft.com/office/powerpoint/2010/main" val="3153391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Read slide</a:t>
            </a:r>
          </a:p>
          <a:p>
            <a:endParaRPr lang="en-US" dirty="0"/>
          </a:p>
        </p:txBody>
      </p:sp>
      <p:sp>
        <p:nvSpPr>
          <p:cNvPr id="4" name="Slide Number Placeholder 3"/>
          <p:cNvSpPr>
            <a:spLocks noGrp="1"/>
          </p:cNvSpPr>
          <p:nvPr>
            <p:ph type="sldNum" sz="quarter" idx="10"/>
          </p:nvPr>
        </p:nvSpPr>
        <p:spPr/>
        <p:txBody>
          <a:bodyPr/>
          <a:lstStyle/>
          <a:p>
            <a:pPr>
              <a:defRPr/>
            </a:pPr>
            <a:fld id="{3E8F53D6-6383-7F41-87C7-E5EF4430FC7D}" type="slidenum">
              <a:rPr lang="en-US" smtClean="0"/>
              <a:pPr>
                <a:defRPr/>
              </a:pPr>
              <a:t>3</a:t>
            </a:fld>
            <a:endParaRPr lang="en-US"/>
          </a:p>
        </p:txBody>
      </p:sp>
    </p:spTree>
    <p:extLst>
      <p:ext uri="{BB962C8B-B14F-4D97-AF65-F5344CB8AC3E}">
        <p14:creationId xmlns:p14="http://schemas.microsoft.com/office/powerpoint/2010/main" val="204848993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 reviews options for direct</a:t>
            </a:r>
            <a:r>
              <a:rPr lang="en-US" baseline="0" dirty="0" smtClean="0"/>
              <a:t> observation, faculty time demand and their pros and cons. </a:t>
            </a:r>
            <a:endParaRPr lang="en-US" dirty="0"/>
          </a:p>
        </p:txBody>
      </p:sp>
      <p:sp>
        <p:nvSpPr>
          <p:cNvPr id="4" name="Slide Number Placeholder 3"/>
          <p:cNvSpPr>
            <a:spLocks noGrp="1"/>
          </p:cNvSpPr>
          <p:nvPr>
            <p:ph type="sldNum" sz="quarter" idx="10"/>
          </p:nvPr>
        </p:nvSpPr>
        <p:spPr/>
        <p:txBody>
          <a:bodyPr/>
          <a:lstStyle/>
          <a:p>
            <a:pPr>
              <a:defRPr/>
            </a:pPr>
            <a:fld id="{3E8F53D6-6383-7F41-87C7-E5EF4430FC7D}" type="slidenum">
              <a:rPr lang="en-US" smtClean="0"/>
              <a:pPr>
                <a:defRPr/>
              </a:pPr>
              <a:t>30</a:t>
            </a:fld>
            <a:endParaRPr lang="en-US"/>
          </a:p>
        </p:txBody>
      </p:sp>
    </p:spTree>
    <p:extLst>
      <p:ext uri="{BB962C8B-B14F-4D97-AF65-F5344CB8AC3E}">
        <p14:creationId xmlns:p14="http://schemas.microsoft.com/office/powerpoint/2010/main" val="33202550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Prior to showing this slide , I have two</a:t>
            </a:r>
            <a:r>
              <a:rPr lang="en-US" baseline="0" dirty="0" smtClean="0"/>
              <a:t> skills participants film the use of one skill like agenda setting or polite interruption or visit closure.  They do a common version and a better version. The contrast between the two demonstrations makes the selected skills more tangible.  This “common and better” contrast is a an educational method I have used in multiple educational trials and as part of training as is evident on the PCOF online training ( </a:t>
            </a:r>
            <a:r>
              <a:rPr lang="en-US" baseline="0" dirty="0" err="1" smtClean="0"/>
              <a:t>www.pcof.us</a:t>
            </a:r>
            <a:r>
              <a:rPr lang="en-US" baseline="0" dirty="0" smtClean="0"/>
              <a:t>).  Perhaps the best description of common and better can be found here:  </a:t>
            </a:r>
            <a:r>
              <a:rPr lang="en-US" sz="1200" kern="1200" dirty="0" smtClean="0">
                <a:solidFill>
                  <a:schemeClr val="tx1"/>
                </a:solidFill>
                <a:latin typeface="+mn-lt"/>
                <a:ea typeface="ＭＳ Ｐゴシック" pitchFamily="-107" charset="-128"/>
                <a:cs typeface="ＭＳ Ｐゴシック" pitchFamily="-107" charset="-128"/>
              </a:rPr>
              <a:t>1.	</a:t>
            </a:r>
            <a:r>
              <a:rPr lang="en-US" sz="1200" kern="1200" dirty="0" err="1" smtClean="0">
                <a:solidFill>
                  <a:schemeClr val="tx1"/>
                </a:solidFill>
                <a:latin typeface="+mn-lt"/>
                <a:ea typeface="ＭＳ Ｐゴシック" pitchFamily="-107" charset="-128"/>
                <a:cs typeface="ＭＳ Ｐゴシック" pitchFamily="-107" charset="-128"/>
              </a:rPr>
              <a:t>Losh</a:t>
            </a:r>
            <a:r>
              <a:rPr lang="en-US" sz="1200" kern="1200" dirty="0" smtClean="0">
                <a:solidFill>
                  <a:schemeClr val="tx1"/>
                </a:solidFill>
                <a:latin typeface="+mn-lt"/>
                <a:ea typeface="ＭＳ Ｐゴシック" pitchFamily="-107" charset="-128"/>
                <a:cs typeface="ＭＳ Ｐゴシック" pitchFamily="-107" charset="-128"/>
              </a:rPr>
              <a:t> DP, </a:t>
            </a:r>
            <a:r>
              <a:rPr lang="en-US" sz="1200" kern="1200" dirty="0" err="1" smtClean="0">
                <a:solidFill>
                  <a:schemeClr val="tx1"/>
                </a:solidFill>
                <a:latin typeface="+mn-lt"/>
                <a:ea typeface="ＭＳ Ｐゴシック" pitchFamily="-107" charset="-128"/>
                <a:cs typeface="ＭＳ Ｐゴシック" pitchFamily="-107" charset="-128"/>
              </a:rPr>
              <a:t>Mauksch</a:t>
            </a:r>
            <a:r>
              <a:rPr lang="en-US" sz="1200" kern="1200" dirty="0" smtClean="0">
                <a:solidFill>
                  <a:schemeClr val="tx1"/>
                </a:solidFill>
                <a:latin typeface="+mn-lt"/>
                <a:ea typeface="ＭＳ Ｐゴシック" pitchFamily="-107" charset="-128"/>
                <a:cs typeface="ＭＳ Ｐゴシック" pitchFamily="-107" charset="-128"/>
              </a:rPr>
              <a:t> LB, Arnold RW, et al. Teaching inpatient communication skills to medical students: an innovative strategy. </a:t>
            </a:r>
            <a:r>
              <a:rPr lang="en-US" sz="1200" i="1" kern="1200" dirty="0" err="1" smtClean="0">
                <a:solidFill>
                  <a:schemeClr val="tx1"/>
                </a:solidFill>
                <a:latin typeface="+mn-lt"/>
                <a:ea typeface="ＭＳ Ｐゴシック" pitchFamily="-107" charset="-128"/>
                <a:cs typeface="ＭＳ Ｐゴシック" pitchFamily="-107" charset="-128"/>
              </a:rPr>
              <a:t>Acad</a:t>
            </a:r>
            <a:r>
              <a:rPr lang="en-US" sz="1200" i="1" kern="1200" dirty="0" smtClean="0">
                <a:solidFill>
                  <a:schemeClr val="tx1"/>
                </a:solidFill>
                <a:latin typeface="+mn-lt"/>
                <a:ea typeface="ＭＳ Ｐゴシック" pitchFamily="-107" charset="-128"/>
                <a:cs typeface="ＭＳ Ｐゴシック" pitchFamily="-107" charset="-128"/>
              </a:rPr>
              <a:t> Med. </a:t>
            </a:r>
            <a:r>
              <a:rPr lang="en-US" sz="1200" i="0" kern="1200" dirty="0" smtClean="0">
                <a:solidFill>
                  <a:schemeClr val="tx1"/>
                </a:solidFill>
                <a:latin typeface="+mn-lt"/>
                <a:ea typeface="ＭＳ Ｐゴシック" pitchFamily="-107" charset="-128"/>
                <a:cs typeface="ＭＳ Ｐゴシック" pitchFamily="-107" charset="-128"/>
              </a:rPr>
              <a:t>2005;80(2):118-124.</a:t>
            </a:r>
          </a:p>
          <a:p>
            <a:endParaRPr lang="en-US" dirty="0" smtClean="0"/>
          </a:p>
          <a:p>
            <a:r>
              <a:rPr lang="en-US" dirty="0" smtClean="0"/>
              <a:t>Having trainees make</a:t>
            </a:r>
            <a:r>
              <a:rPr lang="en-US" baseline="0" dirty="0" smtClean="0"/>
              <a:t> common and better videos is a great way to introduce skills in a fun but experiential way.  It forces learners to reflect and practice. </a:t>
            </a:r>
            <a:endParaRPr lang="en-US" dirty="0"/>
          </a:p>
        </p:txBody>
      </p:sp>
      <p:sp>
        <p:nvSpPr>
          <p:cNvPr id="4" name="Slide Number Placeholder 3"/>
          <p:cNvSpPr>
            <a:spLocks noGrp="1"/>
          </p:cNvSpPr>
          <p:nvPr>
            <p:ph type="sldNum" sz="quarter" idx="10"/>
          </p:nvPr>
        </p:nvSpPr>
        <p:spPr/>
        <p:txBody>
          <a:bodyPr/>
          <a:lstStyle/>
          <a:p>
            <a:pPr>
              <a:defRPr/>
            </a:pPr>
            <a:fld id="{3E8F53D6-6383-7F41-87C7-E5EF4430FC7D}" type="slidenum">
              <a:rPr lang="en-US" smtClean="0"/>
              <a:pPr>
                <a:defRPr/>
              </a:pPr>
              <a:t>31</a:t>
            </a:fld>
            <a:endParaRPr lang="en-US"/>
          </a:p>
        </p:txBody>
      </p:sp>
    </p:spTree>
    <p:extLst>
      <p:ext uri="{BB962C8B-B14F-4D97-AF65-F5344CB8AC3E}">
        <p14:creationId xmlns:p14="http://schemas.microsoft.com/office/powerpoint/2010/main" val="386231068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are links to online training to use three different observation forms that use a</a:t>
            </a:r>
            <a:r>
              <a:rPr lang="en-US" baseline="0" dirty="0" smtClean="0"/>
              <a:t> similar format</a:t>
            </a:r>
            <a:endParaRPr lang="en-US" dirty="0"/>
          </a:p>
        </p:txBody>
      </p:sp>
      <p:sp>
        <p:nvSpPr>
          <p:cNvPr id="4" name="Slide Number Placeholder 3"/>
          <p:cNvSpPr>
            <a:spLocks noGrp="1"/>
          </p:cNvSpPr>
          <p:nvPr>
            <p:ph type="sldNum" sz="quarter" idx="10"/>
          </p:nvPr>
        </p:nvSpPr>
        <p:spPr/>
        <p:txBody>
          <a:bodyPr/>
          <a:lstStyle/>
          <a:p>
            <a:pPr>
              <a:defRPr/>
            </a:pPr>
            <a:fld id="{3E8F53D6-6383-7F41-87C7-E5EF4430FC7D}" type="slidenum">
              <a:rPr lang="en-US" smtClean="0"/>
              <a:pPr>
                <a:defRPr/>
              </a:pPr>
              <a:t>32</a:t>
            </a:fld>
            <a:endParaRPr lang="en-US"/>
          </a:p>
        </p:txBody>
      </p:sp>
    </p:spTree>
    <p:extLst>
      <p:ext uri="{BB962C8B-B14F-4D97-AF65-F5344CB8AC3E}">
        <p14:creationId xmlns:p14="http://schemas.microsoft.com/office/powerpoint/2010/main" val="58836466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Reviewing</a:t>
            </a:r>
            <a:r>
              <a:rPr lang="en-US" baseline="0" dirty="0" smtClean="0"/>
              <a:t> the pointers from the beginning of the presentation</a:t>
            </a:r>
            <a:endParaRPr lang="en-US" dirty="0"/>
          </a:p>
        </p:txBody>
      </p:sp>
      <p:sp>
        <p:nvSpPr>
          <p:cNvPr id="4" name="Slide Number Placeholder 3"/>
          <p:cNvSpPr>
            <a:spLocks noGrp="1"/>
          </p:cNvSpPr>
          <p:nvPr>
            <p:ph type="sldNum" sz="quarter" idx="10"/>
          </p:nvPr>
        </p:nvSpPr>
        <p:spPr/>
        <p:txBody>
          <a:bodyPr/>
          <a:lstStyle/>
          <a:p>
            <a:pPr>
              <a:defRPr/>
            </a:pPr>
            <a:fld id="{3E8F53D6-6383-7F41-87C7-E5EF4430FC7D}" type="slidenum">
              <a:rPr lang="en-US" smtClean="0"/>
              <a:pPr>
                <a:defRPr/>
              </a:pPr>
              <a:t>33</a:t>
            </a:fld>
            <a:endParaRPr lang="en-US"/>
          </a:p>
        </p:txBody>
      </p:sp>
    </p:spTree>
    <p:extLst>
      <p:ext uri="{BB962C8B-B14F-4D97-AF65-F5344CB8AC3E}">
        <p14:creationId xmlns:p14="http://schemas.microsoft.com/office/powerpoint/2010/main" val="412481058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 relevant references </a:t>
            </a:r>
            <a:endParaRPr lang="en-US" dirty="0"/>
          </a:p>
        </p:txBody>
      </p:sp>
      <p:sp>
        <p:nvSpPr>
          <p:cNvPr id="4" name="Slide Number Placeholder 3"/>
          <p:cNvSpPr>
            <a:spLocks noGrp="1"/>
          </p:cNvSpPr>
          <p:nvPr>
            <p:ph type="sldNum" sz="quarter" idx="10"/>
          </p:nvPr>
        </p:nvSpPr>
        <p:spPr/>
        <p:txBody>
          <a:bodyPr/>
          <a:lstStyle/>
          <a:p>
            <a:pPr>
              <a:defRPr/>
            </a:pPr>
            <a:fld id="{3E8F53D6-6383-7F41-87C7-E5EF4430FC7D}" type="slidenum">
              <a:rPr lang="en-US" smtClean="0"/>
              <a:pPr>
                <a:defRPr/>
              </a:pPr>
              <a:t>34</a:t>
            </a:fld>
            <a:endParaRPr lang="en-US"/>
          </a:p>
        </p:txBody>
      </p:sp>
    </p:spTree>
    <p:extLst>
      <p:ext uri="{BB962C8B-B14F-4D97-AF65-F5344CB8AC3E}">
        <p14:creationId xmlns:p14="http://schemas.microsoft.com/office/powerpoint/2010/main" val="42075984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Read slide</a:t>
            </a:r>
            <a:r>
              <a:rPr lang="en-US" baseline="0" dirty="0" smtClean="0"/>
              <a:t> and elaborate</a:t>
            </a:r>
            <a:endParaRPr lang="en-US" dirty="0" smtClean="0"/>
          </a:p>
        </p:txBody>
      </p:sp>
      <p:sp>
        <p:nvSpPr>
          <p:cNvPr id="4" name="Slide Number Placeholder 3"/>
          <p:cNvSpPr>
            <a:spLocks noGrp="1"/>
          </p:cNvSpPr>
          <p:nvPr>
            <p:ph type="sldNum" sz="quarter" idx="10"/>
          </p:nvPr>
        </p:nvSpPr>
        <p:spPr/>
        <p:txBody>
          <a:bodyPr/>
          <a:lstStyle/>
          <a:p>
            <a:pPr>
              <a:defRPr/>
            </a:pPr>
            <a:fld id="{3E8F53D6-6383-7F41-87C7-E5EF4430FC7D}" type="slidenum">
              <a:rPr lang="en-US" smtClean="0"/>
              <a:pPr>
                <a:defRPr/>
              </a:pPr>
              <a:t>4</a:t>
            </a:fld>
            <a:endParaRPr lang="en-US"/>
          </a:p>
        </p:txBody>
      </p:sp>
    </p:spTree>
    <p:extLst>
      <p:ext uri="{BB962C8B-B14F-4D97-AF65-F5344CB8AC3E}">
        <p14:creationId xmlns:p14="http://schemas.microsoft.com/office/powerpoint/2010/main" val="25234243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Explain slide</a:t>
            </a:r>
            <a:r>
              <a:rPr lang="mr-IN" dirty="0" smtClean="0"/>
              <a:t>–</a:t>
            </a:r>
            <a:r>
              <a:rPr lang="en-US" baseline="0" dirty="0" smtClean="0"/>
              <a:t> the only way we know if people actually use skills is to observe with real patients</a:t>
            </a:r>
            <a:endParaRPr lang="en-US" dirty="0"/>
          </a:p>
        </p:txBody>
      </p:sp>
      <p:sp>
        <p:nvSpPr>
          <p:cNvPr id="4" name="Slide Number Placeholder 3"/>
          <p:cNvSpPr>
            <a:spLocks noGrp="1"/>
          </p:cNvSpPr>
          <p:nvPr>
            <p:ph type="sldNum" sz="quarter" idx="10"/>
          </p:nvPr>
        </p:nvSpPr>
        <p:spPr/>
        <p:txBody>
          <a:bodyPr/>
          <a:lstStyle/>
          <a:p>
            <a:pPr>
              <a:defRPr/>
            </a:pPr>
            <a:fld id="{3E8F53D6-6383-7F41-87C7-E5EF4430FC7D}" type="slidenum">
              <a:rPr lang="en-US" smtClean="0"/>
              <a:pPr>
                <a:defRPr/>
              </a:pPr>
              <a:t>5</a:t>
            </a:fld>
            <a:endParaRPr lang="en-US"/>
          </a:p>
        </p:txBody>
      </p:sp>
    </p:spTree>
    <p:extLst>
      <p:ext uri="{BB962C8B-B14F-4D97-AF65-F5344CB8AC3E}">
        <p14:creationId xmlns:p14="http://schemas.microsoft.com/office/powerpoint/2010/main" val="17100680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Explain</a:t>
            </a:r>
            <a:r>
              <a:rPr lang="en-US" baseline="0" dirty="0" smtClean="0"/>
              <a:t> this slide using the same and different words to make sure learner understand how important practice, feedback and reflection is in skill learning complex skills</a:t>
            </a:r>
            <a:endParaRPr lang="en-US" dirty="0"/>
          </a:p>
        </p:txBody>
      </p:sp>
      <p:sp>
        <p:nvSpPr>
          <p:cNvPr id="4" name="Slide Number Placeholder 3"/>
          <p:cNvSpPr>
            <a:spLocks noGrp="1"/>
          </p:cNvSpPr>
          <p:nvPr>
            <p:ph type="sldNum" sz="quarter" idx="10"/>
          </p:nvPr>
        </p:nvSpPr>
        <p:spPr/>
        <p:txBody>
          <a:bodyPr/>
          <a:lstStyle/>
          <a:p>
            <a:pPr>
              <a:defRPr/>
            </a:pPr>
            <a:fld id="{3E8F53D6-6383-7F41-87C7-E5EF4430FC7D}" type="slidenum">
              <a:rPr lang="en-US" smtClean="0"/>
              <a:pPr>
                <a:defRPr/>
              </a:pPr>
              <a:t>6</a:t>
            </a:fld>
            <a:endParaRPr lang="en-US"/>
          </a:p>
        </p:txBody>
      </p:sp>
    </p:spTree>
    <p:extLst>
      <p:ext uri="{BB962C8B-B14F-4D97-AF65-F5344CB8AC3E}">
        <p14:creationId xmlns:p14="http://schemas.microsoft.com/office/powerpoint/2010/main" val="21216062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Explain</a:t>
            </a:r>
            <a:r>
              <a:rPr lang="en-US" baseline="0" dirty="0" smtClean="0"/>
              <a:t> the PCOF purpose and note the link to free online training for </a:t>
            </a:r>
            <a:r>
              <a:rPr lang="en-US" baseline="0" dirty="0" err="1" smtClean="0"/>
              <a:t>teamlets</a:t>
            </a:r>
            <a:r>
              <a:rPr lang="mr-IN" baseline="0" dirty="0" smtClean="0"/>
              <a:t>–</a:t>
            </a:r>
            <a:r>
              <a:rPr lang="en-US" baseline="0" dirty="0" smtClean="0"/>
              <a:t> clinicians and the Mas or nurses who work with them to set up the visit</a:t>
            </a:r>
            <a:endParaRPr lang="en-US" dirty="0"/>
          </a:p>
        </p:txBody>
      </p:sp>
      <p:sp>
        <p:nvSpPr>
          <p:cNvPr id="4" name="Slide Number Placeholder 3"/>
          <p:cNvSpPr>
            <a:spLocks noGrp="1"/>
          </p:cNvSpPr>
          <p:nvPr>
            <p:ph type="sldNum" sz="quarter" idx="10"/>
          </p:nvPr>
        </p:nvSpPr>
        <p:spPr/>
        <p:txBody>
          <a:bodyPr/>
          <a:lstStyle/>
          <a:p>
            <a:pPr>
              <a:defRPr/>
            </a:pPr>
            <a:fld id="{3E8F53D6-6383-7F41-87C7-E5EF4430FC7D}" type="slidenum">
              <a:rPr lang="en-US" smtClean="0"/>
              <a:pPr>
                <a:defRPr/>
              </a:pPr>
              <a:t>7</a:t>
            </a:fld>
            <a:endParaRPr lang="en-US"/>
          </a:p>
        </p:txBody>
      </p:sp>
    </p:spTree>
    <p:extLst>
      <p:ext uri="{BB962C8B-B14F-4D97-AF65-F5344CB8AC3E}">
        <p14:creationId xmlns:p14="http://schemas.microsoft.com/office/powerpoint/2010/main" val="35310687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Explain PCOF scoring</a:t>
            </a:r>
            <a:endParaRPr lang="en-US" dirty="0"/>
          </a:p>
        </p:txBody>
      </p:sp>
      <p:sp>
        <p:nvSpPr>
          <p:cNvPr id="4" name="Slide Number Placeholder 3"/>
          <p:cNvSpPr>
            <a:spLocks noGrp="1"/>
          </p:cNvSpPr>
          <p:nvPr>
            <p:ph type="sldNum" sz="quarter" idx="10"/>
          </p:nvPr>
        </p:nvSpPr>
        <p:spPr/>
        <p:txBody>
          <a:bodyPr/>
          <a:lstStyle/>
          <a:p>
            <a:pPr>
              <a:defRPr/>
            </a:pPr>
            <a:fld id="{3E8F53D6-6383-7F41-87C7-E5EF4430FC7D}" type="slidenum">
              <a:rPr lang="en-US" smtClean="0"/>
              <a:pPr>
                <a:defRPr/>
              </a:pPr>
              <a:t>8</a:t>
            </a:fld>
            <a:endParaRPr lang="en-US"/>
          </a:p>
        </p:txBody>
      </p:sp>
    </p:spTree>
    <p:extLst>
      <p:ext uri="{BB962C8B-B14F-4D97-AF65-F5344CB8AC3E}">
        <p14:creationId xmlns:p14="http://schemas.microsoft.com/office/powerpoint/2010/main" val="6802119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Show Common video</a:t>
            </a:r>
            <a:r>
              <a:rPr lang="en-US" baseline="0" dirty="0" smtClean="0"/>
              <a:t> before this slide and better video after.  Prompt discussion in dyads and then in the larger group. Perhaps have everyone one rate two or three categories at the most.  If using agenda setting then use rapport and agenda setting rows, for example</a:t>
            </a:r>
            <a:endParaRPr lang="en-US" dirty="0"/>
          </a:p>
        </p:txBody>
      </p:sp>
      <p:sp>
        <p:nvSpPr>
          <p:cNvPr id="4" name="Slide Number Placeholder 3"/>
          <p:cNvSpPr>
            <a:spLocks noGrp="1"/>
          </p:cNvSpPr>
          <p:nvPr>
            <p:ph type="sldNum" sz="quarter" idx="10"/>
          </p:nvPr>
        </p:nvSpPr>
        <p:spPr/>
        <p:txBody>
          <a:bodyPr/>
          <a:lstStyle/>
          <a:p>
            <a:pPr>
              <a:defRPr/>
            </a:pPr>
            <a:fld id="{3E8F53D6-6383-7F41-87C7-E5EF4430FC7D}" type="slidenum">
              <a:rPr lang="en-US" smtClean="0"/>
              <a:pPr>
                <a:defRPr/>
              </a:pPr>
              <a:t>9</a:t>
            </a:fld>
            <a:endParaRPr lang="en-US"/>
          </a:p>
        </p:txBody>
      </p:sp>
    </p:spTree>
    <p:extLst>
      <p:ext uri="{BB962C8B-B14F-4D97-AF65-F5344CB8AC3E}">
        <p14:creationId xmlns:p14="http://schemas.microsoft.com/office/powerpoint/2010/main" val="32743788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06388" y="739588"/>
            <a:ext cx="8513762" cy="2729753"/>
          </a:xfrm>
        </p:spPr>
        <p:txBody>
          <a:bodyPr>
            <a:noAutofit/>
          </a:bodyPr>
          <a:lstStyle>
            <a:lvl1pPr algn="l">
              <a:lnSpc>
                <a:spcPts val="10800"/>
              </a:lnSpc>
              <a:defRPr sz="10000" b="1" spc="-250" baseline="0">
                <a:solidFill>
                  <a:schemeClr val="tx2"/>
                </a:solidFill>
              </a:defRPr>
            </a:lvl1pPr>
          </a:lstStyle>
          <a:p>
            <a:r>
              <a:rPr lang="en-US" smtClean="0"/>
              <a:t>Click to edit Master title style</a:t>
            </a:r>
            <a:endParaRPr/>
          </a:p>
        </p:txBody>
      </p:sp>
      <p:sp>
        <p:nvSpPr>
          <p:cNvPr id="3" name="Subtitle 2"/>
          <p:cNvSpPr>
            <a:spLocks noGrp="1"/>
          </p:cNvSpPr>
          <p:nvPr>
            <p:ph type="subTitle" idx="1"/>
          </p:nvPr>
        </p:nvSpPr>
        <p:spPr>
          <a:xfrm>
            <a:off x="306388" y="3505200"/>
            <a:ext cx="4683050" cy="1344706"/>
          </a:xfrm>
        </p:spPr>
        <p:txBody>
          <a:bodyPr anchor="b">
            <a:normAutofit/>
          </a:bodyPr>
          <a:lstStyle>
            <a:lvl1pPr marL="0" indent="0" algn="l">
              <a:buNone/>
              <a:defRPr sz="4400">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lvl1pPr>
              <a:defRPr sz="1100">
                <a:solidFill>
                  <a:schemeClr val="tx2"/>
                </a:solidFill>
              </a:defRPr>
            </a:lvl1pPr>
          </a:lstStyle>
          <a:p>
            <a:pPr>
              <a:defRPr/>
            </a:pPr>
            <a:fld id="{1431A3D9-4133-524E-8D72-DEEE2FEF1978}" type="datetime1">
              <a:rPr lang="en-US"/>
              <a:pPr>
                <a:defRPr/>
              </a:pPr>
              <a:t>5/3/18</a:t>
            </a:fld>
            <a:endParaRPr lang="en-US"/>
          </a:p>
        </p:txBody>
      </p:sp>
      <p:sp>
        <p:nvSpPr>
          <p:cNvPr id="5" name="Footer Placeholder 4"/>
          <p:cNvSpPr>
            <a:spLocks noGrp="1"/>
          </p:cNvSpPr>
          <p:nvPr>
            <p:ph type="ftr" sz="quarter" idx="11"/>
          </p:nvPr>
        </p:nvSpPr>
        <p:spPr>
          <a:xfrm>
            <a:off x="2209800" y="6275388"/>
            <a:ext cx="5638800" cy="365125"/>
          </a:xfrm>
        </p:spPr>
        <p:txBody>
          <a:bodyPr/>
          <a:lstStyle>
            <a:lvl1pPr algn="l">
              <a:defRPr sz="1100">
                <a:solidFill>
                  <a:schemeClr val="tx2"/>
                </a:solidFill>
              </a:defRPr>
            </a:lvl1pPr>
          </a:lstStyle>
          <a:p>
            <a:pPr>
              <a:defRPr/>
            </a:pPr>
            <a:r>
              <a:rPr lang="en-US"/>
              <a:t>Larry Mauksch, M.Ed University of Washington Department of Family Medicine</a:t>
            </a:r>
          </a:p>
        </p:txBody>
      </p:sp>
      <p:sp>
        <p:nvSpPr>
          <p:cNvPr id="6" name="Slide Number Placeholder 5"/>
          <p:cNvSpPr>
            <a:spLocks noGrp="1"/>
          </p:cNvSpPr>
          <p:nvPr>
            <p:ph type="sldNum" sz="quarter" idx="12"/>
          </p:nvPr>
        </p:nvSpPr>
        <p:spPr/>
        <p:txBody>
          <a:bodyPr/>
          <a:lstStyle>
            <a:lvl1pPr>
              <a:defRPr sz="1400">
                <a:solidFill>
                  <a:schemeClr val="tx2"/>
                </a:solidFill>
              </a:defRPr>
            </a:lvl1pPr>
          </a:lstStyle>
          <a:p>
            <a:pPr>
              <a:defRPr/>
            </a:pPr>
            <a:fld id="{9909B84D-4D6D-834A-BBCD-AE80E609E99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1823" y="1227427"/>
            <a:ext cx="3657600" cy="566738"/>
          </a:xfrm>
        </p:spPr>
        <p:txBody>
          <a:bodyPr anchor="b">
            <a:noAutofit/>
          </a:bodyPr>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rot="194096">
            <a:off x="4845353" y="975801"/>
            <a:ext cx="3496570" cy="4747249"/>
          </a:xfrm>
          <a:prstGeom prst="rect">
            <a:avLst/>
          </a:prstGeom>
          <a:noFill/>
          <a:ln w="177800" cap="sq">
            <a:solidFill>
              <a:schemeClr val="tx1"/>
            </a:solidFill>
            <a:miter lim="800000"/>
          </a:ln>
          <a:effectLst>
            <a:outerShdw blurRad="50800" dist="38100" dir="2700000" algn="tl" rotWithShape="0">
              <a:prstClr val="black">
                <a:alpha val="40000"/>
              </a:prst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4" name="Text Placeholder 3"/>
          <p:cNvSpPr>
            <a:spLocks noGrp="1"/>
          </p:cNvSpPr>
          <p:nvPr>
            <p:ph type="body" sz="half" idx="2"/>
          </p:nvPr>
        </p:nvSpPr>
        <p:spPr>
          <a:xfrm>
            <a:off x="631823" y="1799793"/>
            <a:ext cx="3657600" cy="3991408"/>
          </a:xfrm>
        </p:spPr>
        <p:txBody>
          <a:bodyPr>
            <a:normAutofit/>
          </a:bodyPr>
          <a:lstStyle>
            <a:lvl1pPr marL="0" indent="0" algn="l">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61F0B59-5388-A24A-B2ED-FE81617D485C}" type="datetime1">
              <a:rPr lang="en-US"/>
              <a:pPr>
                <a:defRPr/>
              </a:pPr>
              <a:t>5/3/18</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Larry Mauksch, M.Ed University of Washington Department of Family Medicine</a:t>
            </a:r>
          </a:p>
        </p:txBody>
      </p:sp>
      <p:sp>
        <p:nvSpPr>
          <p:cNvPr id="7" name="Slide Number Placeholder 5"/>
          <p:cNvSpPr>
            <a:spLocks noGrp="1"/>
          </p:cNvSpPr>
          <p:nvPr>
            <p:ph type="sldNum" sz="quarter" idx="12"/>
          </p:nvPr>
        </p:nvSpPr>
        <p:spPr/>
        <p:txBody>
          <a:bodyPr/>
          <a:lstStyle>
            <a:lvl1pPr>
              <a:defRPr/>
            </a:lvl1pPr>
          </a:lstStyle>
          <a:p>
            <a:pPr>
              <a:defRPr/>
            </a:pPr>
            <a:fld id="{ADB264C0-837C-B34C-A34B-3D2BEB20187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632011" y="4329953"/>
            <a:ext cx="7907151" cy="927847"/>
          </a:xfrm>
        </p:spPr>
        <p:txBody>
          <a:bodyPr anchor="b">
            <a:noAutofit/>
          </a:bodyPr>
          <a:lstStyle>
            <a:lvl1pPr algn="l">
              <a:defRPr sz="3600"/>
            </a:lvl1pPr>
          </a:lstStyle>
          <a:p>
            <a:r>
              <a:rPr lang="en-US" smtClean="0"/>
              <a:t>Click to edit Master title style</a:t>
            </a:r>
            <a:endParaRPr/>
          </a:p>
        </p:txBody>
      </p:sp>
      <p:sp>
        <p:nvSpPr>
          <p:cNvPr id="7" name="Text Placeholder 6"/>
          <p:cNvSpPr>
            <a:spLocks noGrp="1"/>
          </p:cNvSpPr>
          <p:nvPr>
            <p:ph type="body" sz="quarter" idx="13"/>
          </p:nvPr>
        </p:nvSpPr>
        <p:spPr>
          <a:xfrm>
            <a:off x="634196" y="5257800"/>
            <a:ext cx="7904950" cy="990600"/>
          </a:xfrm>
        </p:spPr>
        <p:txBody>
          <a:bodyPr>
            <a:normAutofit/>
          </a:bodyPr>
          <a:lstStyle>
            <a:lvl1pPr marL="0" indent="0">
              <a:buNone/>
              <a:defRPr sz="1800"/>
            </a:lvl1pPr>
            <a:lvl2pPr marL="0" indent="0">
              <a:buNone/>
              <a:defRPr sz="1800"/>
            </a:lvl2pPr>
            <a:lvl3pPr marL="0" indent="0">
              <a:buNone/>
              <a:defRPr sz="1800"/>
            </a:lvl3pPr>
            <a:lvl4pPr marL="0" indent="0">
              <a:buNone/>
              <a:defRPr sz="1800"/>
            </a:lvl4pPr>
            <a:lvl5pPr marL="0" indent="0">
              <a:buNone/>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Picture Placeholder 2"/>
          <p:cNvSpPr>
            <a:spLocks noGrp="1"/>
          </p:cNvSpPr>
          <p:nvPr>
            <p:ph type="pic" idx="1"/>
          </p:nvPr>
        </p:nvSpPr>
        <p:spPr>
          <a:xfrm rot="319004">
            <a:off x="2075968" y="741009"/>
            <a:ext cx="4914362" cy="3240064"/>
          </a:xfrm>
          <a:prstGeom prst="rect">
            <a:avLst/>
          </a:prstGeom>
          <a:noFill/>
          <a:ln w="177800" cap="sq">
            <a:solidFill>
              <a:schemeClr val="tx1"/>
            </a:solidFill>
            <a:miter lim="800000"/>
          </a:ln>
          <a:effectLst>
            <a:outerShdw blurRad="50800" dist="38100" dir="2700000" algn="tl" rotWithShape="0">
              <a:prstClr val="black">
                <a:alpha val="40000"/>
              </a:prst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5" name="Date Placeholder 3"/>
          <p:cNvSpPr>
            <a:spLocks noGrp="1"/>
          </p:cNvSpPr>
          <p:nvPr>
            <p:ph type="dt" sz="half" idx="14"/>
          </p:nvPr>
        </p:nvSpPr>
        <p:spPr/>
        <p:txBody>
          <a:bodyPr/>
          <a:lstStyle>
            <a:lvl1pPr>
              <a:defRPr/>
            </a:lvl1pPr>
          </a:lstStyle>
          <a:p>
            <a:pPr>
              <a:defRPr/>
            </a:pPr>
            <a:fld id="{C9506BA6-372D-D045-A9CF-461A1809AD10}" type="datetime1">
              <a:rPr lang="en-US"/>
              <a:pPr>
                <a:defRPr/>
              </a:pPr>
              <a:t>5/3/18</a:t>
            </a:fld>
            <a:endParaRPr lang="en-US"/>
          </a:p>
        </p:txBody>
      </p:sp>
      <p:sp>
        <p:nvSpPr>
          <p:cNvPr id="6" name="Footer Placeholder 4"/>
          <p:cNvSpPr>
            <a:spLocks noGrp="1"/>
          </p:cNvSpPr>
          <p:nvPr>
            <p:ph type="ftr" sz="quarter" idx="15"/>
          </p:nvPr>
        </p:nvSpPr>
        <p:spPr/>
        <p:txBody>
          <a:bodyPr/>
          <a:lstStyle>
            <a:lvl1pPr>
              <a:defRPr/>
            </a:lvl1pPr>
          </a:lstStyle>
          <a:p>
            <a:pPr>
              <a:defRPr/>
            </a:pPr>
            <a:r>
              <a:rPr lang="en-US"/>
              <a:t>Larry Mauksch, M.Ed University of Washington Department of Family Medicine</a:t>
            </a:r>
          </a:p>
        </p:txBody>
      </p:sp>
      <p:sp>
        <p:nvSpPr>
          <p:cNvPr id="9" name="Slide Number Placeholder 5"/>
          <p:cNvSpPr>
            <a:spLocks noGrp="1"/>
          </p:cNvSpPr>
          <p:nvPr>
            <p:ph type="sldNum" sz="quarter" idx="16"/>
          </p:nvPr>
        </p:nvSpPr>
        <p:spPr/>
        <p:txBody>
          <a:bodyPr/>
          <a:lstStyle>
            <a:lvl1pPr>
              <a:defRPr/>
            </a:lvl1pPr>
          </a:lstStyle>
          <a:p>
            <a:pPr>
              <a:defRPr/>
            </a:pPr>
            <a:fld id="{CADE94D3-E627-4248-9F90-24D8B513799D}"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9" name="Picture Placeholder 2"/>
          <p:cNvSpPr>
            <a:spLocks noGrp="1"/>
          </p:cNvSpPr>
          <p:nvPr>
            <p:ph type="pic" idx="14"/>
          </p:nvPr>
        </p:nvSpPr>
        <p:spPr>
          <a:xfrm rot="21346724">
            <a:off x="436037" y="494284"/>
            <a:ext cx="4663440" cy="3030003"/>
          </a:xfrm>
          <a:prstGeom prst="rect">
            <a:avLst/>
          </a:prstGeom>
          <a:noFill/>
          <a:ln w="177800" cap="sq">
            <a:solidFill>
              <a:schemeClr val="tx1"/>
            </a:solidFill>
            <a:miter lim="800000"/>
          </a:ln>
          <a:effectLst>
            <a:outerShdw blurRad="50800" dist="38100" dir="2700000" algn="tl" rotWithShape="0">
              <a:prstClr val="black">
                <a:alpha val="40000"/>
              </a:prst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2" name="Title 1"/>
          <p:cNvSpPr>
            <a:spLocks noGrp="1"/>
          </p:cNvSpPr>
          <p:nvPr>
            <p:ph type="title"/>
          </p:nvPr>
        </p:nvSpPr>
        <p:spPr>
          <a:xfrm>
            <a:off x="632011" y="4329953"/>
            <a:ext cx="7907151" cy="927847"/>
          </a:xfrm>
        </p:spPr>
        <p:txBody>
          <a:bodyPr anchor="b">
            <a:noAutofit/>
          </a:bodyPr>
          <a:lstStyle>
            <a:lvl1pPr algn="l">
              <a:defRPr sz="3600"/>
            </a:lvl1pPr>
          </a:lstStyle>
          <a:p>
            <a:r>
              <a:rPr lang="en-US" smtClean="0"/>
              <a:t>Click to edit Master title style</a:t>
            </a:r>
            <a:endParaRPr/>
          </a:p>
        </p:txBody>
      </p:sp>
      <p:sp>
        <p:nvSpPr>
          <p:cNvPr id="7" name="Text Placeholder 6"/>
          <p:cNvSpPr>
            <a:spLocks noGrp="1"/>
          </p:cNvSpPr>
          <p:nvPr>
            <p:ph type="body" sz="quarter" idx="13"/>
          </p:nvPr>
        </p:nvSpPr>
        <p:spPr>
          <a:xfrm>
            <a:off x="634196" y="5257800"/>
            <a:ext cx="7904950" cy="990600"/>
          </a:xfrm>
        </p:spPr>
        <p:txBody>
          <a:bodyPr>
            <a:normAutofit/>
          </a:bodyPr>
          <a:lstStyle>
            <a:lvl1pPr marL="0" indent="0">
              <a:buNone/>
              <a:defRPr sz="1800"/>
            </a:lvl1pPr>
            <a:lvl2pPr marL="0" indent="0">
              <a:buNone/>
              <a:defRPr sz="1800"/>
            </a:lvl2pPr>
            <a:lvl3pPr marL="0" indent="0">
              <a:buNone/>
              <a:defRPr sz="1800"/>
            </a:lvl3pPr>
            <a:lvl4pPr marL="0" indent="0">
              <a:buNone/>
              <a:defRPr sz="1800"/>
            </a:lvl4pPr>
            <a:lvl5pPr marL="0" indent="0">
              <a:buNone/>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Picture Placeholder 2"/>
          <p:cNvSpPr>
            <a:spLocks noGrp="1"/>
          </p:cNvSpPr>
          <p:nvPr>
            <p:ph type="pic" idx="1"/>
          </p:nvPr>
        </p:nvSpPr>
        <p:spPr>
          <a:xfrm rot="152337">
            <a:off x="4118577" y="735553"/>
            <a:ext cx="4663440" cy="3030003"/>
          </a:xfrm>
          <a:prstGeom prst="rect">
            <a:avLst/>
          </a:prstGeom>
          <a:noFill/>
          <a:ln w="177800" cap="sq">
            <a:solidFill>
              <a:schemeClr val="tx1"/>
            </a:solidFill>
            <a:miter lim="800000"/>
          </a:ln>
          <a:effectLst>
            <a:outerShdw blurRad="50800" dist="38100" dir="2700000" algn="tl" rotWithShape="0">
              <a:prstClr val="black">
                <a:alpha val="40000"/>
              </a:prst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6" name="Date Placeholder 3"/>
          <p:cNvSpPr>
            <a:spLocks noGrp="1"/>
          </p:cNvSpPr>
          <p:nvPr>
            <p:ph type="dt" sz="half" idx="15"/>
          </p:nvPr>
        </p:nvSpPr>
        <p:spPr/>
        <p:txBody>
          <a:bodyPr/>
          <a:lstStyle>
            <a:lvl1pPr>
              <a:defRPr/>
            </a:lvl1pPr>
          </a:lstStyle>
          <a:p>
            <a:pPr>
              <a:defRPr/>
            </a:pPr>
            <a:fld id="{A5E8A991-D5BB-614E-AEDD-0A5BD0D7ECAB}" type="datetime1">
              <a:rPr lang="en-US"/>
              <a:pPr>
                <a:defRPr/>
              </a:pPr>
              <a:t>5/3/18</a:t>
            </a:fld>
            <a:endParaRPr lang="en-US"/>
          </a:p>
        </p:txBody>
      </p:sp>
      <p:sp>
        <p:nvSpPr>
          <p:cNvPr id="10" name="Footer Placeholder 4"/>
          <p:cNvSpPr>
            <a:spLocks noGrp="1"/>
          </p:cNvSpPr>
          <p:nvPr>
            <p:ph type="ftr" sz="quarter" idx="16"/>
          </p:nvPr>
        </p:nvSpPr>
        <p:spPr/>
        <p:txBody>
          <a:bodyPr/>
          <a:lstStyle>
            <a:lvl1pPr>
              <a:defRPr/>
            </a:lvl1pPr>
          </a:lstStyle>
          <a:p>
            <a:pPr>
              <a:defRPr/>
            </a:pPr>
            <a:r>
              <a:rPr lang="en-US"/>
              <a:t>Larry Mauksch, M.Ed University of Washington Department of Family Medicine</a:t>
            </a:r>
          </a:p>
        </p:txBody>
      </p:sp>
      <p:sp>
        <p:nvSpPr>
          <p:cNvPr id="11" name="Slide Number Placeholder 5"/>
          <p:cNvSpPr>
            <a:spLocks noGrp="1"/>
          </p:cNvSpPr>
          <p:nvPr>
            <p:ph type="sldNum" sz="quarter" idx="17"/>
          </p:nvPr>
        </p:nvSpPr>
        <p:spPr/>
        <p:txBody>
          <a:bodyPr/>
          <a:lstStyle>
            <a:lvl1pPr>
              <a:defRPr/>
            </a:lvl1pPr>
          </a:lstStyle>
          <a:p>
            <a:pPr>
              <a:defRPr/>
            </a:pPr>
            <a:fld id="{EBE00A01-374D-5F4D-B81D-704C03562F05}"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normAutofit/>
          </a:bodyPr>
          <a:lstStyle>
            <a:lvl1pPr>
              <a:spcBef>
                <a:spcPts val="2000"/>
              </a:spcBef>
              <a:defRPr/>
            </a:lvl1pPr>
            <a:lvl2pPr>
              <a:spcBef>
                <a:spcPts val="600"/>
              </a:spcBef>
              <a:defRPr/>
            </a:lvl2pPr>
            <a:lvl3pPr>
              <a:spcBef>
                <a:spcPts val="600"/>
              </a:spcBef>
              <a:defRPr/>
            </a:lvl3pPr>
            <a:lvl4pPr>
              <a:spcBef>
                <a:spcPts val="600"/>
              </a:spcBef>
              <a:defRPr/>
            </a:lvl4pPr>
            <a:lvl5pPr>
              <a:spcBef>
                <a:spcPts val="600"/>
              </a:spcBef>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lvl1pPr>
              <a:defRPr/>
            </a:lvl1pPr>
          </a:lstStyle>
          <a:p>
            <a:pPr>
              <a:defRPr/>
            </a:pPr>
            <a:fld id="{04BC05A4-E3FC-7241-B6AB-440AEFDE3D96}" type="datetime1">
              <a:rPr lang="en-US"/>
              <a:pPr>
                <a:defRPr/>
              </a:pPr>
              <a:t>5/3/18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Larry Mauksch, M.Ed University of Washington Department of Family Medicine</a:t>
            </a:r>
          </a:p>
        </p:txBody>
      </p:sp>
      <p:sp>
        <p:nvSpPr>
          <p:cNvPr id="6" name="Slide Number Placeholder 5"/>
          <p:cNvSpPr>
            <a:spLocks noGrp="1"/>
          </p:cNvSpPr>
          <p:nvPr>
            <p:ph type="sldNum" sz="quarter" idx="12"/>
          </p:nvPr>
        </p:nvSpPr>
        <p:spPr/>
        <p:txBody>
          <a:bodyPr/>
          <a:lstStyle>
            <a:lvl1pPr>
              <a:defRPr/>
            </a:lvl1pPr>
          </a:lstStyle>
          <a:p>
            <a:pPr>
              <a:defRPr/>
            </a:pPr>
            <a:fld id="{B5923374-6423-7846-A7E5-1C88F805D662}"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72400" y="685801"/>
            <a:ext cx="757518" cy="5440680"/>
          </a:xfrm>
        </p:spPr>
        <p:txBody>
          <a:bodyPr vert="eaVert">
            <a:noAutofit/>
          </a:bodyPr>
          <a:lstStyle/>
          <a:p>
            <a:r>
              <a:rPr lang="en-US" smtClean="0"/>
              <a:t>Click to edit Master title style</a:t>
            </a:r>
            <a:endParaRPr/>
          </a:p>
        </p:txBody>
      </p:sp>
      <p:sp>
        <p:nvSpPr>
          <p:cNvPr id="3" name="Vertical Text Placeholder 2"/>
          <p:cNvSpPr>
            <a:spLocks noGrp="1"/>
          </p:cNvSpPr>
          <p:nvPr>
            <p:ph type="body" orient="vert" idx="1"/>
          </p:nvPr>
        </p:nvSpPr>
        <p:spPr>
          <a:xfrm>
            <a:off x="631825" y="685801"/>
            <a:ext cx="6561137" cy="5440680"/>
          </a:xfrm>
        </p:spPr>
        <p:txBody>
          <a:bodyPr vert="eaVe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lvl1pPr>
              <a:defRPr/>
            </a:lvl1pPr>
          </a:lstStyle>
          <a:p>
            <a:pPr>
              <a:defRPr/>
            </a:pPr>
            <a:fld id="{0EF2ED7D-DADD-DC4A-9A6B-627DDB4FBDAE}" type="datetime1">
              <a:rPr lang="en-US"/>
              <a:pPr>
                <a:defRPr/>
              </a:pPr>
              <a:t>5/3/18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Larry Mauksch, M.Ed University of Washington Department of Family Medicine</a:t>
            </a:r>
          </a:p>
        </p:txBody>
      </p:sp>
      <p:sp>
        <p:nvSpPr>
          <p:cNvPr id="6" name="Slide Number Placeholder 5"/>
          <p:cNvSpPr>
            <a:spLocks noGrp="1"/>
          </p:cNvSpPr>
          <p:nvPr>
            <p:ph type="sldNum" sz="quarter" idx="12"/>
          </p:nvPr>
        </p:nvSpPr>
        <p:spPr/>
        <p:txBody>
          <a:bodyPr/>
          <a:lstStyle>
            <a:lvl1pPr>
              <a:defRPr/>
            </a:lvl1pPr>
          </a:lstStyle>
          <a:p>
            <a:pPr>
              <a:defRPr/>
            </a:pPr>
            <a:fld id="{90967204-B75A-854F-A1FA-E527C255563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normAutofit/>
          </a:bodyPr>
          <a:lstStyle>
            <a:lvl1pPr>
              <a:spcBef>
                <a:spcPts val="2200"/>
              </a:spcBef>
              <a:defRPr/>
            </a:lvl1pPr>
            <a:lvl2pPr>
              <a:spcBef>
                <a:spcPts val="600"/>
              </a:spcBef>
              <a:defRPr/>
            </a:lvl2pPr>
            <a:lvl3pPr>
              <a:spcBef>
                <a:spcPts val="600"/>
              </a:spcBef>
              <a:defRPr/>
            </a:lvl3pPr>
            <a:lvl4pPr>
              <a:spcBef>
                <a:spcPts val="600"/>
              </a:spcBef>
              <a:defRPr/>
            </a:lvl4pPr>
            <a:lvl5pPr>
              <a:spcBef>
                <a:spcPts val="600"/>
              </a:spcBef>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lvl1pPr>
              <a:defRPr/>
            </a:lvl1pPr>
          </a:lstStyle>
          <a:p>
            <a:pPr>
              <a:defRPr/>
            </a:pPr>
            <a:fld id="{F513173B-A2AC-314D-A468-38EC96AC03B3}" type="datetime1">
              <a:rPr lang="en-US"/>
              <a:pPr>
                <a:defRPr/>
              </a:pPr>
              <a:t>5/3/18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Larry Mauksch, M.Ed University of Washington Department of Family Medicine</a:t>
            </a:r>
          </a:p>
        </p:txBody>
      </p:sp>
      <p:sp>
        <p:nvSpPr>
          <p:cNvPr id="6" name="Slide Number Placeholder 5"/>
          <p:cNvSpPr>
            <a:spLocks noGrp="1"/>
          </p:cNvSpPr>
          <p:nvPr>
            <p:ph type="sldNum" sz="quarter" idx="12"/>
          </p:nvPr>
        </p:nvSpPr>
        <p:spPr/>
        <p:txBody>
          <a:bodyPr/>
          <a:lstStyle>
            <a:lvl1pPr>
              <a:defRPr/>
            </a:lvl1pPr>
          </a:lstStyle>
          <a:p>
            <a:pPr>
              <a:defRPr/>
            </a:pPr>
            <a:fld id="{32A4D24D-C2F9-3941-BB3F-78380EAF38E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02151" y="4822206"/>
            <a:ext cx="8511989" cy="1446975"/>
          </a:xfrm>
        </p:spPr>
        <p:txBody>
          <a:bodyPr lIns="0" tIns="0" rIns="0" bIns="0">
            <a:noAutofit/>
          </a:bodyPr>
          <a:lstStyle>
            <a:lvl1pPr algn="l">
              <a:lnSpc>
                <a:spcPts val="13800"/>
              </a:lnSpc>
              <a:defRPr sz="13500" b="1" cap="none" spc="-250" baseline="0">
                <a:solidFill>
                  <a:schemeClr val="tx2"/>
                </a:solidFill>
              </a:defRPr>
            </a:lvl1pPr>
          </a:lstStyle>
          <a:p>
            <a:r>
              <a:rPr lang="en-US" smtClean="0"/>
              <a:t>Click to edit Master title style</a:t>
            </a:r>
            <a:endParaRPr/>
          </a:p>
        </p:txBody>
      </p:sp>
      <p:sp>
        <p:nvSpPr>
          <p:cNvPr id="3" name="Text Placeholder 2"/>
          <p:cNvSpPr>
            <a:spLocks noGrp="1"/>
          </p:cNvSpPr>
          <p:nvPr>
            <p:ph type="body" idx="1"/>
          </p:nvPr>
        </p:nvSpPr>
        <p:spPr>
          <a:xfrm>
            <a:off x="384874" y="3525980"/>
            <a:ext cx="8355714" cy="1270752"/>
          </a:xfrm>
        </p:spPr>
        <p:txBody>
          <a:bodyPr lIns="0" tIns="0" rIns="0" bIns="0" anchor="b">
            <a:normAutofit/>
          </a:bodyPr>
          <a:lstStyle>
            <a:lvl1pPr marL="0" indent="0" algn="l">
              <a:buNone/>
              <a:defRPr sz="4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Section with Picture">
    <p:spTree>
      <p:nvGrpSpPr>
        <p:cNvPr id="1" name=""/>
        <p:cNvGrpSpPr/>
        <p:nvPr/>
      </p:nvGrpSpPr>
      <p:grpSpPr>
        <a:xfrm>
          <a:off x="0" y="0"/>
          <a:ext cx="0" cy="0"/>
          <a:chOff x="0" y="0"/>
          <a:chExt cx="0" cy="0"/>
        </a:xfrm>
      </p:grpSpPr>
      <p:sp>
        <p:nvSpPr>
          <p:cNvPr id="2" name="Title 1"/>
          <p:cNvSpPr>
            <a:spLocks noGrp="1"/>
          </p:cNvSpPr>
          <p:nvPr>
            <p:ph type="title"/>
          </p:nvPr>
        </p:nvSpPr>
        <p:spPr>
          <a:xfrm>
            <a:off x="302151" y="4822206"/>
            <a:ext cx="8511989" cy="1446975"/>
          </a:xfrm>
        </p:spPr>
        <p:txBody>
          <a:bodyPr lIns="0" tIns="0" rIns="0" bIns="0">
            <a:noAutofit/>
          </a:bodyPr>
          <a:lstStyle>
            <a:lvl1pPr algn="l">
              <a:lnSpc>
                <a:spcPts val="13800"/>
              </a:lnSpc>
              <a:defRPr sz="13500" b="1" cap="none" spc="-250" baseline="0">
                <a:solidFill>
                  <a:schemeClr val="tx2"/>
                </a:solidFill>
              </a:defRPr>
            </a:lvl1pPr>
          </a:lstStyle>
          <a:p>
            <a:r>
              <a:rPr lang="en-US" smtClean="0"/>
              <a:t>Click to edit Master title style</a:t>
            </a:r>
            <a:endParaRPr/>
          </a:p>
        </p:txBody>
      </p:sp>
      <p:sp>
        <p:nvSpPr>
          <p:cNvPr id="3" name="Text Placeholder 2"/>
          <p:cNvSpPr>
            <a:spLocks noGrp="1"/>
          </p:cNvSpPr>
          <p:nvPr>
            <p:ph type="body" idx="1"/>
          </p:nvPr>
        </p:nvSpPr>
        <p:spPr>
          <a:xfrm>
            <a:off x="384874" y="3525980"/>
            <a:ext cx="4428426" cy="1270752"/>
          </a:xfrm>
        </p:spPr>
        <p:txBody>
          <a:bodyPr lIns="0" tIns="0" rIns="0" bIns="0" anchor="b">
            <a:normAutofit/>
          </a:bodyPr>
          <a:lstStyle>
            <a:lvl1pPr marL="0" indent="0" algn="l">
              <a:buNone/>
              <a:defRPr sz="4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Picture Placeholder 2"/>
          <p:cNvSpPr>
            <a:spLocks noGrp="1"/>
          </p:cNvSpPr>
          <p:nvPr>
            <p:ph type="pic" idx="13"/>
          </p:nvPr>
        </p:nvSpPr>
        <p:spPr>
          <a:xfrm rot="21263043">
            <a:off x="5231118" y="261015"/>
            <a:ext cx="3433660" cy="4204035"/>
          </a:xfrm>
          <a:prstGeom prst="rect">
            <a:avLst/>
          </a:prstGeom>
          <a:noFill/>
          <a:ln w="177800" cap="sq">
            <a:solidFill>
              <a:schemeClr val="tx1"/>
            </a:solidFill>
            <a:miter lim="800000"/>
          </a:ln>
          <a:effectLst>
            <a:outerShdw blurRad="50800" dist="38100" dir="2700000" algn="tl" rotWithShape="0">
              <a:prstClr val="black">
                <a:alpha val="40000"/>
              </a:prst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mtClean="0"/>
              <a:t>Click to edit Master title style</a:t>
            </a:r>
            <a:endParaRPr/>
          </a:p>
        </p:txBody>
      </p:sp>
      <p:sp>
        <p:nvSpPr>
          <p:cNvPr id="3" name="Content Placeholder 2"/>
          <p:cNvSpPr>
            <a:spLocks noGrp="1"/>
          </p:cNvSpPr>
          <p:nvPr>
            <p:ph sz="half" idx="1"/>
          </p:nvPr>
        </p:nvSpPr>
        <p:spPr>
          <a:xfrm>
            <a:off x="632012" y="2057400"/>
            <a:ext cx="3863788" cy="4068763"/>
          </a:xfrm>
        </p:spPr>
        <p:txBody>
          <a:bodyPr>
            <a:normAutofit/>
          </a:bodyPr>
          <a:lstStyle>
            <a:lvl1pPr>
              <a:spcBef>
                <a:spcPts val="2000"/>
              </a:spcBef>
              <a:defRPr sz="2000"/>
            </a:lvl1pPr>
            <a:lvl2pPr>
              <a:spcBef>
                <a:spcPts val="600"/>
              </a:spcBef>
              <a:defRPr sz="1800"/>
            </a:lvl2pPr>
            <a:lvl3pPr>
              <a:spcBef>
                <a:spcPts val="600"/>
              </a:spcBef>
              <a:defRPr sz="1800"/>
            </a:lvl3pPr>
            <a:lvl4pPr>
              <a:spcBef>
                <a:spcPts val="600"/>
              </a:spcBef>
              <a:defRPr sz="1800"/>
            </a:lvl4pPr>
            <a:lvl5pPr>
              <a:spcBef>
                <a:spcPts val="600"/>
              </a:spcBef>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61646" y="2057400"/>
            <a:ext cx="3867912" cy="4068763"/>
          </a:xfrm>
        </p:spPr>
        <p:txBody>
          <a:bodyPr>
            <a:normAutofit/>
          </a:bodyPr>
          <a:lstStyle>
            <a:lvl1pPr>
              <a:spcBef>
                <a:spcPts val="2000"/>
              </a:spcBef>
              <a:defRPr sz="2000"/>
            </a:lvl1pPr>
            <a:lvl2pPr>
              <a:spcBef>
                <a:spcPts val="600"/>
              </a:spcBef>
              <a:defRPr sz="1800"/>
            </a:lvl2pPr>
            <a:lvl3pPr>
              <a:spcBef>
                <a:spcPts val="600"/>
              </a:spcBef>
              <a:defRPr sz="1800"/>
            </a:lvl3pPr>
            <a:lvl4pPr>
              <a:spcBef>
                <a:spcPts val="600"/>
              </a:spcBef>
              <a:defRPr sz="1800"/>
            </a:lvl4pPr>
            <a:lvl5pPr>
              <a:spcBef>
                <a:spcPts val="600"/>
              </a:spcBef>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3"/>
          <p:cNvSpPr>
            <a:spLocks noGrp="1"/>
          </p:cNvSpPr>
          <p:nvPr>
            <p:ph type="dt" sz="half" idx="10"/>
          </p:nvPr>
        </p:nvSpPr>
        <p:spPr/>
        <p:txBody>
          <a:bodyPr/>
          <a:lstStyle>
            <a:lvl1pPr>
              <a:defRPr/>
            </a:lvl1pPr>
          </a:lstStyle>
          <a:p>
            <a:pPr>
              <a:defRPr/>
            </a:pPr>
            <a:fld id="{BEE38B8F-28F6-B546-AD05-27C77E00A156}" type="datetime1">
              <a:rPr lang="en-US"/>
              <a:pPr>
                <a:defRPr/>
              </a:pPr>
              <a:t>5/3/18</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Larry Mauksch, M.Ed University of Washington Department of Family Medicine</a:t>
            </a:r>
          </a:p>
        </p:txBody>
      </p:sp>
      <p:sp>
        <p:nvSpPr>
          <p:cNvPr id="7" name="Slide Number Placeholder 5"/>
          <p:cNvSpPr>
            <a:spLocks noGrp="1"/>
          </p:cNvSpPr>
          <p:nvPr>
            <p:ph type="sldNum" sz="quarter" idx="12"/>
          </p:nvPr>
        </p:nvSpPr>
        <p:spPr/>
        <p:txBody>
          <a:bodyPr/>
          <a:lstStyle>
            <a:lvl1pPr>
              <a:defRPr/>
            </a:lvl1pPr>
          </a:lstStyle>
          <a:p>
            <a:pPr>
              <a:defRPr/>
            </a:pPr>
            <a:fld id="{75172F97-F1FA-E243-BFC6-8559E48EBB4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Rectangle 6"/>
          <p:cNvSpPr/>
          <p:nvPr/>
        </p:nvSpPr>
        <p:spPr>
          <a:xfrm flipH="1">
            <a:off x="4573588" y="1693863"/>
            <a:ext cx="19050" cy="4389437"/>
          </a:xfrm>
          <a:prstGeom prst="rect">
            <a:avLst/>
          </a:prstGeom>
          <a:gradFill flip="none" rotWithShape="1">
            <a:gsLst>
              <a:gs pos="0">
                <a:schemeClr val="tx2">
                  <a:lumMod val="75000"/>
                </a:schemeClr>
              </a:gs>
              <a:gs pos="100000">
                <a:schemeClr val="tx2"/>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sz="1800"/>
          </a:p>
        </p:txBody>
      </p:sp>
      <p:sp>
        <p:nvSpPr>
          <p:cNvPr id="8" name="Rectangle 7"/>
          <p:cNvSpPr/>
          <p:nvPr/>
        </p:nvSpPr>
        <p:spPr>
          <a:xfrm flipH="1">
            <a:off x="4573588" y="1693863"/>
            <a:ext cx="19050" cy="4389437"/>
          </a:xfrm>
          <a:prstGeom prst="rect">
            <a:avLst/>
          </a:prstGeom>
          <a:gradFill flip="none" rotWithShape="1">
            <a:gsLst>
              <a:gs pos="0">
                <a:schemeClr val="tx2">
                  <a:lumMod val="75000"/>
                </a:schemeClr>
              </a:gs>
              <a:gs pos="100000">
                <a:schemeClr val="tx2"/>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sz="1800"/>
          </a:p>
        </p:txBody>
      </p:sp>
      <p:sp>
        <p:nvSpPr>
          <p:cNvPr id="9" name="Rectangle 8"/>
          <p:cNvSpPr/>
          <p:nvPr/>
        </p:nvSpPr>
        <p:spPr>
          <a:xfrm flipH="1">
            <a:off x="4573588" y="1693863"/>
            <a:ext cx="19050" cy="4389437"/>
          </a:xfrm>
          <a:prstGeom prst="rect">
            <a:avLst/>
          </a:prstGeom>
          <a:gradFill flip="none" rotWithShape="1">
            <a:gsLst>
              <a:gs pos="0">
                <a:schemeClr val="tx2">
                  <a:lumMod val="75000"/>
                </a:schemeClr>
              </a:gs>
              <a:gs pos="100000">
                <a:schemeClr val="tx2"/>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sz="1800"/>
          </a:p>
        </p:txBody>
      </p:sp>
      <p:sp>
        <p:nvSpPr>
          <p:cNvPr id="10" name="Rectangle 9"/>
          <p:cNvSpPr/>
          <p:nvPr/>
        </p:nvSpPr>
        <p:spPr>
          <a:xfrm flipH="1">
            <a:off x="4573588" y="1693863"/>
            <a:ext cx="19050" cy="4389437"/>
          </a:xfrm>
          <a:prstGeom prst="rect">
            <a:avLst/>
          </a:prstGeom>
          <a:gradFill flip="none" rotWithShape="1">
            <a:gsLst>
              <a:gs pos="0">
                <a:schemeClr val="tx2">
                  <a:lumMod val="75000"/>
                </a:schemeClr>
              </a:gs>
              <a:gs pos="100000">
                <a:schemeClr val="tx2"/>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sz="1800"/>
          </a:p>
        </p:txBody>
      </p:sp>
      <p:sp>
        <p:nvSpPr>
          <p:cNvPr id="2" name="Title 1"/>
          <p:cNvSpPr>
            <a:spLocks noGrp="1"/>
          </p:cNvSpPr>
          <p:nvPr>
            <p:ph type="title"/>
          </p:nvPr>
        </p:nvSpPr>
        <p:spPr>
          <a:xfrm>
            <a:off x="612775" y="582706"/>
            <a:ext cx="7918450" cy="788894"/>
          </a:xfrm>
        </p:spPr>
        <p:txBody>
          <a:bodyPr>
            <a:noAutofit/>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35545" y="1546412"/>
            <a:ext cx="3867912" cy="464950"/>
          </a:xfrm>
        </p:spPr>
        <p:txBody>
          <a:bodyPr anchor="b">
            <a:noAutofit/>
          </a:bodyPr>
          <a:lstStyle>
            <a:lvl1pPr marL="0" indent="0" algn="ctr">
              <a:buNone/>
              <a:defRPr sz="26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936" y="2147887"/>
            <a:ext cx="3867912" cy="3951288"/>
          </a:xfrm>
        </p:spPr>
        <p:txBody>
          <a:bodyPr>
            <a:normAutofit/>
          </a:bodyPr>
          <a:lstStyle>
            <a:lvl1pPr>
              <a:spcBef>
                <a:spcPts val="2000"/>
              </a:spcBef>
              <a:defRPr sz="2000"/>
            </a:lvl1pPr>
            <a:lvl2pPr>
              <a:spcBef>
                <a:spcPts val="600"/>
              </a:spcBef>
              <a:defRPr sz="1800"/>
            </a:lvl2pPr>
            <a:lvl3pPr>
              <a:spcBef>
                <a:spcPts val="600"/>
              </a:spcBef>
              <a:defRPr sz="1800"/>
            </a:lvl3pPr>
            <a:lvl4pPr>
              <a:spcBef>
                <a:spcPts val="600"/>
              </a:spcBef>
              <a:defRPr sz="1800"/>
            </a:lvl4pPr>
            <a:lvl5pPr>
              <a:spcBef>
                <a:spcPts val="600"/>
              </a:spcBef>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663313" y="1545018"/>
            <a:ext cx="3867912" cy="466344"/>
          </a:xfrm>
        </p:spPr>
        <p:txBody>
          <a:bodyPr anchor="b">
            <a:noAutofit/>
          </a:bodyPr>
          <a:lstStyle>
            <a:lvl1pPr marL="0" indent="0" algn="ctr">
              <a:buNone/>
              <a:defRPr sz="26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313" y="2147887"/>
            <a:ext cx="3867912" cy="3951288"/>
          </a:xfrm>
        </p:spPr>
        <p:txBody>
          <a:bodyPr>
            <a:normAutofit/>
          </a:bodyPr>
          <a:lstStyle>
            <a:lvl1pPr>
              <a:spcBef>
                <a:spcPts val="2000"/>
              </a:spcBef>
              <a:defRPr sz="2000"/>
            </a:lvl1pPr>
            <a:lvl2pPr>
              <a:spcBef>
                <a:spcPts val="600"/>
              </a:spcBef>
              <a:defRPr sz="1800"/>
            </a:lvl2pPr>
            <a:lvl3pPr>
              <a:spcBef>
                <a:spcPts val="600"/>
              </a:spcBef>
              <a:defRPr sz="1800"/>
            </a:lvl3pPr>
            <a:lvl4pPr>
              <a:spcBef>
                <a:spcPts val="600"/>
              </a:spcBef>
              <a:defRPr sz="1800"/>
            </a:lvl4pPr>
            <a:lvl5pPr>
              <a:spcBef>
                <a:spcPts val="600"/>
              </a:spcBef>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Date Placeholder 6"/>
          <p:cNvSpPr>
            <a:spLocks noGrp="1"/>
          </p:cNvSpPr>
          <p:nvPr>
            <p:ph type="dt" sz="half" idx="10"/>
          </p:nvPr>
        </p:nvSpPr>
        <p:spPr/>
        <p:txBody>
          <a:bodyPr/>
          <a:lstStyle>
            <a:lvl1pPr>
              <a:defRPr/>
            </a:lvl1pPr>
          </a:lstStyle>
          <a:p>
            <a:pPr>
              <a:defRPr/>
            </a:pPr>
            <a:fld id="{BDE76BEC-909C-7044-AE40-EA7189D5472E}" type="datetime1">
              <a:rPr lang="en-US"/>
              <a:pPr>
                <a:defRPr/>
              </a:pPr>
              <a:t>5/3/18</a:t>
            </a:fld>
            <a:endParaRPr lang="en-US"/>
          </a:p>
        </p:txBody>
      </p:sp>
      <p:sp>
        <p:nvSpPr>
          <p:cNvPr id="12" name="Footer Placeholder 7"/>
          <p:cNvSpPr>
            <a:spLocks noGrp="1"/>
          </p:cNvSpPr>
          <p:nvPr>
            <p:ph type="ftr" sz="quarter" idx="11"/>
          </p:nvPr>
        </p:nvSpPr>
        <p:spPr/>
        <p:txBody>
          <a:bodyPr/>
          <a:lstStyle>
            <a:lvl1pPr>
              <a:defRPr/>
            </a:lvl1pPr>
          </a:lstStyle>
          <a:p>
            <a:pPr>
              <a:defRPr/>
            </a:pPr>
            <a:r>
              <a:rPr lang="en-US"/>
              <a:t>Larry Mauksch, M.Ed University of Washington Department of Family Medicine</a:t>
            </a:r>
          </a:p>
        </p:txBody>
      </p:sp>
      <p:sp>
        <p:nvSpPr>
          <p:cNvPr id="13" name="Slide Number Placeholder 8"/>
          <p:cNvSpPr>
            <a:spLocks noGrp="1"/>
          </p:cNvSpPr>
          <p:nvPr>
            <p:ph type="sldNum" sz="quarter" idx="12"/>
          </p:nvPr>
        </p:nvSpPr>
        <p:spPr/>
        <p:txBody>
          <a:bodyPr/>
          <a:lstStyle>
            <a:lvl1pPr>
              <a:defRPr/>
            </a:lvl1pPr>
          </a:lstStyle>
          <a:p>
            <a:pPr>
              <a:defRPr/>
            </a:pPr>
            <a:fld id="{890671EB-8A50-214C-A5B4-918F1BECC02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3"/>
          <p:cNvSpPr>
            <a:spLocks noGrp="1"/>
          </p:cNvSpPr>
          <p:nvPr>
            <p:ph type="dt" sz="half" idx="10"/>
          </p:nvPr>
        </p:nvSpPr>
        <p:spPr/>
        <p:txBody>
          <a:bodyPr/>
          <a:lstStyle>
            <a:lvl1pPr>
              <a:defRPr/>
            </a:lvl1pPr>
          </a:lstStyle>
          <a:p>
            <a:pPr>
              <a:defRPr/>
            </a:pPr>
            <a:fld id="{F65425DF-CBB9-DC44-B525-C1303159295A}" type="datetime1">
              <a:rPr lang="en-US"/>
              <a:pPr>
                <a:defRPr/>
              </a:pPr>
              <a:t>5/3/18</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a:t>Larry Mauksch, M.Ed University of Washington Department of Family Medicine</a:t>
            </a:r>
          </a:p>
        </p:txBody>
      </p:sp>
      <p:sp>
        <p:nvSpPr>
          <p:cNvPr id="5" name="Slide Number Placeholder 5"/>
          <p:cNvSpPr>
            <a:spLocks noGrp="1"/>
          </p:cNvSpPr>
          <p:nvPr>
            <p:ph type="sldNum" sz="quarter" idx="12"/>
          </p:nvPr>
        </p:nvSpPr>
        <p:spPr/>
        <p:txBody>
          <a:bodyPr/>
          <a:lstStyle>
            <a:lvl1pPr>
              <a:defRPr/>
            </a:lvl1pPr>
          </a:lstStyle>
          <a:p>
            <a:pPr>
              <a:defRPr/>
            </a:pPr>
            <a:fld id="{3E99D31C-0F51-EB4B-939F-E0A54BCC013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946E403-7720-B542-A253-9F64FE6178E3}" type="datetime1">
              <a:rPr lang="en-US"/>
              <a:pPr>
                <a:defRPr/>
              </a:pPr>
              <a:t>5/3/18</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a:t>Larry Mauksch, M.Ed University of Washington Department of Family Medicine</a:t>
            </a:r>
          </a:p>
        </p:txBody>
      </p:sp>
      <p:sp>
        <p:nvSpPr>
          <p:cNvPr id="4" name="Slide Number Placeholder 5"/>
          <p:cNvSpPr>
            <a:spLocks noGrp="1"/>
          </p:cNvSpPr>
          <p:nvPr>
            <p:ph type="sldNum" sz="quarter" idx="12"/>
          </p:nvPr>
        </p:nvSpPr>
        <p:spPr/>
        <p:txBody>
          <a:bodyPr/>
          <a:lstStyle>
            <a:lvl1pPr>
              <a:defRPr/>
            </a:lvl1pPr>
          </a:lstStyle>
          <a:p>
            <a:pPr>
              <a:defRPr/>
            </a:pPr>
            <a:fld id="{ACA985C7-DCA9-B64D-B3F4-569F66D3B72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1825" y="1720103"/>
            <a:ext cx="3657600" cy="1162050"/>
          </a:xfrm>
        </p:spPr>
        <p:txBody>
          <a:bodyPr anchor="b">
            <a:noAutofit/>
          </a:bodyPr>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692650" y="658906"/>
            <a:ext cx="3819338" cy="5467258"/>
          </a:xfrm>
        </p:spPr>
        <p:txBody>
          <a:bodyPr>
            <a:normAutofit/>
          </a:bodyPr>
          <a:lstStyle>
            <a:lvl1pPr>
              <a:spcBef>
                <a:spcPts val="2000"/>
              </a:spcBef>
              <a:defRPr sz="2000"/>
            </a:lvl1pPr>
            <a:lvl2pPr>
              <a:spcBef>
                <a:spcPts val="600"/>
              </a:spcBef>
              <a:defRPr sz="1800"/>
            </a:lvl2pPr>
            <a:lvl3pPr>
              <a:spcBef>
                <a:spcPts val="600"/>
              </a:spcBef>
              <a:defRPr sz="1800"/>
            </a:lvl3pPr>
            <a:lvl4pPr>
              <a:spcBef>
                <a:spcPts val="600"/>
              </a:spcBef>
              <a:defRPr sz="1800"/>
            </a:lvl4pPr>
            <a:lvl5pPr>
              <a:spcBef>
                <a:spcPts val="600"/>
              </a:spcBef>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631825" y="2877671"/>
            <a:ext cx="3657600" cy="2339788"/>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FE323F1-651C-0740-9579-DC5C52D245E8}" type="datetime1">
              <a:rPr lang="en-US"/>
              <a:pPr>
                <a:defRPr/>
              </a:pPr>
              <a:t>5/3/18</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Larry Mauksch, M.Ed University of Washington Department of Family Medicine</a:t>
            </a:r>
          </a:p>
        </p:txBody>
      </p:sp>
      <p:sp>
        <p:nvSpPr>
          <p:cNvPr id="7" name="Slide Number Placeholder 5"/>
          <p:cNvSpPr>
            <a:spLocks noGrp="1"/>
          </p:cNvSpPr>
          <p:nvPr>
            <p:ph type="sldNum" sz="quarter" idx="12"/>
          </p:nvPr>
        </p:nvSpPr>
        <p:spPr/>
        <p:txBody>
          <a:bodyPr/>
          <a:lstStyle>
            <a:lvl1pPr>
              <a:defRPr/>
            </a:lvl1pPr>
          </a:lstStyle>
          <a:p>
            <a:pPr>
              <a:defRPr/>
            </a:pPr>
            <a:fld id="{06C1879D-B36A-9948-941D-A598A255B1B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12775" y="582613"/>
            <a:ext cx="7918450" cy="7889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989013" y="2044700"/>
            <a:ext cx="7165975" cy="40814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275388"/>
            <a:ext cx="1600200" cy="365125"/>
          </a:xfrm>
          <a:prstGeom prst="rect">
            <a:avLst/>
          </a:prstGeom>
        </p:spPr>
        <p:txBody>
          <a:bodyPr vert="horz" lIns="91440" tIns="45720" rIns="91440" bIns="45720" rtlCol="0" anchor="ctr"/>
          <a:lstStyle>
            <a:lvl1pPr algn="l" fontAlgn="auto">
              <a:spcBef>
                <a:spcPts val="0"/>
              </a:spcBef>
              <a:spcAft>
                <a:spcPts val="0"/>
              </a:spcAft>
              <a:defRPr sz="1100">
                <a:solidFill>
                  <a:schemeClr val="tx2"/>
                </a:solidFill>
                <a:latin typeface="+mn-lt"/>
                <a:ea typeface="+mn-ea"/>
                <a:cs typeface="+mn-cs"/>
              </a:defRPr>
            </a:lvl1pPr>
          </a:lstStyle>
          <a:p>
            <a:pPr>
              <a:defRPr/>
            </a:pPr>
            <a:fld id="{BB79353E-6CF5-444A-878D-598D2F72E22C}" type="datetime1">
              <a:rPr lang="en-US"/>
              <a:pPr>
                <a:defRPr/>
              </a:pPr>
              <a:t>5/3/18</a:t>
            </a:fld>
            <a:endParaRPr lang="en-US"/>
          </a:p>
        </p:txBody>
      </p:sp>
      <p:sp>
        <p:nvSpPr>
          <p:cNvPr id="5" name="Footer Placeholder 4"/>
          <p:cNvSpPr>
            <a:spLocks noGrp="1"/>
          </p:cNvSpPr>
          <p:nvPr>
            <p:ph type="ftr" sz="quarter" idx="3"/>
          </p:nvPr>
        </p:nvSpPr>
        <p:spPr>
          <a:xfrm>
            <a:off x="2205038" y="6275388"/>
            <a:ext cx="5643562" cy="365125"/>
          </a:xfrm>
          <a:prstGeom prst="rect">
            <a:avLst/>
          </a:prstGeom>
        </p:spPr>
        <p:txBody>
          <a:bodyPr vert="horz" lIns="91440" tIns="45720" rIns="91440" bIns="45720" rtlCol="0" anchor="ctr"/>
          <a:lstStyle>
            <a:lvl1pPr algn="l" fontAlgn="auto">
              <a:spcBef>
                <a:spcPts val="0"/>
              </a:spcBef>
              <a:spcAft>
                <a:spcPts val="0"/>
              </a:spcAft>
              <a:defRPr sz="1100">
                <a:solidFill>
                  <a:schemeClr val="tx2"/>
                </a:solidFill>
                <a:latin typeface="+mn-lt"/>
                <a:ea typeface="+mn-ea"/>
                <a:cs typeface="+mn-cs"/>
              </a:defRPr>
            </a:lvl1pPr>
          </a:lstStyle>
          <a:p>
            <a:pPr>
              <a:defRPr/>
            </a:pPr>
            <a:r>
              <a:rPr lang="en-US"/>
              <a:t>Larry Mauksch, M.Ed University of Washington Department of Family Medicine</a:t>
            </a:r>
          </a:p>
        </p:txBody>
      </p:sp>
      <p:sp>
        <p:nvSpPr>
          <p:cNvPr id="6" name="Slide Number Placeholder 5"/>
          <p:cNvSpPr>
            <a:spLocks noGrp="1"/>
          </p:cNvSpPr>
          <p:nvPr>
            <p:ph type="sldNum" sz="quarter" idx="4"/>
          </p:nvPr>
        </p:nvSpPr>
        <p:spPr>
          <a:xfrm>
            <a:off x="8077200" y="6275388"/>
            <a:ext cx="609600" cy="365125"/>
          </a:xfrm>
          <a:prstGeom prst="rect">
            <a:avLst/>
          </a:prstGeom>
        </p:spPr>
        <p:txBody>
          <a:bodyPr vert="horz" lIns="91440" tIns="45720" rIns="91440" bIns="45720" rtlCol="0" anchor="ctr"/>
          <a:lstStyle>
            <a:lvl1pPr algn="r" fontAlgn="auto">
              <a:spcBef>
                <a:spcPts val="0"/>
              </a:spcBef>
              <a:spcAft>
                <a:spcPts val="0"/>
              </a:spcAft>
              <a:defRPr sz="1400">
                <a:solidFill>
                  <a:schemeClr val="tx2"/>
                </a:solidFill>
                <a:latin typeface="+mn-lt"/>
                <a:ea typeface="+mn-ea"/>
                <a:cs typeface="+mn-cs"/>
              </a:defRPr>
            </a:lvl1pPr>
          </a:lstStyle>
          <a:p>
            <a:pPr>
              <a:defRPr/>
            </a:pPr>
            <a:fld id="{7EEB5711-2606-0E4B-B9DF-D84118FA6BBE}"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811" r:id="rId1"/>
    <p:sldLayoutId id="2147483801" r:id="rId2"/>
    <p:sldLayoutId id="2147483812" r:id="rId3"/>
    <p:sldLayoutId id="2147483813" r:id="rId4"/>
    <p:sldLayoutId id="2147483802" r:id="rId5"/>
    <p:sldLayoutId id="2147483814" r:id="rId6"/>
    <p:sldLayoutId id="2147483803" r:id="rId7"/>
    <p:sldLayoutId id="2147483804" r:id="rId8"/>
    <p:sldLayoutId id="2147483805" r:id="rId9"/>
    <p:sldLayoutId id="2147483806" r:id="rId10"/>
    <p:sldLayoutId id="2147483807" r:id="rId11"/>
    <p:sldLayoutId id="2147483808" r:id="rId12"/>
    <p:sldLayoutId id="2147483809" r:id="rId13"/>
    <p:sldLayoutId id="2147483810" r:id="rId14"/>
  </p:sldLayoutIdLst>
  <p:hf sldNum="0" hdr="0" dt="0"/>
  <p:txStyles>
    <p:titleStyle>
      <a:lvl1pPr algn="ctr" rtl="0" eaLnBrk="0" fontAlgn="base" hangingPunct="0">
        <a:spcBef>
          <a:spcPct val="0"/>
        </a:spcBef>
        <a:spcAft>
          <a:spcPct val="0"/>
        </a:spcAft>
        <a:defRPr sz="4200" kern="1200">
          <a:solidFill>
            <a:schemeClr val="accent1"/>
          </a:solidFill>
          <a:latin typeface="+mj-lt"/>
          <a:ea typeface="ＭＳ Ｐゴシック" pitchFamily="-107" charset="-128"/>
          <a:cs typeface="ＭＳ Ｐゴシック" pitchFamily="-107" charset="-128"/>
        </a:defRPr>
      </a:lvl1pPr>
      <a:lvl2pPr algn="ctr" rtl="0" eaLnBrk="0" fontAlgn="base" hangingPunct="0">
        <a:spcBef>
          <a:spcPct val="0"/>
        </a:spcBef>
        <a:spcAft>
          <a:spcPct val="0"/>
        </a:spcAft>
        <a:defRPr sz="4200">
          <a:solidFill>
            <a:schemeClr val="accent1"/>
          </a:solidFill>
          <a:latin typeface="Century Gothic" pitchFamily="-107" charset="0"/>
          <a:ea typeface="ＭＳ Ｐゴシック" pitchFamily="-107" charset="-128"/>
          <a:cs typeface="ＭＳ Ｐゴシック" pitchFamily="-107" charset="-128"/>
        </a:defRPr>
      </a:lvl2pPr>
      <a:lvl3pPr algn="ctr" rtl="0" eaLnBrk="0" fontAlgn="base" hangingPunct="0">
        <a:spcBef>
          <a:spcPct val="0"/>
        </a:spcBef>
        <a:spcAft>
          <a:spcPct val="0"/>
        </a:spcAft>
        <a:defRPr sz="4200">
          <a:solidFill>
            <a:schemeClr val="accent1"/>
          </a:solidFill>
          <a:latin typeface="Century Gothic" pitchFamily="-107" charset="0"/>
          <a:ea typeface="ＭＳ Ｐゴシック" pitchFamily="-107" charset="-128"/>
          <a:cs typeface="ＭＳ Ｐゴシック" pitchFamily="-107" charset="-128"/>
        </a:defRPr>
      </a:lvl3pPr>
      <a:lvl4pPr algn="ctr" rtl="0" eaLnBrk="0" fontAlgn="base" hangingPunct="0">
        <a:spcBef>
          <a:spcPct val="0"/>
        </a:spcBef>
        <a:spcAft>
          <a:spcPct val="0"/>
        </a:spcAft>
        <a:defRPr sz="4200">
          <a:solidFill>
            <a:schemeClr val="accent1"/>
          </a:solidFill>
          <a:latin typeface="Century Gothic" pitchFamily="-107" charset="0"/>
          <a:ea typeface="ＭＳ Ｐゴシック" pitchFamily="-107" charset="-128"/>
          <a:cs typeface="ＭＳ Ｐゴシック" pitchFamily="-107" charset="-128"/>
        </a:defRPr>
      </a:lvl4pPr>
      <a:lvl5pPr algn="ctr" rtl="0" eaLnBrk="0" fontAlgn="base" hangingPunct="0">
        <a:spcBef>
          <a:spcPct val="0"/>
        </a:spcBef>
        <a:spcAft>
          <a:spcPct val="0"/>
        </a:spcAft>
        <a:defRPr sz="4200">
          <a:solidFill>
            <a:schemeClr val="accent1"/>
          </a:solidFill>
          <a:latin typeface="Century Gothic" pitchFamily="-107" charset="0"/>
          <a:ea typeface="ＭＳ Ｐゴシック" pitchFamily="-107" charset="-128"/>
          <a:cs typeface="ＭＳ Ｐゴシック" pitchFamily="-107" charset="-128"/>
        </a:defRPr>
      </a:lvl5pPr>
      <a:lvl6pPr marL="457200" algn="ctr" rtl="0" fontAlgn="base">
        <a:spcBef>
          <a:spcPct val="0"/>
        </a:spcBef>
        <a:spcAft>
          <a:spcPct val="0"/>
        </a:spcAft>
        <a:defRPr sz="4200">
          <a:solidFill>
            <a:schemeClr val="accent1"/>
          </a:solidFill>
          <a:latin typeface="Century Gothic" pitchFamily="-107" charset="0"/>
          <a:ea typeface="ＭＳ Ｐゴシック" pitchFamily="-107" charset="-128"/>
          <a:cs typeface="ＭＳ Ｐゴシック" pitchFamily="-107" charset="-128"/>
        </a:defRPr>
      </a:lvl6pPr>
      <a:lvl7pPr marL="914400" algn="ctr" rtl="0" fontAlgn="base">
        <a:spcBef>
          <a:spcPct val="0"/>
        </a:spcBef>
        <a:spcAft>
          <a:spcPct val="0"/>
        </a:spcAft>
        <a:defRPr sz="4200">
          <a:solidFill>
            <a:schemeClr val="accent1"/>
          </a:solidFill>
          <a:latin typeface="Century Gothic" pitchFamily="-107" charset="0"/>
          <a:ea typeface="ＭＳ Ｐゴシック" pitchFamily="-107" charset="-128"/>
          <a:cs typeface="ＭＳ Ｐゴシック" pitchFamily="-107" charset="-128"/>
        </a:defRPr>
      </a:lvl7pPr>
      <a:lvl8pPr marL="1371600" algn="ctr" rtl="0" fontAlgn="base">
        <a:spcBef>
          <a:spcPct val="0"/>
        </a:spcBef>
        <a:spcAft>
          <a:spcPct val="0"/>
        </a:spcAft>
        <a:defRPr sz="4200">
          <a:solidFill>
            <a:schemeClr val="accent1"/>
          </a:solidFill>
          <a:latin typeface="Century Gothic" pitchFamily="-107" charset="0"/>
          <a:ea typeface="ＭＳ Ｐゴシック" pitchFamily="-107" charset="-128"/>
          <a:cs typeface="ＭＳ Ｐゴシック" pitchFamily="-107" charset="-128"/>
        </a:defRPr>
      </a:lvl8pPr>
      <a:lvl9pPr marL="1828800" algn="ctr" rtl="0" fontAlgn="base">
        <a:spcBef>
          <a:spcPct val="0"/>
        </a:spcBef>
        <a:spcAft>
          <a:spcPct val="0"/>
        </a:spcAft>
        <a:defRPr sz="4200">
          <a:solidFill>
            <a:schemeClr val="accent1"/>
          </a:solidFill>
          <a:latin typeface="Century Gothic" pitchFamily="-107" charset="0"/>
          <a:ea typeface="ＭＳ Ｐゴシック" pitchFamily="-107" charset="-128"/>
          <a:cs typeface="ＭＳ Ｐゴシック" pitchFamily="-107" charset="-128"/>
        </a:defRPr>
      </a:lvl9pPr>
    </p:titleStyle>
    <p:bodyStyle>
      <a:lvl1pPr marL="342900" indent="-342900" algn="l" rtl="0" eaLnBrk="0" fontAlgn="base" hangingPunct="0">
        <a:spcBef>
          <a:spcPct val="20000"/>
        </a:spcBef>
        <a:spcAft>
          <a:spcPct val="0"/>
        </a:spcAft>
        <a:buClr>
          <a:schemeClr val="bg2"/>
        </a:buClr>
        <a:buSzPct val="90000"/>
        <a:buFont typeface="Wingdings 2" charset="2"/>
        <a:buChar char="Ü"/>
        <a:defRPr sz="2200" kern="1200">
          <a:solidFill>
            <a:schemeClr val="tx1"/>
          </a:solidFill>
          <a:latin typeface="+mn-lt"/>
          <a:ea typeface="ＭＳ Ｐゴシック" pitchFamily="-107" charset="-128"/>
          <a:cs typeface="ＭＳ Ｐゴシック" pitchFamily="-107" charset="-128"/>
        </a:defRPr>
      </a:lvl1pPr>
      <a:lvl2pPr marL="685800" indent="-336550" algn="l" rtl="0" eaLnBrk="0" fontAlgn="base" hangingPunct="0">
        <a:spcBef>
          <a:spcPct val="20000"/>
        </a:spcBef>
        <a:spcAft>
          <a:spcPct val="0"/>
        </a:spcAft>
        <a:buClr>
          <a:srgbClr val="949FBF"/>
        </a:buClr>
        <a:buSzPct val="90000"/>
        <a:buFont typeface="Wingdings 2" charset="2"/>
        <a:buChar char="Ü"/>
        <a:defRPr sz="2000" kern="1200">
          <a:solidFill>
            <a:schemeClr val="tx1"/>
          </a:solidFill>
          <a:latin typeface="+mn-lt"/>
          <a:ea typeface="ＭＳ Ｐゴシック" pitchFamily="-107" charset="-128"/>
          <a:cs typeface="+mn-cs"/>
        </a:defRPr>
      </a:lvl2pPr>
      <a:lvl3pPr marL="1035050" indent="-349250" algn="l" rtl="0" eaLnBrk="0" fontAlgn="base" hangingPunct="0">
        <a:spcBef>
          <a:spcPct val="20000"/>
        </a:spcBef>
        <a:spcAft>
          <a:spcPct val="0"/>
        </a:spcAft>
        <a:buClr>
          <a:schemeClr val="bg2"/>
        </a:buClr>
        <a:buSzPct val="90000"/>
        <a:buFont typeface="Wingdings 2" charset="2"/>
        <a:buChar char="Ü"/>
        <a:defRPr kern="1200">
          <a:solidFill>
            <a:schemeClr val="tx1"/>
          </a:solidFill>
          <a:latin typeface="+mn-lt"/>
          <a:ea typeface="ＭＳ Ｐゴシック" pitchFamily="-107" charset="-128"/>
          <a:cs typeface="+mn-cs"/>
        </a:defRPr>
      </a:lvl3pPr>
      <a:lvl4pPr marL="1371600" indent="-336550" algn="l" rtl="0" eaLnBrk="0" fontAlgn="base" hangingPunct="0">
        <a:spcBef>
          <a:spcPct val="20000"/>
        </a:spcBef>
        <a:spcAft>
          <a:spcPct val="0"/>
        </a:spcAft>
        <a:buClr>
          <a:srgbClr val="949FBF"/>
        </a:buClr>
        <a:buSzPct val="90000"/>
        <a:buFont typeface="Wingdings 2" charset="2"/>
        <a:buChar char="Ü"/>
        <a:defRPr kern="1200">
          <a:solidFill>
            <a:schemeClr val="tx1"/>
          </a:solidFill>
          <a:latin typeface="+mn-lt"/>
          <a:ea typeface="ＭＳ Ｐゴシック" pitchFamily="-107" charset="-128"/>
          <a:cs typeface="+mn-cs"/>
        </a:defRPr>
      </a:lvl4pPr>
      <a:lvl5pPr marL="1720850" indent="-349250" algn="l" rtl="0" eaLnBrk="0" fontAlgn="base" hangingPunct="0">
        <a:spcBef>
          <a:spcPct val="20000"/>
        </a:spcBef>
        <a:spcAft>
          <a:spcPct val="0"/>
        </a:spcAft>
        <a:buClr>
          <a:schemeClr val="bg2"/>
        </a:buClr>
        <a:buSzPct val="90000"/>
        <a:buFont typeface="Wingdings 2" charset="2"/>
        <a:buChar char="Ü"/>
        <a:defRPr kern="1200">
          <a:solidFill>
            <a:schemeClr val="tx1"/>
          </a:solidFill>
          <a:latin typeface="+mn-lt"/>
          <a:ea typeface="ＭＳ Ｐゴシック" pitchFamily="-107"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8.xml"/><Relationship Id="rId4" Type="http://schemas.openxmlformats.org/officeDocument/2006/relationships/diagramLayout" Target="../diagrams/layout8.xml"/><Relationship Id="rId5" Type="http://schemas.openxmlformats.org/officeDocument/2006/relationships/diagramQuickStyle" Target="../diagrams/quickStyle8.xml"/><Relationship Id="rId6" Type="http://schemas.openxmlformats.org/officeDocument/2006/relationships/diagramColors" Target="../diagrams/colors8.xml"/><Relationship Id="rId7" Type="http://schemas.microsoft.com/office/2007/relationships/diagramDrawing" Target="../diagrams/drawing8.xml"/><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9.xml"/><Relationship Id="rId4" Type="http://schemas.openxmlformats.org/officeDocument/2006/relationships/diagramLayout" Target="../diagrams/layout9.xml"/><Relationship Id="rId5" Type="http://schemas.openxmlformats.org/officeDocument/2006/relationships/diagramQuickStyle" Target="../diagrams/quickStyle9.xml"/><Relationship Id="rId6" Type="http://schemas.openxmlformats.org/officeDocument/2006/relationships/diagramColors" Target="../diagrams/colors9.xml"/><Relationship Id="rId7" Type="http://schemas.microsoft.com/office/2007/relationships/diagramDrawing" Target="../diagrams/drawing9.xml"/><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0.xml"/><Relationship Id="rId4" Type="http://schemas.openxmlformats.org/officeDocument/2006/relationships/diagramLayout" Target="../diagrams/layout10.xml"/><Relationship Id="rId5" Type="http://schemas.openxmlformats.org/officeDocument/2006/relationships/diagramQuickStyle" Target="../diagrams/quickStyle10.xml"/><Relationship Id="rId6" Type="http://schemas.openxmlformats.org/officeDocument/2006/relationships/diagramColors" Target="../diagrams/colors10.xml"/><Relationship Id="rId7" Type="http://schemas.microsoft.com/office/2007/relationships/diagramDrawing" Target="../diagrams/drawing10.xml"/><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1.xml"/><Relationship Id="rId4" Type="http://schemas.openxmlformats.org/officeDocument/2006/relationships/diagramLayout" Target="../diagrams/layout11.xml"/><Relationship Id="rId5" Type="http://schemas.openxmlformats.org/officeDocument/2006/relationships/diagramQuickStyle" Target="../diagrams/quickStyle11.xml"/><Relationship Id="rId6" Type="http://schemas.openxmlformats.org/officeDocument/2006/relationships/diagramColors" Target="../diagrams/colors11.xml"/><Relationship Id="rId7" Type="http://schemas.microsoft.com/office/2007/relationships/diagramDrawing" Target="../diagrams/drawing11.xml"/><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2.xml"/><Relationship Id="rId4" Type="http://schemas.openxmlformats.org/officeDocument/2006/relationships/diagramLayout" Target="../diagrams/layout12.xml"/><Relationship Id="rId5" Type="http://schemas.openxmlformats.org/officeDocument/2006/relationships/diagramQuickStyle" Target="../diagrams/quickStyle12.xml"/><Relationship Id="rId6" Type="http://schemas.openxmlformats.org/officeDocument/2006/relationships/diagramColors" Target="../diagrams/colors12.xml"/><Relationship Id="rId7" Type="http://schemas.microsoft.com/office/2007/relationships/diagramDrawing" Target="../diagrams/drawing12.xml"/><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3.xml"/><Relationship Id="rId4" Type="http://schemas.openxmlformats.org/officeDocument/2006/relationships/diagramLayout" Target="../diagrams/layout13.xml"/><Relationship Id="rId5" Type="http://schemas.openxmlformats.org/officeDocument/2006/relationships/diagramQuickStyle" Target="../diagrams/quickStyle13.xml"/><Relationship Id="rId6" Type="http://schemas.openxmlformats.org/officeDocument/2006/relationships/diagramColors" Target="../diagrams/colors13.xml"/><Relationship Id="rId7" Type="http://schemas.microsoft.com/office/2007/relationships/diagramDrawing" Target="../diagrams/drawing13.xml"/><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4.xml"/><Relationship Id="rId4" Type="http://schemas.openxmlformats.org/officeDocument/2006/relationships/diagramLayout" Target="../diagrams/layout14.xml"/><Relationship Id="rId5" Type="http://schemas.openxmlformats.org/officeDocument/2006/relationships/diagramQuickStyle" Target="../diagrams/quickStyle14.xml"/><Relationship Id="rId6" Type="http://schemas.openxmlformats.org/officeDocument/2006/relationships/diagramColors" Target="../diagrams/colors14.xml"/><Relationship Id="rId7" Type="http://schemas.microsoft.com/office/2007/relationships/diagramDrawing" Target="../diagrams/drawing14.xml"/><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15.xml"/><Relationship Id="rId4" Type="http://schemas.openxmlformats.org/officeDocument/2006/relationships/diagramLayout" Target="../diagrams/layout15.xml"/><Relationship Id="rId5" Type="http://schemas.openxmlformats.org/officeDocument/2006/relationships/diagramQuickStyle" Target="../diagrams/quickStyle15.xml"/><Relationship Id="rId6" Type="http://schemas.openxmlformats.org/officeDocument/2006/relationships/diagramColors" Target="../diagrams/colors15.xml"/><Relationship Id="rId7" Type="http://schemas.microsoft.com/office/2007/relationships/diagramDrawing" Target="../diagrams/drawing15.xml"/><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1" Type="http://schemas.openxmlformats.org/officeDocument/2006/relationships/diagramColors" Target="../diagrams/colors17.xml"/><Relationship Id="rId12" Type="http://schemas.microsoft.com/office/2007/relationships/diagramDrawing" Target="../diagrams/drawing17.xml"/><Relationship Id="rId1" Type="http://schemas.openxmlformats.org/officeDocument/2006/relationships/slideLayout" Target="../slideLayouts/slideLayout5.xml"/><Relationship Id="rId2" Type="http://schemas.openxmlformats.org/officeDocument/2006/relationships/notesSlide" Target="../notesSlides/notesSlide20.xml"/><Relationship Id="rId3" Type="http://schemas.openxmlformats.org/officeDocument/2006/relationships/diagramData" Target="../diagrams/data16.xml"/><Relationship Id="rId4" Type="http://schemas.openxmlformats.org/officeDocument/2006/relationships/diagramLayout" Target="../diagrams/layout16.xml"/><Relationship Id="rId5" Type="http://schemas.openxmlformats.org/officeDocument/2006/relationships/diagramQuickStyle" Target="../diagrams/quickStyle16.xml"/><Relationship Id="rId6" Type="http://schemas.openxmlformats.org/officeDocument/2006/relationships/diagramColors" Target="../diagrams/colors16.xml"/><Relationship Id="rId7" Type="http://schemas.microsoft.com/office/2007/relationships/diagramDrawing" Target="../diagrams/drawing16.xml"/><Relationship Id="rId8" Type="http://schemas.openxmlformats.org/officeDocument/2006/relationships/diagramData" Target="../diagrams/data17.xml"/><Relationship Id="rId9" Type="http://schemas.openxmlformats.org/officeDocument/2006/relationships/diagramLayout" Target="../diagrams/layout17.xml"/><Relationship Id="rId10" Type="http://schemas.openxmlformats.org/officeDocument/2006/relationships/diagramQuickStyle" Target="../diagrams/quickStyle17.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18.xml"/><Relationship Id="rId4" Type="http://schemas.openxmlformats.org/officeDocument/2006/relationships/diagramLayout" Target="../diagrams/layout18.xml"/><Relationship Id="rId5" Type="http://schemas.openxmlformats.org/officeDocument/2006/relationships/diagramQuickStyle" Target="../diagrams/quickStyle18.xml"/><Relationship Id="rId6" Type="http://schemas.openxmlformats.org/officeDocument/2006/relationships/diagramColors" Target="../diagrams/colors18.xml"/><Relationship Id="rId7" Type="http://schemas.microsoft.com/office/2007/relationships/diagramDrawing" Target="../diagrams/drawing18.xml"/><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19.xml"/><Relationship Id="rId4" Type="http://schemas.openxmlformats.org/officeDocument/2006/relationships/diagramLayout" Target="../diagrams/layout19.xml"/><Relationship Id="rId5" Type="http://schemas.openxmlformats.org/officeDocument/2006/relationships/diagramQuickStyle" Target="../diagrams/quickStyle19.xml"/><Relationship Id="rId6" Type="http://schemas.openxmlformats.org/officeDocument/2006/relationships/diagramColors" Target="../diagrams/colors19.xml"/><Relationship Id="rId7" Type="http://schemas.microsoft.com/office/2007/relationships/diagramDrawing" Target="../diagrams/drawing19.xml"/><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20.xml"/><Relationship Id="rId4" Type="http://schemas.openxmlformats.org/officeDocument/2006/relationships/diagramLayout" Target="../diagrams/layout20.xml"/><Relationship Id="rId5" Type="http://schemas.openxmlformats.org/officeDocument/2006/relationships/diagramQuickStyle" Target="../diagrams/quickStyle20.xml"/><Relationship Id="rId6" Type="http://schemas.openxmlformats.org/officeDocument/2006/relationships/diagramColors" Target="../diagrams/colors20.xml"/><Relationship Id="rId7" Type="http://schemas.microsoft.com/office/2007/relationships/diagramDrawing" Target="../diagrams/drawing20.xml"/><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21.xml"/><Relationship Id="rId4" Type="http://schemas.openxmlformats.org/officeDocument/2006/relationships/diagramLayout" Target="../diagrams/layout21.xml"/><Relationship Id="rId5" Type="http://schemas.openxmlformats.org/officeDocument/2006/relationships/diagramQuickStyle" Target="../diagrams/quickStyle21.xml"/><Relationship Id="rId6" Type="http://schemas.openxmlformats.org/officeDocument/2006/relationships/diagramColors" Target="../diagrams/colors21.xml"/><Relationship Id="rId7" Type="http://schemas.microsoft.com/office/2007/relationships/diagramDrawing" Target="../diagrams/drawing21.xml"/><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22.xml"/><Relationship Id="rId4" Type="http://schemas.openxmlformats.org/officeDocument/2006/relationships/diagramLayout" Target="../diagrams/layout22.xml"/><Relationship Id="rId5" Type="http://schemas.openxmlformats.org/officeDocument/2006/relationships/diagramQuickStyle" Target="../diagrams/quickStyle22.xml"/><Relationship Id="rId6" Type="http://schemas.openxmlformats.org/officeDocument/2006/relationships/diagramColors" Target="../diagrams/colors22.xml"/><Relationship Id="rId7" Type="http://schemas.microsoft.com/office/2007/relationships/diagramDrawing" Target="../diagrams/drawing22.xml"/><Relationship Id="rId8" Type="http://schemas.openxmlformats.org/officeDocument/2006/relationships/hyperlink" Target="https://www.youtube.com/watch?v=cDDWvj_q-o8" TargetMode="External"/><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23.xml"/><Relationship Id="rId4" Type="http://schemas.openxmlformats.org/officeDocument/2006/relationships/diagramLayout" Target="../diagrams/layout23.xml"/><Relationship Id="rId5" Type="http://schemas.openxmlformats.org/officeDocument/2006/relationships/diagramQuickStyle" Target="../diagrams/quickStyle23.xml"/><Relationship Id="rId6" Type="http://schemas.openxmlformats.org/officeDocument/2006/relationships/diagramColors" Target="../diagrams/colors23.xml"/><Relationship Id="rId7" Type="http://schemas.microsoft.com/office/2007/relationships/diagramDrawing" Target="../diagrams/drawing23.xml"/><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24.xml"/><Relationship Id="rId4" Type="http://schemas.openxmlformats.org/officeDocument/2006/relationships/diagramLayout" Target="../diagrams/layout24.xml"/><Relationship Id="rId5" Type="http://schemas.openxmlformats.org/officeDocument/2006/relationships/diagramQuickStyle" Target="../diagrams/quickStyle24.xml"/><Relationship Id="rId6" Type="http://schemas.openxmlformats.org/officeDocument/2006/relationships/diagramColors" Target="../diagrams/colors24.xml"/><Relationship Id="rId7" Type="http://schemas.microsoft.com/office/2007/relationships/diagramDrawing" Target="../diagrams/drawing24.xml"/><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25.xml"/><Relationship Id="rId4" Type="http://schemas.openxmlformats.org/officeDocument/2006/relationships/diagramLayout" Target="../diagrams/layout25.xml"/><Relationship Id="rId5" Type="http://schemas.openxmlformats.org/officeDocument/2006/relationships/diagramQuickStyle" Target="../diagrams/quickStyle25.xml"/><Relationship Id="rId6" Type="http://schemas.openxmlformats.org/officeDocument/2006/relationships/diagramColors" Target="../diagrams/colors25.xml"/><Relationship Id="rId7" Type="http://schemas.microsoft.com/office/2007/relationships/diagramDrawing" Target="../diagrams/drawing25.xml"/><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26.xml"/><Relationship Id="rId4" Type="http://schemas.openxmlformats.org/officeDocument/2006/relationships/diagramLayout" Target="../diagrams/layout26.xml"/><Relationship Id="rId5" Type="http://schemas.openxmlformats.org/officeDocument/2006/relationships/diagramQuickStyle" Target="../diagrams/quickStyle26.xml"/><Relationship Id="rId6" Type="http://schemas.openxmlformats.org/officeDocument/2006/relationships/diagramColors" Target="../diagrams/colors26.xml"/><Relationship Id="rId7" Type="http://schemas.microsoft.com/office/2007/relationships/diagramDrawing" Target="../diagrams/drawing26.xml"/><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3" Type="http://schemas.openxmlformats.org/officeDocument/2006/relationships/diagramData" Target="../diagrams/data27.xml"/><Relationship Id="rId4" Type="http://schemas.openxmlformats.org/officeDocument/2006/relationships/diagramLayout" Target="../diagrams/layout27.xml"/><Relationship Id="rId5" Type="http://schemas.openxmlformats.org/officeDocument/2006/relationships/diagramQuickStyle" Target="../diagrams/quickStyle27.xml"/><Relationship Id="rId6" Type="http://schemas.openxmlformats.org/officeDocument/2006/relationships/diagramColors" Target="../diagrams/colors27.xml"/><Relationship Id="rId7" Type="http://schemas.microsoft.com/office/2007/relationships/diagramDrawing" Target="../diagrams/drawing27.xml"/><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3" Type="http://schemas.openxmlformats.org/officeDocument/2006/relationships/hyperlink" Target="http://www.pcof.us" TargetMode="External"/><Relationship Id="rId4" Type="http://schemas.openxmlformats.org/officeDocument/2006/relationships/hyperlink" Target="http://www.palcof.com" TargetMode="External"/><Relationship Id="rId5" Type="http://schemas.openxmlformats.org/officeDocument/2006/relationships/hyperlink" Target="https://sites.google.com/view/fcof" TargetMode="External"/><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3" Type="http://schemas.openxmlformats.org/officeDocument/2006/relationships/diagramData" Target="../diagrams/data28.xml"/><Relationship Id="rId4" Type="http://schemas.openxmlformats.org/officeDocument/2006/relationships/diagramLayout" Target="../diagrams/layout28.xml"/><Relationship Id="rId5" Type="http://schemas.openxmlformats.org/officeDocument/2006/relationships/diagramQuickStyle" Target="../diagrams/quickStyle28.xml"/><Relationship Id="rId6" Type="http://schemas.openxmlformats.org/officeDocument/2006/relationships/diagramColors" Target="../diagrams/colors28.xml"/><Relationship Id="rId7" Type="http://schemas.microsoft.com/office/2007/relationships/diagramDrawing" Target="../diagrams/drawing28.xml"/><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4" Type="http://schemas.openxmlformats.org/officeDocument/2006/relationships/diagramLayout" Target="../diagrams/layout2.xml"/><Relationship Id="rId5" Type="http://schemas.openxmlformats.org/officeDocument/2006/relationships/diagramQuickStyle" Target="../diagrams/quickStyle2.xml"/><Relationship Id="rId6" Type="http://schemas.openxmlformats.org/officeDocument/2006/relationships/diagramColors" Target="../diagrams/colors2.xml"/><Relationship Id="rId7"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4" Type="http://schemas.openxmlformats.org/officeDocument/2006/relationships/diagramLayout" Target="../diagrams/layout3.xml"/><Relationship Id="rId5" Type="http://schemas.openxmlformats.org/officeDocument/2006/relationships/diagramQuickStyle" Target="../diagrams/quickStyle3.xml"/><Relationship Id="rId6" Type="http://schemas.openxmlformats.org/officeDocument/2006/relationships/diagramColors" Target="../diagrams/colors3.xml"/><Relationship Id="rId7"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4.xml"/><Relationship Id="rId4" Type="http://schemas.openxmlformats.org/officeDocument/2006/relationships/diagramLayout" Target="../diagrams/layout4.xml"/><Relationship Id="rId5" Type="http://schemas.openxmlformats.org/officeDocument/2006/relationships/diagramQuickStyle" Target="../diagrams/quickStyle4.xml"/><Relationship Id="rId6" Type="http://schemas.openxmlformats.org/officeDocument/2006/relationships/diagramColors" Target="../diagrams/colors4.xml"/><Relationship Id="rId7" Type="http://schemas.microsoft.com/office/2007/relationships/diagramDrawing" Target="../diagrams/drawing4.xml"/><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5.xml"/><Relationship Id="rId4" Type="http://schemas.openxmlformats.org/officeDocument/2006/relationships/diagramLayout" Target="../diagrams/layout5.xml"/><Relationship Id="rId5" Type="http://schemas.openxmlformats.org/officeDocument/2006/relationships/diagramQuickStyle" Target="../diagrams/quickStyle5.xml"/><Relationship Id="rId6" Type="http://schemas.openxmlformats.org/officeDocument/2006/relationships/diagramColors" Target="../diagrams/colors5.xml"/><Relationship Id="rId7" Type="http://schemas.microsoft.com/office/2007/relationships/diagramDrawing" Target="../diagrams/drawing5.xml"/><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6.xml"/><Relationship Id="rId4" Type="http://schemas.openxmlformats.org/officeDocument/2006/relationships/diagramLayout" Target="../diagrams/layout6.xml"/><Relationship Id="rId5" Type="http://schemas.openxmlformats.org/officeDocument/2006/relationships/diagramQuickStyle" Target="../diagrams/quickStyle6.xml"/><Relationship Id="rId6" Type="http://schemas.openxmlformats.org/officeDocument/2006/relationships/diagramColors" Target="../diagrams/colors6.xml"/><Relationship Id="rId7" Type="http://schemas.microsoft.com/office/2007/relationships/diagramDrawing" Target="../diagrams/drawing6.xml"/><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7.xml"/><Relationship Id="rId4" Type="http://schemas.openxmlformats.org/officeDocument/2006/relationships/diagramLayout" Target="../diagrams/layout7.xml"/><Relationship Id="rId5" Type="http://schemas.openxmlformats.org/officeDocument/2006/relationships/diagramQuickStyle" Target="../diagrams/quickStyle7.xml"/><Relationship Id="rId6" Type="http://schemas.openxmlformats.org/officeDocument/2006/relationships/diagramColors" Target="../diagrams/colors7.xml"/><Relationship Id="rId7" Type="http://schemas.microsoft.com/office/2007/relationships/diagramDrawing" Target="../diagrams/drawing7.xml"/><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138308" y="-466805"/>
            <a:ext cx="9005692" cy="4201591"/>
          </a:xfrm>
        </p:spPr>
        <p:txBody>
          <a:bodyPr rtlCol="0">
            <a:normAutofit fontScale="90000"/>
          </a:bodyPr>
          <a:lstStyle/>
          <a:p>
            <a:r>
              <a:rPr lang="en-US" sz="4400" dirty="0"/>
              <a:t>Strategies and Tools to Teach Patient Centered </a:t>
            </a:r>
            <a:r>
              <a:rPr lang="en-US" sz="4400" dirty="0" smtClean="0"/>
              <a:t>Interactions: Blending </a:t>
            </a:r>
            <a:r>
              <a:rPr lang="en-US" sz="4400" dirty="0"/>
              <a:t>Efficiency and Quality </a:t>
            </a:r>
            <a:r>
              <a:rPr lang="en-US" sz="4000" dirty="0" smtClean="0">
                <a:cs typeface="Geneva"/>
              </a:rPr>
              <a:t/>
            </a:r>
            <a:br>
              <a:rPr lang="en-US" sz="4000" dirty="0" smtClean="0">
                <a:cs typeface="Geneva"/>
              </a:rPr>
            </a:br>
            <a:r>
              <a:rPr lang="en-US" sz="3800" dirty="0" smtClean="0"/>
              <a:t/>
            </a:r>
            <a:br>
              <a:rPr lang="en-US" sz="3800" dirty="0" smtClean="0"/>
            </a:br>
            <a:endParaRPr lang="en-US" sz="3800" dirty="0">
              <a:solidFill>
                <a:schemeClr val="accent1"/>
              </a:solidFill>
              <a:ea typeface="+mj-ea"/>
              <a:cs typeface="+mj-cs"/>
            </a:endParaRPr>
          </a:p>
        </p:txBody>
      </p:sp>
      <p:sp>
        <p:nvSpPr>
          <p:cNvPr id="19460" name="TextBox 7"/>
          <p:cNvSpPr txBox="1">
            <a:spLocks noChangeArrowheads="1"/>
          </p:cNvSpPr>
          <p:nvPr/>
        </p:nvSpPr>
        <p:spPr bwMode="auto">
          <a:xfrm>
            <a:off x="306388" y="4731169"/>
            <a:ext cx="4717326" cy="1631216"/>
          </a:xfrm>
          <a:prstGeom prst="rect">
            <a:avLst/>
          </a:prstGeom>
          <a:noFill/>
          <a:ln w="9525">
            <a:noFill/>
            <a:miter lim="800000"/>
            <a:headEnd/>
            <a:tailEnd/>
          </a:ln>
        </p:spPr>
        <p:txBody>
          <a:bodyPr wrap="square">
            <a:prstTxWarp prst="textNoShape">
              <a:avLst/>
            </a:prstTxWarp>
            <a:spAutoFit/>
          </a:bodyPr>
          <a:lstStyle/>
          <a:p>
            <a:r>
              <a:rPr lang="en-US" sz="2000" dirty="0">
                <a:latin typeface="Century Gothic" charset="0"/>
              </a:rPr>
              <a:t>Larry </a:t>
            </a:r>
            <a:r>
              <a:rPr lang="en-US" sz="2000" dirty="0" err="1">
                <a:latin typeface="Century Gothic" charset="0"/>
              </a:rPr>
              <a:t>Mauksch</a:t>
            </a:r>
            <a:r>
              <a:rPr lang="en-US" sz="2000" dirty="0">
                <a:latin typeface="Century Gothic" charset="0"/>
              </a:rPr>
              <a:t>, </a:t>
            </a:r>
            <a:r>
              <a:rPr lang="en-US" sz="2000" dirty="0" err="1" smtClean="0">
                <a:latin typeface="Century Gothic" charset="0"/>
              </a:rPr>
              <a:t>M.Ed</a:t>
            </a:r>
            <a:endParaRPr lang="en-US" sz="2000" dirty="0" smtClean="0">
              <a:latin typeface="Century Gothic" charset="0"/>
            </a:endParaRPr>
          </a:p>
          <a:p>
            <a:r>
              <a:rPr lang="en-US" sz="2000" dirty="0" smtClean="0">
                <a:latin typeface="Century Gothic" charset="0"/>
              </a:rPr>
              <a:t>Clinical Professor Emeritus</a:t>
            </a:r>
            <a:endParaRPr lang="en-US" sz="2000" dirty="0">
              <a:latin typeface="Century Gothic" charset="0"/>
            </a:endParaRPr>
          </a:p>
          <a:p>
            <a:r>
              <a:rPr lang="en-US" sz="2000" dirty="0">
                <a:latin typeface="Century Gothic" charset="0"/>
              </a:rPr>
              <a:t>Department of Family Medicine</a:t>
            </a:r>
          </a:p>
          <a:p>
            <a:r>
              <a:rPr lang="en-US" sz="2000" dirty="0">
                <a:latin typeface="Century Gothic" charset="0"/>
              </a:rPr>
              <a:t>University of </a:t>
            </a:r>
            <a:r>
              <a:rPr lang="en-US" sz="2000" dirty="0" smtClean="0">
                <a:latin typeface="Century Gothic" charset="0"/>
              </a:rPr>
              <a:t>Washington</a:t>
            </a:r>
          </a:p>
          <a:p>
            <a:r>
              <a:rPr lang="en-US" sz="2000" dirty="0" smtClean="0">
                <a:latin typeface="Century Gothic" charset="0"/>
              </a:rPr>
              <a:t>Editor, Families, Systems, and Health</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5276" y="188119"/>
            <a:ext cx="8610598" cy="788987"/>
          </a:xfrm>
        </p:spPr>
        <p:txBody>
          <a:bodyPr>
            <a:normAutofit fontScale="90000"/>
          </a:bodyPr>
          <a:lstStyle/>
          <a:p>
            <a:r>
              <a:rPr lang="en-US" dirty="0" smtClean="0"/>
              <a:t>It is more about you than the tool</a:t>
            </a:r>
            <a:br>
              <a:rPr lang="en-US" dirty="0" smtClean="0"/>
            </a:br>
            <a:r>
              <a:rPr lang="en-US" sz="1800" dirty="0" smtClean="0">
                <a:solidFill>
                  <a:schemeClr val="tx1"/>
                </a:solidFill>
                <a:latin typeface="Arial"/>
                <a:cs typeface="Arial"/>
              </a:rPr>
              <a:t>van </a:t>
            </a:r>
            <a:r>
              <a:rPr lang="en-US" sz="1800" dirty="0" err="1" smtClean="0">
                <a:solidFill>
                  <a:schemeClr val="tx1"/>
                </a:solidFill>
                <a:latin typeface="Arial"/>
                <a:cs typeface="Arial"/>
              </a:rPr>
              <a:t>der</a:t>
            </a:r>
            <a:r>
              <a:rPr lang="en-US" sz="1800" dirty="0" smtClean="0">
                <a:solidFill>
                  <a:schemeClr val="tx1"/>
                </a:solidFill>
                <a:latin typeface="Arial"/>
                <a:cs typeface="Arial"/>
              </a:rPr>
              <a:t> </a:t>
            </a:r>
            <a:r>
              <a:rPr lang="en-US" sz="1800" dirty="0" err="1" smtClean="0">
                <a:solidFill>
                  <a:schemeClr val="tx1"/>
                </a:solidFill>
                <a:latin typeface="Arial"/>
                <a:cs typeface="Arial"/>
              </a:rPr>
              <a:t>Vleuten</a:t>
            </a:r>
            <a:r>
              <a:rPr lang="en-US" sz="1800" dirty="0" smtClean="0">
                <a:solidFill>
                  <a:schemeClr val="tx1"/>
                </a:solidFill>
                <a:latin typeface="Arial"/>
                <a:cs typeface="Arial"/>
              </a:rPr>
              <a:t> et al The assessment of professional competence: building blocks for theory development. Best </a:t>
            </a:r>
            <a:r>
              <a:rPr lang="en-US" sz="1800" dirty="0" err="1" smtClean="0">
                <a:solidFill>
                  <a:schemeClr val="tx1"/>
                </a:solidFill>
                <a:latin typeface="Arial"/>
                <a:cs typeface="Arial"/>
              </a:rPr>
              <a:t>Pract</a:t>
            </a:r>
            <a:r>
              <a:rPr lang="en-US" sz="1800" dirty="0" smtClean="0">
                <a:solidFill>
                  <a:schemeClr val="tx1"/>
                </a:solidFill>
                <a:latin typeface="Arial"/>
                <a:cs typeface="Arial"/>
              </a:rPr>
              <a:t> Res </a:t>
            </a:r>
            <a:r>
              <a:rPr lang="en-US" sz="1800" dirty="0" err="1" smtClean="0">
                <a:solidFill>
                  <a:schemeClr val="tx1"/>
                </a:solidFill>
                <a:latin typeface="Arial"/>
                <a:cs typeface="Arial"/>
              </a:rPr>
              <a:t>Clin</a:t>
            </a:r>
            <a:r>
              <a:rPr lang="en-US" sz="1800" dirty="0" smtClean="0">
                <a:solidFill>
                  <a:schemeClr val="tx1"/>
                </a:solidFill>
                <a:latin typeface="Arial"/>
                <a:cs typeface="Arial"/>
              </a:rPr>
              <a:t> </a:t>
            </a:r>
            <a:r>
              <a:rPr lang="en-US" sz="1800" dirty="0" err="1" smtClean="0">
                <a:solidFill>
                  <a:schemeClr val="tx1"/>
                </a:solidFill>
                <a:latin typeface="Arial"/>
                <a:cs typeface="Arial"/>
              </a:rPr>
              <a:t>Obstet</a:t>
            </a:r>
            <a:r>
              <a:rPr lang="en-US" sz="1800" dirty="0" smtClean="0">
                <a:solidFill>
                  <a:schemeClr val="tx1"/>
                </a:solidFill>
                <a:latin typeface="Arial"/>
                <a:cs typeface="Arial"/>
              </a:rPr>
              <a:t> </a:t>
            </a:r>
            <a:r>
              <a:rPr lang="en-US" sz="1800" dirty="0" err="1" smtClean="0">
                <a:solidFill>
                  <a:schemeClr val="tx1"/>
                </a:solidFill>
                <a:latin typeface="Arial"/>
                <a:cs typeface="Arial"/>
              </a:rPr>
              <a:t>Gynaecol</a:t>
            </a:r>
            <a:r>
              <a:rPr lang="en-US" sz="1800" dirty="0" smtClean="0">
                <a:solidFill>
                  <a:schemeClr val="tx1"/>
                </a:solidFill>
                <a:latin typeface="Arial"/>
                <a:cs typeface="Arial"/>
              </a:rPr>
              <a:t>. Dec 2010;24(6):703-719</a:t>
            </a:r>
            <a:endParaRPr lang="en-US" sz="1800" dirty="0">
              <a:solidFill>
                <a:schemeClr val="tx1"/>
              </a:solidFill>
            </a:endParaRPr>
          </a:p>
        </p:txBody>
      </p:sp>
      <p:graphicFrame>
        <p:nvGraphicFramePr>
          <p:cNvPr id="5" name="Content Placeholder 4"/>
          <p:cNvGraphicFramePr>
            <a:graphicFrameLocks noGrp="1"/>
          </p:cNvGraphicFramePr>
          <p:nvPr>
            <p:ph idx="1"/>
          </p:nvPr>
        </p:nvGraphicFramePr>
        <p:xfrm>
          <a:off x="295275" y="1524000"/>
          <a:ext cx="8610599" cy="51165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8050209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0200" y="188259"/>
            <a:ext cx="8470900" cy="788894"/>
          </a:xfrm>
        </p:spPr>
        <p:txBody>
          <a:bodyPr>
            <a:normAutofit fontScale="90000"/>
          </a:bodyPr>
          <a:lstStyle/>
          <a:p>
            <a:r>
              <a:rPr lang="en-US" dirty="0" smtClean="0"/>
              <a:t>Language Structures Thought and Behavior</a:t>
            </a:r>
            <a:endParaRPr lang="en-US" dirty="0"/>
          </a:p>
        </p:txBody>
      </p:sp>
      <p:sp>
        <p:nvSpPr>
          <p:cNvPr id="7" name="Text Placeholder 6"/>
          <p:cNvSpPr>
            <a:spLocks noGrp="1"/>
          </p:cNvSpPr>
          <p:nvPr>
            <p:ph type="body" idx="1"/>
          </p:nvPr>
        </p:nvSpPr>
        <p:spPr/>
        <p:txBody>
          <a:bodyPr/>
          <a:lstStyle/>
          <a:p>
            <a:r>
              <a:rPr lang="en-US" dirty="0" smtClean="0"/>
              <a:t>Inarticulate</a:t>
            </a:r>
            <a:endParaRPr lang="en-US" dirty="0"/>
          </a:p>
        </p:txBody>
      </p:sp>
      <p:sp>
        <p:nvSpPr>
          <p:cNvPr id="8" name="Content Placeholder 7"/>
          <p:cNvSpPr>
            <a:spLocks noGrp="1"/>
          </p:cNvSpPr>
          <p:nvPr>
            <p:ph sz="half" idx="2"/>
          </p:nvPr>
        </p:nvSpPr>
        <p:spPr/>
        <p:txBody>
          <a:bodyPr/>
          <a:lstStyle/>
          <a:p>
            <a:r>
              <a:rPr lang="en-US" sz="2200" dirty="0" smtClean="0"/>
              <a:t>The art of medicine</a:t>
            </a:r>
          </a:p>
          <a:p>
            <a:r>
              <a:rPr lang="en-US" sz="2200" dirty="0" smtClean="0"/>
              <a:t>Good bedside manner</a:t>
            </a:r>
          </a:p>
          <a:p>
            <a:r>
              <a:rPr lang="en-US" sz="2200" dirty="0" smtClean="0"/>
              <a:t>TLC</a:t>
            </a:r>
          </a:p>
          <a:p>
            <a:r>
              <a:rPr lang="en-US" sz="2200" dirty="0" smtClean="0"/>
              <a:t>Touchy-feely stuff</a:t>
            </a:r>
          </a:p>
          <a:p>
            <a:r>
              <a:rPr lang="en-US" sz="2200" dirty="0" smtClean="0"/>
              <a:t>Engagement</a:t>
            </a:r>
          </a:p>
          <a:p>
            <a:r>
              <a:rPr lang="en-US" sz="2200" dirty="0" smtClean="0"/>
              <a:t>Listening</a:t>
            </a:r>
          </a:p>
        </p:txBody>
      </p:sp>
      <p:sp>
        <p:nvSpPr>
          <p:cNvPr id="9" name="Text Placeholder 8"/>
          <p:cNvSpPr>
            <a:spLocks noGrp="1"/>
          </p:cNvSpPr>
          <p:nvPr>
            <p:ph type="body" sz="quarter" idx="3"/>
          </p:nvPr>
        </p:nvSpPr>
        <p:spPr/>
        <p:txBody>
          <a:bodyPr/>
          <a:lstStyle/>
          <a:p>
            <a:r>
              <a:rPr lang="en-US" dirty="0" smtClean="0"/>
              <a:t>Articulate</a:t>
            </a:r>
            <a:endParaRPr lang="en-US" dirty="0"/>
          </a:p>
        </p:txBody>
      </p:sp>
      <p:sp>
        <p:nvSpPr>
          <p:cNvPr id="10" name="Content Placeholder 9"/>
          <p:cNvSpPr>
            <a:spLocks noGrp="1"/>
          </p:cNvSpPr>
          <p:nvPr>
            <p:ph sz="quarter" idx="4"/>
          </p:nvPr>
        </p:nvSpPr>
        <p:spPr/>
        <p:txBody>
          <a:bodyPr>
            <a:noAutofit/>
          </a:bodyPr>
          <a:lstStyle/>
          <a:p>
            <a:r>
              <a:rPr lang="en-US" sz="2200" dirty="0" smtClean="0">
                <a:solidFill>
                  <a:schemeClr val="accent2">
                    <a:lumMod val="60000"/>
                    <a:lumOff val="40000"/>
                  </a:schemeClr>
                </a:solidFill>
              </a:rPr>
              <a:t>Emotional and cognitive cues</a:t>
            </a:r>
          </a:p>
          <a:p>
            <a:r>
              <a:rPr lang="en-US" sz="2200" dirty="0" smtClean="0">
                <a:solidFill>
                  <a:schemeClr val="accent2">
                    <a:lumMod val="60000"/>
                    <a:lumOff val="40000"/>
                  </a:schemeClr>
                </a:solidFill>
              </a:rPr>
              <a:t>Agenda setting</a:t>
            </a:r>
          </a:p>
          <a:p>
            <a:r>
              <a:rPr lang="en-US" sz="2200" dirty="0" err="1" smtClean="0">
                <a:solidFill>
                  <a:schemeClr val="accent2">
                    <a:lumMod val="60000"/>
                    <a:lumOff val="40000"/>
                  </a:schemeClr>
                </a:solidFill>
              </a:rPr>
              <a:t>Teachback</a:t>
            </a:r>
            <a:endParaRPr lang="en-US" sz="2200" dirty="0" smtClean="0">
              <a:solidFill>
                <a:schemeClr val="accent2">
                  <a:lumMod val="60000"/>
                  <a:lumOff val="40000"/>
                </a:schemeClr>
              </a:solidFill>
            </a:endParaRPr>
          </a:p>
          <a:p>
            <a:r>
              <a:rPr lang="en-US" sz="2200" dirty="0" smtClean="0">
                <a:solidFill>
                  <a:schemeClr val="accent2">
                    <a:lumMod val="60000"/>
                    <a:lumOff val="40000"/>
                  </a:schemeClr>
                </a:solidFill>
              </a:rPr>
              <a:t>Continuer phrases</a:t>
            </a:r>
          </a:p>
          <a:p>
            <a:r>
              <a:rPr lang="en-US" sz="2200" dirty="0" smtClean="0">
                <a:solidFill>
                  <a:schemeClr val="accent2">
                    <a:lumMod val="60000"/>
                    <a:lumOff val="40000"/>
                  </a:schemeClr>
                </a:solidFill>
              </a:rPr>
              <a:t>Transparent thinking</a:t>
            </a:r>
          </a:p>
          <a:p>
            <a:r>
              <a:rPr lang="en-US" sz="2200" dirty="0" smtClean="0">
                <a:solidFill>
                  <a:schemeClr val="accent2">
                    <a:lumMod val="60000"/>
                    <a:lumOff val="40000"/>
                  </a:schemeClr>
                </a:solidFill>
              </a:rPr>
              <a:t>Illness explanatory Model </a:t>
            </a:r>
            <a:endParaRPr lang="en-US" sz="2200" dirty="0">
              <a:solidFill>
                <a:schemeClr val="accent2">
                  <a:lumMod val="60000"/>
                  <a:lumOff val="40000"/>
                </a:schemeClr>
              </a:solidFill>
            </a:endParaRPr>
          </a:p>
        </p:txBody>
      </p:sp>
      <p:sp>
        <p:nvSpPr>
          <p:cNvPr id="4" name="Footer Placeholder 3"/>
          <p:cNvSpPr>
            <a:spLocks noGrp="1"/>
          </p:cNvSpPr>
          <p:nvPr>
            <p:ph type="ftr" sz="quarter" idx="11"/>
          </p:nvPr>
        </p:nvSpPr>
        <p:spPr/>
        <p:txBody>
          <a:bodyPr/>
          <a:lstStyle/>
          <a:p>
            <a:pPr>
              <a:defRPr/>
            </a:pPr>
            <a:r>
              <a:rPr lang="en-US" smtClean="0"/>
              <a:t>Larry Mauksch, M.Ed University of Washington Department of Family Medicine</a:t>
            </a:r>
            <a:endParaRPr lang="en-US"/>
          </a:p>
        </p:txBody>
      </p:sp>
    </p:spTree>
    <p:extLst>
      <p:ext uri="{BB962C8B-B14F-4D97-AF65-F5344CB8AC3E}">
        <p14:creationId xmlns:p14="http://schemas.microsoft.com/office/powerpoint/2010/main" val="397654124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317500" y="169333"/>
            <a:ext cx="8509000" cy="788988"/>
          </a:xfrm>
        </p:spPr>
        <p:txBody>
          <a:bodyPr>
            <a:normAutofit fontScale="90000"/>
          </a:bodyPr>
          <a:lstStyle/>
          <a:p>
            <a:pPr>
              <a:lnSpc>
                <a:spcPct val="80000"/>
              </a:lnSpc>
            </a:pPr>
            <a:r>
              <a:rPr lang="en-US" sz="3200" b="1" dirty="0" smtClean="0">
                <a:solidFill>
                  <a:schemeClr val="tx2"/>
                </a:solidFill>
                <a:latin typeface="Times New Roman" charset="0"/>
                <a:ea typeface="ＭＳ Ｐゴシック" charset="-128"/>
                <a:cs typeface="ＭＳ Ｐゴシック" charset="-128"/>
              </a:rPr>
              <a:t>Relationship Communication and Efficiency: Creating a Clinical Model from a Lit Review</a:t>
            </a:r>
            <a:br>
              <a:rPr lang="en-US" sz="3200" b="1" dirty="0" smtClean="0">
                <a:solidFill>
                  <a:schemeClr val="tx2"/>
                </a:solidFill>
                <a:latin typeface="Times New Roman" charset="0"/>
                <a:ea typeface="ＭＳ Ｐゴシック" charset="-128"/>
                <a:cs typeface="ＭＳ Ｐゴシック" charset="-128"/>
              </a:rPr>
            </a:br>
            <a:r>
              <a:rPr lang="en-US" sz="2000" b="1" dirty="0" err="1" smtClean="0">
                <a:solidFill>
                  <a:schemeClr val="tx2"/>
                </a:solidFill>
                <a:latin typeface="Times New Roman" charset="0"/>
                <a:ea typeface="ＭＳ Ｐゴシック" charset="-128"/>
                <a:cs typeface="ＭＳ Ｐゴシック" charset="-128"/>
              </a:rPr>
              <a:t>Mauksch</a:t>
            </a:r>
            <a:r>
              <a:rPr lang="en-US" sz="2000" b="1" dirty="0" smtClean="0">
                <a:solidFill>
                  <a:schemeClr val="tx2"/>
                </a:solidFill>
                <a:latin typeface="Times New Roman" charset="0"/>
                <a:ea typeface="ＭＳ Ｐゴシック" charset="-128"/>
                <a:cs typeface="ＭＳ Ｐゴシック" charset="-128"/>
              </a:rPr>
              <a:t> et al, 2008, Arch of Intern Med, 168 (13) 1387-1395</a:t>
            </a:r>
            <a:r>
              <a:rPr lang="en-US" dirty="0" smtClean="0">
                <a:latin typeface="Times New Roman" charset="0"/>
                <a:ea typeface="ＭＳ Ｐゴシック" charset="-128"/>
                <a:cs typeface="ＭＳ Ｐゴシック" charset="-128"/>
              </a:rPr>
              <a:t/>
            </a:r>
            <a:br>
              <a:rPr lang="en-US" dirty="0" smtClean="0">
                <a:latin typeface="Times New Roman" charset="0"/>
                <a:ea typeface="ＭＳ Ｐゴシック" charset="-128"/>
                <a:cs typeface="ＭＳ Ｐゴシック" charset="-128"/>
              </a:rPr>
            </a:br>
            <a:endParaRPr lang="en-US" dirty="0" smtClean="0">
              <a:ea typeface="ＭＳ Ｐゴシック" charset="-128"/>
              <a:cs typeface="ＭＳ Ｐゴシック" charset="-128"/>
            </a:endParaRPr>
          </a:p>
        </p:txBody>
      </p:sp>
      <p:graphicFrame>
        <p:nvGraphicFramePr>
          <p:cNvPr id="4" name="Content Placeholder 3"/>
          <p:cNvGraphicFramePr>
            <a:graphicFrameLocks noGrp="1"/>
          </p:cNvGraphicFramePr>
          <p:nvPr>
            <p:ph idx="1"/>
          </p:nvPr>
        </p:nvGraphicFramePr>
        <p:xfrm>
          <a:off x="0" y="1326444"/>
          <a:ext cx="9144000" cy="533400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Left-Right Arrow 6"/>
          <p:cNvSpPr/>
          <p:nvPr/>
        </p:nvSpPr>
        <p:spPr>
          <a:xfrm>
            <a:off x="2809876" y="5222875"/>
            <a:ext cx="5476874" cy="889000"/>
          </a:xfrm>
          <a:prstGeom prst="lef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6336D8"/>
                </a:solidFill>
              </a:rPr>
              <a:t>SMS: problem solving</a:t>
            </a:r>
            <a:endParaRPr lang="en-US" dirty="0">
              <a:solidFill>
                <a:srgbClr val="6336D8"/>
              </a:solidFill>
            </a:endParaRPr>
          </a:p>
        </p:txBody>
      </p:sp>
    </p:spTree>
    <p:extLst>
      <p:ext uri="{BB962C8B-B14F-4D97-AF65-F5344CB8AC3E}">
        <p14:creationId xmlns:p14="http://schemas.microsoft.com/office/powerpoint/2010/main" val="399811856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C260AD1C-9F50-AC4B-A502-C0061CEFEDCC}"/>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93582A3C-6492-0945-A7B7-C2F4CA343085}"/>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graphicEl>
                                              <a:dgm id="{0E255A69-DDED-D748-9D5D-E743CF73EF65}"/>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graphicEl>
                                              <a:dgm id="{02A6CFAC-0671-FE42-9DC9-FDFDD275C0CF}"/>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graphicEl>
                                              <a:dgm id="{E581762C-051B-1545-8B9D-B2744B4C4635}"/>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graphicEl>
                                              <a:dgm id="{71ADC626-0C16-3640-B5E4-5FD852AC75D3}"/>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graphicEl>
                                              <a:dgm id="{0B823E48-1CA8-2649-A34B-47A255A5B0C8}"/>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graphicEl>
                                              <a:dgm id="{A995C9A8-4082-7945-91C8-013D814D52AD}"/>
                                            </p:graphic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graphicEl>
                                              <a:dgm id="{31252046-681A-204E-BE9E-602BE82948D5}"/>
                                            </p:graphic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184773"/>
            <a:ext cx="7918450" cy="788894"/>
          </a:xfrm>
        </p:spPr>
        <p:txBody>
          <a:bodyPr/>
          <a:lstStyle/>
          <a:p>
            <a:r>
              <a:rPr lang="en-US" b="1" dirty="0" smtClean="0"/>
              <a:t>EEE:  </a:t>
            </a:r>
            <a:r>
              <a:rPr lang="en-US" dirty="0" smtClean="0"/>
              <a:t>Polite Interruption</a:t>
            </a:r>
            <a:br>
              <a:rPr lang="en-US" dirty="0" smtClean="0"/>
            </a:br>
            <a:r>
              <a:rPr lang="en-US" sz="1800" dirty="0" err="1" smtClean="0"/>
              <a:t>Mauksch</a:t>
            </a:r>
            <a:r>
              <a:rPr lang="en-US" sz="1800" dirty="0" smtClean="0"/>
              <a:t>. Questioning a Taboo</a:t>
            </a:r>
            <a:r>
              <a:rPr lang="mr-IN" sz="1800" dirty="0" smtClean="0"/>
              <a:t>…</a:t>
            </a:r>
            <a:r>
              <a:rPr lang="en-US" sz="1800" dirty="0"/>
              <a:t>, JAMA. 2017 </a:t>
            </a:r>
            <a:r>
              <a:rPr lang="en-US" sz="1800" dirty="0" smtClean="0"/>
              <a:t>March 14th</a:t>
            </a:r>
            <a:br>
              <a:rPr lang="en-US" sz="1800" dirty="0" smtClean="0"/>
            </a:br>
            <a:r>
              <a:rPr lang="en-US" dirty="0" smtClean="0"/>
              <a:t> </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865098567"/>
              </p:ext>
            </p:extLst>
          </p:nvPr>
        </p:nvGraphicFramePr>
        <p:xfrm>
          <a:off x="372534" y="1532467"/>
          <a:ext cx="8619066" cy="494717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Footer Placeholder 3"/>
          <p:cNvSpPr>
            <a:spLocks noGrp="1"/>
          </p:cNvSpPr>
          <p:nvPr>
            <p:ph type="ftr" sz="quarter" idx="11"/>
          </p:nvPr>
        </p:nvSpPr>
        <p:spPr/>
        <p:txBody>
          <a:bodyPr/>
          <a:lstStyle/>
          <a:p>
            <a:pPr>
              <a:defRPr/>
            </a:pPr>
            <a:r>
              <a:rPr lang="en-US" smtClean="0"/>
              <a:t>Larry Mauksch, M.Ed University of Washington Department of Family Medicine</a:t>
            </a:r>
            <a:endParaRPr lang="en-US"/>
          </a:p>
        </p:txBody>
      </p:sp>
    </p:spTree>
    <p:extLst>
      <p:ext uri="{BB962C8B-B14F-4D97-AF65-F5344CB8AC3E}">
        <p14:creationId xmlns:p14="http://schemas.microsoft.com/office/powerpoint/2010/main" val="196542402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Interruption: Important cue</a:t>
            </a:r>
            <a:endParaRPr lang="en-US" dirty="0"/>
          </a:p>
        </p:txBody>
      </p:sp>
      <p:sp>
        <p:nvSpPr>
          <p:cNvPr id="3" name="Content Placeholder 2"/>
          <p:cNvSpPr>
            <a:spLocks noGrp="1"/>
          </p:cNvSpPr>
          <p:nvPr>
            <p:ph idx="1"/>
          </p:nvPr>
        </p:nvSpPr>
        <p:spPr>
          <a:xfrm>
            <a:off x="324555" y="1721556"/>
            <a:ext cx="8523111" cy="4910666"/>
          </a:xfrm>
        </p:spPr>
        <p:txBody>
          <a:bodyPr/>
          <a:lstStyle/>
          <a:p>
            <a:pPr>
              <a:buNone/>
            </a:pPr>
            <a:r>
              <a:rPr lang="en-US" dirty="0" smtClean="0"/>
              <a:t>Mr. </a:t>
            </a:r>
            <a:r>
              <a:rPr lang="en-US" dirty="0" err="1" smtClean="0"/>
              <a:t>Fredricks</a:t>
            </a:r>
            <a:r>
              <a:rPr lang="en-US" dirty="0" smtClean="0"/>
              <a:t>,  forgive me for stopping you.  You just said </a:t>
            </a:r>
          </a:p>
          <a:p>
            <a:pPr>
              <a:buNone/>
            </a:pPr>
            <a:r>
              <a:rPr lang="en-US" dirty="0" smtClean="0"/>
              <a:t>something about wondering if your thigh pain was in your </a:t>
            </a:r>
          </a:p>
          <a:p>
            <a:pPr>
              <a:buNone/>
            </a:pPr>
            <a:r>
              <a:rPr lang="en-US" dirty="0" smtClean="0"/>
              <a:t>bones and perhaps serious.   Can we go back to that?  </a:t>
            </a:r>
          </a:p>
          <a:p>
            <a:pPr>
              <a:buNone/>
            </a:pPr>
            <a:r>
              <a:rPr lang="en-US" dirty="0" smtClean="0"/>
              <a:t>It sounds like you have some important concerns that I want  </a:t>
            </a:r>
          </a:p>
          <a:p>
            <a:pPr>
              <a:buNone/>
            </a:pPr>
            <a:r>
              <a:rPr lang="en-US" dirty="0" smtClean="0"/>
              <a:t>understand further. </a:t>
            </a:r>
            <a:endParaRPr lang="en-US" dirty="0"/>
          </a:p>
        </p:txBody>
      </p:sp>
    </p:spTree>
    <p:extLst>
      <p:ext uri="{BB962C8B-B14F-4D97-AF65-F5344CB8AC3E}">
        <p14:creationId xmlns:p14="http://schemas.microsoft.com/office/powerpoint/2010/main" val="3524249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184773"/>
            <a:ext cx="7918450" cy="788894"/>
          </a:xfrm>
        </p:spPr>
        <p:txBody>
          <a:bodyPr>
            <a:normAutofit fontScale="90000"/>
          </a:bodyPr>
          <a:lstStyle/>
          <a:p>
            <a:r>
              <a:rPr lang="en-US" b="1" dirty="0"/>
              <a:t>EEE:  </a:t>
            </a:r>
            <a:r>
              <a:rPr lang="en-US" dirty="0"/>
              <a:t>Polite Interruption</a:t>
            </a:r>
            <a:br>
              <a:rPr lang="en-US" dirty="0"/>
            </a:br>
            <a:r>
              <a:rPr lang="en-US" sz="2000" dirty="0" err="1"/>
              <a:t>Mauksch</a:t>
            </a:r>
            <a:r>
              <a:rPr lang="en-US" sz="2000" dirty="0"/>
              <a:t>. Questioning a Taboo</a:t>
            </a:r>
            <a:r>
              <a:rPr lang="mr-IN" sz="2000" dirty="0"/>
              <a:t>…</a:t>
            </a:r>
            <a:r>
              <a:rPr lang="en-US" sz="2000" dirty="0"/>
              <a:t>, JAMA. 2017 March 14th</a:t>
            </a:r>
            <a:br>
              <a:rPr lang="en-US" sz="2000" dirty="0"/>
            </a:br>
            <a:endParaRPr lang="en-US" sz="20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849517617"/>
              </p:ext>
            </p:extLst>
          </p:nvPr>
        </p:nvGraphicFramePr>
        <p:xfrm>
          <a:off x="321736" y="1193800"/>
          <a:ext cx="8619066" cy="494717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Footer Placeholder 3"/>
          <p:cNvSpPr>
            <a:spLocks noGrp="1"/>
          </p:cNvSpPr>
          <p:nvPr>
            <p:ph type="ftr" sz="quarter" idx="11"/>
          </p:nvPr>
        </p:nvSpPr>
        <p:spPr/>
        <p:txBody>
          <a:bodyPr/>
          <a:lstStyle/>
          <a:p>
            <a:pPr>
              <a:defRPr/>
            </a:pPr>
            <a:r>
              <a:rPr lang="en-US" smtClean="0"/>
              <a:t>Larry Mauksch, M.Ed University of Washington Department of Family Medicine</a:t>
            </a:r>
            <a:endParaRPr lang="en-US"/>
          </a:p>
        </p:txBody>
      </p:sp>
    </p:spTree>
    <p:extLst>
      <p:ext uri="{BB962C8B-B14F-4D97-AF65-F5344CB8AC3E}">
        <p14:creationId xmlns:p14="http://schemas.microsoft.com/office/powerpoint/2010/main" val="159400913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317500" y="355600"/>
            <a:ext cx="8509000" cy="788988"/>
          </a:xfrm>
        </p:spPr>
        <p:txBody>
          <a:bodyPr/>
          <a:lstStyle/>
          <a:p>
            <a:pPr>
              <a:lnSpc>
                <a:spcPct val="80000"/>
              </a:lnSpc>
            </a:pPr>
            <a:r>
              <a:rPr lang="en-US" sz="3200" b="1" smtClean="0">
                <a:solidFill>
                  <a:schemeClr val="tx2"/>
                </a:solidFill>
                <a:latin typeface="Times New Roman" charset="0"/>
                <a:ea typeface="ＭＳ Ｐゴシック" charset="-128"/>
                <a:cs typeface="ＭＳ Ｐゴシック" charset="-128"/>
              </a:rPr>
              <a:t>Relationship Communication and Efficiency</a:t>
            </a:r>
            <a:br>
              <a:rPr lang="en-US" sz="3200" b="1" smtClean="0">
                <a:solidFill>
                  <a:schemeClr val="tx2"/>
                </a:solidFill>
                <a:latin typeface="Times New Roman" charset="0"/>
                <a:ea typeface="ＭＳ Ｐゴシック" charset="-128"/>
                <a:cs typeface="ＭＳ Ｐゴシック" charset="-128"/>
              </a:rPr>
            </a:br>
            <a:r>
              <a:rPr lang="en-US" sz="1600" b="1" smtClean="0">
                <a:solidFill>
                  <a:schemeClr val="tx2"/>
                </a:solidFill>
                <a:latin typeface="Times New Roman" charset="0"/>
                <a:ea typeface="ＭＳ Ｐゴシック" charset="-128"/>
                <a:cs typeface="ＭＳ Ｐゴシック" charset="-128"/>
              </a:rPr>
              <a:t>Mauksch et al, July 14 2008, Arch of Intern Med</a:t>
            </a:r>
            <a:r>
              <a:rPr lang="en-US" smtClean="0">
                <a:latin typeface="Times New Roman" charset="0"/>
                <a:ea typeface="ＭＳ Ｐゴシック" charset="-128"/>
                <a:cs typeface="ＭＳ Ｐゴシック" charset="-128"/>
              </a:rPr>
              <a:t/>
            </a:r>
            <a:br>
              <a:rPr lang="en-US" smtClean="0">
                <a:latin typeface="Times New Roman" charset="0"/>
                <a:ea typeface="ＭＳ Ｐゴシック" charset="-128"/>
                <a:cs typeface="ＭＳ Ｐゴシック" charset="-128"/>
              </a:rPr>
            </a:br>
            <a:endParaRPr lang="en-US" smtClean="0">
              <a:ea typeface="ＭＳ Ｐゴシック" charset="-128"/>
              <a:cs typeface="ＭＳ Ｐゴシック" charset="-128"/>
            </a:endParaRPr>
          </a:p>
        </p:txBody>
      </p:sp>
      <p:graphicFrame>
        <p:nvGraphicFramePr>
          <p:cNvPr id="4" name="Content Placeholder 3"/>
          <p:cNvGraphicFramePr>
            <a:graphicFrameLocks noGrp="1"/>
          </p:cNvGraphicFramePr>
          <p:nvPr>
            <p:ph idx="1"/>
          </p:nvPr>
        </p:nvGraphicFramePr>
        <p:xfrm>
          <a:off x="0" y="1523999"/>
          <a:ext cx="9144000" cy="533400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C260AD1C-9F50-AC4B-A502-C0061CEFEDCC}"/>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graphicEl>
                                              <a:dgm id="{93582A3C-6492-0945-A7B7-C2F4CA343085}"/>
                                            </p:graphic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graphicEl>
                                              <a:dgm id="{0E255A69-DDED-D748-9D5D-E743CF73EF65}"/>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graphicEl>
                                              <a:dgm id="{02A6CFAC-0671-FE42-9DC9-FDFDD275C0CF}"/>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graphicEl>
                                              <a:dgm id="{E581762C-051B-1545-8B9D-B2744B4C4635}"/>
                                            </p:graphic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graphicEl>
                                              <a:dgm id="{71ADC626-0C16-3640-B5E4-5FD852AC75D3}"/>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graphicEl>
                                              <a:dgm id="{0B823E48-1CA8-2649-A34B-47A255A5B0C8}"/>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p:bldSub>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0"/>
            <a:ext cx="8229600" cy="1143000"/>
          </a:xfrm>
        </p:spPr>
        <p:txBody>
          <a:bodyPr/>
          <a:lstStyle/>
          <a:p>
            <a:r>
              <a:rPr lang="en-US" dirty="0" smtClean="0"/>
              <a:t>Visit Organization</a:t>
            </a:r>
            <a:endParaRPr lang="en-US" dirty="0"/>
          </a:p>
        </p:txBody>
      </p:sp>
      <p:graphicFrame>
        <p:nvGraphicFramePr>
          <p:cNvPr id="7" name="Content Placeholder 6"/>
          <p:cNvGraphicFramePr>
            <a:graphicFrameLocks noGrp="1"/>
          </p:cNvGraphicFramePr>
          <p:nvPr>
            <p:ph idx="1"/>
          </p:nvPr>
        </p:nvGraphicFramePr>
        <p:xfrm>
          <a:off x="0" y="1295400"/>
          <a:ext cx="9144000" cy="533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graphicEl>
                                              <a:dgm id="{5D187C0D-4457-2148-99E1-07398BE3B363}"/>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graphicEl>
                                              <a:dgm id="{258B78F1-683E-844E-AD0D-30CD5BCF367B}"/>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graphicEl>
                                              <a:dgm id="{BC7EBA3C-59D8-F248-92E6-9E79ED3448DA}"/>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graphicEl>
                                              <a:dgm id="{C1843425-96FC-9F43-A6BD-5C1E5E7A205A}"/>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
                                            <p:graphicEl>
                                              <a:dgm id="{8F39AA96-C43B-BC48-9CB5-8647091C6B49}"/>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graphicEl>
                                              <a:dgm id="{51CE60E5-4599-6148-BB25-B6FB1FEDBAF6}"/>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
                                            <p:graphicEl>
                                              <a:dgm id="{77E0D8D5-45D3-6747-9A7D-5668A0FD148A}"/>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
                                            <p:graphicEl>
                                              <a:dgm id="{99B13E48-D28C-C740-924A-F8A660CF60D8}"/>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
                                            <p:graphicEl>
                                              <a:dgm id="{C3E4C5D2-ABB9-004C-8175-4947056F96CE}"/>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000" y="188913"/>
            <a:ext cx="8864600" cy="788987"/>
          </a:xfrm>
        </p:spPr>
        <p:txBody>
          <a:bodyPr>
            <a:normAutofit fontScale="90000"/>
          </a:bodyPr>
          <a:lstStyle/>
          <a:p>
            <a:r>
              <a:rPr lang="en-US" sz="3600" dirty="0" smtClean="0"/>
              <a:t>Upfront Collaborative Agenda Setting</a:t>
            </a:r>
            <a:br>
              <a:rPr lang="en-US" sz="3600" dirty="0" smtClean="0"/>
            </a:br>
            <a:r>
              <a:rPr lang="en-US" sz="2000" dirty="0" smtClean="0"/>
              <a:t>Brock, </a:t>
            </a:r>
            <a:r>
              <a:rPr lang="en-US" sz="2000" dirty="0" err="1" smtClean="0"/>
              <a:t>Mauksch</a:t>
            </a:r>
            <a:r>
              <a:rPr lang="en-US" sz="2000" dirty="0" smtClean="0"/>
              <a:t>, et al. JGIM, Nov, 2011; </a:t>
            </a:r>
            <a:r>
              <a:rPr lang="en-US" sz="2000" dirty="0" err="1" smtClean="0"/>
              <a:t>Mauksch</a:t>
            </a:r>
            <a:r>
              <a:rPr lang="en-US" sz="2000" dirty="0" smtClean="0"/>
              <a:t> et al, </a:t>
            </a:r>
            <a:r>
              <a:rPr lang="en-US" sz="2000" dirty="0" err="1" smtClean="0"/>
              <a:t>Fam</a:t>
            </a:r>
            <a:r>
              <a:rPr lang="en-US" sz="2000" dirty="0" smtClean="0"/>
              <a:t>, </a:t>
            </a:r>
            <a:r>
              <a:rPr lang="en-US" sz="2000" dirty="0" err="1" smtClean="0"/>
              <a:t>Syst</a:t>
            </a:r>
            <a:r>
              <a:rPr lang="en-US" sz="2000" dirty="0" smtClean="0"/>
              <a:t>, Health, 2001</a:t>
            </a:r>
            <a:endParaRPr lang="en-US" sz="3600" dirty="0"/>
          </a:p>
        </p:txBody>
      </p:sp>
      <p:graphicFrame>
        <p:nvGraphicFramePr>
          <p:cNvPr id="5" name="Content Placeholder 4"/>
          <p:cNvGraphicFramePr>
            <a:graphicFrameLocks noGrp="1"/>
          </p:cNvGraphicFramePr>
          <p:nvPr>
            <p:ph idx="1"/>
          </p:nvPr>
        </p:nvGraphicFramePr>
        <p:xfrm>
          <a:off x="254001" y="1194593"/>
          <a:ext cx="8572499" cy="566340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rrowheads="1"/>
          </p:cNvSpPr>
          <p:nvPr>
            <p:ph type="title"/>
          </p:nvPr>
        </p:nvSpPr>
        <p:spPr>
          <a:xfrm>
            <a:off x="612775" y="188119"/>
            <a:ext cx="7918450" cy="788987"/>
          </a:xfrm>
        </p:spPr>
        <p:txBody>
          <a:bodyPr/>
          <a:lstStyle/>
          <a:p>
            <a:r>
              <a:rPr lang="en-US" dirty="0"/>
              <a:t>Agenda Creation</a:t>
            </a:r>
          </a:p>
        </p:txBody>
      </p:sp>
      <p:graphicFrame>
        <p:nvGraphicFramePr>
          <p:cNvPr id="5" name="Diagram 4"/>
          <p:cNvGraphicFramePr/>
          <p:nvPr/>
        </p:nvGraphicFramePr>
        <p:xfrm>
          <a:off x="0" y="939800"/>
          <a:ext cx="9144000" cy="5918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Disclosures</a:t>
            </a:r>
            <a:endParaRPr lang="en-US" dirty="0"/>
          </a:p>
        </p:txBody>
      </p:sp>
      <p:sp>
        <p:nvSpPr>
          <p:cNvPr id="3" name="Content Placeholder 2"/>
          <p:cNvSpPr>
            <a:spLocks noGrp="1"/>
          </p:cNvSpPr>
          <p:nvPr>
            <p:ph idx="1"/>
          </p:nvPr>
        </p:nvSpPr>
        <p:spPr>
          <a:xfrm>
            <a:off x="317485" y="1531262"/>
            <a:ext cx="8609412" cy="4744126"/>
          </a:xfrm>
        </p:spPr>
        <p:txBody>
          <a:bodyPr/>
          <a:lstStyle/>
          <a:p>
            <a:r>
              <a:rPr lang="en-US" dirty="0" smtClean="0"/>
              <a:t>Receive consultation fees and honoraria for consultation and training provided to academic and health care organizations with a focus on communication, teamwork, competency assessment, self management support</a:t>
            </a:r>
          </a:p>
        </p:txBody>
      </p:sp>
      <p:sp>
        <p:nvSpPr>
          <p:cNvPr id="4" name="Footer Placeholder 3"/>
          <p:cNvSpPr>
            <a:spLocks noGrp="1"/>
          </p:cNvSpPr>
          <p:nvPr>
            <p:ph type="ftr" sz="quarter" idx="11"/>
          </p:nvPr>
        </p:nvSpPr>
        <p:spPr/>
        <p:txBody>
          <a:bodyPr/>
          <a:lstStyle/>
          <a:p>
            <a:pPr>
              <a:defRPr/>
            </a:pPr>
            <a:r>
              <a:rPr lang="en-US" smtClean="0"/>
              <a:t>Larry Mauksch, M.Ed University of Washington Department of Family Medicine</a:t>
            </a:r>
            <a:endParaRPr lang="en-US"/>
          </a:p>
        </p:txBody>
      </p:sp>
    </p:spTree>
    <p:extLst>
      <p:ext uri="{BB962C8B-B14F-4D97-AF65-F5344CB8AC3E}">
        <p14:creationId xmlns:p14="http://schemas.microsoft.com/office/powerpoint/2010/main" val="11960005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188119"/>
            <a:ext cx="7918450" cy="788987"/>
          </a:xfrm>
        </p:spPr>
        <p:txBody>
          <a:bodyPr/>
          <a:lstStyle/>
          <a:p>
            <a:r>
              <a:rPr lang="en-US" dirty="0" smtClean="0"/>
              <a:t>Diving or Agenda Setting</a:t>
            </a:r>
            <a:endParaRPr lang="en-US" dirty="0"/>
          </a:p>
        </p:txBody>
      </p:sp>
      <p:graphicFrame>
        <p:nvGraphicFramePr>
          <p:cNvPr id="7" name="Content Placeholder 6"/>
          <p:cNvGraphicFramePr>
            <a:graphicFrameLocks noGrp="1"/>
          </p:cNvGraphicFramePr>
          <p:nvPr>
            <p:ph sz="half" idx="1"/>
          </p:nvPr>
        </p:nvGraphicFramePr>
        <p:xfrm>
          <a:off x="1" y="1659468"/>
          <a:ext cx="4661646" cy="46159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8" name="Content Placeholder 7"/>
          <p:cNvGraphicFramePr>
            <a:graphicFrameLocks noGrp="1"/>
          </p:cNvGraphicFramePr>
          <p:nvPr>
            <p:ph sz="half" idx="2"/>
          </p:nvPr>
        </p:nvGraphicFramePr>
        <p:xfrm>
          <a:off x="4661646" y="1371600"/>
          <a:ext cx="4482354" cy="5268913"/>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0"/>
            <a:ext cx="7918450" cy="788987"/>
          </a:xfrm>
        </p:spPr>
        <p:txBody>
          <a:bodyPr>
            <a:normAutofit fontScale="90000"/>
          </a:bodyPr>
          <a:lstStyle/>
          <a:p>
            <a:r>
              <a:rPr lang="en-US" dirty="0" smtClean="0">
                <a:solidFill>
                  <a:srgbClr val="FFFFFF"/>
                </a:solidFill>
              </a:rPr>
              <a:t>Agenda Setting </a:t>
            </a:r>
            <a:br>
              <a:rPr lang="en-US" dirty="0" smtClean="0">
                <a:solidFill>
                  <a:srgbClr val="FFFFFF"/>
                </a:solidFill>
              </a:rPr>
            </a:br>
            <a:r>
              <a:rPr lang="en-US" dirty="0" smtClean="0">
                <a:solidFill>
                  <a:srgbClr val="FFFFFF"/>
                </a:solidFill>
              </a:rPr>
              <a:t>Missteps and corrections</a:t>
            </a:r>
            <a:endParaRPr lang="en-US" dirty="0">
              <a:solidFill>
                <a:srgbClr val="FFFFFF"/>
              </a:solidFill>
            </a:endParaRPr>
          </a:p>
        </p:txBody>
      </p:sp>
      <p:graphicFrame>
        <p:nvGraphicFramePr>
          <p:cNvPr id="4" name="Content Placeholder 3"/>
          <p:cNvGraphicFramePr>
            <a:graphicFrameLocks noGrp="1"/>
          </p:cNvGraphicFramePr>
          <p:nvPr>
            <p:ph idx="1"/>
          </p:nvPr>
        </p:nvGraphicFramePr>
        <p:xfrm>
          <a:off x="0" y="1143000"/>
          <a:ext cx="9144000" cy="55245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401FA0E5-765D-FE42-91FF-3FEF574D0C30}"/>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B4F78A7A-9F09-BD40-BF8C-1568EC1E4502}"/>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graphicEl>
                                              <a:dgm id="{A5F79936-97C8-7049-9E2F-CB5575C5D1E9}"/>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graphicEl>
                                              <a:dgm id="{2C3E9E9A-D874-474A-B384-C159CC4222A9}"/>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graphicEl>
                                              <a:dgm id="{5450161D-0CC3-9C47-AF60-E14A675A7B14}"/>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graphicEl>
                                              <a:dgm id="{6401E09A-5926-0D4C-976C-3CB3C83271AD}"/>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317500" y="355600"/>
            <a:ext cx="8509000" cy="788988"/>
          </a:xfrm>
        </p:spPr>
        <p:txBody>
          <a:bodyPr/>
          <a:lstStyle/>
          <a:p>
            <a:pPr>
              <a:lnSpc>
                <a:spcPct val="80000"/>
              </a:lnSpc>
            </a:pPr>
            <a:r>
              <a:rPr lang="en-US" sz="3200" b="1" smtClean="0">
                <a:solidFill>
                  <a:schemeClr val="tx2"/>
                </a:solidFill>
                <a:latin typeface="Times New Roman" charset="0"/>
                <a:ea typeface="ＭＳ Ｐゴシック" charset="-128"/>
                <a:cs typeface="ＭＳ Ｐゴシック" charset="-128"/>
              </a:rPr>
              <a:t>Relationship Communication and Efficiency</a:t>
            </a:r>
            <a:br>
              <a:rPr lang="en-US" sz="3200" b="1" smtClean="0">
                <a:solidFill>
                  <a:schemeClr val="tx2"/>
                </a:solidFill>
                <a:latin typeface="Times New Roman" charset="0"/>
                <a:ea typeface="ＭＳ Ｐゴシック" charset="-128"/>
                <a:cs typeface="ＭＳ Ｐゴシック" charset="-128"/>
              </a:rPr>
            </a:br>
            <a:r>
              <a:rPr lang="en-US" sz="1600" b="1" smtClean="0">
                <a:solidFill>
                  <a:schemeClr val="tx2"/>
                </a:solidFill>
                <a:latin typeface="Times New Roman" charset="0"/>
                <a:ea typeface="ＭＳ Ｐゴシック" charset="-128"/>
                <a:cs typeface="ＭＳ Ｐゴシック" charset="-128"/>
              </a:rPr>
              <a:t>Mauksch et al, July 14 2008, Arch of Intern Med</a:t>
            </a:r>
            <a:r>
              <a:rPr lang="en-US" smtClean="0">
                <a:latin typeface="Times New Roman" charset="0"/>
                <a:ea typeface="ＭＳ Ｐゴシック" charset="-128"/>
                <a:cs typeface="ＭＳ Ｐゴシック" charset="-128"/>
              </a:rPr>
              <a:t/>
            </a:r>
            <a:br>
              <a:rPr lang="en-US" smtClean="0">
                <a:latin typeface="Times New Roman" charset="0"/>
                <a:ea typeface="ＭＳ Ｐゴシック" charset="-128"/>
                <a:cs typeface="ＭＳ Ｐゴシック" charset="-128"/>
              </a:rPr>
            </a:br>
            <a:endParaRPr lang="en-US" smtClean="0">
              <a:ea typeface="ＭＳ Ｐゴシック" charset="-128"/>
              <a:cs typeface="ＭＳ Ｐゴシック" charset="-128"/>
            </a:endParaRPr>
          </a:p>
        </p:txBody>
      </p:sp>
      <p:graphicFrame>
        <p:nvGraphicFramePr>
          <p:cNvPr id="4" name="Content Placeholder 3"/>
          <p:cNvGraphicFramePr>
            <a:graphicFrameLocks noGrp="1"/>
          </p:cNvGraphicFramePr>
          <p:nvPr>
            <p:ph idx="1"/>
          </p:nvPr>
        </p:nvGraphicFramePr>
        <p:xfrm>
          <a:off x="0" y="1144587"/>
          <a:ext cx="9144000" cy="533400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Footer Placeholder 4"/>
          <p:cNvSpPr>
            <a:spLocks noGrp="1"/>
          </p:cNvSpPr>
          <p:nvPr>
            <p:ph type="ftr" sz="quarter" idx="11"/>
          </p:nvPr>
        </p:nvSpPr>
        <p:spPr>
          <a:xfrm>
            <a:off x="2205038" y="6492875"/>
            <a:ext cx="5643562" cy="365125"/>
          </a:xfrm>
        </p:spPr>
        <p:txBody>
          <a:bodyPr/>
          <a:lstStyle/>
          <a:p>
            <a:pPr>
              <a:defRPr/>
            </a:pPr>
            <a:r>
              <a:rPr lang="en-US" dirty="0"/>
              <a:t>Larry </a:t>
            </a:r>
            <a:r>
              <a:rPr lang="en-US" dirty="0" err="1"/>
              <a:t>Mauksch</a:t>
            </a:r>
            <a:r>
              <a:rPr lang="en-US" dirty="0"/>
              <a:t>, </a:t>
            </a:r>
            <a:r>
              <a:rPr lang="en-US" dirty="0" err="1"/>
              <a:t>M.Ed</a:t>
            </a:r>
            <a:r>
              <a:rPr lang="en-US" dirty="0"/>
              <a:t> University of Washington Department of Family Medicine</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C260AD1C-9F50-AC4B-A502-C0061CEFEDCC}"/>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graphicEl>
                                              <a:dgm id="{93582A3C-6492-0945-A7B7-C2F4CA343085}"/>
                                            </p:graphic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graphicEl>
                                              <a:dgm id="{0E255A69-DDED-D748-9D5D-E743CF73EF65}"/>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graphicEl>
                                              <a:dgm id="{02A6CFAC-0671-FE42-9DC9-FDFDD275C0CF}"/>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graphicEl>
                                              <a:dgm id="{E581762C-051B-1545-8B9D-B2744B4C4635}"/>
                                            </p:graphic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graphicEl>
                                              <a:dgm id="{71ADC626-0C16-3640-B5E4-5FD852AC75D3}"/>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graphicEl>
                                              <a:dgm id="{0B823E48-1CA8-2649-A34B-47A255A5B0C8}"/>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graphicEl>
                                              <a:dgm id="{A995C9A8-4082-7945-91C8-013D814D52AD}"/>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p:bldSub>
      </p:bldGraphic>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04800" y="381000"/>
            <a:ext cx="8534400" cy="788987"/>
          </a:xfrm>
        </p:spPr>
        <p:txBody>
          <a:bodyPr>
            <a:normAutofit/>
          </a:bodyPr>
          <a:lstStyle/>
          <a:p>
            <a:r>
              <a:rPr lang="en-US" sz="3200" dirty="0" smtClean="0"/>
              <a:t>Explore the Patient Perspective When:</a:t>
            </a:r>
            <a:endParaRPr lang="en-US" sz="3200"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775713127"/>
              </p:ext>
            </p:extLst>
          </p:nvPr>
        </p:nvGraphicFramePr>
        <p:xfrm>
          <a:off x="190500" y="1371600"/>
          <a:ext cx="8953500" cy="5486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190500"/>
            <a:ext cx="8597900" cy="788987"/>
          </a:xfrm>
        </p:spPr>
        <p:txBody>
          <a:bodyPr>
            <a:normAutofit fontScale="90000"/>
          </a:bodyPr>
          <a:lstStyle/>
          <a:p>
            <a:r>
              <a:rPr lang="en-US" dirty="0" smtClean="0"/>
              <a:t>Exploring Patient Perspective: </a:t>
            </a:r>
            <a:br>
              <a:rPr lang="en-US" dirty="0" smtClean="0"/>
            </a:br>
            <a:r>
              <a:rPr lang="en-US" dirty="0" smtClean="0"/>
              <a:t>Core Skills and attitudes </a:t>
            </a:r>
            <a:endParaRPr lang="en-US" dirty="0"/>
          </a:p>
        </p:txBody>
      </p:sp>
      <p:graphicFrame>
        <p:nvGraphicFramePr>
          <p:cNvPr id="5" name="Content Placeholder 4"/>
          <p:cNvGraphicFramePr>
            <a:graphicFrameLocks noGrp="1"/>
          </p:cNvGraphicFramePr>
          <p:nvPr>
            <p:ph idx="1"/>
          </p:nvPr>
        </p:nvGraphicFramePr>
        <p:xfrm>
          <a:off x="266700" y="1689100"/>
          <a:ext cx="8597901" cy="49514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Footer Placeholder 3"/>
          <p:cNvSpPr>
            <a:spLocks noGrp="1"/>
          </p:cNvSpPr>
          <p:nvPr>
            <p:ph type="ftr" sz="quarter" idx="11"/>
          </p:nvPr>
        </p:nvSpPr>
        <p:spPr/>
        <p:txBody>
          <a:bodyPr/>
          <a:lstStyle/>
          <a:p>
            <a:pPr>
              <a:defRPr/>
            </a:pPr>
            <a:r>
              <a:rPr lang="en-US" smtClean="0"/>
              <a:t>Larry Mauksch, M.Ed University of Washington Department of Family Medicine</a:t>
            </a:r>
            <a:endParaRPr lang="en-US"/>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4000" dirty="0"/>
              <a:t>Empathy</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118138760"/>
              </p:ext>
            </p:extLst>
          </p:nvPr>
        </p:nvGraphicFramePr>
        <p:xfrm>
          <a:off x="406401" y="2472267"/>
          <a:ext cx="8398932" cy="39623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p:cNvSpPr txBox="1"/>
          <p:nvPr/>
        </p:nvSpPr>
        <p:spPr>
          <a:xfrm>
            <a:off x="270934" y="1591733"/>
            <a:ext cx="8534400" cy="1200328"/>
          </a:xfrm>
          <a:prstGeom prst="rect">
            <a:avLst/>
          </a:prstGeom>
          <a:noFill/>
        </p:spPr>
        <p:txBody>
          <a:bodyPr wrap="square" rtlCol="0">
            <a:spAutoFit/>
          </a:bodyPr>
          <a:lstStyle/>
          <a:p>
            <a:pPr algn="ctr"/>
            <a:r>
              <a:rPr lang="en-US" dirty="0">
                <a:hlinkClick r:id="rId8"/>
              </a:rPr>
              <a:t>Empathy: The Human Connection to Patient Care </a:t>
            </a:r>
            <a:endParaRPr lang="en-US" dirty="0" smtClean="0">
              <a:hlinkClick r:id=""/>
            </a:endParaRPr>
          </a:p>
          <a:p>
            <a:pPr algn="ctr"/>
            <a:r>
              <a:rPr lang="en-US" dirty="0" smtClean="0">
                <a:hlinkClick r:id=""/>
              </a:rPr>
              <a:t>(</a:t>
            </a:r>
            <a:r>
              <a:rPr lang="en-US" dirty="0">
                <a:hlinkClick r:id="rId8"/>
              </a:rPr>
              <a:t>Cleveland Clinic )</a:t>
            </a:r>
            <a:endParaRPr lang="en-US" dirty="0"/>
          </a:p>
          <a:p>
            <a:endParaRPr lang="en-US" dirty="0"/>
          </a:p>
        </p:txBody>
      </p:sp>
    </p:spTree>
    <p:extLst>
      <p:ext uri="{BB962C8B-B14F-4D97-AF65-F5344CB8AC3E}">
        <p14:creationId xmlns:p14="http://schemas.microsoft.com/office/powerpoint/2010/main" val="56739585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317500" y="355600"/>
            <a:ext cx="8509000" cy="788988"/>
          </a:xfrm>
        </p:spPr>
        <p:txBody>
          <a:bodyPr/>
          <a:lstStyle/>
          <a:p>
            <a:pPr>
              <a:lnSpc>
                <a:spcPct val="80000"/>
              </a:lnSpc>
            </a:pPr>
            <a:r>
              <a:rPr lang="en-US" sz="3200" b="1" smtClean="0">
                <a:solidFill>
                  <a:schemeClr val="tx2"/>
                </a:solidFill>
                <a:latin typeface="Times New Roman" charset="0"/>
                <a:ea typeface="ＭＳ Ｐゴシック" charset="-128"/>
                <a:cs typeface="ＭＳ Ｐゴシック" charset="-128"/>
              </a:rPr>
              <a:t>Relationship Communication and Efficiency</a:t>
            </a:r>
            <a:br>
              <a:rPr lang="en-US" sz="3200" b="1" smtClean="0">
                <a:solidFill>
                  <a:schemeClr val="tx2"/>
                </a:solidFill>
                <a:latin typeface="Times New Roman" charset="0"/>
                <a:ea typeface="ＭＳ Ｐゴシック" charset="-128"/>
                <a:cs typeface="ＭＳ Ｐゴシック" charset="-128"/>
              </a:rPr>
            </a:br>
            <a:r>
              <a:rPr lang="en-US" sz="1600" b="1" smtClean="0">
                <a:solidFill>
                  <a:schemeClr val="tx2"/>
                </a:solidFill>
                <a:latin typeface="Times New Roman" charset="0"/>
                <a:ea typeface="ＭＳ Ｐゴシック" charset="-128"/>
                <a:cs typeface="ＭＳ Ｐゴシック" charset="-128"/>
              </a:rPr>
              <a:t>Mauksch et al, July 14 2008, Arch of Intern Med</a:t>
            </a:r>
            <a:r>
              <a:rPr lang="en-US" smtClean="0">
                <a:latin typeface="Times New Roman" charset="0"/>
                <a:ea typeface="ＭＳ Ｐゴシック" charset="-128"/>
                <a:cs typeface="ＭＳ Ｐゴシック" charset="-128"/>
              </a:rPr>
              <a:t/>
            </a:r>
            <a:br>
              <a:rPr lang="en-US" smtClean="0">
                <a:latin typeface="Times New Roman" charset="0"/>
                <a:ea typeface="ＭＳ Ｐゴシック" charset="-128"/>
                <a:cs typeface="ＭＳ Ｐゴシック" charset="-128"/>
              </a:rPr>
            </a:br>
            <a:endParaRPr lang="en-US" smtClean="0">
              <a:ea typeface="ＭＳ Ｐゴシック" charset="-128"/>
              <a:cs typeface="ＭＳ Ｐゴシック" charset="-128"/>
            </a:endParaRPr>
          </a:p>
        </p:txBody>
      </p:sp>
      <p:graphicFrame>
        <p:nvGraphicFramePr>
          <p:cNvPr id="4" name="Content Placeholder 3"/>
          <p:cNvGraphicFramePr>
            <a:graphicFrameLocks noGrp="1"/>
          </p:cNvGraphicFramePr>
          <p:nvPr>
            <p:ph idx="1"/>
          </p:nvPr>
        </p:nvGraphicFramePr>
        <p:xfrm>
          <a:off x="0" y="1144587"/>
          <a:ext cx="9144000" cy="533400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Footer Placeholder 4"/>
          <p:cNvSpPr>
            <a:spLocks noGrp="1"/>
          </p:cNvSpPr>
          <p:nvPr>
            <p:ph type="ftr" sz="quarter" idx="11"/>
          </p:nvPr>
        </p:nvSpPr>
        <p:spPr>
          <a:xfrm>
            <a:off x="2205038" y="6492875"/>
            <a:ext cx="5643562" cy="365125"/>
          </a:xfrm>
        </p:spPr>
        <p:txBody>
          <a:bodyPr/>
          <a:lstStyle/>
          <a:p>
            <a:pPr>
              <a:defRPr/>
            </a:pPr>
            <a:r>
              <a:rPr lang="en-US" dirty="0"/>
              <a:t>Larry </a:t>
            </a:r>
            <a:r>
              <a:rPr lang="en-US" dirty="0" err="1"/>
              <a:t>Mauksch</a:t>
            </a:r>
            <a:r>
              <a:rPr lang="en-US" dirty="0"/>
              <a:t>, </a:t>
            </a:r>
            <a:r>
              <a:rPr lang="en-US" dirty="0" err="1"/>
              <a:t>M.Ed</a:t>
            </a:r>
            <a:r>
              <a:rPr lang="en-US" dirty="0"/>
              <a:t> University of Washington Department of Family Medicine</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C260AD1C-9F50-AC4B-A502-C0061CEFEDCC}"/>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graphicEl>
                                              <a:dgm id="{93582A3C-6492-0945-A7B7-C2F4CA343085}"/>
                                            </p:graphic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graphicEl>
                                              <a:dgm id="{0E255A69-DDED-D748-9D5D-E743CF73EF65}"/>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graphicEl>
                                              <a:dgm id="{02A6CFAC-0671-FE42-9DC9-FDFDD275C0CF}"/>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graphicEl>
                                              <a:dgm id="{E581762C-051B-1545-8B9D-B2744B4C4635}"/>
                                            </p:graphic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graphicEl>
                                              <a:dgm id="{71ADC626-0C16-3640-B5E4-5FD852AC75D3}"/>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graphicEl>
                                              <a:dgm id="{0B823E48-1CA8-2649-A34B-47A255A5B0C8}"/>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graphicEl>
                                              <a:dgm id="{A995C9A8-4082-7945-91C8-013D814D52AD}"/>
                                            </p:graphic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
                                            <p:graphicEl>
                                              <a:dgm id="{31252046-681A-204E-BE9E-602BE82948D5}"/>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p:bldSub>
      </p:bldGraphic>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368300"/>
            <a:ext cx="7918450" cy="788987"/>
          </a:xfrm>
        </p:spPr>
        <p:txBody>
          <a:bodyPr/>
          <a:lstStyle/>
          <a:p>
            <a:r>
              <a:rPr lang="en-US" dirty="0" smtClean="0"/>
              <a:t>Co-creating a Plan</a:t>
            </a:r>
            <a:endParaRPr lang="en-US" dirty="0"/>
          </a:p>
        </p:txBody>
      </p:sp>
      <p:graphicFrame>
        <p:nvGraphicFramePr>
          <p:cNvPr id="5" name="Content Placeholder 4"/>
          <p:cNvGraphicFramePr>
            <a:graphicFrameLocks noGrp="1"/>
          </p:cNvGraphicFramePr>
          <p:nvPr>
            <p:ph idx="1"/>
          </p:nvPr>
        </p:nvGraphicFramePr>
        <p:xfrm>
          <a:off x="152401" y="533400"/>
          <a:ext cx="8991599" cy="6324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54134688"/>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188119"/>
            <a:ext cx="7918450" cy="788987"/>
          </a:xfrm>
        </p:spPr>
        <p:txBody>
          <a:bodyPr/>
          <a:lstStyle/>
          <a:p>
            <a:pPr lvl="0"/>
            <a:r>
              <a:rPr lang="en-US" sz="4400" dirty="0" smtClean="0"/>
              <a:t>Closing the visit</a:t>
            </a:r>
            <a:endParaRPr lang="en-US" sz="4400" dirty="0"/>
          </a:p>
        </p:txBody>
      </p:sp>
      <p:graphicFrame>
        <p:nvGraphicFramePr>
          <p:cNvPr id="4" name="Content Placeholder 3"/>
          <p:cNvGraphicFramePr>
            <a:graphicFrameLocks noGrp="1"/>
          </p:cNvGraphicFramePr>
          <p:nvPr>
            <p:ph idx="1"/>
          </p:nvPr>
        </p:nvGraphicFramePr>
        <p:xfrm>
          <a:off x="0" y="977106"/>
          <a:ext cx="9144000" cy="572849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24974517"/>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188119"/>
            <a:ext cx="7918450" cy="788987"/>
          </a:xfrm>
        </p:spPr>
        <p:txBody>
          <a:bodyPr>
            <a:normAutofit/>
          </a:bodyPr>
          <a:lstStyle/>
          <a:p>
            <a:r>
              <a:rPr lang="en-US" dirty="0" smtClean="0"/>
              <a:t>Consider These Strategies </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521070968"/>
              </p:ext>
            </p:extLst>
          </p:nvPr>
        </p:nvGraphicFramePr>
        <p:xfrm>
          <a:off x="304801" y="931333"/>
          <a:ext cx="8703732" cy="55202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Footer Placeholder 2"/>
          <p:cNvSpPr>
            <a:spLocks noGrp="1"/>
          </p:cNvSpPr>
          <p:nvPr>
            <p:ph type="ftr" sz="quarter" idx="11"/>
          </p:nvPr>
        </p:nvSpPr>
        <p:spPr/>
        <p:txBody>
          <a:bodyPr/>
          <a:lstStyle/>
          <a:p>
            <a:pPr>
              <a:defRPr/>
            </a:pPr>
            <a:r>
              <a:rPr lang="en-US" smtClean="0"/>
              <a:t>Larry Mauksch, M.Ed University of Washington Department of Family Medicine</a:t>
            </a:r>
            <a:endParaRPr lang="en-US"/>
          </a:p>
        </p:txBody>
      </p:sp>
    </p:spTree>
    <p:extLst>
      <p:ext uri="{BB962C8B-B14F-4D97-AF65-F5344CB8AC3E}">
        <p14:creationId xmlns:p14="http://schemas.microsoft.com/office/powerpoint/2010/main" val="25192729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188119"/>
            <a:ext cx="7918450" cy="788987"/>
          </a:xfrm>
        </p:spPr>
        <p:txBody>
          <a:bodyPr/>
          <a:lstStyle/>
          <a:p>
            <a:r>
              <a:rPr lang="en-US" dirty="0" smtClean="0"/>
              <a:t>Objectives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174778055"/>
              </p:ext>
            </p:extLst>
          </p:nvPr>
        </p:nvGraphicFramePr>
        <p:xfrm>
          <a:off x="292100" y="1126331"/>
          <a:ext cx="8851900" cy="573166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177800" y="0"/>
            <a:ext cx="8648699" cy="788987"/>
          </a:xfrm>
        </p:spPr>
        <p:txBody>
          <a:bodyPr>
            <a:noAutofit/>
          </a:bodyPr>
          <a:lstStyle/>
          <a:p>
            <a:r>
              <a:rPr lang="en-US" sz="2400" dirty="0" smtClean="0"/>
              <a:t>Direct Observation: </a:t>
            </a:r>
            <a:br>
              <a:rPr lang="en-US" sz="2400" dirty="0" smtClean="0"/>
            </a:br>
            <a:r>
              <a:rPr lang="en-US" sz="2400" dirty="0" smtClean="0"/>
              <a:t>Methods, Time Demand, Pros and Cons </a:t>
            </a:r>
            <a:br>
              <a:rPr lang="en-US" sz="2400" dirty="0" smtClean="0"/>
            </a:br>
            <a:r>
              <a:rPr lang="en-US" sz="1800" dirty="0" smtClean="0"/>
              <a:t>Keen et al ICAP paper PEC 2015 Table 4</a:t>
            </a:r>
            <a:endParaRPr lang="en-US" sz="1800" dirty="0"/>
          </a:p>
        </p:txBody>
      </p:sp>
      <p:graphicFrame>
        <p:nvGraphicFramePr>
          <p:cNvPr id="8" name="Content Placeholder 7"/>
          <p:cNvGraphicFramePr>
            <a:graphicFrameLocks noGrp="1"/>
          </p:cNvGraphicFramePr>
          <p:nvPr>
            <p:ph idx="4294967295"/>
            <p:extLst>
              <p:ext uri="{D42A27DB-BD31-4B8C-83A1-F6EECF244321}">
                <p14:modId xmlns:p14="http://schemas.microsoft.com/office/powerpoint/2010/main" val="2673679420"/>
              </p:ext>
            </p:extLst>
          </p:nvPr>
        </p:nvGraphicFramePr>
        <p:xfrm>
          <a:off x="88900" y="1092200"/>
          <a:ext cx="8966200" cy="5882639"/>
        </p:xfrm>
        <a:graphic>
          <a:graphicData uri="http://schemas.openxmlformats.org/drawingml/2006/table">
            <a:tbl>
              <a:tblPr firstRow="1" bandRow="1">
                <a:tableStyleId>{00A15C55-8517-42AA-B614-E9B94910E393}</a:tableStyleId>
              </a:tblPr>
              <a:tblGrid>
                <a:gridCol w="2241550"/>
                <a:gridCol w="2241550"/>
                <a:gridCol w="2241550"/>
                <a:gridCol w="2241550"/>
              </a:tblGrid>
              <a:tr h="645161">
                <a:tc>
                  <a:txBody>
                    <a:bodyPr/>
                    <a:lstStyle/>
                    <a:p>
                      <a:pPr algn="ctr"/>
                      <a:endParaRPr lang="en-US" sz="2400" dirty="0"/>
                    </a:p>
                  </a:txBody>
                  <a:tcPr/>
                </a:tc>
                <a:tc>
                  <a:txBody>
                    <a:bodyPr/>
                    <a:lstStyle/>
                    <a:p>
                      <a:pPr algn="ctr"/>
                      <a:r>
                        <a:rPr lang="en-US" sz="2200" dirty="0" smtClean="0"/>
                        <a:t>Faculty</a:t>
                      </a:r>
                    </a:p>
                    <a:p>
                      <a:pPr algn="ctr"/>
                      <a:r>
                        <a:rPr lang="en-US" sz="2200" dirty="0" smtClean="0"/>
                        <a:t> Time Demand</a:t>
                      </a:r>
                      <a:endParaRPr lang="en-US" sz="2200" dirty="0"/>
                    </a:p>
                  </a:txBody>
                  <a:tcPr/>
                </a:tc>
                <a:tc>
                  <a:txBody>
                    <a:bodyPr/>
                    <a:lstStyle/>
                    <a:p>
                      <a:pPr algn="ctr"/>
                      <a:r>
                        <a:rPr lang="en-US" sz="2200" dirty="0" smtClean="0"/>
                        <a:t>Educational</a:t>
                      </a:r>
                    </a:p>
                    <a:p>
                      <a:pPr algn="ctr"/>
                      <a:r>
                        <a:rPr lang="en-US" sz="2200" dirty="0" smtClean="0"/>
                        <a:t>Pros</a:t>
                      </a:r>
                      <a:endParaRPr lang="en-US" sz="2200" dirty="0"/>
                    </a:p>
                  </a:txBody>
                  <a:tcPr/>
                </a:tc>
                <a:tc>
                  <a:txBody>
                    <a:bodyPr/>
                    <a:lstStyle/>
                    <a:p>
                      <a:pPr algn="ctr"/>
                      <a:r>
                        <a:rPr lang="en-US" sz="2200" dirty="0" smtClean="0"/>
                        <a:t>Educational</a:t>
                      </a:r>
                      <a:r>
                        <a:rPr lang="en-US" sz="2200" baseline="0" dirty="0" smtClean="0"/>
                        <a:t> </a:t>
                      </a:r>
                      <a:r>
                        <a:rPr lang="en-US" sz="2200" dirty="0" smtClean="0"/>
                        <a:t>Cons</a:t>
                      </a:r>
                      <a:endParaRPr lang="en-US" sz="2200" dirty="0"/>
                    </a:p>
                  </a:txBody>
                  <a:tcPr/>
                </a:tc>
              </a:tr>
              <a:tr h="1150225">
                <a:tc>
                  <a:txBody>
                    <a:bodyPr/>
                    <a:lstStyle/>
                    <a:p>
                      <a:r>
                        <a:rPr lang="en-US" dirty="0" smtClean="0"/>
                        <a:t>Direct observation</a:t>
                      </a:r>
                      <a:r>
                        <a:rPr lang="en-US" baseline="0" dirty="0" smtClean="0"/>
                        <a:t> in the room</a:t>
                      </a:r>
                      <a:endParaRPr lang="en-US" dirty="0"/>
                    </a:p>
                  </a:txBody>
                  <a:tcPr/>
                </a:tc>
                <a:tc>
                  <a:txBody>
                    <a:bodyPr/>
                    <a:lstStyle/>
                    <a:p>
                      <a:pPr algn="ctr"/>
                      <a:r>
                        <a:rPr lang="en-US" dirty="0" smtClean="0"/>
                        <a:t>High</a:t>
                      </a:r>
                    </a:p>
                    <a:p>
                      <a:pPr algn="ctr"/>
                      <a:r>
                        <a:rPr lang="en-US" dirty="0" smtClean="0"/>
                        <a:t>Loss</a:t>
                      </a:r>
                      <a:r>
                        <a:rPr lang="en-US" baseline="0" dirty="0" smtClean="0"/>
                        <a:t> of income or other activity</a:t>
                      </a:r>
                      <a:endParaRPr lang="en-US" dirty="0"/>
                    </a:p>
                  </a:txBody>
                  <a:tcPr/>
                </a:tc>
                <a:tc>
                  <a:txBody>
                    <a:bodyPr/>
                    <a:lstStyle/>
                    <a:p>
                      <a:pPr algn="ctr"/>
                      <a:r>
                        <a:rPr lang="en-US" dirty="0" smtClean="0"/>
                        <a:t>Clear</a:t>
                      </a:r>
                      <a:r>
                        <a:rPr lang="en-US" baseline="0" dirty="0" smtClean="0"/>
                        <a:t> view</a:t>
                      </a:r>
                    </a:p>
                    <a:p>
                      <a:pPr algn="ctr"/>
                      <a:r>
                        <a:rPr lang="en-US" baseline="0" dirty="0" smtClean="0"/>
                        <a:t>Can teach on the fly</a:t>
                      </a:r>
                      <a:endParaRPr lang="en-US" dirty="0"/>
                    </a:p>
                  </a:txBody>
                  <a:tcPr/>
                </a:tc>
                <a:tc>
                  <a:txBody>
                    <a:bodyPr/>
                    <a:lstStyle/>
                    <a:p>
                      <a:pPr algn="ctr"/>
                      <a:r>
                        <a:rPr lang="en-US" dirty="0" smtClean="0"/>
                        <a:t>Trainee</a:t>
                      </a:r>
                      <a:r>
                        <a:rPr lang="en-US" baseline="0" dirty="0" smtClean="0"/>
                        <a:t> initially self conscious</a:t>
                      </a:r>
                    </a:p>
                    <a:p>
                      <a:pPr algn="ctr"/>
                      <a:r>
                        <a:rPr lang="en-US" baseline="0" dirty="0" smtClean="0"/>
                        <a:t>Risk of upstaging relationship</a:t>
                      </a:r>
                      <a:endParaRPr lang="en-US" dirty="0"/>
                    </a:p>
                  </a:txBody>
                  <a:tcPr/>
                </a:tc>
              </a:tr>
              <a:tr h="1150225">
                <a:tc>
                  <a:txBody>
                    <a:bodyPr/>
                    <a:lstStyle/>
                    <a:p>
                      <a:r>
                        <a:rPr lang="en-US" dirty="0" smtClean="0"/>
                        <a:t>Video  review</a:t>
                      </a:r>
                      <a:endParaRPr lang="en-US" dirty="0"/>
                    </a:p>
                  </a:txBody>
                  <a:tcPr/>
                </a:tc>
                <a:tc>
                  <a:txBody>
                    <a:bodyPr/>
                    <a:lstStyle/>
                    <a:p>
                      <a:pPr algn="ctr"/>
                      <a:r>
                        <a:rPr lang="en-US" dirty="0" smtClean="0"/>
                        <a:t>High</a:t>
                      </a:r>
                    </a:p>
                    <a:p>
                      <a:pPr algn="ctr"/>
                      <a:r>
                        <a:rPr lang="en-US" dirty="0" smtClean="0"/>
                        <a:t>Loss</a:t>
                      </a:r>
                      <a:r>
                        <a:rPr lang="en-US" baseline="0" dirty="0" smtClean="0"/>
                        <a:t> of income or other activity</a:t>
                      </a:r>
                      <a:endParaRPr lang="en-US" dirty="0"/>
                    </a:p>
                  </a:txBody>
                  <a:tcPr/>
                </a:tc>
                <a:tc>
                  <a:txBody>
                    <a:bodyPr/>
                    <a:lstStyle/>
                    <a:p>
                      <a:pPr algn="ctr"/>
                      <a:r>
                        <a:rPr lang="en-US" dirty="0" smtClean="0"/>
                        <a:t>Trainee</a:t>
                      </a:r>
                      <a:r>
                        <a:rPr lang="en-US" baseline="0" dirty="0" smtClean="0"/>
                        <a:t> self observes, strong educational options</a:t>
                      </a:r>
                      <a:endParaRPr lang="en-US" dirty="0"/>
                    </a:p>
                  </a:txBody>
                  <a:tcPr/>
                </a:tc>
                <a:tc>
                  <a:txBody>
                    <a:bodyPr/>
                    <a:lstStyle/>
                    <a:p>
                      <a:pPr algn="ctr"/>
                      <a:r>
                        <a:rPr lang="en-US" dirty="0" smtClean="0"/>
                        <a:t>Delayed</a:t>
                      </a:r>
                      <a:r>
                        <a:rPr lang="en-US" baseline="0" dirty="0" smtClean="0"/>
                        <a:t> practice</a:t>
                      </a:r>
                    </a:p>
                    <a:p>
                      <a:pPr algn="ctr"/>
                      <a:r>
                        <a:rPr lang="en-US" baseline="0" dirty="0" smtClean="0"/>
                        <a:t>Requires technical expertise and expense</a:t>
                      </a:r>
                      <a:endParaRPr lang="en-US" dirty="0"/>
                    </a:p>
                  </a:txBody>
                  <a:tcPr/>
                </a:tc>
              </a:tr>
              <a:tr h="884789">
                <a:tc>
                  <a:txBody>
                    <a:bodyPr/>
                    <a:lstStyle/>
                    <a:p>
                      <a:r>
                        <a:rPr lang="en-US" dirty="0" smtClean="0"/>
                        <a:t>Closed circuit</a:t>
                      </a:r>
                      <a:endParaRPr lang="en-US" dirty="0"/>
                    </a:p>
                  </a:txBody>
                  <a:tcPr/>
                </a:tc>
                <a:tc>
                  <a:txBody>
                    <a:bodyPr/>
                    <a:lstStyle/>
                    <a:p>
                      <a:pPr algn="ctr"/>
                      <a:r>
                        <a:rPr lang="en-US" dirty="0" smtClean="0"/>
                        <a:t>Moderate</a:t>
                      </a:r>
                      <a:endParaRPr lang="en-US" baseline="0" dirty="0" smtClean="0"/>
                    </a:p>
                    <a:p>
                      <a:pPr algn="ctr"/>
                      <a:r>
                        <a:rPr lang="en-US" baseline="0" dirty="0" smtClean="0"/>
                        <a:t>Some income loss or other activity</a:t>
                      </a:r>
                      <a:endParaRPr lang="en-US" dirty="0"/>
                    </a:p>
                  </a:txBody>
                  <a:tcPr/>
                </a:tc>
                <a:tc>
                  <a:txBody>
                    <a:bodyPr/>
                    <a:lstStyle/>
                    <a:p>
                      <a:pPr algn="ctr"/>
                      <a:r>
                        <a:rPr lang="en-US" baseline="0" dirty="0" smtClean="0"/>
                        <a:t>Fast practice</a:t>
                      </a:r>
                    </a:p>
                    <a:p>
                      <a:pPr algn="ctr"/>
                      <a:r>
                        <a:rPr lang="en-US" baseline="0" dirty="0" smtClean="0"/>
                        <a:t>Faculty development</a:t>
                      </a:r>
                      <a:endParaRPr lang="en-US" dirty="0"/>
                    </a:p>
                  </a:txBody>
                  <a:tcPr/>
                </a:tc>
                <a:tc>
                  <a:txBody>
                    <a:bodyPr/>
                    <a:lstStyle/>
                    <a:p>
                      <a:pPr algn="ctr"/>
                      <a:r>
                        <a:rPr lang="en-US" baseline="0" dirty="0" smtClean="0"/>
                        <a:t> Distraction, </a:t>
                      </a:r>
                    </a:p>
                    <a:p>
                      <a:pPr algn="ctr"/>
                      <a:r>
                        <a:rPr lang="en-US" baseline="0" dirty="0" smtClean="0"/>
                        <a:t>time limitation,</a:t>
                      </a:r>
                    </a:p>
                    <a:p>
                      <a:pPr algn="ctr"/>
                      <a:r>
                        <a:rPr lang="en-US" baseline="0" dirty="0" smtClean="0"/>
                        <a:t>Reliability?</a:t>
                      </a:r>
                      <a:endParaRPr lang="en-US" dirty="0"/>
                    </a:p>
                  </a:txBody>
                  <a:tcPr/>
                </a:tc>
              </a:tr>
              <a:tr h="884789">
                <a:tc>
                  <a:txBody>
                    <a:bodyPr/>
                    <a:lstStyle/>
                    <a:p>
                      <a:r>
                        <a:rPr lang="en-US" dirty="0" smtClean="0"/>
                        <a:t>Peer</a:t>
                      </a:r>
                      <a:endParaRPr lang="en-US" dirty="0"/>
                    </a:p>
                  </a:txBody>
                  <a:tcPr/>
                </a:tc>
                <a:tc>
                  <a:txBody>
                    <a:bodyPr/>
                    <a:lstStyle/>
                    <a:p>
                      <a:pPr algn="ctr"/>
                      <a:r>
                        <a:rPr lang="en-US" dirty="0" smtClean="0"/>
                        <a:t>Very Low</a:t>
                      </a:r>
                      <a:endParaRPr lang="en-US" dirty="0"/>
                    </a:p>
                  </a:txBody>
                  <a:tcPr/>
                </a:tc>
                <a:tc>
                  <a:txBody>
                    <a:bodyPr/>
                    <a:lstStyle/>
                    <a:p>
                      <a:pPr algn="ctr"/>
                      <a:r>
                        <a:rPr lang="en-US" baseline="0" dirty="0" smtClean="0"/>
                        <a:t>++Observations</a:t>
                      </a:r>
                    </a:p>
                    <a:p>
                      <a:pPr algn="ctr"/>
                      <a:r>
                        <a:rPr lang="en-US" baseline="0" dirty="0" smtClean="0"/>
                        <a:t>++reflection</a:t>
                      </a:r>
                    </a:p>
                    <a:p>
                      <a:pPr algn="ctr"/>
                      <a:r>
                        <a:rPr lang="en-US" baseline="0" dirty="0" smtClean="0"/>
                        <a:t>++Practice</a:t>
                      </a:r>
                    </a:p>
                  </a:txBody>
                  <a:tcPr/>
                </a:tc>
                <a:tc>
                  <a:txBody>
                    <a:bodyPr/>
                    <a:lstStyle/>
                    <a:p>
                      <a:pPr algn="ctr"/>
                      <a:r>
                        <a:rPr lang="en-US" dirty="0" smtClean="0"/>
                        <a:t>Less</a:t>
                      </a:r>
                      <a:r>
                        <a:rPr lang="en-US" baseline="0" dirty="0" smtClean="0"/>
                        <a:t> depth  versatility</a:t>
                      </a:r>
                    </a:p>
                    <a:p>
                      <a:pPr marL="0" marR="0" indent="0" algn="ctr" defTabSz="914400" rtl="0" eaLnBrk="1" fontAlgn="auto" latinLnBrk="0" hangingPunct="1">
                        <a:lnSpc>
                          <a:spcPct val="100000"/>
                        </a:lnSpc>
                        <a:spcBef>
                          <a:spcPts val="0"/>
                        </a:spcBef>
                        <a:spcAft>
                          <a:spcPts val="0"/>
                        </a:spcAft>
                        <a:buClrTx/>
                        <a:buSzTx/>
                        <a:buFontTx/>
                        <a:buNone/>
                        <a:tabLst/>
                        <a:defRPr/>
                      </a:pPr>
                      <a:r>
                        <a:rPr lang="en-US" baseline="0" dirty="0" smtClean="0"/>
                        <a:t>Reliability?</a:t>
                      </a:r>
                      <a:endParaRPr lang="en-US" dirty="0" smtClean="0"/>
                    </a:p>
                  </a:txBody>
                  <a:tcPr/>
                </a:tc>
              </a:tr>
              <a:tr h="884789">
                <a:tc>
                  <a:txBody>
                    <a:bodyPr/>
                    <a:lstStyle/>
                    <a:p>
                      <a:r>
                        <a:rPr lang="en-US" dirty="0" smtClean="0"/>
                        <a:t>You</a:t>
                      </a:r>
                      <a:r>
                        <a:rPr lang="en-US" baseline="0" dirty="0" smtClean="0"/>
                        <a:t> are observed</a:t>
                      </a:r>
                      <a:endParaRPr lang="en-US" dirty="0"/>
                    </a:p>
                  </a:txBody>
                  <a:tcPr/>
                </a:tc>
                <a:tc>
                  <a:txBody>
                    <a:bodyPr/>
                    <a:lstStyle/>
                    <a:p>
                      <a:pPr algn="ctr"/>
                      <a:r>
                        <a:rPr lang="en-US" dirty="0" smtClean="0"/>
                        <a:t>Low</a:t>
                      </a:r>
                      <a:r>
                        <a:rPr lang="en-US" baseline="0" dirty="0" smtClean="0"/>
                        <a:t> </a:t>
                      </a:r>
                      <a:endParaRPr lang="en-US" dirty="0"/>
                    </a:p>
                  </a:txBody>
                  <a:tcPr/>
                </a:tc>
                <a:tc>
                  <a:txBody>
                    <a:bodyPr/>
                    <a:lstStyle/>
                    <a:p>
                      <a:pPr algn="ctr"/>
                      <a:r>
                        <a:rPr lang="en-US" dirty="0" smtClean="0"/>
                        <a:t>Role modeling</a:t>
                      </a:r>
                    </a:p>
                    <a:p>
                      <a:pPr algn="ctr"/>
                      <a:r>
                        <a:rPr lang="en-US" dirty="0" smtClean="0"/>
                        <a:t>Observer</a:t>
                      </a:r>
                      <a:r>
                        <a:rPr lang="en-US" baseline="0" dirty="0" smtClean="0"/>
                        <a:t> self</a:t>
                      </a:r>
                    </a:p>
                    <a:p>
                      <a:pPr algn="ctr"/>
                      <a:r>
                        <a:rPr lang="en-US" baseline="0" dirty="0" smtClean="0"/>
                        <a:t>Faculty growth</a:t>
                      </a:r>
                      <a:endParaRPr lang="en-US" dirty="0"/>
                    </a:p>
                  </a:txBody>
                  <a:tcPr/>
                </a:tc>
                <a:tc>
                  <a:txBody>
                    <a:bodyPr/>
                    <a:lstStyle/>
                    <a:p>
                      <a:pPr algn="ctr"/>
                      <a:r>
                        <a:rPr lang="en-US" dirty="0" smtClean="0"/>
                        <a:t>Passive</a:t>
                      </a:r>
                      <a:r>
                        <a:rPr lang="en-US" baseline="0" dirty="0" smtClean="0"/>
                        <a:t> trainee role</a:t>
                      </a:r>
                      <a:endParaRPr lang="en-US" dirty="0"/>
                    </a:p>
                  </a:txBody>
                  <a:tcPr/>
                </a:tc>
              </a:tr>
            </a:tbl>
          </a:graphicData>
        </a:graphic>
      </p:graphicFrame>
    </p:spTree>
    <p:extLst>
      <p:ext uri="{BB962C8B-B14F-4D97-AF65-F5344CB8AC3E}">
        <p14:creationId xmlns:p14="http://schemas.microsoft.com/office/powerpoint/2010/main" val="222022627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342900"/>
            <a:ext cx="7918450" cy="788987"/>
          </a:xfrm>
        </p:spPr>
        <p:txBody>
          <a:bodyPr>
            <a:noAutofit/>
          </a:bodyPr>
          <a:lstStyle/>
          <a:p>
            <a:r>
              <a:rPr lang="en-US" sz="3200" dirty="0" smtClean="0"/>
              <a:t>Common and Better Video: </a:t>
            </a:r>
            <a:br>
              <a:rPr lang="en-US" sz="3200" dirty="0" smtClean="0"/>
            </a:br>
            <a:r>
              <a:rPr lang="en-US" sz="3200" dirty="0" smtClean="0"/>
              <a:t>Faculty development primer</a:t>
            </a:r>
            <a:endParaRPr lang="en-US" sz="3200" dirty="0"/>
          </a:p>
        </p:txBody>
      </p:sp>
      <p:graphicFrame>
        <p:nvGraphicFramePr>
          <p:cNvPr id="4" name="Content Placeholder 3"/>
          <p:cNvGraphicFramePr>
            <a:graphicFrameLocks noGrp="1"/>
          </p:cNvGraphicFramePr>
          <p:nvPr>
            <p:ph idx="1"/>
          </p:nvPr>
        </p:nvGraphicFramePr>
        <p:xfrm>
          <a:off x="266700" y="1600200"/>
          <a:ext cx="8686799" cy="50419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Links to Online Training</a:t>
            </a:r>
            <a:endParaRPr lang="en-US" dirty="0"/>
          </a:p>
        </p:txBody>
      </p:sp>
      <p:sp>
        <p:nvSpPr>
          <p:cNvPr id="3" name="Content Placeholder 2"/>
          <p:cNvSpPr>
            <a:spLocks noGrp="1"/>
          </p:cNvSpPr>
          <p:nvPr>
            <p:ph idx="1"/>
          </p:nvPr>
        </p:nvSpPr>
        <p:spPr/>
        <p:txBody>
          <a:bodyPr/>
          <a:lstStyle/>
          <a:p>
            <a:r>
              <a:rPr lang="en-US" dirty="0" smtClean="0"/>
              <a:t>Patient Centered Observation Form (PCOF)</a:t>
            </a:r>
          </a:p>
          <a:p>
            <a:pPr lvl="1"/>
            <a:r>
              <a:rPr lang="en-US" dirty="0" smtClean="0">
                <a:hlinkClick r:id="rId3"/>
              </a:rPr>
              <a:t>www.pcof.us</a:t>
            </a:r>
            <a:endParaRPr lang="en-US" dirty="0" smtClean="0"/>
          </a:p>
          <a:p>
            <a:r>
              <a:rPr lang="en-US" dirty="0" smtClean="0"/>
              <a:t>Palliative Care Observation Form (</a:t>
            </a:r>
            <a:r>
              <a:rPr lang="en-US" dirty="0" err="1" smtClean="0"/>
              <a:t>PalCOF</a:t>
            </a:r>
            <a:r>
              <a:rPr lang="en-US" dirty="0" smtClean="0"/>
              <a:t>)</a:t>
            </a:r>
          </a:p>
          <a:p>
            <a:pPr lvl="1"/>
            <a:r>
              <a:rPr lang="en-US" dirty="0" smtClean="0">
                <a:hlinkClick r:id="rId4"/>
              </a:rPr>
              <a:t>www.palcof.com</a:t>
            </a:r>
            <a:endParaRPr lang="en-US" dirty="0" smtClean="0"/>
          </a:p>
          <a:p>
            <a:r>
              <a:rPr lang="en-US" dirty="0" smtClean="0"/>
              <a:t>Family Centered Observation Form (FCOF)</a:t>
            </a:r>
            <a:endParaRPr lang="en-US" dirty="0"/>
          </a:p>
          <a:p>
            <a:pPr lvl="1"/>
            <a:r>
              <a:rPr lang="en-US" dirty="0" smtClean="0">
                <a:hlinkClick r:id="rId5"/>
              </a:rPr>
              <a:t>https://sites.google.com/view/fcof</a:t>
            </a:r>
            <a:endParaRPr lang="en-US" dirty="0" smtClean="0"/>
          </a:p>
          <a:p>
            <a:pPr marL="349250" lvl="1" indent="0">
              <a:buNone/>
            </a:pPr>
            <a:endParaRPr lang="en-US" dirty="0" smtClean="0"/>
          </a:p>
        </p:txBody>
      </p:sp>
      <p:sp>
        <p:nvSpPr>
          <p:cNvPr id="4" name="Footer Placeholder 3"/>
          <p:cNvSpPr>
            <a:spLocks noGrp="1"/>
          </p:cNvSpPr>
          <p:nvPr>
            <p:ph type="ftr" sz="quarter" idx="11"/>
          </p:nvPr>
        </p:nvSpPr>
        <p:spPr/>
        <p:txBody>
          <a:bodyPr/>
          <a:lstStyle/>
          <a:p>
            <a:pPr>
              <a:defRPr/>
            </a:pPr>
            <a:r>
              <a:rPr lang="en-US" smtClean="0"/>
              <a:t>Larry Mauksch, M.Ed University of Washington Department of Family Medicine</a:t>
            </a:r>
            <a:endParaRPr lang="en-US"/>
          </a:p>
        </p:txBody>
      </p:sp>
    </p:spTree>
    <p:extLst>
      <p:ext uri="{BB962C8B-B14F-4D97-AF65-F5344CB8AC3E}">
        <p14:creationId xmlns:p14="http://schemas.microsoft.com/office/powerpoint/2010/main" val="26781109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067" y="328613"/>
            <a:ext cx="8686800" cy="788987"/>
          </a:xfrm>
        </p:spPr>
        <p:txBody>
          <a:bodyPr>
            <a:normAutofit/>
          </a:bodyPr>
          <a:lstStyle/>
          <a:p>
            <a:r>
              <a:rPr lang="en-US" dirty="0" smtClean="0"/>
              <a:t>Communication Training Pointers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052109144"/>
              </p:ext>
            </p:extLst>
          </p:nvPr>
        </p:nvGraphicFramePr>
        <p:xfrm>
          <a:off x="682625" y="1384300"/>
          <a:ext cx="8241242" cy="48910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Footer Placeholder 3"/>
          <p:cNvSpPr>
            <a:spLocks noGrp="1"/>
          </p:cNvSpPr>
          <p:nvPr>
            <p:ph type="ftr" sz="quarter" idx="11"/>
          </p:nvPr>
        </p:nvSpPr>
        <p:spPr/>
        <p:txBody>
          <a:bodyPr/>
          <a:lstStyle/>
          <a:p>
            <a:pPr>
              <a:defRPr/>
            </a:pPr>
            <a:r>
              <a:rPr lang="en-US" smtClean="0"/>
              <a:t>Larry Mauksch, M.Ed University of Washington Department of Family Medicine</a:t>
            </a:r>
            <a:endParaRPr lang="en-US"/>
          </a:p>
        </p:txBody>
      </p:sp>
    </p:spTree>
    <p:extLst>
      <p:ext uri="{BB962C8B-B14F-4D97-AF65-F5344CB8AC3E}">
        <p14:creationId xmlns:p14="http://schemas.microsoft.com/office/powerpoint/2010/main" val="361708859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4"/>
          <p:cNvSpPr>
            <a:spLocks noGrp="1"/>
          </p:cNvSpPr>
          <p:nvPr>
            <p:ph type="title"/>
          </p:nvPr>
        </p:nvSpPr>
        <p:spPr>
          <a:xfrm>
            <a:off x="612775" y="18786"/>
            <a:ext cx="7918450" cy="788987"/>
          </a:xfrm>
        </p:spPr>
        <p:txBody>
          <a:bodyPr/>
          <a:lstStyle/>
          <a:p>
            <a:pPr eaLnBrk="1" hangingPunct="1"/>
            <a:r>
              <a:rPr lang="en-US" dirty="0" smtClean="0">
                <a:ea typeface="ＭＳ Ｐゴシック" charset="-128"/>
                <a:cs typeface="ＭＳ Ｐゴシック" charset="-128"/>
              </a:rPr>
              <a:t>Bibliography</a:t>
            </a:r>
          </a:p>
        </p:txBody>
      </p:sp>
      <p:sp>
        <p:nvSpPr>
          <p:cNvPr id="6" name="Content Placeholder 5"/>
          <p:cNvSpPr>
            <a:spLocks noGrp="1"/>
          </p:cNvSpPr>
          <p:nvPr>
            <p:ph idx="1"/>
          </p:nvPr>
        </p:nvSpPr>
        <p:spPr>
          <a:xfrm>
            <a:off x="0" y="836612"/>
            <a:ext cx="8966199" cy="5690394"/>
          </a:xfrm>
        </p:spPr>
        <p:txBody>
          <a:bodyPr rtlCol="0">
            <a:noAutofit/>
          </a:bodyPr>
          <a:lstStyle/>
          <a:p>
            <a:pPr marL="457200" indent="-457200" eaLnBrk="1" fontAlgn="auto" hangingPunct="1">
              <a:spcAft>
                <a:spcPts val="0"/>
              </a:spcAft>
              <a:buNone/>
              <a:defRPr/>
            </a:pPr>
            <a:r>
              <a:rPr lang="en-US" sz="1800" dirty="0" smtClean="0"/>
              <a:t>Brock DM, </a:t>
            </a:r>
            <a:r>
              <a:rPr lang="en-US" sz="1800" dirty="0" err="1" smtClean="0"/>
              <a:t>Mauksch</a:t>
            </a:r>
            <a:r>
              <a:rPr lang="en-US" sz="1800" dirty="0" smtClean="0"/>
              <a:t> LB, </a:t>
            </a:r>
            <a:r>
              <a:rPr lang="en-US" sz="1800" dirty="0" err="1" smtClean="0"/>
              <a:t>Witteborn</a:t>
            </a:r>
            <a:r>
              <a:rPr lang="en-US" sz="1800" dirty="0" smtClean="0"/>
              <a:t> S, Hummel J, </a:t>
            </a:r>
            <a:r>
              <a:rPr lang="en-US" sz="1800" dirty="0" err="1" smtClean="0"/>
              <a:t>Nagasawa</a:t>
            </a:r>
            <a:r>
              <a:rPr lang="en-US" sz="1800" dirty="0" smtClean="0"/>
              <a:t> P, Robins LS. Effectiveness of Intensive Physician Training in Upfront Agenda Setting. </a:t>
            </a:r>
            <a:r>
              <a:rPr lang="en-US" sz="1800" i="1" dirty="0" smtClean="0"/>
              <a:t>J Gen Intern Med. </a:t>
            </a:r>
            <a:r>
              <a:rPr lang="en-US" sz="1800" dirty="0" smtClean="0"/>
              <a:t>Nov, 2011. </a:t>
            </a:r>
          </a:p>
          <a:p>
            <a:pPr marL="457200" indent="-457200" eaLnBrk="1" fontAlgn="auto" hangingPunct="1">
              <a:spcAft>
                <a:spcPts val="0"/>
              </a:spcAft>
              <a:buNone/>
              <a:defRPr/>
            </a:pPr>
            <a:r>
              <a:rPr lang="en-US" sz="1800" dirty="0" err="1" smtClean="0"/>
              <a:t>Chunchu</a:t>
            </a:r>
            <a:r>
              <a:rPr lang="en-US" sz="1800" dirty="0" smtClean="0"/>
              <a:t> K, </a:t>
            </a:r>
            <a:r>
              <a:rPr lang="en-US" sz="1800" dirty="0" err="1" smtClean="0"/>
              <a:t>Mauksch</a:t>
            </a:r>
            <a:r>
              <a:rPr lang="en-US" sz="1800" dirty="0" smtClean="0"/>
              <a:t> L, Charles C, Ross V, </a:t>
            </a:r>
            <a:r>
              <a:rPr lang="en-US" sz="1800" dirty="0" err="1" smtClean="0"/>
              <a:t>Pauwels</a:t>
            </a:r>
            <a:r>
              <a:rPr lang="en-US" sz="1800" dirty="0" smtClean="0"/>
              <a:t> J. A patient centered care plan in the EHR: improving collaboration and engagement. </a:t>
            </a:r>
            <a:r>
              <a:rPr lang="en-US" sz="1800" i="1" dirty="0" err="1" smtClean="0"/>
              <a:t>Fam</a:t>
            </a:r>
            <a:r>
              <a:rPr lang="en-US" sz="1800" i="1" dirty="0" smtClean="0"/>
              <a:t> </a:t>
            </a:r>
            <a:r>
              <a:rPr lang="en-US" sz="1800" i="1" dirty="0" err="1" smtClean="0"/>
              <a:t>Syst</a:t>
            </a:r>
            <a:r>
              <a:rPr lang="en-US" sz="1800" i="1" dirty="0" smtClean="0"/>
              <a:t> Health. </a:t>
            </a:r>
            <a:r>
              <a:rPr lang="en-US" sz="1800" dirty="0" smtClean="0"/>
              <a:t>Sep 2012;30(3):199-209.</a:t>
            </a:r>
            <a:endParaRPr lang="en-US" sz="1800" dirty="0" smtClean="0">
              <a:ea typeface="+mn-ea"/>
              <a:cs typeface="+mn-cs"/>
            </a:endParaRPr>
          </a:p>
          <a:p>
            <a:pPr eaLnBrk="1" fontAlgn="auto" hangingPunct="1">
              <a:spcAft>
                <a:spcPts val="0"/>
              </a:spcAft>
              <a:buFont typeface="Wingdings 2" pitchFamily="18" charset="2"/>
              <a:buNone/>
              <a:defRPr/>
            </a:pPr>
            <a:r>
              <a:rPr lang="en-US" sz="1800" dirty="0" smtClean="0">
                <a:ea typeface="+mn-ea"/>
                <a:cs typeface="+mn-cs"/>
              </a:rPr>
              <a:t>Epstein RM, </a:t>
            </a:r>
            <a:r>
              <a:rPr lang="en-US" sz="1800" dirty="0" err="1" smtClean="0">
                <a:ea typeface="+mn-ea"/>
                <a:cs typeface="+mn-cs"/>
              </a:rPr>
              <a:t>Mauksch</a:t>
            </a:r>
            <a:r>
              <a:rPr lang="en-US" sz="1800" dirty="0" smtClean="0">
                <a:ea typeface="+mn-ea"/>
                <a:cs typeface="+mn-cs"/>
              </a:rPr>
              <a:t> L, Carroll J, Jaen CR. Have you really addressed your patient's concerns? </a:t>
            </a:r>
            <a:r>
              <a:rPr lang="en-US" sz="1800" dirty="0" err="1" smtClean="0">
                <a:ea typeface="+mn-ea"/>
                <a:cs typeface="+mn-cs"/>
              </a:rPr>
              <a:t>Fam</a:t>
            </a:r>
            <a:r>
              <a:rPr lang="en-US" sz="1800" dirty="0" smtClean="0">
                <a:ea typeface="+mn-ea"/>
                <a:cs typeface="+mn-cs"/>
              </a:rPr>
              <a:t> </a:t>
            </a:r>
            <a:r>
              <a:rPr lang="en-US" sz="1800" dirty="0" err="1" smtClean="0">
                <a:ea typeface="+mn-ea"/>
                <a:cs typeface="+mn-cs"/>
              </a:rPr>
              <a:t>Pract</a:t>
            </a:r>
            <a:r>
              <a:rPr lang="en-US" sz="1800" dirty="0" smtClean="0">
                <a:ea typeface="+mn-ea"/>
                <a:cs typeface="+mn-cs"/>
              </a:rPr>
              <a:t> </a:t>
            </a:r>
            <a:r>
              <a:rPr lang="en-US" sz="1800" dirty="0" err="1" smtClean="0">
                <a:ea typeface="+mn-ea"/>
                <a:cs typeface="+mn-cs"/>
              </a:rPr>
              <a:t>Manag</a:t>
            </a:r>
            <a:r>
              <a:rPr lang="en-US" sz="1800" dirty="0" smtClean="0">
                <a:ea typeface="+mn-ea"/>
                <a:cs typeface="+mn-cs"/>
              </a:rPr>
              <a:t> 2008;15:35-40.</a:t>
            </a:r>
          </a:p>
          <a:p>
            <a:pPr eaLnBrk="1" fontAlgn="auto" hangingPunct="1">
              <a:spcAft>
                <a:spcPts val="0"/>
              </a:spcAft>
              <a:buNone/>
              <a:defRPr/>
            </a:pPr>
            <a:r>
              <a:rPr lang="en-US" sz="1800" dirty="0" smtClean="0"/>
              <a:t>Keen </a:t>
            </a:r>
            <a:r>
              <a:rPr lang="en-US" sz="1800" dirty="0"/>
              <a:t>M, </a:t>
            </a:r>
            <a:r>
              <a:rPr lang="en-US" sz="1800" dirty="0" err="1"/>
              <a:t>Cawse</a:t>
            </a:r>
            <a:r>
              <a:rPr lang="en-US" sz="1800" dirty="0"/>
              <a:t>-Lucas J, Carline J, </a:t>
            </a:r>
            <a:r>
              <a:rPr lang="en-US" sz="1800" dirty="0" err="1"/>
              <a:t>Mauksch</a:t>
            </a:r>
            <a:r>
              <a:rPr lang="en-US" sz="1800" dirty="0"/>
              <a:t> L. Using the patient centered observation form: Evaluation of an online training program. </a:t>
            </a:r>
            <a:r>
              <a:rPr lang="en-US" sz="1800" i="1" dirty="0"/>
              <a:t>Patient education and counseling. </a:t>
            </a:r>
            <a:r>
              <a:rPr lang="en-US" sz="1800" dirty="0"/>
              <a:t>2015</a:t>
            </a:r>
            <a:r>
              <a:rPr lang="en-US" sz="1800" dirty="0" smtClean="0"/>
              <a:t>.</a:t>
            </a:r>
          </a:p>
          <a:p>
            <a:pPr eaLnBrk="1" fontAlgn="auto" hangingPunct="1">
              <a:spcAft>
                <a:spcPts val="0"/>
              </a:spcAft>
              <a:buNone/>
              <a:defRPr/>
            </a:pPr>
            <a:r>
              <a:rPr lang="en-US" sz="1800" dirty="0" err="1"/>
              <a:t>Losh</a:t>
            </a:r>
            <a:r>
              <a:rPr lang="en-US" sz="1800" dirty="0"/>
              <a:t> DP, </a:t>
            </a:r>
            <a:r>
              <a:rPr lang="en-US" sz="1800" dirty="0" err="1"/>
              <a:t>Mauksch</a:t>
            </a:r>
            <a:r>
              <a:rPr lang="en-US" sz="1800" dirty="0"/>
              <a:t> LB, Arnold RW, et al. Teaching inpatient communication skills to medical students: an innovative strategy. </a:t>
            </a:r>
            <a:r>
              <a:rPr lang="en-US" sz="1800" dirty="0" err="1"/>
              <a:t>Acad</a:t>
            </a:r>
            <a:r>
              <a:rPr lang="en-US" sz="1800" dirty="0"/>
              <a:t> Med 2005;80:118-24.</a:t>
            </a:r>
          </a:p>
          <a:p>
            <a:pPr eaLnBrk="1" fontAlgn="auto" hangingPunct="1">
              <a:spcAft>
                <a:spcPts val="0"/>
              </a:spcAft>
              <a:buNone/>
              <a:defRPr/>
            </a:pPr>
            <a:r>
              <a:rPr lang="en-US" sz="1800" dirty="0" err="1"/>
              <a:t>Mauksch</a:t>
            </a:r>
            <a:r>
              <a:rPr lang="en-US" sz="1800" dirty="0"/>
              <a:t> LB. Questioning a Taboo: Physicians' Interruptions During Interactions With Patients. </a:t>
            </a:r>
            <a:r>
              <a:rPr lang="en-US" sz="1800" i="1" dirty="0"/>
              <a:t>JAMA. </a:t>
            </a:r>
            <a:r>
              <a:rPr lang="en-US" sz="1800" dirty="0"/>
              <a:t>2017;317(10):1021-1022.</a:t>
            </a:r>
          </a:p>
          <a:p>
            <a:pPr eaLnBrk="1" fontAlgn="auto" hangingPunct="1">
              <a:spcAft>
                <a:spcPts val="0"/>
              </a:spcAft>
              <a:buNone/>
              <a:defRPr/>
            </a:pPr>
            <a:endParaRPr lang="en-US" sz="1600" dirty="0">
              <a:solidFill>
                <a:srgbClr val="FFAF03"/>
              </a:solidFill>
            </a:endParaRPr>
          </a:p>
          <a:p>
            <a:pPr eaLnBrk="1" fontAlgn="auto" hangingPunct="1">
              <a:spcAft>
                <a:spcPts val="0"/>
              </a:spcAft>
              <a:buFont typeface="Wingdings 2" pitchFamily="18" charset="2"/>
              <a:buNone/>
              <a:defRPr/>
            </a:pPr>
            <a:endParaRPr lang="en-US" sz="1500" dirty="0" smtClean="0">
              <a:ea typeface="+mn-ea"/>
              <a:cs typeface="+mn-cs"/>
            </a:endParaRPr>
          </a:p>
          <a:p>
            <a:pPr eaLnBrk="1" fontAlgn="auto" hangingPunct="1">
              <a:spcAft>
                <a:spcPts val="0"/>
              </a:spcAft>
              <a:buFont typeface="Wingdings 2" pitchFamily="18" charset="2"/>
              <a:buNone/>
              <a:defRPr/>
            </a:pPr>
            <a:endParaRPr lang="en-US" sz="1500" dirty="0">
              <a:ea typeface="+mn-ea"/>
              <a:cs typeface="+mn-cs"/>
            </a:endParaRPr>
          </a:p>
        </p:txBody>
      </p:sp>
    </p:spTree>
    <p:extLst>
      <p:ext uri="{BB962C8B-B14F-4D97-AF65-F5344CB8AC3E}">
        <p14:creationId xmlns:p14="http://schemas.microsoft.com/office/powerpoint/2010/main" val="2338853821"/>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a:xfrm>
            <a:off x="612775" y="188119"/>
            <a:ext cx="7918450" cy="788987"/>
          </a:xfrm>
        </p:spPr>
        <p:txBody>
          <a:bodyPr/>
          <a:lstStyle/>
          <a:p>
            <a:pPr eaLnBrk="1" hangingPunct="1"/>
            <a:r>
              <a:rPr lang="en-US" dirty="0" smtClean="0">
                <a:ea typeface="ＭＳ Ｐゴシック" charset="-128"/>
                <a:cs typeface="ＭＳ Ｐゴシック" charset="-128"/>
              </a:rPr>
              <a:t>Bibliography Continued</a:t>
            </a:r>
          </a:p>
        </p:txBody>
      </p:sp>
      <p:sp>
        <p:nvSpPr>
          <p:cNvPr id="3" name="Content Placeholder 2"/>
          <p:cNvSpPr>
            <a:spLocks noGrp="1"/>
          </p:cNvSpPr>
          <p:nvPr>
            <p:ph idx="1"/>
          </p:nvPr>
        </p:nvSpPr>
        <p:spPr>
          <a:xfrm>
            <a:off x="270932" y="977106"/>
            <a:ext cx="8873067" cy="5880894"/>
          </a:xfrm>
        </p:spPr>
        <p:txBody>
          <a:bodyPr rtlCol="0">
            <a:normAutofit lnSpcReduction="10000"/>
          </a:bodyPr>
          <a:lstStyle/>
          <a:p>
            <a:pPr marL="457200" indent="-457200" eaLnBrk="1" fontAlgn="auto" hangingPunct="1">
              <a:spcAft>
                <a:spcPts val="0"/>
              </a:spcAft>
              <a:buNone/>
              <a:defRPr/>
            </a:pPr>
            <a:r>
              <a:rPr lang="en-US" sz="2400" dirty="0" err="1">
                <a:solidFill>
                  <a:srgbClr val="FFFFFF"/>
                </a:solidFill>
              </a:rPr>
              <a:t>Mauksch</a:t>
            </a:r>
            <a:r>
              <a:rPr lang="en-US" sz="2400" dirty="0">
                <a:solidFill>
                  <a:srgbClr val="FFFFFF"/>
                </a:solidFill>
              </a:rPr>
              <a:t> LB, </a:t>
            </a:r>
            <a:r>
              <a:rPr lang="en-US" sz="2400" dirty="0" err="1">
                <a:solidFill>
                  <a:srgbClr val="FFFFFF"/>
                </a:solidFill>
              </a:rPr>
              <a:t>Dugdale</a:t>
            </a:r>
            <a:r>
              <a:rPr lang="en-US" sz="2400" dirty="0">
                <a:solidFill>
                  <a:srgbClr val="FFFFFF"/>
                </a:solidFill>
              </a:rPr>
              <a:t> DC, Dodson S, Epstein R. Relationship, Communication, and Efficiency in the Medical Encounter: Creating a Clinical Model From a Literature Review. Arch Intern Med 2008;168:1387-95</a:t>
            </a:r>
            <a:r>
              <a:rPr lang="en-US" sz="2400" dirty="0" smtClean="0">
                <a:solidFill>
                  <a:srgbClr val="FFFFFF"/>
                </a:solidFill>
              </a:rPr>
              <a:t>.</a:t>
            </a:r>
          </a:p>
          <a:p>
            <a:pPr marL="457200" indent="-457200" eaLnBrk="1" fontAlgn="auto" hangingPunct="1">
              <a:spcAft>
                <a:spcPts val="0"/>
              </a:spcAft>
              <a:buNone/>
              <a:defRPr/>
            </a:pPr>
            <a:r>
              <a:rPr lang="en-US" sz="2400" dirty="0" err="1" smtClean="0">
                <a:solidFill>
                  <a:srgbClr val="FFFFFF"/>
                </a:solidFill>
              </a:rPr>
              <a:t>Mauksch</a:t>
            </a:r>
            <a:r>
              <a:rPr lang="en-US" sz="2400" dirty="0" smtClean="0">
                <a:solidFill>
                  <a:srgbClr val="FFFFFF"/>
                </a:solidFill>
              </a:rPr>
              <a:t> </a:t>
            </a:r>
            <a:r>
              <a:rPr lang="en-US" sz="2400" dirty="0">
                <a:solidFill>
                  <a:srgbClr val="FFFFFF"/>
                </a:solidFill>
              </a:rPr>
              <a:t>LB, </a:t>
            </a:r>
            <a:r>
              <a:rPr lang="en-US" sz="2400" dirty="0" err="1">
                <a:solidFill>
                  <a:srgbClr val="FFFFFF"/>
                </a:solidFill>
              </a:rPr>
              <a:t>Hillenburg</a:t>
            </a:r>
            <a:r>
              <a:rPr lang="en-US" sz="2400" dirty="0">
                <a:solidFill>
                  <a:srgbClr val="FFFFFF"/>
                </a:solidFill>
              </a:rPr>
              <a:t> L, Robins L. The established focus protocol: training for collaborative agenda setting and time management in the medical interview. Families, Systems and Health 2001;19:147-57.</a:t>
            </a:r>
          </a:p>
          <a:p>
            <a:pPr marL="457200" indent="-457200" eaLnBrk="1" fontAlgn="auto" hangingPunct="1">
              <a:spcAft>
                <a:spcPts val="0"/>
              </a:spcAft>
              <a:buNone/>
              <a:defRPr/>
            </a:pPr>
            <a:r>
              <a:rPr lang="en-US" sz="2400" dirty="0" err="1">
                <a:solidFill>
                  <a:srgbClr val="FFFFFF"/>
                </a:solidFill>
              </a:rPr>
              <a:t>Mauksch</a:t>
            </a:r>
            <a:r>
              <a:rPr lang="en-US" sz="2400" dirty="0">
                <a:solidFill>
                  <a:srgbClr val="FFFFFF"/>
                </a:solidFill>
              </a:rPr>
              <a:t> L, Farber S, Greer HT. Design, Dissemination, and Evaluation of an Advanced Communication Elective at Seven U.S. Medical Schools. </a:t>
            </a:r>
            <a:r>
              <a:rPr lang="en-US" sz="2400" i="1" dirty="0" err="1">
                <a:solidFill>
                  <a:srgbClr val="FFFFFF"/>
                </a:solidFill>
              </a:rPr>
              <a:t>Acad</a:t>
            </a:r>
            <a:r>
              <a:rPr lang="en-US" sz="2400" i="1" dirty="0">
                <a:solidFill>
                  <a:srgbClr val="FFFFFF"/>
                </a:solidFill>
              </a:rPr>
              <a:t> Med. </a:t>
            </a:r>
            <a:r>
              <a:rPr lang="en-US" sz="2400" dirty="0">
                <a:solidFill>
                  <a:srgbClr val="FFFFFF"/>
                </a:solidFill>
              </a:rPr>
              <a:t>June 2013, 88(6) 843-851. </a:t>
            </a:r>
          </a:p>
          <a:p>
            <a:pPr marL="457200" indent="-457200" eaLnBrk="1" fontAlgn="auto" hangingPunct="1">
              <a:spcAft>
                <a:spcPts val="0"/>
              </a:spcAft>
              <a:buNone/>
              <a:defRPr/>
            </a:pPr>
            <a:r>
              <a:rPr lang="en-US" sz="2400" dirty="0" err="1">
                <a:solidFill>
                  <a:srgbClr val="FFFFFF"/>
                </a:solidFill>
              </a:rPr>
              <a:t>Mauksch</a:t>
            </a:r>
            <a:r>
              <a:rPr lang="en-US" sz="2400" dirty="0">
                <a:solidFill>
                  <a:srgbClr val="FFFFFF"/>
                </a:solidFill>
              </a:rPr>
              <a:t>, L., Safford, B.  Engaging Patients in Collaborative Care Plans, Family Practice Management, May-June 2013.</a:t>
            </a:r>
          </a:p>
        </p:txBody>
      </p:sp>
    </p:spTree>
    <p:extLst>
      <p:ext uri="{BB962C8B-B14F-4D97-AF65-F5344CB8AC3E}">
        <p14:creationId xmlns:p14="http://schemas.microsoft.com/office/powerpoint/2010/main" val="340537482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067" y="328613"/>
            <a:ext cx="8686800" cy="788987"/>
          </a:xfrm>
        </p:spPr>
        <p:txBody>
          <a:bodyPr>
            <a:normAutofit/>
          </a:bodyPr>
          <a:lstStyle/>
          <a:p>
            <a:r>
              <a:rPr lang="en-US" dirty="0" smtClean="0"/>
              <a:t>Communication Training Pointers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269900723"/>
              </p:ext>
            </p:extLst>
          </p:nvPr>
        </p:nvGraphicFramePr>
        <p:xfrm>
          <a:off x="682625" y="1384300"/>
          <a:ext cx="8241242" cy="48910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Footer Placeholder 3"/>
          <p:cNvSpPr>
            <a:spLocks noGrp="1"/>
          </p:cNvSpPr>
          <p:nvPr>
            <p:ph type="ftr" sz="quarter" idx="11"/>
          </p:nvPr>
        </p:nvSpPr>
        <p:spPr/>
        <p:txBody>
          <a:bodyPr/>
          <a:lstStyle/>
          <a:p>
            <a:pPr>
              <a:defRPr/>
            </a:pPr>
            <a:r>
              <a:rPr lang="en-US" smtClean="0"/>
              <a:t>Larry Mauksch, M.Ed University of Washington Department of Family Medicine</a:t>
            </a:r>
            <a:endParaRPr lang="en-US"/>
          </a:p>
        </p:txBody>
      </p:sp>
    </p:spTree>
    <p:extLst>
      <p:ext uri="{BB962C8B-B14F-4D97-AF65-F5344CB8AC3E}">
        <p14:creationId xmlns:p14="http://schemas.microsoft.com/office/powerpoint/2010/main" val="36877938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188259"/>
            <a:ext cx="7918450" cy="788894"/>
          </a:xfrm>
        </p:spPr>
        <p:txBody>
          <a:bodyPr>
            <a:normAutofit fontScale="90000"/>
          </a:bodyPr>
          <a:lstStyle/>
          <a:p>
            <a:r>
              <a:rPr lang="en-US" dirty="0" smtClean="0"/>
              <a:t>Miller’s Assessment Pyramid</a:t>
            </a:r>
            <a:br>
              <a:rPr lang="en-US" dirty="0" smtClean="0"/>
            </a:br>
            <a:endParaRPr lang="en-US" dirty="0"/>
          </a:p>
        </p:txBody>
      </p:sp>
      <p:graphicFrame>
        <p:nvGraphicFramePr>
          <p:cNvPr id="4" name="Content Placeholder 3"/>
          <p:cNvGraphicFramePr>
            <a:graphicFrameLocks noGrp="1"/>
          </p:cNvGraphicFramePr>
          <p:nvPr>
            <p:ph idx="1"/>
          </p:nvPr>
        </p:nvGraphicFramePr>
        <p:xfrm>
          <a:off x="241300" y="2298700"/>
          <a:ext cx="8737600" cy="4368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1946749" y="1796534"/>
            <a:ext cx="3206802" cy="430887"/>
          </a:xfrm>
          <a:prstGeom prst="rect">
            <a:avLst/>
          </a:prstGeom>
          <a:noFill/>
        </p:spPr>
        <p:txBody>
          <a:bodyPr wrap="none" rtlCol="0">
            <a:spAutoFit/>
          </a:bodyPr>
          <a:lstStyle/>
          <a:p>
            <a:r>
              <a:rPr lang="en-US" sz="2200" b="1" dirty="0" smtClean="0">
                <a:solidFill>
                  <a:schemeClr val="accent3">
                    <a:lumMod val="40000"/>
                    <a:lumOff val="60000"/>
                  </a:schemeClr>
                </a:solidFill>
              </a:rPr>
              <a:t>Impact on the patient</a:t>
            </a:r>
            <a:endParaRPr lang="en-US" sz="2200" b="1" dirty="0">
              <a:solidFill>
                <a:schemeClr val="accent3">
                  <a:lumMod val="40000"/>
                  <a:lumOff val="60000"/>
                </a:schemeClr>
              </a:solidFill>
            </a:endParaRPr>
          </a:p>
        </p:txBody>
      </p:sp>
      <p:sp>
        <p:nvSpPr>
          <p:cNvPr id="6" name="TextBox 5"/>
          <p:cNvSpPr txBox="1"/>
          <p:nvPr/>
        </p:nvSpPr>
        <p:spPr>
          <a:xfrm>
            <a:off x="228600" y="1066800"/>
            <a:ext cx="8737600" cy="646331"/>
          </a:xfrm>
          <a:prstGeom prst="rect">
            <a:avLst/>
          </a:prstGeom>
          <a:noFill/>
        </p:spPr>
        <p:txBody>
          <a:bodyPr wrap="square" rtlCol="0">
            <a:spAutoFit/>
          </a:bodyPr>
          <a:lstStyle/>
          <a:p>
            <a:pPr algn="ctr"/>
            <a:r>
              <a:rPr lang="en-US" sz="1200" dirty="0" smtClean="0"/>
              <a:t>Miller, G. E.  The assessment of clinical skills/competence/performance.</a:t>
            </a:r>
          </a:p>
          <a:p>
            <a:pPr algn="ctr"/>
            <a:r>
              <a:rPr lang="en-US" sz="1200" dirty="0" smtClean="0"/>
              <a:t> 1990  </a:t>
            </a:r>
            <a:r>
              <a:rPr lang="en-US" sz="1200" u="sng" dirty="0" err="1" smtClean="0"/>
              <a:t>Acad</a:t>
            </a:r>
            <a:r>
              <a:rPr lang="en-US" sz="1200" u="sng" dirty="0" smtClean="0"/>
              <a:t> Med</a:t>
            </a:r>
            <a:r>
              <a:rPr lang="en-US" sz="1200" dirty="0" smtClean="0"/>
              <a:t> </a:t>
            </a:r>
            <a:r>
              <a:rPr lang="en-US" sz="1200" b="1" dirty="0" smtClean="0"/>
              <a:t>65</a:t>
            </a:r>
            <a:r>
              <a:rPr lang="en-US" sz="1200" dirty="0" smtClean="0"/>
              <a:t>(9 </a:t>
            </a:r>
            <a:r>
              <a:rPr lang="en-US" sz="1200" dirty="0" err="1" smtClean="0"/>
              <a:t>Suppl</a:t>
            </a:r>
            <a:r>
              <a:rPr lang="en-US" sz="1200" dirty="0" smtClean="0"/>
              <a:t>): S63-7.  </a:t>
            </a:r>
          </a:p>
          <a:p>
            <a:pPr algn="ctr"/>
            <a:r>
              <a:rPr lang="en-US" sz="1200" dirty="0" smtClean="0"/>
              <a:t>Adapted from </a:t>
            </a:r>
            <a:r>
              <a:rPr lang="en-US" sz="1200" dirty="0" err="1" smtClean="0"/>
              <a:t>Holmboe</a:t>
            </a:r>
            <a:r>
              <a:rPr lang="en-US" sz="1200" dirty="0" smtClean="0"/>
              <a:t> and Hawkins. Evaluation of Clinical Competence, Mosby 2008</a:t>
            </a:r>
            <a:endParaRPr lang="en-US" sz="1200" dirty="0"/>
          </a:p>
        </p:txBody>
      </p:sp>
      <p:sp>
        <p:nvSpPr>
          <p:cNvPr id="7" name="Slide Number Placeholder 6"/>
          <p:cNvSpPr>
            <a:spLocks noGrp="1"/>
          </p:cNvSpPr>
          <p:nvPr>
            <p:ph type="sldNum" sz="quarter" idx="12"/>
          </p:nvPr>
        </p:nvSpPr>
        <p:spPr/>
        <p:txBody>
          <a:bodyPr/>
          <a:lstStyle/>
          <a:p>
            <a:fld id="{F1F921D5-C188-44FF-AE7A-33A5E900C158}" type="slidenum">
              <a:rPr lang="en-US" smtClean="0"/>
              <a:pPr/>
              <a:t>5</a:t>
            </a:fld>
            <a:endParaRPr lang="en-US"/>
          </a:p>
        </p:txBody>
      </p:sp>
    </p:spTree>
    <p:extLst>
      <p:ext uri="{BB962C8B-B14F-4D97-AF65-F5344CB8AC3E}">
        <p14:creationId xmlns:p14="http://schemas.microsoft.com/office/powerpoint/2010/main" val="312492362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4CE8ABC7-FF54-1F47-A18D-9AC036F4C5EA}"/>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BC511DB0-F38D-704D-A6B4-72FA4810C8E4}"/>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graphicEl>
                                              <a:dgm id="{3EFEECDF-81D6-8D4D-93ED-48A1F341A488}"/>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graphicEl>
                                              <a:dgm id="{957D0856-4C7D-9D4F-8DCD-72AC51943A0E}"/>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graphicEl>
                                              <a:dgm id="{27A9A8F6-CBD4-DD48-945B-E7381E3D75F3}"/>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graphicEl>
                                              <a:dgm id="{68EE0B50-5DD7-1048-8F85-D5570018F232}"/>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graphicEl>
                                              <a:dgm id="{0E8DCD34-AEC4-8549-AA5D-CE244A235090}"/>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graphicEl>
                                              <a:dgm id="{F8C21587-293E-164E-BDF1-CE70561B95DA}"/>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rev="1"/>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8174" y="381000"/>
            <a:ext cx="7918450" cy="788987"/>
          </a:xfrm>
        </p:spPr>
        <p:txBody>
          <a:bodyPr/>
          <a:lstStyle/>
          <a:p>
            <a:r>
              <a:rPr lang="en-US" dirty="0" smtClean="0">
                <a:solidFill>
                  <a:schemeClr val="tx1"/>
                </a:solidFill>
              </a:rPr>
              <a:t>Mastering a Skill Domain</a:t>
            </a:r>
            <a:endParaRPr lang="en-US" dirty="0">
              <a:solidFill>
                <a:schemeClr val="tx1"/>
              </a:solidFill>
            </a:endParaRPr>
          </a:p>
        </p:txBody>
      </p:sp>
      <p:graphicFrame>
        <p:nvGraphicFramePr>
          <p:cNvPr id="4" name="Content Placeholder 3"/>
          <p:cNvGraphicFramePr>
            <a:graphicFrameLocks noGrp="1"/>
          </p:cNvGraphicFramePr>
          <p:nvPr>
            <p:ph idx="1"/>
          </p:nvPr>
        </p:nvGraphicFramePr>
        <p:xfrm>
          <a:off x="215900" y="1169987"/>
          <a:ext cx="8762999" cy="54594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6433902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4" y="381000"/>
            <a:ext cx="7918450" cy="788987"/>
          </a:xfrm>
        </p:spPr>
        <p:txBody>
          <a:bodyPr/>
          <a:lstStyle/>
          <a:p>
            <a:r>
              <a:rPr lang="en-US" dirty="0" smtClean="0"/>
              <a:t>Observation Form Purpose and Training</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24552129"/>
              </p:ext>
            </p:extLst>
          </p:nvPr>
        </p:nvGraphicFramePr>
        <p:xfrm>
          <a:off x="0" y="1854200"/>
          <a:ext cx="9144000" cy="5003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254000"/>
            <a:ext cx="7918450" cy="788987"/>
          </a:xfrm>
        </p:spPr>
        <p:txBody>
          <a:bodyPr/>
          <a:lstStyle/>
          <a:p>
            <a:r>
              <a:rPr lang="en-US" dirty="0" smtClean="0"/>
              <a:t>PCOF Use</a:t>
            </a:r>
            <a:endParaRPr lang="en-US" dirty="0"/>
          </a:p>
        </p:txBody>
      </p:sp>
      <p:graphicFrame>
        <p:nvGraphicFramePr>
          <p:cNvPr id="6" name="Content Placeholder 5"/>
          <p:cNvGraphicFramePr>
            <a:graphicFrameLocks noGrp="1"/>
          </p:cNvGraphicFramePr>
          <p:nvPr>
            <p:ph idx="1"/>
          </p:nvPr>
        </p:nvGraphicFramePr>
        <p:xfrm>
          <a:off x="304800" y="1042987"/>
          <a:ext cx="8750300" cy="5384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p:cNvSpPr txBox="1"/>
          <p:nvPr/>
        </p:nvSpPr>
        <p:spPr>
          <a:xfrm>
            <a:off x="1905016" y="6427787"/>
            <a:ext cx="5549867" cy="276999"/>
          </a:xfrm>
          <a:prstGeom prst="rect">
            <a:avLst/>
          </a:prstGeom>
          <a:noFill/>
        </p:spPr>
        <p:txBody>
          <a:bodyPr wrap="none" rtlCol="0">
            <a:spAutoFit/>
          </a:bodyPr>
          <a:lstStyle/>
          <a:p>
            <a:r>
              <a:rPr lang="en-US" sz="1200" dirty="0" smtClean="0"/>
              <a:t>Larry </a:t>
            </a:r>
            <a:r>
              <a:rPr lang="en-US" sz="1200" dirty="0" err="1" smtClean="0"/>
              <a:t>Mauksch</a:t>
            </a:r>
            <a:r>
              <a:rPr lang="en-US" sz="1200" dirty="0" smtClean="0"/>
              <a:t>, </a:t>
            </a:r>
            <a:r>
              <a:rPr lang="en-US" sz="1200" dirty="0" err="1" smtClean="0"/>
              <a:t>M.Ed</a:t>
            </a:r>
            <a:r>
              <a:rPr lang="en-US" sz="1200" dirty="0" smtClean="0"/>
              <a:t> University of Washington Department of Family Medicine</a:t>
            </a:r>
          </a:p>
        </p:txBody>
      </p:sp>
    </p:spTree>
    <p:extLst>
      <p:ext uri="{BB962C8B-B14F-4D97-AF65-F5344CB8AC3E}">
        <p14:creationId xmlns:p14="http://schemas.microsoft.com/office/powerpoint/2010/main" val="5686670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607232924"/>
              </p:ext>
            </p:extLst>
          </p:nvPr>
        </p:nvGraphicFramePr>
        <p:xfrm>
          <a:off x="612775" y="1507068"/>
          <a:ext cx="8074025" cy="46190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Footer Placeholder 3"/>
          <p:cNvSpPr>
            <a:spLocks noGrp="1"/>
          </p:cNvSpPr>
          <p:nvPr>
            <p:ph type="ftr" sz="quarter" idx="11"/>
          </p:nvPr>
        </p:nvSpPr>
        <p:spPr/>
        <p:txBody>
          <a:bodyPr/>
          <a:lstStyle/>
          <a:p>
            <a:pPr>
              <a:defRPr/>
            </a:pPr>
            <a:r>
              <a:rPr lang="en-US" smtClean="0"/>
              <a:t>Larry Mauksch, M.Ed University of Washington Department of Family Medicine</a:t>
            </a:r>
            <a:endParaRPr lang="en-US"/>
          </a:p>
        </p:txBody>
      </p:sp>
    </p:spTree>
    <p:extLst>
      <p:ext uri="{BB962C8B-B14F-4D97-AF65-F5344CB8AC3E}">
        <p14:creationId xmlns:p14="http://schemas.microsoft.com/office/powerpoint/2010/main" val="312548680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Twilight">
  <a:themeElements>
    <a:clrScheme name="Twilight">
      <a:dk1>
        <a:sysClr val="windowText" lastClr="000000"/>
      </a:dk1>
      <a:lt1>
        <a:sysClr val="window" lastClr="FFFFFF"/>
      </a:lt1>
      <a:dk2>
        <a:srgbClr val="54638C"/>
      </a:dk2>
      <a:lt2>
        <a:srgbClr val="8D9AB3"/>
      </a:lt2>
      <a:accent1>
        <a:srgbClr val="FFAF03"/>
      </a:accent1>
      <a:accent2>
        <a:srgbClr val="FDE689"/>
      </a:accent2>
      <a:accent3>
        <a:srgbClr val="9E82E7"/>
      </a:accent3>
      <a:accent4>
        <a:srgbClr val="9735BB"/>
      </a:accent4>
      <a:accent5>
        <a:srgbClr val="BF2B2B"/>
      </a:accent5>
      <a:accent6>
        <a:srgbClr val="ED7307"/>
      </a:accent6>
      <a:hlink>
        <a:srgbClr val="FFAF03"/>
      </a:hlink>
      <a:folHlink>
        <a:srgbClr val="FDE689"/>
      </a:folHlink>
    </a:clrScheme>
    <a:fontScheme name="Twilight">
      <a:majorFont>
        <a:latin typeface="Century Gothic"/>
        <a:ea typeface=""/>
        <a:cs typeface=""/>
        <a:font script="Jpan" typeface="ＭＳ Ｐゴシック"/>
      </a:majorFont>
      <a:minorFont>
        <a:latin typeface="Century Gothic"/>
        <a:ea typeface=""/>
        <a:cs typeface=""/>
        <a:font script="Jpan" typeface="ＭＳ Ｐゴシック"/>
      </a:minorFont>
    </a:fontScheme>
    <a:fmtScheme name="Twilight">
      <a:fillStyleLst>
        <a:solidFill>
          <a:schemeClr val="phClr"/>
        </a:solidFill>
        <a:gradFill rotWithShape="1">
          <a:gsLst>
            <a:gs pos="0">
              <a:schemeClr val="phClr">
                <a:tint val="100000"/>
                <a:shade val="60000"/>
                <a:satMod val="130000"/>
              </a:schemeClr>
            </a:gs>
            <a:gs pos="100000">
              <a:schemeClr val="phClr">
                <a:tint val="100000"/>
                <a:shade val="94000"/>
                <a:satMod val="135000"/>
              </a:schemeClr>
            </a:gs>
          </a:gsLst>
          <a:path path="circle">
            <a:fillToRect l="100000" t="100000" r="100000" b="100000"/>
          </a:path>
        </a:gradFill>
        <a:gradFill rotWithShape="1">
          <a:gsLst>
            <a:gs pos="0">
              <a:schemeClr val="phClr">
                <a:shade val="60000"/>
                <a:satMod val="130000"/>
              </a:schemeClr>
            </a:gs>
            <a:gs pos="100000">
              <a:schemeClr val="phClr">
                <a:shade val="94000"/>
                <a:satMod val="135000"/>
              </a:schemeClr>
            </a:gs>
          </a:gsLst>
          <a:lin ang="16200000" scaled="0"/>
        </a:gradFill>
      </a:fillStyleLst>
      <a:lnStyleLst>
        <a:ln w="19050" cap="flat" cmpd="sng" algn="ctr">
          <a:solidFill>
            <a:schemeClr val="phClr">
              <a:shade val="95000"/>
              <a:satMod val="105000"/>
            </a:schemeClr>
          </a:solidFill>
          <a:prstDash val="solid"/>
        </a:ln>
        <a:ln w="19050" cap="flat" cmpd="sng" algn="ctr">
          <a:solidFill>
            <a:schemeClr val="phClr"/>
          </a:solidFill>
          <a:prstDash val="solid"/>
        </a:ln>
        <a:ln w="47625" cap="flat" cmpd="sng" algn="ctr">
          <a:solidFill>
            <a:schemeClr val="phClr"/>
          </a:solidFill>
          <a:prstDash val="solid"/>
        </a:ln>
      </a:lnStyleLst>
      <a:effectStyleLst>
        <a:effectStyle>
          <a:effectLst/>
        </a:effectStyle>
        <a:effectStyle>
          <a:effectLst>
            <a:innerShdw blurRad="38100" dist="12700" dir="5400000">
              <a:srgbClr val="FFFFFF">
                <a:alpha val="75000"/>
              </a:srgbClr>
            </a:innerShdw>
            <a:outerShdw blurRad="88900" dist="50800" dir="5400000" sx="102000" sy="102000" algn="tr" rotWithShape="0">
              <a:srgbClr val="808080">
                <a:alpha val="50000"/>
              </a:srgbClr>
            </a:outerShdw>
          </a:effectLst>
        </a:effectStyle>
        <a:effectStyle>
          <a:effectLst>
            <a:outerShdw blurRad="317500" dist="762000" dir="5400000" sy="45000" rotWithShape="0">
              <a:srgbClr val="000000">
                <a:alpha val="35000"/>
              </a:srgbClr>
            </a:outerShdw>
          </a:effectLst>
          <a:scene3d>
            <a:camera prst="orthographicFront">
              <a:rot lat="0" lon="0" rev="0"/>
            </a:camera>
            <a:lightRig rig="balanced" dir="tl"/>
          </a:scene3d>
          <a:sp3d extrusionH="12700" prstMaterial="softEdge">
            <a:bevelT w="38100" h="12700"/>
          </a:sp3d>
        </a:effectStyle>
      </a:effectStyleLst>
      <a:bgFillStyleLst>
        <a:solidFill>
          <a:schemeClr val="phClr"/>
        </a:solidFill>
        <a:blipFill rotWithShape="1">
          <a:blip xmlns:r="http://schemas.openxmlformats.org/officeDocument/2006/relationships" r:embed="rId1">
            <a:duotone>
              <a:schemeClr val="phClr">
                <a:shade val="10000"/>
                <a:satMod val="200000"/>
              </a:schemeClr>
              <a:schemeClr val="phClr">
                <a:tint val="30000"/>
                <a:satMod val="300000"/>
              </a:schemeClr>
            </a:duotone>
          </a:blip>
          <a:stretch/>
        </a:blipFill>
        <a:blipFill rotWithShape="1">
          <a:blip xmlns:r="http://schemas.openxmlformats.org/officeDocument/2006/relationships" r:embed="rId2">
            <a:duotone>
              <a:schemeClr val="phClr">
                <a:shade val="20000"/>
                <a:satMod val="200000"/>
              </a:schemeClr>
              <a:schemeClr val="phClr">
                <a:tint val="50000"/>
                <a:satMod val="15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Twilight.thmx</Template>
  <TotalTime>13003</TotalTime>
  <Words>3175</Words>
  <Application>Microsoft Macintosh PowerPoint</Application>
  <PresentationFormat>On-screen Show (4:3)</PresentationFormat>
  <Paragraphs>409</Paragraphs>
  <Slides>35</Slides>
  <Notes>34</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Twilight</vt:lpstr>
      <vt:lpstr>Strategies and Tools to Teach Patient Centered Interactions: Blending Efficiency and Quality   </vt:lpstr>
      <vt:lpstr>Disclosures</vt:lpstr>
      <vt:lpstr>Objectives</vt:lpstr>
      <vt:lpstr>Communication Training Pointers</vt:lpstr>
      <vt:lpstr>Miller’s Assessment Pyramid </vt:lpstr>
      <vt:lpstr>Mastering a Skill Domain</vt:lpstr>
      <vt:lpstr>Observation Form Purpose and Training</vt:lpstr>
      <vt:lpstr>PCOF Use</vt:lpstr>
      <vt:lpstr>Discuss</vt:lpstr>
      <vt:lpstr>It is more about you than the tool van der Vleuten et al The assessment of professional competence: building blocks for theory development. Best Pract Res Clin Obstet Gynaecol. Dec 2010;24(6):703-719</vt:lpstr>
      <vt:lpstr>Language Structures Thought and Behavior</vt:lpstr>
      <vt:lpstr>Relationship Communication and Efficiency: Creating a Clinical Model from a Lit Review Mauksch et al, 2008, Arch of Intern Med, 168 (13) 1387-1395 </vt:lpstr>
      <vt:lpstr>EEE:  Polite Interruption Mauksch. Questioning a Taboo…, JAMA. 2017 March 14th  </vt:lpstr>
      <vt:lpstr>Interruption: Important cue</vt:lpstr>
      <vt:lpstr>EEE:  Polite Interruption Mauksch. Questioning a Taboo…, JAMA. 2017 March 14th </vt:lpstr>
      <vt:lpstr>Relationship Communication and Efficiency Mauksch et al, July 14 2008, Arch of Intern Med </vt:lpstr>
      <vt:lpstr>Visit Organization</vt:lpstr>
      <vt:lpstr>Upfront Collaborative Agenda Setting Brock, Mauksch, et al. JGIM, Nov, 2011; Mauksch et al, Fam, Syst, Health, 2001</vt:lpstr>
      <vt:lpstr>Agenda Creation</vt:lpstr>
      <vt:lpstr>Diving or Agenda Setting</vt:lpstr>
      <vt:lpstr>Agenda Setting  Missteps and corrections</vt:lpstr>
      <vt:lpstr>Relationship Communication and Efficiency Mauksch et al, July 14 2008, Arch of Intern Med </vt:lpstr>
      <vt:lpstr>Explore the Patient Perspective When:</vt:lpstr>
      <vt:lpstr>Exploring Patient Perspective:  Core Skills and attitudes </vt:lpstr>
      <vt:lpstr>Empathy</vt:lpstr>
      <vt:lpstr>Relationship Communication and Efficiency Mauksch et al, July 14 2008, Arch of Intern Med </vt:lpstr>
      <vt:lpstr>Co-creating a Plan</vt:lpstr>
      <vt:lpstr>Closing the visit</vt:lpstr>
      <vt:lpstr>Consider These Strategies </vt:lpstr>
      <vt:lpstr>Direct Observation:  Methods, Time Demand, Pros and Cons  Keen et al ICAP paper PEC 2015 Table 4</vt:lpstr>
      <vt:lpstr>Common and Better Video:  Faculty development primer</vt:lpstr>
      <vt:lpstr>Links to Online Training</vt:lpstr>
      <vt:lpstr>Communication Training Pointers</vt:lpstr>
      <vt:lpstr>Bibliography</vt:lpstr>
      <vt:lpstr>Bibliography Continued</vt:lpstr>
    </vt:vector>
  </TitlesOfParts>
  <Company>UW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University of Washington</dc:creator>
  <cp:lastModifiedBy>University of Washington</cp:lastModifiedBy>
  <cp:revision>410</cp:revision>
  <dcterms:created xsi:type="dcterms:W3CDTF">2013-11-08T17:31:12Z</dcterms:created>
  <dcterms:modified xsi:type="dcterms:W3CDTF">2018-05-04T14:05:20Z</dcterms:modified>
</cp:coreProperties>
</file>