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0" r:id="rId1"/>
  </p:sldMasterIdLst>
  <p:notesMasterIdLst>
    <p:notesMasterId r:id="rId3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Lst>
  <p:sldSz cx="12188825" cy="6858000"/>
  <p:notesSz cx="6858000" cy="9144000"/>
  <p:embeddedFontLst>
    <p:embeddedFont>
      <p:font typeface="Garamond" panose="02020404030301010803" pitchFamily="18" charset="0"/>
      <p:regular r:id="rId36"/>
      <p:bold r:id="rId37"/>
      <p:italic r:id="rId38"/>
      <p:boldItalic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ason Kroening-Roche" initials="" lastIdx="3" clrIdx="0"/>
  <p:cmAuthor id="1" name="Elise Duggan"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0A6F3EFD-A917-4532-B6BA-69032C7D09FE}">
  <a:tblStyle styleId="{0A6F3EFD-A917-4532-B6BA-69032C7D09FE}" styleName="Table_0">
    <a:wholeTbl>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2" d="100"/>
          <a:sy n="82" d="100"/>
        </p:scale>
        <p:origin x="691"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commentAuthors" Target="commentAuthors.xml"/><Relationship Id="rId45"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spcAft>
                <a:spcPts val="0"/>
              </a:spcAft>
              <a:buNone/>
              <a:defRPr sz="12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spcAft>
                <a:spcPts val="0"/>
              </a:spcAft>
              <a:buNone/>
              <a:defRPr sz="12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 name="Shape 5"/>
          <p:cNvSpPr>
            <a:spLocks noGrp="1" noRot="1" noChangeAspect="1"/>
          </p:cNvSpPr>
          <p:nvPr>
            <p:ph type="sldImg" idx="3"/>
          </p:nvPr>
        </p:nvSpPr>
        <p:spPr>
          <a:xfrm>
            <a:off x="382587"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360"/>
              </a:spcBef>
              <a:spcAft>
                <a:spcPts val="0"/>
              </a:spcAft>
              <a:buChar char="●"/>
              <a:defRPr sz="1200" b="0" i="0" u="none" strike="noStrike" cap="none">
                <a:solidFill>
                  <a:schemeClr val="dk1"/>
                </a:solidFill>
                <a:latin typeface="Arial"/>
                <a:ea typeface="Arial"/>
                <a:cs typeface="Arial"/>
                <a:sym typeface="Arial"/>
              </a:defRPr>
            </a:lvl1pPr>
            <a:lvl2pPr marL="457200" marR="0" lvl="1" indent="0" algn="l" rtl="0">
              <a:spcBef>
                <a:spcPts val="360"/>
              </a:spcBef>
              <a:spcAft>
                <a:spcPts val="0"/>
              </a:spcAft>
              <a:buChar char="○"/>
              <a:defRPr sz="1200" b="0" i="0" u="none" strike="noStrike" cap="none">
                <a:solidFill>
                  <a:schemeClr val="dk1"/>
                </a:solidFill>
                <a:latin typeface="Arial"/>
                <a:ea typeface="Arial"/>
                <a:cs typeface="Arial"/>
                <a:sym typeface="Arial"/>
              </a:defRPr>
            </a:lvl2pPr>
            <a:lvl3pPr marL="914400" marR="0" lvl="2" indent="0" algn="l" rtl="0">
              <a:spcBef>
                <a:spcPts val="360"/>
              </a:spcBef>
              <a:spcAft>
                <a:spcPts val="0"/>
              </a:spcAft>
              <a:buChar char="■"/>
              <a:defRPr sz="1200" b="0" i="0" u="none" strike="noStrike" cap="none">
                <a:solidFill>
                  <a:schemeClr val="dk1"/>
                </a:solidFill>
                <a:latin typeface="Arial"/>
                <a:ea typeface="Arial"/>
                <a:cs typeface="Arial"/>
                <a:sym typeface="Arial"/>
              </a:defRPr>
            </a:lvl3pPr>
            <a:lvl4pPr marL="1371600" marR="0" lvl="3" indent="0" algn="l" rtl="0">
              <a:spcBef>
                <a:spcPts val="360"/>
              </a:spcBef>
              <a:spcAft>
                <a:spcPts val="0"/>
              </a:spcAft>
              <a:buChar char="●"/>
              <a:defRPr sz="1200" b="0" i="0" u="none" strike="noStrike" cap="none">
                <a:solidFill>
                  <a:schemeClr val="dk1"/>
                </a:solidFill>
                <a:latin typeface="Arial"/>
                <a:ea typeface="Arial"/>
                <a:cs typeface="Arial"/>
                <a:sym typeface="Arial"/>
              </a:defRPr>
            </a:lvl4pPr>
            <a:lvl5pPr marL="1828800" marR="0" lvl="4" indent="0" algn="l" rtl="0">
              <a:spcBef>
                <a:spcPts val="360"/>
              </a:spcBef>
              <a:spcAft>
                <a:spcPts val="0"/>
              </a:spcAft>
              <a:buChar char="○"/>
              <a:defRPr sz="1200" b="0" i="0" u="none" strike="noStrike" cap="none">
                <a:solidFill>
                  <a:schemeClr val="dk1"/>
                </a:solidFill>
                <a:latin typeface="Arial"/>
                <a:ea typeface="Arial"/>
                <a:cs typeface="Arial"/>
                <a:sym typeface="Arial"/>
              </a:defRPr>
            </a:lvl5pPr>
            <a:lvl6pPr marL="2286000" marR="0" lvl="5" indent="0" algn="l" rtl="0">
              <a:spcBef>
                <a:spcPts val="0"/>
              </a:spcBef>
              <a:buChar char="■"/>
              <a:defRPr sz="1200" b="0" i="0" u="none" strike="noStrike" cap="none">
                <a:solidFill>
                  <a:schemeClr val="dk1"/>
                </a:solidFill>
                <a:latin typeface="Calibri"/>
                <a:ea typeface="Calibri"/>
                <a:cs typeface="Calibri"/>
                <a:sym typeface="Calibri"/>
              </a:defRPr>
            </a:lvl6pPr>
            <a:lvl7pPr marL="2743200" marR="0" lvl="6" indent="0" algn="l" rtl="0">
              <a:spcBef>
                <a:spcPts val="0"/>
              </a:spcBef>
              <a:buChar char="●"/>
              <a:defRPr sz="1200" b="0" i="0" u="none" strike="noStrike" cap="none">
                <a:solidFill>
                  <a:schemeClr val="dk1"/>
                </a:solidFill>
                <a:latin typeface="Calibri"/>
                <a:ea typeface="Calibri"/>
                <a:cs typeface="Calibri"/>
                <a:sym typeface="Calibri"/>
              </a:defRPr>
            </a:lvl7pPr>
            <a:lvl8pPr marL="3200400" marR="0" lvl="7" indent="0" algn="l" rtl="0">
              <a:spcBef>
                <a:spcPts val="0"/>
              </a:spcBef>
              <a:buChar char="○"/>
              <a:defRPr sz="1200" b="0" i="0" u="none" strike="noStrike" cap="none">
                <a:solidFill>
                  <a:schemeClr val="dk1"/>
                </a:solidFill>
                <a:latin typeface="Calibri"/>
                <a:ea typeface="Calibri"/>
                <a:cs typeface="Calibri"/>
                <a:sym typeface="Calibri"/>
              </a:defRPr>
            </a:lvl8pPr>
            <a:lvl9pPr marL="3657600" marR="0" lvl="8" indent="0" algn="l" rtl="0">
              <a:spcBef>
                <a:spcPts val="0"/>
              </a:spcBef>
              <a:buChar char="■"/>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spcAft>
                <a:spcPts val="0"/>
              </a:spcAft>
              <a:buNone/>
              <a:defRPr sz="12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Shape 6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Arial"/>
                <a:ea typeface="Arial"/>
                <a:cs typeface="Arial"/>
                <a:sym typeface="Arial"/>
              </a:rPr>
              <a:t>1</a:t>
            </a:fld>
            <a:endParaRPr lang="en-US" sz="1200" b="0" i="0" u="none" strike="noStrike" cap="none">
              <a:solidFill>
                <a:schemeClr val="dk1"/>
              </a:solidFill>
              <a:latin typeface="Arial"/>
              <a:ea typeface="Arial"/>
              <a:cs typeface="Arial"/>
              <a:sym typeface="Arial"/>
            </a:endParaRPr>
          </a:p>
        </p:txBody>
      </p:sp>
      <p:sp>
        <p:nvSpPr>
          <p:cNvPr id="66" name="Shape 66"/>
          <p:cNvSpPr>
            <a:spLocks noGrp="1" noRot="1" noChangeAspect="1"/>
          </p:cNvSpPr>
          <p:nvPr>
            <p:ph type="sldImg" idx="2"/>
          </p:nvPr>
        </p:nvSpPr>
        <p:spPr>
          <a:xfrm>
            <a:off x="382587"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7" name="Shape 6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2" name="Shape 16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
        <p:nvSpPr>
          <p:cNvPr id="163" name="Shape 163"/>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Shape 171"/>
          <p:cNvSpPr>
            <a:spLocks noGrp="1" noRot="1" noChangeAspect="1"/>
          </p:cNvSpPr>
          <p:nvPr>
            <p:ph type="sldImg" idx="2"/>
          </p:nvPr>
        </p:nvSpPr>
        <p:spPr>
          <a:xfrm>
            <a:off x="382587" y="685800"/>
            <a:ext cx="60927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2" name="Shape 17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
        <p:nvSpPr>
          <p:cNvPr id="173" name="Shape 173"/>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Shape 181"/>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2" name="Shape 18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lang="en-US" dirty="0"/>
          </a:p>
        </p:txBody>
      </p:sp>
      <p:sp>
        <p:nvSpPr>
          <p:cNvPr id="183" name="Shape 183"/>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Shape 190"/>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1" name="Shape 19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lang="en-US" dirty="0"/>
          </a:p>
        </p:txBody>
      </p:sp>
      <p:sp>
        <p:nvSpPr>
          <p:cNvPr id="192" name="Shape 192"/>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Shape 199"/>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0" name="Shape 20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lang="en-US" dirty="0"/>
          </a:p>
        </p:txBody>
      </p:sp>
      <p:sp>
        <p:nvSpPr>
          <p:cNvPr id="201" name="Shape 201"/>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9" name="Shape 20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158750" lvl="0" indent="0" rtl="0">
              <a:lnSpc>
                <a:spcPct val="115000"/>
              </a:lnSpc>
              <a:spcBef>
                <a:spcPts val="0"/>
              </a:spcBef>
              <a:buClr>
                <a:schemeClr val="dk1"/>
              </a:buClr>
              <a:buSzPct val="100000"/>
              <a:buNone/>
            </a:pPr>
            <a:endParaRPr lang="en-US" sz="1100" dirty="0"/>
          </a:p>
        </p:txBody>
      </p:sp>
      <p:sp>
        <p:nvSpPr>
          <p:cNvPr id="210" name="Shape 210"/>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Shape 217"/>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8" name="Shape 21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lang="en-US" dirty="0"/>
          </a:p>
        </p:txBody>
      </p:sp>
      <p:sp>
        <p:nvSpPr>
          <p:cNvPr id="219" name="Shape 219"/>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Shape 226"/>
          <p:cNvSpPr>
            <a:spLocks noGrp="1" noRot="1" noChangeAspect="1"/>
          </p:cNvSpPr>
          <p:nvPr>
            <p:ph type="sldImg" idx="2"/>
          </p:nvPr>
        </p:nvSpPr>
        <p:spPr>
          <a:xfrm>
            <a:off x="382587" y="685800"/>
            <a:ext cx="60927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7" name="Shape 22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
        <p:nvSpPr>
          <p:cNvPr id="228" name="Shape 228"/>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Shape 237"/>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8" name="Shape 23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dirty="0"/>
          </a:p>
        </p:txBody>
      </p:sp>
      <p:sp>
        <p:nvSpPr>
          <p:cNvPr id="239" name="Shape 239"/>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rtl="0">
              <a:spcBef>
                <a:spcPts val="0"/>
              </a:spcBef>
              <a:buClr>
                <a:srgbClr val="000000"/>
              </a:buClr>
              <a:buSzPct val="25000"/>
              <a:buFont typeface="Arial"/>
              <a:buNone/>
            </a:pPr>
            <a:fld id="{00000000-1234-1234-1234-123412341234}" type="slidenum">
              <a:rPr lang="en-US"/>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Shape 254"/>
          <p:cNvSpPr>
            <a:spLocks noGrp="1" noRot="1" noChangeAspect="1"/>
          </p:cNvSpPr>
          <p:nvPr>
            <p:ph type="sldImg" idx="2"/>
          </p:nvPr>
        </p:nvSpPr>
        <p:spPr>
          <a:xfrm>
            <a:off x="382587" y="685800"/>
            <a:ext cx="60927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5" name="Shape 25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
        <p:nvSpPr>
          <p:cNvPr id="256" name="Shape 256"/>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Shape 72"/>
          <p:cNvSpPr>
            <a:spLocks noGrp="1" noRot="1" noChangeAspect="1"/>
          </p:cNvSpPr>
          <p:nvPr>
            <p:ph type="sldImg" idx="2"/>
          </p:nvPr>
        </p:nvSpPr>
        <p:spPr>
          <a:xfrm>
            <a:off x="382587" y="685800"/>
            <a:ext cx="60927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3" name="Shape 7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
        <p:nvSpPr>
          <p:cNvPr id="74" name="Shape 74"/>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Shape 265"/>
          <p:cNvSpPr>
            <a:spLocks noGrp="1" noRot="1" noChangeAspect="1"/>
          </p:cNvSpPr>
          <p:nvPr>
            <p:ph type="sldImg" idx="2"/>
          </p:nvPr>
        </p:nvSpPr>
        <p:spPr>
          <a:xfrm>
            <a:off x="382587" y="685800"/>
            <a:ext cx="60927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6" name="Shape 26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
        <p:nvSpPr>
          <p:cNvPr id="267" name="Shape 267"/>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Shape 273"/>
          <p:cNvSpPr>
            <a:spLocks noGrp="1" noRot="1" noChangeAspect="1"/>
          </p:cNvSpPr>
          <p:nvPr>
            <p:ph type="sldImg" idx="2"/>
          </p:nvPr>
        </p:nvSpPr>
        <p:spPr>
          <a:xfrm>
            <a:off x="382587" y="685800"/>
            <a:ext cx="60927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4" name="Shape 27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275" name="Shape 275"/>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rtl="0">
              <a:spcBef>
                <a:spcPts val="0"/>
              </a:spcBef>
              <a:buClr>
                <a:srgbClr val="000000"/>
              </a:buClr>
              <a:buSzPct val="25000"/>
              <a:buFont typeface="Arial"/>
              <a:buNone/>
            </a:pPr>
            <a:fld id="{00000000-1234-1234-1234-123412341234}" type="slidenum">
              <a:rPr lang="en-US"/>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Shape 282"/>
          <p:cNvSpPr>
            <a:spLocks noGrp="1" noRot="1" noChangeAspect="1"/>
          </p:cNvSpPr>
          <p:nvPr>
            <p:ph type="sldImg" idx="2"/>
          </p:nvPr>
        </p:nvSpPr>
        <p:spPr>
          <a:xfrm>
            <a:off x="382587" y="685800"/>
            <a:ext cx="60927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3" name="Shape 28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
        <p:nvSpPr>
          <p:cNvPr id="284" name="Shape 284"/>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Shape 290"/>
          <p:cNvSpPr>
            <a:spLocks noGrp="1" noRot="1" noChangeAspect="1"/>
          </p:cNvSpPr>
          <p:nvPr>
            <p:ph type="sldImg" idx="2"/>
          </p:nvPr>
        </p:nvSpPr>
        <p:spPr>
          <a:xfrm>
            <a:off x="382587" y="685800"/>
            <a:ext cx="60927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1" name="Shape 29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Clr>
                <a:schemeClr val="dk1"/>
              </a:buClr>
              <a:buSzPct val="100000"/>
              <a:buFont typeface="Arial"/>
              <a:buNone/>
            </a:pPr>
            <a:r>
              <a:rPr lang="en-US" sz="1100" dirty="0"/>
              <a:t>“Google classroom made it possible for us to interact with our lectures even when we were not in a physical class setting. It also made it possible to have an idea what other groups have being learning in the rotation rounds despite not being in that group just by going through what is being posted by the teachers and students of other groups. It made the submissions of various of assignments easy. And lastly google classroom made sharing of various lectures slides, medical journals, physical exam videos and various medical research way easy.” - student quote</a:t>
            </a:r>
          </a:p>
        </p:txBody>
      </p:sp>
      <p:sp>
        <p:nvSpPr>
          <p:cNvPr id="292" name="Shape 292"/>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rtl="0">
              <a:spcBef>
                <a:spcPts val="0"/>
              </a:spcBef>
              <a:buClr>
                <a:srgbClr val="000000"/>
              </a:buClr>
              <a:buSzPct val="25000"/>
              <a:buFont typeface="Arial"/>
              <a:buNone/>
            </a:pPr>
            <a:fld id="{00000000-1234-1234-1234-123412341234}" type="slidenum">
              <a:rPr lang="en-US"/>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Shape 299"/>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0" name="Shape 30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dirty="0"/>
          </a:p>
        </p:txBody>
      </p:sp>
      <p:sp>
        <p:nvSpPr>
          <p:cNvPr id="301" name="Shape 301"/>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Shape 307"/>
          <p:cNvSpPr>
            <a:spLocks noGrp="1" noRot="1" noChangeAspect="1"/>
          </p:cNvSpPr>
          <p:nvPr>
            <p:ph type="sldImg" idx="2"/>
          </p:nvPr>
        </p:nvSpPr>
        <p:spPr>
          <a:xfrm>
            <a:off x="382587" y="685800"/>
            <a:ext cx="60927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8" name="Shape 30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309" name="Shape 309"/>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rtl="0">
              <a:spcBef>
                <a:spcPts val="0"/>
              </a:spcBef>
              <a:buClr>
                <a:srgbClr val="000000"/>
              </a:buClr>
              <a:buSzPct val="25000"/>
              <a:buFont typeface="Arial"/>
              <a:buNone/>
            </a:pPr>
            <a:fld id="{00000000-1234-1234-1234-123412341234}" type="slidenum">
              <a:rPr lang="en-US"/>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Shape 315"/>
          <p:cNvSpPr>
            <a:spLocks noGrp="1" noRot="1" noChangeAspect="1"/>
          </p:cNvSpPr>
          <p:nvPr>
            <p:ph type="sldImg" idx="2"/>
          </p:nvPr>
        </p:nvSpPr>
        <p:spPr>
          <a:xfrm>
            <a:off x="382587" y="685800"/>
            <a:ext cx="60927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6" name="Shape 31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317" name="Shape 317"/>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rtl="0">
              <a:spcBef>
                <a:spcPts val="0"/>
              </a:spcBef>
              <a:buClr>
                <a:srgbClr val="000000"/>
              </a:buClr>
              <a:buSzPct val="25000"/>
              <a:buFont typeface="Arial"/>
              <a:buNone/>
            </a:pPr>
            <a:fld id="{00000000-1234-1234-1234-123412341234}" type="slidenum">
              <a:rPr lang="en-US"/>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Shape 323"/>
          <p:cNvSpPr>
            <a:spLocks noGrp="1" noRot="1" noChangeAspect="1"/>
          </p:cNvSpPr>
          <p:nvPr>
            <p:ph type="sldImg" idx="2"/>
          </p:nvPr>
        </p:nvSpPr>
        <p:spPr>
          <a:xfrm>
            <a:off x="382587" y="685800"/>
            <a:ext cx="60927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4" name="Shape 32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
        <p:nvSpPr>
          <p:cNvPr id="325" name="Shape 325"/>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Shape 332"/>
          <p:cNvSpPr>
            <a:spLocks noGrp="1" noRot="1" noChangeAspect="1"/>
          </p:cNvSpPr>
          <p:nvPr>
            <p:ph type="sldImg" idx="2"/>
          </p:nvPr>
        </p:nvSpPr>
        <p:spPr>
          <a:xfrm>
            <a:off x="382587" y="685800"/>
            <a:ext cx="60927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3" name="Shape 33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
        <p:nvSpPr>
          <p:cNvPr id="334" name="Shape 334"/>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Shape 343"/>
          <p:cNvSpPr>
            <a:spLocks noGrp="1" noRot="1" noChangeAspect="1"/>
          </p:cNvSpPr>
          <p:nvPr>
            <p:ph type="sldImg" idx="2"/>
          </p:nvPr>
        </p:nvSpPr>
        <p:spPr>
          <a:xfrm>
            <a:off x="382587" y="685800"/>
            <a:ext cx="60927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4" name="Shape 34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
        <p:nvSpPr>
          <p:cNvPr id="345" name="Shape 345"/>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Shape 80"/>
          <p:cNvSpPr>
            <a:spLocks noGrp="1" noRot="1" noChangeAspect="1"/>
          </p:cNvSpPr>
          <p:nvPr>
            <p:ph type="sldImg" idx="2"/>
          </p:nvPr>
        </p:nvSpPr>
        <p:spPr>
          <a:xfrm>
            <a:off x="382587" y="685800"/>
            <a:ext cx="60927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1" name="Shape 8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82" name="Shape 82"/>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rtl="0">
              <a:spcBef>
                <a:spcPts val="0"/>
              </a:spcBef>
              <a:buClr>
                <a:srgbClr val="000000"/>
              </a:buClr>
              <a:buSzPct val="25000"/>
              <a:buFont typeface="Arial"/>
              <a:buNone/>
            </a:pPr>
            <a:fld id="{00000000-1234-1234-1234-123412341234}" type="slidenum">
              <a:rPr lang="en-US"/>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Shape 352"/>
          <p:cNvSpPr>
            <a:spLocks noGrp="1" noRot="1" noChangeAspect="1"/>
          </p:cNvSpPr>
          <p:nvPr>
            <p:ph type="sldImg" idx="2"/>
          </p:nvPr>
        </p:nvSpPr>
        <p:spPr>
          <a:xfrm>
            <a:off x="382587" y="685800"/>
            <a:ext cx="60927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3" name="Shape 35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
        <p:nvSpPr>
          <p:cNvPr id="354" name="Shape 354"/>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Shape 361"/>
          <p:cNvSpPr>
            <a:spLocks noGrp="1" noRot="1" noChangeAspect="1"/>
          </p:cNvSpPr>
          <p:nvPr>
            <p:ph type="sldImg" idx="2"/>
          </p:nvPr>
        </p:nvSpPr>
        <p:spPr>
          <a:xfrm>
            <a:off x="382587" y="685800"/>
            <a:ext cx="60927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2" name="Shape 36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
        <p:nvSpPr>
          <p:cNvPr id="363" name="Shape 363"/>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Shape 369"/>
          <p:cNvSpPr>
            <a:spLocks noGrp="1" noRot="1" noChangeAspect="1"/>
          </p:cNvSpPr>
          <p:nvPr>
            <p:ph type="sldImg" idx="2"/>
          </p:nvPr>
        </p:nvSpPr>
        <p:spPr>
          <a:xfrm>
            <a:off x="382587" y="685800"/>
            <a:ext cx="60927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0" name="Shape 37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
        <p:nvSpPr>
          <p:cNvPr id="371" name="Shape 371"/>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Shape 377"/>
          <p:cNvSpPr>
            <a:spLocks noGrp="1" noRot="1" noChangeAspect="1"/>
          </p:cNvSpPr>
          <p:nvPr>
            <p:ph type="sldImg" idx="2"/>
          </p:nvPr>
        </p:nvSpPr>
        <p:spPr>
          <a:xfrm>
            <a:off x="382587" y="685800"/>
            <a:ext cx="60927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8" name="Shape 37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
        <p:nvSpPr>
          <p:cNvPr id="379" name="Shape 379"/>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33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Shape 88"/>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9" name="Shape 8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lang="en-US" dirty="0"/>
          </a:p>
        </p:txBody>
      </p:sp>
      <p:sp>
        <p:nvSpPr>
          <p:cNvPr id="90" name="Shape 90"/>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0" name="Shape 10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lang="en-US" dirty="0"/>
          </a:p>
        </p:txBody>
      </p:sp>
      <p:sp>
        <p:nvSpPr>
          <p:cNvPr id="101" name="Shape 101"/>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a:spLocks noGrp="1" noRot="1" noChangeAspect="1"/>
          </p:cNvSpPr>
          <p:nvPr>
            <p:ph type="sldImg" idx="2"/>
          </p:nvPr>
        </p:nvSpPr>
        <p:spPr>
          <a:xfrm>
            <a:off x="382587" y="685800"/>
            <a:ext cx="60927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5" name="Shape 11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
        <p:nvSpPr>
          <p:cNvPr id="116" name="Shape 116"/>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Shape 124"/>
          <p:cNvSpPr>
            <a:spLocks noGrp="1" noRot="1" noChangeAspect="1"/>
          </p:cNvSpPr>
          <p:nvPr>
            <p:ph type="sldImg" idx="2"/>
          </p:nvPr>
        </p:nvSpPr>
        <p:spPr>
          <a:xfrm>
            <a:off x="382587" y="685800"/>
            <a:ext cx="60927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5" name="Shape 12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
        <p:nvSpPr>
          <p:cNvPr id="126" name="Shape 126"/>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Shape 134"/>
          <p:cNvSpPr>
            <a:spLocks noGrp="1" noRot="1" noChangeAspect="1"/>
          </p:cNvSpPr>
          <p:nvPr>
            <p:ph type="sldImg" idx="2"/>
          </p:nvPr>
        </p:nvSpPr>
        <p:spPr>
          <a:xfrm>
            <a:off x="382587" y="685800"/>
            <a:ext cx="60927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5" name="Shape 13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
        <p:nvSpPr>
          <p:cNvPr id="136" name="Shape 136"/>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7" name="Shape 14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dirty="0"/>
          </a:p>
        </p:txBody>
      </p:sp>
      <p:sp>
        <p:nvSpPr>
          <p:cNvPr id="148" name="Shape 148"/>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Slide">
    <p:bg>
      <p:bgPr>
        <a:solidFill>
          <a:schemeClr val="lt1"/>
        </a:solidFill>
        <a:effectLst/>
      </p:bgPr>
    </p:bg>
    <p:spTree>
      <p:nvGrpSpPr>
        <p:cNvPr id="1" name="Shape 14"/>
        <p:cNvGrpSpPr/>
        <p:nvPr/>
      </p:nvGrpSpPr>
      <p:grpSpPr>
        <a:xfrm>
          <a:off x="0" y="0"/>
          <a:ext cx="0" cy="0"/>
          <a:chOff x="0" y="0"/>
          <a:chExt cx="0" cy="0"/>
        </a:xfrm>
      </p:grpSpPr>
      <p:pic>
        <p:nvPicPr>
          <p:cNvPr id="15" name="Shape 15" descr="brand ppt_MAIN"/>
          <p:cNvPicPr preferRelativeResize="0"/>
          <p:nvPr/>
        </p:nvPicPr>
        <p:blipFill rotWithShape="1">
          <a:blip r:embed="rId2">
            <a:alphaModFix/>
          </a:blip>
          <a:srcRect/>
          <a:stretch/>
        </p:blipFill>
        <p:spPr>
          <a:xfrm>
            <a:off x="0" y="0"/>
            <a:ext cx="12188824" cy="6858000"/>
          </a:xfrm>
          <a:prstGeom prst="rect">
            <a:avLst/>
          </a:prstGeom>
          <a:noFill/>
          <a:ln>
            <a:noFill/>
          </a:ln>
        </p:spPr>
      </p:pic>
      <p:sp>
        <p:nvSpPr>
          <p:cNvPr id="16" name="Shape 16"/>
          <p:cNvSpPr txBox="1">
            <a:spLocks noGrp="1"/>
          </p:cNvSpPr>
          <p:nvPr>
            <p:ph type="ctrTitle"/>
          </p:nvPr>
        </p:nvSpPr>
        <p:spPr>
          <a:xfrm>
            <a:off x="914162" y="2130425"/>
            <a:ext cx="10360500" cy="1470024"/>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300" b="1" i="0" u="none" strike="noStrike" cap="none">
                <a:solidFill>
                  <a:schemeClr val="lt1"/>
                </a:solidFill>
                <a:latin typeface="Garamond"/>
                <a:ea typeface="Garamond"/>
                <a:cs typeface="Garamond"/>
                <a:sym typeface="Garamond"/>
              </a:defRPr>
            </a:lvl1pPr>
            <a:lvl2pPr marL="0" marR="0" lvl="1" indent="0" algn="ctr" rtl="0">
              <a:spcBef>
                <a:spcPts val="0"/>
              </a:spcBef>
              <a:spcAft>
                <a:spcPts val="0"/>
              </a:spcAft>
              <a:buNone/>
              <a:defRPr sz="4000" b="1" i="0" u="none" strike="noStrike" cap="none">
                <a:solidFill>
                  <a:schemeClr val="dk2"/>
                </a:solidFill>
                <a:latin typeface="Garamond"/>
                <a:ea typeface="Garamond"/>
                <a:cs typeface="Garamond"/>
                <a:sym typeface="Garamond"/>
              </a:defRPr>
            </a:lvl2pPr>
            <a:lvl3pPr marL="0" marR="0" lvl="2" indent="0" algn="ctr" rtl="0">
              <a:spcBef>
                <a:spcPts val="0"/>
              </a:spcBef>
              <a:spcAft>
                <a:spcPts val="0"/>
              </a:spcAft>
              <a:buNone/>
              <a:defRPr sz="4000" b="1" i="0" u="none" strike="noStrike" cap="none">
                <a:solidFill>
                  <a:schemeClr val="dk2"/>
                </a:solidFill>
                <a:latin typeface="Garamond"/>
                <a:ea typeface="Garamond"/>
                <a:cs typeface="Garamond"/>
                <a:sym typeface="Garamond"/>
              </a:defRPr>
            </a:lvl3pPr>
            <a:lvl4pPr marL="0" marR="0" lvl="3" indent="0" algn="ctr" rtl="0">
              <a:spcBef>
                <a:spcPts val="0"/>
              </a:spcBef>
              <a:spcAft>
                <a:spcPts val="0"/>
              </a:spcAft>
              <a:buNone/>
              <a:defRPr sz="4000" b="1" i="0" u="none" strike="noStrike" cap="none">
                <a:solidFill>
                  <a:schemeClr val="dk2"/>
                </a:solidFill>
                <a:latin typeface="Garamond"/>
                <a:ea typeface="Garamond"/>
                <a:cs typeface="Garamond"/>
                <a:sym typeface="Garamond"/>
              </a:defRPr>
            </a:lvl4pPr>
            <a:lvl5pPr marL="0" marR="0" lvl="4" indent="0" algn="ctr" rtl="0">
              <a:spcBef>
                <a:spcPts val="0"/>
              </a:spcBef>
              <a:spcAft>
                <a:spcPts val="0"/>
              </a:spcAft>
              <a:buNone/>
              <a:defRPr sz="4000" b="1" i="0" u="none" strike="noStrike" cap="none">
                <a:solidFill>
                  <a:schemeClr val="dk2"/>
                </a:solidFill>
                <a:latin typeface="Garamond"/>
                <a:ea typeface="Garamond"/>
                <a:cs typeface="Garamond"/>
                <a:sym typeface="Garamond"/>
              </a:defRPr>
            </a:lvl5pPr>
            <a:lvl6pPr marL="457200" marR="0" lvl="5" indent="0" algn="ctr" rtl="0">
              <a:spcBef>
                <a:spcPts val="0"/>
              </a:spcBef>
              <a:spcAft>
                <a:spcPts val="0"/>
              </a:spcAft>
              <a:buNone/>
              <a:defRPr sz="4000" b="1" i="0" u="none" strike="noStrike" cap="none">
                <a:solidFill>
                  <a:schemeClr val="dk2"/>
                </a:solidFill>
                <a:latin typeface="Garamond"/>
                <a:ea typeface="Garamond"/>
                <a:cs typeface="Garamond"/>
                <a:sym typeface="Garamond"/>
              </a:defRPr>
            </a:lvl6pPr>
            <a:lvl7pPr marL="914400" marR="0" lvl="6" indent="0" algn="ctr" rtl="0">
              <a:spcBef>
                <a:spcPts val="0"/>
              </a:spcBef>
              <a:spcAft>
                <a:spcPts val="0"/>
              </a:spcAft>
              <a:buNone/>
              <a:defRPr sz="4000" b="1" i="0" u="none" strike="noStrike" cap="none">
                <a:solidFill>
                  <a:schemeClr val="dk2"/>
                </a:solidFill>
                <a:latin typeface="Garamond"/>
                <a:ea typeface="Garamond"/>
                <a:cs typeface="Garamond"/>
                <a:sym typeface="Garamond"/>
              </a:defRPr>
            </a:lvl7pPr>
            <a:lvl8pPr marL="1371600" marR="0" lvl="7" indent="0" algn="ctr" rtl="0">
              <a:spcBef>
                <a:spcPts val="0"/>
              </a:spcBef>
              <a:spcAft>
                <a:spcPts val="0"/>
              </a:spcAft>
              <a:buNone/>
              <a:defRPr sz="4000" b="1" i="0" u="none" strike="noStrike" cap="none">
                <a:solidFill>
                  <a:schemeClr val="dk2"/>
                </a:solidFill>
                <a:latin typeface="Garamond"/>
                <a:ea typeface="Garamond"/>
                <a:cs typeface="Garamond"/>
                <a:sym typeface="Garamond"/>
              </a:defRPr>
            </a:lvl8pPr>
            <a:lvl9pPr marL="1828800" marR="0" lvl="8" indent="0" algn="ctr" rtl="0">
              <a:spcBef>
                <a:spcPts val="0"/>
              </a:spcBef>
              <a:spcAft>
                <a:spcPts val="0"/>
              </a:spcAft>
              <a:buNone/>
              <a:defRPr sz="4000" b="1" i="0" u="none" strike="noStrike" cap="none">
                <a:solidFill>
                  <a:schemeClr val="dk2"/>
                </a:solidFill>
                <a:latin typeface="Garamond"/>
                <a:ea typeface="Garamond"/>
                <a:cs typeface="Garamond"/>
                <a:sym typeface="Garamond"/>
              </a:defRPr>
            </a:lvl9pPr>
          </a:lstStyle>
          <a:p>
            <a:endParaRPr/>
          </a:p>
        </p:txBody>
      </p:sp>
      <p:sp>
        <p:nvSpPr>
          <p:cNvPr id="17" name="Shape 17"/>
          <p:cNvSpPr txBox="1">
            <a:spLocks noGrp="1"/>
          </p:cNvSpPr>
          <p:nvPr>
            <p:ph type="subTitle" idx="1"/>
          </p:nvPr>
        </p:nvSpPr>
        <p:spPr>
          <a:xfrm>
            <a:off x="1828324" y="3886200"/>
            <a:ext cx="8532177" cy="1752600"/>
          </a:xfrm>
          <a:prstGeom prst="rect">
            <a:avLst/>
          </a:prstGeom>
          <a:noFill/>
          <a:ln>
            <a:noFill/>
          </a:ln>
        </p:spPr>
        <p:txBody>
          <a:bodyPr lIns="91425" tIns="91425" rIns="91425" bIns="91425" anchor="t" anchorCtr="0"/>
          <a:lstStyle>
            <a:lvl1pPr marL="0" marR="0" lvl="0" indent="0" algn="ctr" rtl="0">
              <a:spcBef>
                <a:spcPts val="520"/>
              </a:spcBef>
              <a:spcAft>
                <a:spcPts val="0"/>
              </a:spcAft>
              <a:buClr>
                <a:schemeClr val="lt1"/>
              </a:buClr>
              <a:buFont typeface="Garamond"/>
              <a:buNone/>
              <a:defRPr sz="2600" b="0" i="0" u="none" strike="noStrike" cap="none">
                <a:solidFill>
                  <a:schemeClr val="lt1"/>
                </a:solidFill>
                <a:latin typeface="Garamond"/>
                <a:ea typeface="Garamond"/>
                <a:cs typeface="Garamond"/>
                <a:sym typeface="Garamond"/>
              </a:defRPr>
            </a:lvl1pPr>
            <a:lvl2pPr marL="742950" marR="0" lvl="1" indent="-107950" algn="l" rtl="0">
              <a:spcBef>
                <a:spcPts val="560"/>
              </a:spcBef>
              <a:spcAft>
                <a:spcPts val="0"/>
              </a:spcAft>
              <a:buClr>
                <a:schemeClr val="dk2"/>
              </a:buClr>
              <a:buSzPct val="100000"/>
              <a:buFont typeface="Arial"/>
              <a:buChar char="–"/>
              <a:defRPr sz="2800" b="0" i="0" u="none" strike="noStrike" cap="none">
                <a:solidFill>
                  <a:schemeClr val="dk2"/>
                </a:solidFill>
                <a:latin typeface="Arial"/>
                <a:ea typeface="Arial"/>
                <a:cs typeface="Arial"/>
                <a:sym typeface="Arial"/>
              </a:defRPr>
            </a:lvl2pPr>
            <a:lvl3pPr marL="1143000" marR="0" lvl="2" indent="-76200" algn="l" rtl="0">
              <a:spcBef>
                <a:spcPts val="480"/>
              </a:spcBef>
              <a:spcAft>
                <a:spcPts val="0"/>
              </a:spcAft>
              <a:buClr>
                <a:schemeClr val="dk2"/>
              </a:buClr>
              <a:buSzPct val="100000"/>
              <a:buFont typeface="Arial"/>
              <a:buChar char="•"/>
              <a:defRPr sz="2400" b="0" i="0" u="none" strike="noStrike" cap="none">
                <a:solidFill>
                  <a:schemeClr val="dk2"/>
                </a:solidFill>
                <a:latin typeface="Arial"/>
                <a:ea typeface="Arial"/>
                <a:cs typeface="Arial"/>
                <a:sym typeface="Arial"/>
              </a:defRPr>
            </a:lvl3pPr>
            <a:lvl4pPr marL="1600200" marR="0" lvl="3" indent="-101600" algn="l" rtl="0">
              <a:spcBef>
                <a:spcPts val="400"/>
              </a:spcBef>
              <a:spcAft>
                <a:spcPts val="0"/>
              </a:spcAft>
              <a:buClr>
                <a:schemeClr val="dk2"/>
              </a:buClr>
              <a:buSzPct val="100000"/>
              <a:buFont typeface="Arial"/>
              <a:buChar char="–"/>
              <a:defRPr sz="2000" b="0" i="0" u="none" strike="noStrike" cap="none">
                <a:solidFill>
                  <a:schemeClr val="dk2"/>
                </a:solidFill>
                <a:latin typeface="Arial"/>
                <a:ea typeface="Arial"/>
                <a:cs typeface="Arial"/>
                <a:sym typeface="Arial"/>
              </a:defRPr>
            </a:lvl4pPr>
            <a:lvl5pPr marL="2057400" marR="0" lvl="4" indent="-101600" algn="l" rtl="0">
              <a:spcBef>
                <a:spcPts val="400"/>
              </a:spcBef>
              <a:spcAft>
                <a:spcPts val="0"/>
              </a:spcAft>
              <a:buClr>
                <a:schemeClr val="dk2"/>
              </a:buClr>
              <a:buSzPct val="100000"/>
              <a:buFont typeface="Arial"/>
              <a:buChar char="»"/>
              <a:defRPr sz="2000" b="0" i="0" u="none" strike="noStrike" cap="none">
                <a:solidFill>
                  <a:schemeClr val="dk2"/>
                </a:solidFill>
                <a:latin typeface="Arial"/>
                <a:ea typeface="Arial"/>
                <a:cs typeface="Arial"/>
                <a:sym typeface="Arial"/>
              </a:defRPr>
            </a:lvl5pPr>
            <a:lvl6pPr marL="2514600" marR="0" lvl="5" indent="-101600" algn="l" rtl="0">
              <a:spcBef>
                <a:spcPts val="400"/>
              </a:spcBef>
              <a:spcAft>
                <a:spcPts val="0"/>
              </a:spcAft>
              <a:buClr>
                <a:schemeClr val="dk2"/>
              </a:buClr>
              <a:buSzPct val="100000"/>
              <a:buFont typeface="Arial"/>
              <a:buChar char="»"/>
              <a:defRPr sz="2000" b="0" i="0" u="none" strike="noStrike" cap="none">
                <a:solidFill>
                  <a:schemeClr val="dk2"/>
                </a:solidFill>
                <a:latin typeface="Arial"/>
                <a:ea typeface="Arial"/>
                <a:cs typeface="Arial"/>
                <a:sym typeface="Arial"/>
              </a:defRPr>
            </a:lvl6pPr>
            <a:lvl7pPr marL="2971800" marR="0" lvl="6" indent="-101600" algn="l" rtl="0">
              <a:spcBef>
                <a:spcPts val="400"/>
              </a:spcBef>
              <a:spcAft>
                <a:spcPts val="0"/>
              </a:spcAft>
              <a:buClr>
                <a:schemeClr val="dk2"/>
              </a:buClr>
              <a:buSzPct val="100000"/>
              <a:buFont typeface="Arial"/>
              <a:buChar char="»"/>
              <a:defRPr sz="2000" b="0" i="0" u="none" strike="noStrike" cap="none">
                <a:solidFill>
                  <a:schemeClr val="dk2"/>
                </a:solidFill>
                <a:latin typeface="Arial"/>
                <a:ea typeface="Arial"/>
                <a:cs typeface="Arial"/>
                <a:sym typeface="Arial"/>
              </a:defRPr>
            </a:lvl7pPr>
            <a:lvl8pPr marL="3429000" marR="0" lvl="7" indent="-101600" algn="l" rtl="0">
              <a:spcBef>
                <a:spcPts val="400"/>
              </a:spcBef>
              <a:spcAft>
                <a:spcPts val="0"/>
              </a:spcAft>
              <a:buClr>
                <a:schemeClr val="dk2"/>
              </a:buClr>
              <a:buSzPct val="100000"/>
              <a:buFont typeface="Arial"/>
              <a:buChar char="»"/>
              <a:defRPr sz="2000" b="0" i="0" u="none" strike="noStrike" cap="none">
                <a:solidFill>
                  <a:schemeClr val="dk2"/>
                </a:solidFill>
                <a:latin typeface="Arial"/>
                <a:ea typeface="Arial"/>
                <a:cs typeface="Arial"/>
                <a:sym typeface="Arial"/>
              </a:defRPr>
            </a:lvl8pPr>
            <a:lvl9pPr marL="3886200" marR="0" lvl="8" indent="-101600" algn="l" rtl="0">
              <a:spcBef>
                <a:spcPts val="400"/>
              </a:spcBef>
              <a:spcAft>
                <a:spcPts val="0"/>
              </a:spcAft>
              <a:buClr>
                <a:schemeClr val="dk2"/>
              </a:buClr>
              <a:buSzPct val="100000"/>
              <a:buFont typeface="Arial"/>
              <a:buChar char="»"/>
              <a:defRPr sz="2000" b="0" i="0" u="none" strike="noStrike" cap="none">
                <a:solidFill>
                  <a:schemeClr val="dk2"/>
                </a:solidFill>
                <a:latin typeface="Arial"/>
                <a:ea typeface="Arial"/>
                <a:cs typeface="Arial"/>
                <a:sym typeface="Aria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51"/>
        <p:cNvGrpSpPr/>
        <p:nvPr/>
      </p:nvGrpSpPr>
      <p:grpSpPr>
        <a:xfrm>
          <a:off x="0" y="0"/>
          <a:ext cx="0" cy="0"/>
          <a:chOff x="0" y="0"/>
          <a:chExt cx="0" cy="0"/>
        </a:xfrm>
      </p:grpSpPr>
      <p:sp>
        <p:nvSpPr>
          <p:cNvPr id="52" name="Shape 52"/>
          <p:cNvSpPr txBox="1">
            <a:spLocks noGrp="1"/>
          </p:cNvSpPr>
          <p:nvPr>
            <p:ph type="title"/>
          </p:nvPr>
        </p:nvSpPr>
        <p:spPr>
          <a:xfrm>
            <a:off x="2389094" y="4800600"/>
            <a:ext cx="7313294" cy="566737"/>
          </a:xfrm>
          <a:prstGeom prst="rect">
            <a:avLst/>
          </a:prstGeom>
          <a:noFill/>
          <a:ln>
            <a:noFill/>
          </a:ln>
        </p:spPr>
        <p:txBody>
          <a:bodyPr lIns="91425" tIns="91425" rIns="91425" bIns="91425" anchor="b" anchorCtr="0"/>
          <a:lstStyle>
            <a:lvl1pPr marL="0" marR="0" lvl="0" indent="0" algn="l" rtl="0">
              <a:spcBef>
                <a:spcPts val="0"/>
              </a:spcBef>
              <a:spcAft>
                <a:spcPts val="0"/>
              </a:spcAft>
              <a:buNone/>
              <a:defRPr sz="2000" b="1" i="0" u="none" strike="noStrike" cap="none">
                <a:solidFill>
                  <a:schemeClr val="dk2"/>
                </a:solidFill>
                <a:latin typeface="Garamond"/>
                <a:ea typeface="Garamond"/>
                <a:cs typeface="Garamond"/>
                <a:sym typeface="Garamond"/>
              </a:defRPr>
            </a:lvl1pPr>
            <a:lvl2pPr marL="0" marR="0" lvl="1" indent="0" algn="ctr" rtl="0">
              <a:spcBef>
                <a:spcPts val="0"/>
              </a:spcBef>
              <a:spcAft>
                <a:spcPts val="0"/>
              </a:spcAft>
              <a:buNone/>
              <a:defRPr sz="4000" b="1" i="0" u="none" strike="noStrike" cap="none">
                <a:solidFill>
                  <a:schemeClr val="dk2"/>
                </a:solidFill>
                <a:latin typeface="Garamond"/>
                <a:ea typeface="Garamond"/>
                <a:cs typeface="Garamond"/>
                <a:sym typeface="Garamond"/>
              </a:defRPr>
            </a:lvl2pPr>
            <a:lvl3pPr marL="0" marR="0" lvl="2" indent="0" algn="ctr" rtl="0">
              <a:spcBef>
                <a:spcPts val="0"/>
              </a:spcBef>
              <a:spcAft>
                <a:spcPts val="0"/>
              </a:spcAft>
              <a:buNone/>
              <a:defRPr sz="4000" b="1" i="0" u="none" strike="noStrike" cap="none">
                <a:solidFill>
                  <a:schemeClr val="dk2"/>
                </a:solidFill>
                <a:latin typeface="Garamond"/>
                <a:ea typeface="Garamond"/>
                <a:cs typeface="Garamond"/>
                <a:sym typeface="Garamond"/>
              </a:defRPr>
            </a:lvl3pPr>
            <a:lvl4pPr marL="0" marR="0" lvl="3" indent="0" algn="ctr" rtl="0">
              <a:spcBef>
                <a:spcPts val="0"/>
              </a:spcBef>
              <a:spcAft>
                <a:spcPts val="0"/>
              </a:spcAft>
              <a:buNone/>
              <a:defRPr sz="4000" b="1" i="0" u="none" strike="noStrike" cap="none">
                <a:solidFill>
                  <a:schemeClr val="dk2"/>
                </a:solidFill>
                <a:latin typeface="Garamond"/>
                <a:ea typeface="Garamond"/>
                <a:cs typeface="Garamond"/>
                <a:sym typeface="Garamond"/>
              </a:defRPr>
            </a:lvl4pPr>
            <a:lvl5pPr marL="0" marR="0" lvl="4" indent="0" algn="ctr" rtl="0">
              <a:spcBef>
                <a:spcPts val="0"/>
              </a:spcBef>
              <a:spcAft>
                <a:spcPts val="0"/>
              </a:spcAft>
              <a:buNone/>
              <a:defRPr sz="4000" b="1" i="0" u="none" strike="noStrike" cap="none">
                <a:solidFill>
                  <a:schemeClr val="dk2"/>
                </a:solidFill>
                <a:latin typeface="Garamond"/>
                <a:ea typeface="Garamond"/>
                <a:cs typeface="Garamond"/>
                <a:sym typeface="Garamond"/>
              </a:defRPr>
            </a:lvl5pPr>
            <a:lvl6pPr marL="457200" marR="0" lvl="5" indent="0" algn="ctr" rtl="0">
              <a:spcBef>
                <a:spcPts val="0"/>
              </a:spcBef>
              <a:spcAft>
                <a:spcPts val="0"/>
              </a:spcAft>
              <a:buNone/>
              <a:defRPr sz="4000" b="1" i="0" u="none" strike="noStrike" cap="none">
                <a:solidFill>
                  <a:schemeClr val="dk2"/>
                </a:solidFill>
                <a:latin typeface="Garamond"/>
                <a:ea typeface="Garamond"/>
                <a:cs typeface="Garamond"/>
                <a:sym typeface="Garamond"/>
              </a:defRPr>
            </a:lvl6pPr>
            <a:lvl7pPr marL="914400" marR="0" lvl="6" indent="0" algn="ctr" rtl="0">
              <a:spcBef>
                <a:spcPts val="0"/>
              </a:spcBef>
              <a:spcAft>
                <a:spcPts val="0"/>
              </a:spcAft>
              <a:buNone/>
              <a:defRPr sz="4000" b="1" i="0" u="none" strike="noStrike" cap="none">
                <a:solidFill>
                  <a:schemeClr val="dk2"/>
                </a:solidFill>
                <a:latin typeface="Garamond"/>
                <a:ea typeface="Garamond"/>
                <a:cs typeface="Garamond"/>
                <a:sym typeface="Garamond"/>
              </a:defRPr>
            </a:lvl7pPr>
            <a:lvl8pPr marL="1371600" marR="0" lvl="7" indent="0" algn="ctr" rtl="0">
              <a:spcBef>
                <a:spcPts val="0"/>
              </a:spcBef>
              <a:spcAft>
                <a:spcPts val="0"/>
              </a:spcAft>
              <a:buNone/>
              <a:defRPr sz="4000" b="1" i="0" u="none" strike="noStrike" cap="none">
                <a:solidFill>
                  <a:schemeClr val="dk2"/>
                </a:solidFill>
                <a:latin typeface="Garamond"/>
                <a:ea typeface="Garamond"/>
                <a:cs typeface="Garamond"/>
                <a:sym typeface="Garamond"/>
              </a:defRPr>
            </a:lvl8pPr>
            <a:lvl9pPr marL="1828800" marR="0" lvl="8" indent="0" algn="ctr" rtl="0">
              <a:spcBef>
                <a:spcPts val="0"/>
              </a:spcBef>
              <a:spcAft>
                <a:spcPts val="0"/>
              </a:spcAft>
              <a:buNone/>
              <a:defRPr sz="4000" b="1" i="0" u="none" strike="noStrike" cap="none">
                <a:solidFill>
                  <a:schemeClr val="dk2"/>
                </a:solidFill>
                <a:latin typeface="Garamond"/>
                <a:ea typeface="Garamond"/>
                <a:cs typeface="Garamond"/>
                <a:sym typeface="Garamond"/>
              </a:defRPr>
            </a:lvl9pPr>
          </a:lstStyle>
          <a:p>
            <a:endParaRPr/>
          </a:p>
        </p:txBody>
      </p:sp>
      <p:sp>
        <p:nvSpPr>
          <p:cNvPr id="53" name="Shape 53"/>
          <p:cNvSpPr>
            <a:spLocks noGrp="1"/>
          </p:cNvSpPr>
          <p:nvPr>
            <p:ph type="pic" idx="2"/>
          </p:nvPr>
        </p:nvSpPr>
        <p:spPr>
          <a:xfrm>
            <a:off x="2389094" y="612775"/>
            <a:ext cx="7313294" cy="4114800"/>
          </a:xfrm>
          <a:prstGeom prst="rect">
            <a:avLst/>
          </a:prstGeom>
          <a:noFill/>
          <a:ln>
            <a:noFill/>
          </a:ln>
        </p:spPr>
        <p:txBody>
          <a:bodyPr lIns="91425" tIns="91425" rIns="91425" bIns="91425" anchor="t" anchorCtr="0"/>
          <a:lstStyle>
            <a:lvl1pPr marL="0" marR="0" lvl="0" indent="0" algn="l" rtl="0">
              <a:spcBef>
                <a:spcPts val="640"/>
              </a:spcBef>
              <a:spcAft>
                <a:spcPts val="0"/>
              </a:spcAft>
              <a:buClr>
                <a:schemeClr val="dk2"/>
              </a:buClr>
              <a:buFont typeface="Arial"/>
              <a:buNone/>
              <a:defRPr sz="3200" b="0" i="0" u="none" strike="noStrike" cap="none">
                <a:solidFill>
                  <a:schemeClr val="dk2"/>
                </a:solidFill>
                <a:latin typeface="Arial"/>
                <a:ea typeface="Arial"/>
                <a:cs typeface="Arial"/>
                <a:sym typeface="Arial"/>
              </a:defRPr>
            </a:lvl1pPr>
            <a:lvl2pPr marL="457200" marR="0" lvl="1" indent="0" algn="l" rtl="0">
              <a:spcBef>
                <a:spcPts val="560"/>
              </a:spcBef>
              <a:spcAft>
                <a:spcPts val="0"/>
              </a:spcAft>
              <a:buClr>
                <a:schemeClr val="dk2"/>
              </a:buClr>
              <a:buFont typeface="Arial"/>
              <a:buNone/>
              <a:defRPr sz="2800" b="0" i="0" u="none" strike="noStrike" cap="none">
                <a:solidFill>
                  <a:schemeClr val="dk2"/>
                </a:solidFill>
                <a:latin typeface="Arial"/>
                <a:ea typeface="Arial"/>
                <a:cs typeface="Arial"/>
                <a:sym typeface="Arial"/>
              </a:defRPr>
            </a:lvl2pPr>
            <a:lvl3pPr marL="914400" marR="0" lvl="2" indent="0" algn="l" rtl="0">
              <a:spcBef>
                <a:spcPts val="480"/>
              </a:spcBef>
              <a:spcAft>
                <a:spcPts val="0"/>
              </a:spcAft>
              <a:buClr>
                <a:schemeClr val="dk2"/>
              </a:buClr>
              <a:buFont typeface="Arial"/>
              <a:buNone/>
              <a:defRPr sz="2400" b="0" i="0" u="none" strike="noStrike" cap="none">
                <a:solidFill>
                  <a:schemeClr val="dk2"/>
                </a:solidFill>
                <a:latin typeface="Arial"/>
                <a:ea typeface="Arial"/>
                <a:cs typeface="Arial"/>
                <a:sym typeface="Arial"/>
              </a:defRPr>
            </a:lvl3pPr>
            <a:lvl4pPr marL="1371600" marR="0" lvl="3" indent="0" algn="l" rtl="0">
              <a:spcBef>
                <a:spcPts val="400"/>
              </a:spcBef>
              <a:spcAft>
                <a:spcPts val="0"/>
              </a:spcAft>
              <a:buClr>
                <a:schemeClr val="dk2"/>
              </a:buClr>
              <a:buFont typeface="Arial"/>
              <a:buNone/>
              <a:defRPr sz="2000" b="0" i="0" u="none" strike="noStrike" cap="none">
                <a:solidFill>
                  <a:schemeClr val="dk2"/>
                </a:solidFill>
                <a:latin typeface="Arial"/>
                <a:ea typeface="Arial"/>
                <a:cs typeface="Arial"/>
                <a:sym typeface="Arial"/>
              </a:defRPr>
            </a:lvl4pPr>
            <a:lvl5pPr marL="1828800" marR="0" lvl="4" indent="0" algn="l" rtl="0">
              <a:spcBef>
                <a:spcPts val="400"/>
              </a:spcBef>
              <a:spcAft>
                <a:spcPts val="0"/>
              </a:spcAft>
              <a:buClr>
                <a:schemeClr val="dk2"/>
              </a:buClr>
              <a:buFont typeface="Arial"/>
              <a:buNone/>
              <a:defRPr sz="2000" b="0" i="0" u="none" strike="noStrike" cap="none">
                <a:solidFill>
                  <a:schemeClr val="dk2"/>
                </a:solidFill>
                <a:latin typeface="Arial"/>
                <a:ea typeface="Arial"/>
                <a:cs typeface="Arial"/>
                <a:sym typeface="Arial"/>
              </a:defRPr>
            </a:lvl5pPr>
            <a:lvl6pPr marL="2286000" marR="0" lvl="5" indent="0" algn="l" rtl="0">
              <a:spcBef>
                <a:spcPts val="400"/>
              </a:spcBef>
              <a:spcAft>
                <a:spcPts val="0"/>
              </a:spcAft>
              <a:buClr>
                <a:schemeClr val="dk2"/>
              </a:buClr>
              <a:buFont typeface="Arial"/>
              <a:buNone/>
              <a:defRPr sz="2000" b="0" i="0" u="none" strike="noStrike" cap="none">
                <a:solidFill>
                  <a:schemeClr val="dk2"/>
                </a:solidFill>
                <a:latin typeface="Arial"/>
                <a:ea typeface="Arial"/>
                <a:cs typeface="Arial"/>
                <a:sym typeface="Arial"/>
              </a:defRPr>
            </a:lvl6pPr>
            <a:lvl7pPr marL="2743200" marR="0" lvl="6" indent="0" algn="l" rtl="0">
              <a:spcBef>
                <a:spcPts val="400"/>
              </a:spcBef>
              <a:spcAft>
                <a:spcPts val="0"/>
              </a:spcAft>
              <a:buClr>
                <a:schemeClr val="dk2"/>
              </a:buClr>
              <a:buFont typeface="Arial"/>
              <a:buNone/>
              <a:defRPr sz="2000" b="0" i="0" u="none" strike="noStrike" cap="none">
                <a:solidFill>
                  <a:schemeClr val="dk2"/>
                </a:solidFill>
                <a:latin typeface="Arial"/>
                <a:ea typeface="Arial"/>
                <a:cs typeface="Arial"/>
                <a:sym typeface="Arial"/>
              </a:defRPr>
            </a:lvl7pPr>
            <a:lvl8pPr marL="3200400" marR="0" lvl="7" indent="0" algn="l" rtl="0">
              <a:spcBef>
                <a:spcPts val="400"/>
              </a:spcBef>
              <a:spcAft>
                <a:spcPts val="0"/>
              </a:spcAft>
              <a:buClr>
                <a:schemeClr val="dk2"/>
              </a:buClr>
              <a:buFont typeface="Arial"/>
              <a:buNone/>
              <a:defRPr sz="2000" b="0" i="0" u="none" strike="noStrike" cap="none">
                <a:solidFill>
                  <a:schemeClr val="dk2"/>
                </a:solidFill>
                <a:latin typeface="Arial"/>
                <a:ea typeface="Arial"/>
                <a:cs typeface="Arial"/>
                <a:sym typeface="Arial"/>
              </a:defRPr>
            </a:lvl8pPr>
            <a:lvl9pPr marL="3657600" marR="0" lvl="8" indent="0" algn="l" rtl="0">
              <a:spcBef>
                <a:spcPts val="400"/>
              </a:spcBef>
              <a:spcAft>
                <a:spcPts val="0"/>
              </a:spcAft>
              <a:buClr>
                <a:schemeClr val="dk2"/>
              </a:buClr>
              <a:buFont typeface="Arial"/>
              <a:buNone/>
              <a:defRPr sz="2000" b="0" i="0" u="none" strike="noStrike" cap="none">
                <a:solidFill>
                  <a:schemeClr val="dk2"/>
                </a:solidFill>
                <a:latin typeface="Arial"/>
                <a:ea typeface="Arial"/>
                <a:cs typeface="Arial"/>
                <a:sym typeface="Arial"/>
              </a:defRPr>
            </a:lvl9pPr>
          </a:lstStyle>
          <a:p>
            <a:endParaRPr/>
          </a:p>
        </p:txBody>
      </p:sp>
      <p:sp>
        <p:nvSpPr>
          <p:cNvPr id="54" name="Shape 54"/>
          <p:cNvSpPr txBox="1">
            <a:spLocks noGrp="1"/>
          </p:cNvSpPr>
          <p:nvPr>
            <p:ph type="body" idx="1"/>
          </p:nvPr>
        </p:nvSpPr>
        <p:spPr>
          <a:xfrm>
            <a:off x="2389094" y="5367337"/>
            <a:ext cx="7313294" cy="804861"/>
          </a:xfrm>
          <a:prstGeom prst="rect">
            <a:avLst/>
          </a:prstGeom>
          <a:noFill/>
          <a:ln>
            <a:noFill/>
          </a:ln>
        </p:spPr>
        <p:txBody>
          <a:bodyPr lIns="91425" tIns="91425" rIns="91425" bIns="91425" anchor="t" anchorCtr="0"/>
          <a:lstStyle>
            <a:lvl1pPr marL="0" marR="0" lvl="0" indent="0" algn="l" rtl="0">
              <a:spcBef>
                <a:spcPts val="280"/>
              </a:spcBef>
              <a:spcAft>
                <a:spcPts val="0"/>
              </a:spcAft>
              <a:buClr>
                <a:schemeClr val="dk2"/>
              </a:buClr>
              <a:buFont typeface="Arial"/>
              <a:buNone/>
              <a:defRPr sz="1400" b="0" i="0" u="none" strike="noStrike" cap="none">
                <a:solidFill>
                  <a:schemeClr val="dk2"/>
                </a:solidFill>
                <a:latin typeface="Arial"/>
                <a:ea typeface="Arial"/>
                <a:cs typeface="Arial"/>
                <a:sym typeface="Arial"/>
              </a:defRPr>
            </a:lvl1pPr>
            <a:lvl2pPr marL="457200" marR="0" lvl="1" indent="0" algn="l" rtl="0">
              <a:spcBef>
                <a:spcPts val="240"/>
              </a:spcBef>
              <a:spcAft>
                <a:spcPts val="0"/>
              </a:spcAft>
              <a:buClr>
                <a:schemeClr val="dk2"/>
              </a:buClr>
              <a:buFont typeface="Arial"/>
              <a:buNone/>
              <a:defRPr sz="1200" b="0" i="0" u="none" strike="noStrike" cap="none">
                <a:solidFill>
                  <a:schemeClr val="dk2"/>
                </a:solidFill>
                <a:latin typeface="Arial"/>
                <a:ea typeface="Arial"/>
                <a:cs typeface="Arial"/>
                <a:sym typeface="Arial"/>
              </a:defRPr>
            </a:lvl2pPr>
            <a:lvl3pPr marL="914400" marR="0" lvl="2" indent="0" algn="l" rtl="0">
              <a:spcBef>
                <a:spcPts val="200"/>
              </a:spcBef>
              <a:spcAft>
                <a:spcPts val="0"/>
              </a:spcAft>
              <a:buClr>
                <a:schemeClr val="dk2"/>
              </a:buClr>
              <a:buFont typeface="Arial"/>
              <a:buNone/>
              <a:defRPr sz="1000" b="0" i="0" u="none" strike="noStrike" cap="none">
                <a:solidFill>
                  <a:schemeClr val="dk2"/>
                </a:solidFill>
                <a:latin typeface="Arial"/>
                <a:ea typeface="Arial"/>
                <a:cs typeface="Arial"/>
                <a:sym typeface="Arial"/>
              </a:defRPr>
            </a:lvl3pPr>
            <a:lvl4pPr marL="1371600" marR="0" lvl="3" indent="0" algn="l" rtl="0">
              <a:spcBef>
                <a:spcPts val="180"/>
              </a:spcBef>
              <a:spcAft>
                <a:spcPts val="0"/>
              </a:spcAft>
              <a:buClr>
                <a:schemeClr val="dk2"/>
              </a:buClr>
              <a:buFont typeface="Arial"/>
              <a:buNone/>
              <a:defRPr sz="900" b="0" i="0" u="none" strike="noStrike" cap="none">
                <a:solidFill>
                  <a:schemeClr val="dk2"/>
                </a:solidFill>
                <a:latin typeface="Arial"/>
                <a:ea typeface="Arial"/>
                <a:cs typeface="Arial"/>
                <a:sym typeface="Arial"/>
              </a:defRPr>
            </a:lvl4pPr>
            <a:lvl5pPr marL="1828800" marR="0" lvl="4" indent="0" algn="l" rtl="0">
              <a:spcBef>
                <a:spcPts val="180"/>
              </a:spcBef>
              <a:spcAft>
                <a:spcPts val="0"/>
              </a:spcAft>
              <a:buClr>
                <a:schemeClr val="dk2"/>
              </a:buClr>
              <a:buFont typeface="Arial"/>
              <a:buNone/>
              <a:defRPr sz="900" b="0" i="0" u="none" strike="noStrike" cap="none">
                <a:solidFill>
                  <a:schemeClr val="dk2"/>
                </a:solidFill>
                <a:latin typeface="Arial"/>
                <a:ea typeface="Arial"/>
                <a:cs typeface="Arial"/>
                <a:sym typeface="Arial"/>
              </a:defRPr>
            </a:lvl5pPr>
            <a:lvl6pPr marL="2286000" marR="0" lvl="5" indent="0" algn="l" rtl="0">
              <a:spcBef>
                <a:spcPts val="180"/>
              </a:spcBef>
              <a:spcAft>
                <a:spcPts val="0"/>
              </a:spcAft>
              <a:buClr>
                <a:schemeClr val="dk2"/>
              </a:buClr>
              <a:buFont typeface="Arial"/>
              <a:buNone/>
              <a:defRPr sz="900" b="0" i="0" u="none" strike="noStrike" cap="none">
                <a:solidFill>
                  <a:schemeClr val="dk2"/>
                </a:solidFill>
                <a:latin typeface="Arial"/>
                <a:ea typeface="Arial"/>
                <a:cs typeface="Arial"/>
                <a:sym typeface="Arial"/>
              </a:defRPr>
            </a:lvl6pPr>
            <a:lvl7pPr marL="2743200" marR="0" lvl="6" indent="0" algn="l" rtl="0">
              <a:spcBef>
                <a:spcPts val="180"/>
              </a:spcBef>
              <a:spcAft>
                <a:spcPts val="0"/>
              </a:spcAft>
              <a:buClr>
                <a:schemeClr val="dk2"/>
              </a:buClr>
              <a:buFont typeface="Arial"/>
              <a:buNone/>
              <a:defRPr sz="900" b="0" i="0" u="none" strike="noStrike" cap="none">
                <a:solidFill>
                  <a:schemeClr val="dk2"/>
                </a:solidFill>
                <a:latin typeface="Arial"/>
                <a:ea typeface="Arial"/>
                <a:cs typeface="Arial"/>
                <a:sym typeface="Arial"/>
              </a:defRPr>
            </a:lvl7pPr>
            <a:lvl8pPr marL="3200400" marR="0" lvl="7" indent="0" algn="l" rtl="0">
              <a:spcBef>
                <a:spcPts val="180"/>
              </a:spcBef>
              <a:spcAft>
                <a:spcPts val="0"/>
              </a:spcAft>
              <a:buClr>
                <a:schemeClr val="dk2"/>
              </a:buClr>
              <a:buFont typeface="Arial"/>
              <a:buNone/>
              <a:defRPr sz="900" b="0" i="0" u="none" strike="noStrike" cap="none">
                <a:solidFill>
                  <a:schemeClr val="dk2"/>
                </a:solidFill>
                <a:latin typeface="Arial"/>
                <a:ea typeface="Arial"/>
                <a:cs typeface="Arial"/>
                <a:sym typeface="Arial"/>
              </a:defRPr>
            </a:lvl8pPr>
            <a:lvl9pPr marL="3657600" marR="0" lvl="8" indent="0" algn="l" rtl="0">
              <a:spcBef>
                <a:spcPts val="180"/>
              </a:spcBef>
              <a:spcAft>
                <a:spcPts val="0"/>
              </a:spcAft>
              <a:buClr>
                <a:schemeClr val="dk2"/>
              </a:buClr>
              <a:buFont typeface="Arial"/>
              <a:buNone/>
              <a:defRPr sz="900" b="0" i="0" u="none" strike="noStrike" cap="none">
                <a:solidFill>
                  <a:schemeClr val="dk2"/>
                </a:solidFill>
                <a:latin typeface="Arial"/>
                <a:ea typeface="Arial"/>
                <a:cs typeface="Arial"/>
                <a:sym typeface="Arial"/>
              </a:defRPr>
            </a:lvl9pPr>
          </a:lstStyle>
          <a:p>
            <a:endParaRPr/>
          </a:p>
        </p:txBody>
      </p:sp>
      <p:sp>
        <p:nvSpPr>
          <p:cNvPr id="55" name="Shape 55"/>
          <p:cNvSpPr txBox="1">
            <a:spLocks noGrp="1"/>
          </p:cNvSpPr>
          <p:nvPr>
            <p:ph type="sldNum" idx="12"/>
          </p:nvPr>
        </p:nvSpPr>
        <p:spPr>
          <a:xfrm>
            <a:off x="203146" y="6381750"/>
            <a:ext cx="711014" cy="4762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fld id="{00000000-1234-1234-1234-123412341234}" type="slidenum">
              <a:rPr lang="en-US" sz="1400" b="0" i="0" u="none" strike="noStrike" cap="none">
                <a:solidFill>
                  <a:schemeClr val="lt1"/>
                </a:solidFill>
                <a:latin typeface="Arial"/>
                <a:ea typeface="Arial"/>
                <a:cs typeface="Arial"/>
                <a:sym typeface="Arial"/>
              </a:rPr>
              <a:t>‹#›</a:t>
            </a:fld>
            <a:endParaRPr lang="en-US" sz="14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56"/>
        <p:cNvGrpSpPr/>
        <p:nvPr/>
      </p:nvGrpSpPr>
      <p:grpSpPr>
        <a:xfrm>
          <a:off x="0" y="0"/>
          <a:ext cx="0" cy="0"/>
          <a:chOff x="0" y="0"/>
          <a:chExt cx="0" cy="0"/>
        </a:xfrm>
      </p:grpSpPr>
      <p:sp>
        <p:nvSpPr>
          <p:cNvPr id="57" name="Shape 57"/>
          <p:cNvSpPr txBox="1">
            <a:spLocks noGrp="1"/>
          </p:cNvSpPr>
          <p:nvPr>
            <p:ph type="title"/>
          </p:nvPr>
        </p:nvSpPr>
        <p:spPr>
          <a:xfrm>
            <a:off x="304720" y="274637"/>
            <a:ext cx="11274662" cy="11430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000" b="1" i="0" u="none" strike="noStrike" cap="none">
                <a:solidFill>
                  <a:schemeClr val="dk2"/>
                </a:solidFill>
                <a:latin typeface="Garamond"/>
                <a:ea typeface="Garamond"/>
                <a:cs typeface="Garamond"/>
                <a:sym typeface="Garamond"/>
              </a:defRPr>
            </a:lvl1pPr>
            <a:lvl2pPr marL="0" marR="0" lvl="1" indent="0" algn="ctr" rtl="0">
              <a:spcBef>
                <a:spcPts val="0"/>
              </a:spcBef>
              <a:spcAft>
                <a:spcPts val="0"/>
              </a:spcAft>
              <a:buNone/>
              <a:defRPr sz="4000" b="1" i="0" u="none" strike="noStrike" cap="none">
                <a:solidFill>
                  <a:schemeClr val="dk2"/>
                </a:solidFill>
                <a:latin typeface="Garamond"/>
                <a:ea typeface="Garamond"/>
                <a:cs typeface="Garamond"/>
                <a:sym typeface="Garamond"/>
              </a:defRPr>
            </a:lvl2pPr>
            <a:lvl3pPr marL="0" marR="0" lvl="2" indent="0" algn="ctr" rtl="0">
              <a:spcBef>
                <a:spcPts val="0"/>
              </a:spcBef>
              <a:spcAft>
                <a:spcPts val="0"/>
              </a:spcAft>
              <a:buNone/>
              <a:defRPr sz="4000" b="1" i="0" u="none" strike="noStrike" cap="none">
                <a:solidFill>
                  <a:schemeClr val="dk2"/>
                </a:solidFill>
                <a:latin typeface="Garamond"/>
                <a:ea typeface="Garamond"/>
                <a:cs typeface="Garamond"/>
                <a:sym typeface="Garamond"/>
              </a:defRPr>
            </a:lvl3pPr>
            <a:lvl4pPr marL="0" marR="0" lvl="3" indent="0" algn="ctr" rtl="0">
              <a:spcBef>
                <a:spcPts val="0"/>
              </a:spcBef>
              <a:spcAft>
                <a:spcPts val="0"/>
              </a:spcAft>
              <a:buNone/>
              <a:defRPr sz="4000" b="1" i="0" u="none" strike="noStrike" cap="none">
                <a:solidFill>
                  <a:schemeClr val="dk2"/>
                </a:solidFill>
                <a:latin typeface="Garamond"/>
                <a:ea typeface="Garamond"/>
                <a:cs typeface="Garamond"/>
                <a:sym typeface="Garamond"/>
              </a:defRPr>
            </a:lvl4pPr>
            <a:lvl5pPr marL="0" marR="0" lvl="4" indent="0" algn="ctr" rtl="0">
              <a:spcBef>
                <a:spcPts val="0"/>
              </a:spcBef>
              <a:spcAft>
                <a:spcPts val="0"/>
              </a:spcAft>
              <a:buNone/>
              <a:defRPr sz="4000" b="1" i="0" u="none" strike="noStrike" cap="none">
                <a:solidFill>
                  <a:schemeClr val="dk2"/>
                </a:solidFill>
                <a:latin typeface="Garamond"/>
                <a:ea typeface="Garamond"/>
                <a:cs typeface="Garamond"/>
                <a:sym typeface="Garamond"/>
              </a:defRPr>
            </a:lvl5pPr>
            <a:lvl6pPr marL="457200" marR="0" lvl="5" indent="0" algn="ctr" rtl="0">
              <a:spcBef>
                <a:spcPts val="0"/>
              </a:spcBef>
              <a:spcAft>
                <a:spcPts val="0"/>
              </a:spcAft>
              <a:buNone/>
              <a:defRPr sz="4000" b="1" i="0" u="none" strike="noStrike" cap="none">
                <a:solidFill>
                  <a:schemeClr val="dk2"/>
                </a:solidFill>
                <a:latin typeface="Garamond"/>
                <a:ea typeface="Garamond"/>
                <a:cs typeface="Garamond"/>
                <a:sym typeface="Garamond"/>
              </a:defRPr>
            </a:lvl6pPr>
            <a:lvl7pPr marL="914400" marR="0" lvl="6" indent="0" algn="ctr" rtl="0">
              <a:spcBef>
                <a:spcPts val="0"/>
              </a:spcBef>
              <a:spcAft>
                <a:spcPts val="0"/>
              </a:spcAft>
              <a:buNone/>
              <a:defRPr sz="4000" b="1" i="0" u="none" strike="noStrike" cap="none">
                <a:solidFill>
                  <a:schemeClr val="dk2"/>
                </a:solidFill>
                <a:latin typeface="Garamond"/>
                <a:ea typeface="Garamond"/>
                <a:cs typeface="Garamond"/>
                <a:sym typeface="Garamond"/>
              </a:defRPr>
            </a:lvl7pPr>
            <a:lvl8pPr marL="1371600" marR="0" lvl="7" indent="0" algn="ctr" rtl="0">
              <a:spcBef>
                <a:spcPts val="0"/>
              </a:spcBef>
              <a:spcAft>
                <a:spcPts val="0"/>
              </a:spcAft>
              <a:buNone/>
              <a:defRPr sz="4000" b="1" i="0" u="none" strike="noStrike" cap="none">
                <a:solidFill>
                  <a:schemeClr val="dk2"/>
                </a:solidFill>
                <a:latin typeface="Garamond"/>
                <a:ea typeface="Garamond"/>
                <a:cs typeface="Garamond"/>
                <a:sym typeface="Garamond"/>
              </a:defRPr>
            </a:lvl8pPr>
            <a:lvl9pPr marL="1828800" marR="0" lvl="8" indent="0" algn="ctr" rtl="0">
              <a:spcBef>
                <a:spcPts val="0"/>
              </a:spcBef>
              <a:spcAft>
                <a:spcPts val="0"/>
              </a:spcAft>
              <a:buNone/>
              <a:defRPr sz="4000" b="1" i="0" u="none" strike="noStrike" cap="none">
                <a:solidFill>
                  <a:schemeClr val="dk2"/>
                </a:solidFill>
                <a:latin typeface="Garamond"/>
                <a:ea typeface="Garamond"/>
                <a:cs typeface="Garamond"/>
                <a:sym typeface="Garamond"/>
              </a:defRPr>
            </a:lvl9pPr>
          </a:lstStyle>
          <a:p>
            <a:endParaRPr/>
          </a:p>
        </p:txBody>
      </p:sp>
      <p:sp>
        <p:nvSpPr>
          <p:cNvPr id="58" name="Shape 58"/>
          <p:cNvSpPr txBox="1">
            <a:spLocks noGrp="1"/>
          </p:cNvSpPr>
          <p:nvPr>
            <p:ph type="body" idx="1"/>
          </p:nvPr>
        </p:nvSpPr>
        <p:spPr>
          <a:xfrm rot="5400000">
            <a:off x="3679071" y="-1774148"/>
            <a:ext cx="4525963" cy="11274662"/>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2"/>
              </a:buClr>
              <a:buSzPct val="100000"/>
              <a:buFont typeface="Arial"/>
              <a:buChar char="•"/>
              <a:defRPr sz="3200" b="0" i="0" u="none" strike="noStrike" cap="none">
                <a:solidFill>
                  <a:schemeClr val="dk2"/>
                </a:solidFill>
                <a:latin typeface="Arial"/>
                <a:ea typeface="Arial"/>
                <a:cs typeface="Arial"/>
                <a:sym typeface="Arial"/>
              </a:defRPr>
            </a:lvl1pPr>
            <a:lvl2pPr marL="742950" marR="0" lvl="1" indent="-107950" algn="l" rtl="0">
              <a:spcBef>
                <a:spcPts val="560"/>
              </a:spcBef>
              <a:spcAft>
                <a:spcPts val="0"/>
              </a:spcAft>
              <a:buClr>
                <a:schemeClr val="dk2"/>
              </a:buClr>
              <a:buSzPct val="100000"/>
              <a:buFont typeface="Arial"/>
              <a:buChar char="–"/>
              <a:defRPr sz="2800" b="0" i="0" u="none" strike="noStrike" cap="none">
                <a:solidFill>
                  <a:schemeClr val="dk2"/>
                </a:solidFill>
                <a:latin typeface="Arial"/>
                <a:ea typeface="Arial"/>
                <a:cs typeface="Arial"/>
                <a:sym typeface="Arial"/>
              </a:defRPr>
            </a:lvl2pPr>
            <a:lvl3pPr marL="1143000" marR="0" lvl="2" indent="-76200" algn="l" rtl="0">
              <a:spcBef>
                <a:spcPts val="480"/>
              </a:spcBef>
              <a:spcAft>
                <a:spcPts val="0"/>
              </a:spcAft>
              <a:buClr>
                <a:schemeClr val="dk2"/>
              </a:buClr>
              <a:buSzPct val="100000"/>
              <a:buFont typeface="Arial"/>
              <a:buChar char="•"/>
              <a:defRPr sz="2400" b="0" i="0" u="none" strike="noStrike" cap="none">
                <a:solidFill>
                  <a:schemeClr val="dk2"/>
                </a:solidFill>
                <a:latin typeface="Arial"/>
                <a:ea typeface="Arial"/>
                <a:cs typeface="Arial"/>
                <a:sym typeface="Arial"/>
              </a:defRPr>
            </a:lvl3pPr>
            <a:lvl4pPr marL="1600200" marR="0" lvl="3" indent="-101600" algn="l" rtl="0">
              <a:spcBef>
                <a:spcPts val="400"/>
              </a:spcBef>
              <a:spcAft>
                <a:spcPts val="0"/>
              </a:spcAft>
              <a:buClr>
                <a:schemeClr val="dk2"/>
              </a:buClr>
              <a:buSzPct val="100000"/>
              <a:buFont typeface="Arial"/>
              <a:buChar char="–"/>
              <a:defRPr sz="2000" b="0" i="0" u="none" strike="noStrike" cap="none">
                <a:solidFill>
                  <a:schemeClr val="dk2"/>
                </a:solidFill>
                <a:latin typeface="Arial"/>
                <a:ea typeface="Arial"/>
                <a:cs typeface="Arial"/>
                <a:sym typeface="Arial"/>
              </a:defRPr>
            </a:lvl4pPr>
            <a:lvl5pPr marL="2057400" marR="0" lvl="4" indent="-101600" algn="l" rtl="0">
              <a:spcBef>
                <a:spcPts val="400"/>
              </a:spcBef>
              <a:spcAft>
                <a:spcPts val="0"/>
              </a:spcAft>
              <a:buClr>
                <a:schemeClr val="dk2"/>
              </a:buClr>
              <a:buSzPct val="100000"/>
              <a:buFont typeface="Arial"/>
              <a:buChar char="»"/>
              <a:defRPr sz="2000" b="0" i="0" u="none" strike="noStrike" cap="none">
                <a:solidFill>
                  <a:schemeClr val="dk2"/>
                </a:solidFill>
                <a:latin typeface="Arial"/>
                <a:ea typeface="Arial"/>
                <a:cs typeface="Arial"/>
                <a:sym typeface="Arial"/>
              </a:defRPr>
            </a:lvl5pPr>
            <a:lvl6pPr marL="2514600" marR="0" lvl="5" indent="-101600" algn="l" rtl="0">
              <a:spcBef>
                <a:spcPts val="400"/>
              </a:spcBef>
              <a:spcAft>
                <a:spcPts val="0"/>
              </a:spcAft>
              <a:buClr>
                <a:schemeClr val="dk2"/>
              </a:buClr>
              <a:buSzPct val="100000"/>
              <a:buFont typeface="Arial"/>
              <a:buChar char="»"/>
              <a:defRPr sz="2000" b="0" i="0" u="none" strike="noStrike" cap="none">
                <a:solidFill>
                  <a:schemeClr val="dk2"/>
                </a:solidFill>
                <a:latin typeface="Arial"/>
                <a:ea typeface="Arial"/>
                <a:cs typeface="Arial"/>
                <a:sym typeface="Arial"/>
              </a:defRPr>
            </a:lvl6pPr>
            <a:lvl7pPr marL="2971800" marR="0" lvl="6" indent="-101600" algn="l" rtl="0">
              <a:spcBef>
                <a:spcPts val="400"/>
              </a:spcBef>
              <a:spcAft>
                <a:spcPts val="0"/>
              </a:spcAft>
              <a:buClr>
                <a:schemeClr val="dk2"/>
              </a:buClr>
              <a:buSzPct val="100000"/>
              <a:buFont typeface="Arial"/>
              <a:buChar char="»"/>
              <a:defRPr sz="2000" b="0" i="0" u="none" strike="noStrike" cap="none">
                <a:solidFill>
                  <a:schemeClr val="dk2"/>
                </a:solidFill>
                <a:latin typeface="Arial"/>
                <a:ea typeface="Arial"/>
                <a:cs typeface="Arial"/>
                <a:sym typeface="Arial"/>
              </a:defRPr>
            </a:lvl7pPr>
            <a:lvl8pPr marL="3429000" marR="0" lvl="7" indent="-101600" algn="l" rtl="0">
              <a:spcBef>
                <a:spcPts val="400"/>
              </a:spcBef>
              <a:spcAft>
                <a:spcPts val="0"/>
              </a:spcAft>
              <a:buClr>
                <a:schemeClr val="dk2"/>
              </a:buClr>
              <a:buSzPct val="100000"/>
              <a:buFont typeface="Arial"/>
              <a:buChar char="»"/>
              <a:defRPr sz="2000" b="0" i="0" u="none" strike="noStrike" cap="none">
                <a:solidFill>
                  <a:schemeClr val="dk2"/>
                </a:solidFill>
                <a:latin typeface="Arial"/>
                <a:ea typeface="Arial"/>
                <a:cs typeface="Arial"/>
                <a:sym typeface="Arial"/>
              </a:defRPr>
            </a:lvl8pPr>
            <a:lvl9pPr marL="3886200" marR="0" lvl="8" indent="-101600" algn="l" rtl="0">
              <a:spcBef>
                <a:spcPts val="400"/>
              </a:spcBef>
              <a:spcAft>
                <a:spcPts val="0"/>
              </a:spcAft>
              <a:buClr>
                <a:schemeClr val="dk2"/>
              </a:buClr>
              <a:buSzPct val="100000"/>
              <a:buFont typeface="Arial"/>
              <a:buChar char="»"/>
              <a:defRPr sz="2000" b="0" i="0" u="none" strike="noStrike" cap="none">
                <a:solidFill>
                  <a:schemeClr val="dk2"/>
                </a:solidFill>
                <a:latin typeface="Arial"/>
                <a:ea typeface="Arial"/>
                <a:cs typeface="Arial"/>
                <a:sym typeface="Arial"/>
              </a:defRPr>
            </a:lvl9pPr>
          </a:lstStyle>
          <a:p>
            <a:endParaRPr/>
          </a:p>
        </p:txBody>
      </p:sp>
      <p:sp>
        <p:nvSpPr>
          <p:cNvPr id="59" name="Shape 59"/>
          <p:cNvSpPr txBox="1">
            <a:spLocks noGrp="1"/>
          </p:cNvSpPr>
          <p:nvPr>
            <p:ph type="sldNum" idx="12"/>
          </p:nvPr>
        </p:nvSpPr>
        <p:spPr>
          <a:xfrm>
            <a:off x="203146" y="6381750"/>
            <a:ext cx="711014" cy="4762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fld id="{00000000-1234-1234-1234-123412341234}" type="slidenum">
              <a:rPr lang="en-US" sz="1400" b="0" i="0" u="none" strike="noStrike" cap="none">
                <a:solidFill>
                  <a:schemeClr val="lt1"/>
                </a:solidFill>
                <a:latin typeface="Arial"/>
                <a:ea typeface="Arial"/>
                <a:cs typeface="Arial"/>
                <a:sym typeface="Arial"/>
              </a:rPr>
              <a:t>‹#›</a:t>
            </a:fld>
            <a:endParaRPr lang="en-US" sz="14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60"/>
        <p:cNvGrpSpPr/>
        <p:nvPr/>
      </p:nvGrpSpPr>
      <p:grpSpPr>
        <a:xfrm>
          <a:off x="0" y="0"/>
          <a:ext cx="0" cy="0"/>
          <a:chOff x="0" y="0"/>
          <a:chExt cx="0" cy="0"/>
        </a:xfrm>
      </p:grpSpPr>
      <p:sp>
        <p:nvSpPr>
          <p:cNvPr id="61" name="Shape 61"/>
          <p:cNvSpPr txBox="1">
            <a:spLocks noGrp="1"/>
          </p:cNvSpPr>
          <p:nvPr>
            <p:ph type="title"/>
          </p:nvPr>
        </p:nvSpPr>
        <p:spPr>
          <a:xfrm rot="5400000">
            <a:off x="7244288" y="1791068"/>
            <a:ext cx="5851525" cy="2818666"/>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000" b="1" i="0" u="none" strike="noStrike" cap="none">
                <a:solidFill>
                  <a:schemeClr val="dk2"/>
                </a:solidFill>
                <a:latin typeface="Garamond"/>
                <a:ea typeface="Garamond"/>
                <a:cs typeface="Garamond"/>
                <a:sym typeface="Garamond"/>
              </a:defRPr>
            </a:lvl1pPr>
            <a:lvl2pPr marL="0" marR="0" lvl="1" indent="0" algn="ctr" rtl="0">
              <a:spcBef>
                <a:spcPts val="0"/>
              </a:spcBef>
              <a:spcAft>
                <a:spcPts val="0"/>
              </a:spcAft>
              <a:buNone/>
              <a:defRPr sz="4000" b="1" i="0" u="none" strike="noStrike" cap="none">
                <a:solidFill>
                  <a:schemeClr val="dk2"/>
                </a:solidFill>
                <a:latin typeface="Garamond"/>
                <a:ea typeface="Garamond"/>
                <a:cs typeface="Garamond"/>
                <a:sym typeface="Garamond"/>
              </a:defRPr>
            </a:lvl2pPr>
            <a:lvl3pPr marL="0" marR="0" lvl="2" indent="0" algn="ctr" rtl="0">
              <a:spcBef>
                <a:spcPts val="0"/>
              </a:spcBef>
              <a:spcAft>
                <a:spcPts val="0"/>
              </a:spcAft>
              <a:buNone/>
              <a:defRPr sz="4000" b="1" i="0" u="none" strike="noStrike" cap="none">
                <a:solidFill>
                  <a:schemeClr val="dk2"/>
                </a:solidFill>
                <a:latin typeface="Garamond"/>
                <a:ea typeface="Garamond"/>
                <a:cs typeface="Garamond"/>
                <a:sym typeface="Garamond"/>
              </a:defRPr>
            </a:lvl3pPr>
            <a:lvl4pPr marL="0" marR="0" lvl="3" indent="0" algn="ctr" rtl="0">
              <a:spcBef>
                <a:spcPts val="0"/>
              </a:spcBef>
              <a:spcAft>
                <a:spcPts val="0"/>
              </a:spcAft>
              <a:buNone/>
              <a:defRPr sz="4000" b="1" i="0" u="none" strike="noStrike" cap="none">
                <a:solidFill>
                  <a:schemeClr val="dk2"/>
                </a:solidFill>
                <a:latin typeface="Garamond"/>
                <a:ea typeface="Garamond"/>
                <a:cs typeface="Garamond"/>
                <a:sym typeface="Garamond"/>
              </a:defRPr>
            </a:lvl4pPr>
            <a:lvl5pPr marL="0" marR="0" lvl="4" indent="0" algn="ctr" rtl="0">
              <a:spcBef>
                <a:spcPts val="0"/>
              </a:spcBef>
              <a:spcAft>
                <a:spcPts val="0"/>
              </a:spcAft>
              <a:buNone/>
              <a:defRPr sz="4000" b="1" i="0" u="none" strike="noStrike" cap="none">
                <a:solidFill>
                  <a:schemeClr val="dk2"/>
                </a:solidFill>
                <a:latin typeface="Garamond"/>
                <a:ea typeface="Garamond"/>
                <a:cs typeface="Garamond"/>
                <a:sym typeface="Garamond"/>
              </a:defRPr>
            </a:lvl5pPr>
            <a:lvl6pPr marL="457200" marR="0" lvl="5" indent="0" algn="ctr" rtl="0">
              <a:spcBef>
                <a:spcPts val="0"/>
              </a:spcBef>
              <a:spcAft>
                <a:spcPts val="0"/>
              </a:spcAft>
              <a:buNone/>
              <a:defRPr sz="4000" b="1" i="0" u="none" strike="noStrike" cap="none">
                <a:solidFill>
                  <a:schemeClr val="dk2"/>
                </a:solidFill>
                <a:latin typeface="Garamond"/>
                <a:ea typeface="Garamond"/>
                <a:cs typeface="Garamond"/>
                <a:sym typeface="Garamond"/>
              </a:defRPr>
            </a:lvl6pPr>
            <a:lvl7pPr marL="914400" marR="0" lvl="6" indent="0" algn="ctr" rtl="0">
              <a:spcBef>
                <a:spcPts val="0"/>
              </a:spcBef>
              <a:spcAft>
                <a:spcPts val="0"/>
              </a:spcAft>
              <a:buNone/>
              <a:defRPr sz="4000" b="1" i="0" u="none" strike="noStrike" cap="none">
                <a:solidFill>
                  <a:schemeClr val="dk2"/>
                </a:solidFill>
                <a:latin typeface="Garamond"/>
                <a:ea typeface="Garamond"/>
                <a:cs typeface="Garamond"/>
                <a:sym typeface="Garamond"/>
              </a:defRPr>
            </a:lvl7pPr>
            <a:lvl8pPr marL="1371600" marR="0" lvl="7" indent="0" algn="ctr" rtl="0">
              <a:spcBef>
                <a:spcPts val="0"/>
              </a:spcBef>
              <a:spcAft>
                <a:spcPts val="0"/>
              </a:spcAft>
              <a:buNone/>
              <a:defRPr sz="4000" b="1" i="0" u="none" strike="noStrike" cap="none">
                <a:solidFill>
                  <a:schemeClr val="dk2"/>
                </a:solidFill>
                <a:latin typeface="Garamond"/>
                <a:ea typeface="Garamond"/>
                <a:cs typeface="Garamond"/>
                <a:sym typeface="Garamond"/>
              </a:defRPr>
            </a:lvl8pPr>
            <a:lvl9pPr marL="1828800" marR="0" lvl="8" indent="0" algn="ctr" rtl="0">
              <a:spcBef>
                <a:spcPts val="0"/>
              </a:spcBef>
              <a:spcAft>
                <a:spcPts val="0"/>
              </a:spcAft>
              <a:buNone/>
              <a:defRPr sz="4000" b="1" i="0" u="none" strike="noStrike" cap="none">
                <a:solidFill>
                  <a:schemeClr val="dk2"/>
                </a:solidFill>
                <a:latin typeface="Garamond"/>
                <a:ea typeface="Garamond"/>
                <a:cs typeface="Garamond"/>
                <a:sym typeface="Garamond"/>
              </a:defRPr>
            </a:lvl9pPr>
          </a:lstStyle>
          <a:p>
            <a:endParaRPr/>
          </a:p>
        </p:txBody>
      </p:sp>
      <p:sp>
        <p:nvSpPr>
          <p:cNvPr id="62" name="Shape 62"/>
          <p:cNvSpPr txBox="1">
            <a:spLocks noGrp="1"/>
          </p:cNvSpPr>
          <p:nvPr>
            <p:ph type="body" idx="1"/>
          </p:nvPr>
        </p:nvSpPr>
        <p:spPr>
          <a:xfrm rot="5400000">
            <a:off x="1505383" y="-926023"/>
            <a:ext cx="5851525" cy="8252850"/>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2"/>
              </a:buClr>
              <a:buSzPct val="100000"/>
              <a:buFont typeface="Arial"/>
              <a:buChar char="•"/>
              <a:defRPr sz="3200" b="0" i="0" u="none" strike="noStrike" cap="none">
                <a:solidFill>
                  <a:schemeClr val="dk2"/>
                </a:solidFill>
                <a:latin typeface="Arial"/>
                <a:ea typeface="Arial"/>
                <a:cs typeface="Arial"/>
                <a:sym typeface="Arial"/>
              </a:defRPr>
            </a:lvl1pPr>
            <a:lvl2pPr marL="742950" marR="0" lvl="1" indent="-107950" algn="l" rtl="0">
              <a:spcBef>
                <a:spcPts val="560"/>
              </a:spcBef>
              <a:spcAft>
                <a:spcPts val="0"/>
              </a:spcAft>
              <a:buClr>
                <a:schemeClr val="dk2"/>
              </a:buClr>
              <a:buSzPct val="100000"/>
              <a:buFont typeface="Arial"/>
              <a:buChar char="–"/>
              <a:defRPr sz="2800" b="0" i="0" u="none" strike="noStrike" cap="none">
                <a:solidFill>
                  <a:schemeClr val="dk2"/>
                </a:solidFill>
                <a:latin typeface="Arial"/>
                <a:ea typeface="Arial"/>
                <a:cs typeface="Arial"/>
                <a:sym typeface="Arial"/>
              </a:defRPr>
            </a:lvl2pPr>
            <a:lvl3pPr marL="1143000" marR="0" lvl="2" indent="-76200" algn="l" rtl="0">
              <a:spcBef>
                <a:spcPts val="480"/>
              </a:spcBef>
              <a:spcAft>
                <a:spcPts val="0"/>
              </a:spcAft>
              <a:buClr>
                <a:schemeClr val="dk2"/>
              </a:buClr>
              <a:buSzPct val="100000"/>
              <a:buFont typeface="Arial"/>
              <a:buChar char="•"/>
              <a:defRPr sz="2400" b="0" i="0" u="none" strike="noStrike" cap="none">
                <a:solidFill>
                  <a:schemeClr val="dk2"/>
                </a:solidFill>
                <a:latin typeface="Arial"/>
                <a:ea typeface="Arial"/>
                <a:cs typeface="Arial"/>
                <a:sym typeface="Arial"/>
              </a:defRPr>
            </a:lvl3pPr>
            <a:lvl4pPr marL="1600200" marR="0" lvl="3" indent="-101600" algn="l" rtl="0">
              <a:spcBef>
                <a:spcPts val="400"/>
              </a:spcBef>
              <a:spcAft>
                <a:spcPts val="0"/>
              </a:spcAft>
              <a:buClr>
                <a:schemeClr val="dk2"/>
              </a:buClr>
              <a:buSzPct val="100000"/>
              <a:buFont typeface="Arial"/>
              <a:buChar char="–"/>
              <a:defRPr sz="2000" b="0" i="0" u="none" strike="noStrike" cap="none">
                <a:solidFill>
                  <a:schemeClr val="dk2"/>
                </a:solidFill>
                <a:latin typeface="Arial"/>
                <a:ea typeface="Arial"/>
                <a:cs typeface="Arial"/>
                <a:sym typeface="Arial"/>
              </a:defRPr>
            </a:lvl4pPr>
            <a:lvl5pPr marL="2057400" marR="0" lvl="4" indent="-101600" algn="l" rtl="0">
              <a:spcBef>
                <a:spcPts val="400"/>
              </a:spcBef>
              <a:spcAft>
                <a:spcPts val="0"/>
              </a:spcAft>
              <a:buClr>
                <a:schemeClr val="dk2"/>
              </a:buClr>
              <a:buSzPct val="100000"/>
              <a:buFont typeface="Arial"/>
              <a:buChar char="»"/>
              <a:defRPr sz="2000" b="0" i="0" u="none" strike="noStrike" cap="none">
                <a:solidFill>
                  <a:schemeClr val="dk2"/>
                </a:solidFill>
                <a:latin typeface="Arial"/>
                <a:ea typeface="Arial"/>
                <a:cs typeface="Arial"/>
                <a:sym typeface="Arial"/>
              </a:defRPr>
            </a:lvl5pPr>
            <a:lvl6pPr marL="2514600" marR="0" lvl="5" indent="-101600" algn="l" rtl="0">
              <a:spcBef>
                <a:spcPts val="400"/>
              </a:spcBef>
              <a:spcAft>
                <a:spcPts val="0"/>
              </a:spcAft>
              <a:buClr>
                <a:schemeClr val="dk2"/>
              </a:buClr>
              <a:buSzPct val="100000"/>
              <a:buFont typeface="Arial"/>
              <a:buChar char="»"/>
              <a:defRPr sz="2000" b="0" i="0" u="none" strike="noStrike" cap="none">
                <a:solidFill>
                  <a:schemeClr val="dk2"/>
                </a:solidFill>
                <a:latin typeface="Arial"/>
                <a:ea typeface="Arial"/>
                <a:cs typeface="Arial"/>
                <a:sym typeface="Arial"/>
              </a:defRPr>
            </a:lvl6pPr>
            <a:lvl7pPr marL="2971800" marR="0" lvl="6" indent="-101600" algn="l" rtl="0">
              <a:spcBef>
                <a:spcPts val="400"/>
              </a:spcBef>
              <a:spcAft>
                <a:spcPts val="0"/>
              </a:spcAft>
              <a:buClr>
                <a:schemeClr val="dk2"/>
              </a:buClr>
              <a:buSzPct val="100000"/>
              <a:buFont typeface="Arial"/>
              <a:buChar char="»"/>
              <a:defRPr sz="2000" b="0" i="0" u="none" strike="noStrike" cap="none">
                <a:solidFill>
                  <a:schemeClr val="dk2"/>
                </a:solidFill>
                <a:latin typeface="Arial"/>
                <a:ea typeface="Arial"/>
                <a:cs typeface="Arial"/>
                <a:sym typeface="Arial"/>
              </a:defRPr>
            </a:lvl7pPr>
            <a:lvl8pPr marL="3429000" marR="0" lvl="7" indent="-101600" algn="l" rtl="0">
              <a:spcBef>
                <a:spcPts val="400"/>
              </a:spcBef>
              <a:spcAft>
                <a:spcPts val="0"/>
              </a:spcAft>
              <a:buClr>
                <a:schemeClr val="dk2"/>
              </a:buClr>
              <a:buSzPct val="100000"/>
              <a:buFont typeface="Arial"/>
              <a:buChar char="»"/>
              <a:defRPr sz="2000" b="0" i="0" u="none" strike="noStrike" cap="none">
                <a:solidFill>
                  <a:schemeClr val="dk2"/>
                </a:solidFill>
                <a:latin typeface="Arial"/>
                <a:ea typeface="Arial"/>
                <a:cs typeface="Arial"/>
                <a:sym typeface="Arial"/>
              </a:defRPr>
            </a:lvl8pPr>
            <a:lvl9pPr marL="3886200" marR="0" lvl="8" indent="-101600" algn="l" rtl="0">
              <a:spcBef>
                <a:spcPts val="400"/>
              </a:spcBef>
              <a:spcAft>
                <a:spcPts val="0"/>
              </a:spcAft>
              <a:buClr>
                <a:schemeClr val="dk2"/>
              </a:buClr>
              <a:buSzPct val="100000"/>
              <a:buFont typeface="Arial"/>
              <a:buChar char="»"/>
              <a:defRPr sz="2000" b="0" i="0" u="none" strike="noStrike" cap="none">
                <a:solidFill>
                  <a:schemeClr val="dk2"/>
                </a:solidFill>
                <a:latin typeface="Arial"/>
                <a:ea typeface="Arial"/>
                <a:cs typeface="Arial"/>
                <a:sym typeface="Arial"/>
              </a:defRPr>
            </a:lvl9pPr>
          </a:lstStyle>
          <a:p>
            <a:endParaRPr/>
          </a:p>
        </p:txBody>
      </p:sp>
      <p:sp>
        <p:nvSpPr>
          <p:cNvPr id="63" name="Shape 63"/>
          <p:cNvSpPr txBox="1">
            <a:spLocks noGrp="1"/>
          </p:cNvSpPr>
          <p:nvPr>
            <p:ph type="sldNum" idx="12"/>
          </p:nvPr>
        </p:nvSpPr>
        <p:spPr>
          <a:xfrm>
            <a:off x="203146" y="6381750"/>
            <a:ext cx="711014" cy="4762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fld id="{00000000-1234-1234-1234-123412341234}" type="slidenum">
              <a:rPr lang="en-US" sz="1400" b="0" i="0" u="none" strike="noStrike" cap="none">
                <a:solidFill>
                  <a:schemeClr val="lt1"/>
                </a:solidFill>
                <a:latin typeface="Arial"/>
                <a:ea typeface="Arial"/>
                <a:cs typeface="Arial"/>
                <a:sym typeface="Arial"/>
              </a:rPr>
              <a:t>‹#›</a:t>
            </a:fld>
            <a:endParaRPr lang="en-US" sz="14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8"/>
        <p:cNvGrpSpPr/>
        <p:nvPr/>
      </p:nvGrpSpPr>
      <p:grpSpPr>
        <a:xfrm>
          <a:off x="0" y="0"/>
          <a:ext cx="0" cy="0"/>
          <a:chOff x="0" y="0"/>
          <a:chExt cx="0" cy="0"/>
        </a:xfrm>
      </p:grpSpPr>
      <p:sp>
        <p:nvSpPr>
          <p:cNvPr id="19" name="Shape 19"/>
          <p:cNvSpPr txBox="1">
            <a:spLocks noGrp="1"/>
          </p:cNvSpPr>
          <p:nvPr>
            <p:ph type="title"/>
          </p:nvPr>
        </p:nvSpPr>
        <p:spPr>
          <a:xfrm>
            <a:off x="304720" y="274637"/>
            <a:ext cx="11274662" cy="11430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000" b="1" i="0" u="none" strike="noStrike" cap="none">
                <a:solidFill>
                  <a:schemeClr val="dk2"/>
                </a:solidFill>
                <a:latin typeface="Garamond"/>
                <a:ea typeface="Garamond"/>
                <a:cs typeface="Garamond"/>
                <a:sym typeface="Garamond"/>
              </a:defRPr>
            </a:lvl1pPr>
            <a:lvl2pPr marL="0" marR="0" lvl="1" indent="0" algn="ctr" rtl="0">
              <a:spcBef>
                <a:spcPts val="0"/>
              </a:spcBef>
              <a:spcAft>
                <a:spcPts val="0"/>
              </a:spcAft>
              <a:buNone/>
              <a:defRPr sz="4000" b="1" i="0" u="none" strike="noStrike" cap="none">
                <a:solidFill>
                  <a:schemeClr val="dk2"/>
                </a:solidFill>
                <a:latin typeface="Garamond"/>
                <a:ea typeface="Garamond"/>
                <a:cs typeface="Garamond"/>
                <a:sym typeface="Garamond"/>
              </a:defRPr>
            </a:lvl2pPr>
            <a:lvl3pPr marL="0" marR="0" lvl="2" indent="0" algn="ctr" rtl="0">
              <a:spcBef>
                <a:spcPts val="0"/>
              </a:spcBef>
              <a:spcAft>
                <a:spcPts val="0"/>
              </a:spcAft>
              <a:buNone/>
              <a:defRPr sz="4000" b="1" i="0" u="none" strike="noStrike" cap="none">
                <a:solidFill>
                  <a:schemeClr val="dk2"/>
                </a:solidFill>
                <a:latin typeface="Garamond"/>
                <a:ea typeface="Garamond"/>
                <a:cs typeface="Garamond"/>
                <a:sym typeface="Garamond"/>
              </a:defRPr>
            </a:lvl3pPr>
            <a:lvl4pPr marL="0" marR="0" lvl="3" indent="0" algn="ctr" rtl="0">
              <a:spcBef>
                <a:spcPts val="0"/>
              </a:spcBef>
              <a:spcAft>
                <a:spcPts val="0"/>
              </a:spcAft>
              <a:buNone/>
              <a:defRPr sz="4000" b="1" i="0" u="none" strike="noStrike" cap="none">
                <a:solidFill>
                  <a:schemeClr val="dk2"/>
                </a:solidFill>
                <a:latin typeface="Garamond"/>
                <a:ea typeface="Garamond"/>
                <a:cs typeface="Garamond"/>
                <a:sym typeface="Garamond"/>
              </a:defRPr>
            </a:lvl4pPr>
            <a:lvl5pPr marL="0" marR="0" lvl="4" indent="0" algn="ctr" rtl="0">
              <a:spcBef>
                <a:spcPts val="0"/>
              </a:spcBef>
              <a:spcAft>
                <a:spcPts val="0"/>
              </a:spcAft>
              <a:buNone/>
              <a:defRPr sz="4000" b="1" i="0" u="none" strike="noStrike" cap="none">
                <a:solidFill>
                  <a:schemeClr val="dk2"/>
                </a:solidFill>
                <a:latin typeface="Garamond"/>
                <a:ea typeface="Garamond"/>
                <a:cs typeface="Garamond"/>
                <a:sym typeface="Garamond"/>
              </a:defRPr>
            </a:lvl5pPr>
            <a:lvl6pPr marL="457200" marR="0" lvl="5" indent="0" algn="ctr" rtl="0">
              <a:spcBef>
                <a:spcPts val="0"/>
              </a:spcBef>
              <a:spcAft>
                <a:spcPts val="0"/>
              </a:spcAft>
              <a:buNone/>
              <a:defRPr sz="4000" b="1" i="0" u="none" strike="noStrike" cap="none">
                <a:solidFill>
                  <a:schemeClr val="dk2"/>
                </a:solidFill>
                <a:latin typeface="Garamond"/>
                <a:ea typeface="Garamond"/>
                <a:cs typeface="Garamond"/>
                <a:sym typeface="Garamond"/>
              </a:defRPr>
            </a:lvl6pPr>
            <a:lvl7pPr marL="914400" marR="0" lvl="6" indent="0" algn="ctr" rtl="0">
              <a:spcBef>
                <a:spcPts val="0"/>
              </a:spcBef>
              <a:spcAft>
                <a:spcPts val="0"/>
              </a:spcAft>
              <a:buNone/>
              <a:defRPr sz="4000" b="1" i="0" u="none" strike="noStrike" cap="none">
                <a:solidFill>
                  <a:schemeClr val="dk2"/>
                </a:solidFill>
                <a:latin typeface="Garamond"/>
                <a:ea typeface="Garamond"/>
                <a:cs typeface="Garamond"/>
                <a:sym typeface="Garamond"/>
              </a:defRPr>
            </a:lvl7pPr>
            <a:lvl8pPr marL="1371600" marR="0" lvl="7" indent="0" algn="ctr" rtl="0">
              <a:spcBef>
                <a:spcPts val="0"/>
              </a:spcBef>
              <a:spcAft>
                <a:spcPts val="0"/>
              </a:spcAft>
              <a:buNone/>
              <a:defRPr sz="4000" b="1" i="0" u="none" strike="noStrike" cap="none">
                <a:solidFill>
                  <a:schemeClr val="dk2"/>
                </a:solidFill>
                <a:latin typeface="Garamond"/>
                <a:ea typeface="Garamond"/>
                <a:cs typeface="Garamond"/>
                <a:sym typeface="Garamond"/>
              </a:defRPr>
            </a:lvl8pPr>
            <a:lvl9pPr marL="1828800" marR="0" lvl="8" indent="0" algn="ctr" rtl="0">
              <a:spcBef>
                <a:spcPts val="0"/>
              </a:spcBef>
              <a:spcAft>
                <a:spcPts val="0"/>
              </a:spcAft>
              <a:buNone/>
              <a:defRPr sz="4000" b="1" i="0" u="none" strike="noStrike" cap="none">
                <a:solidFill>
                  <a:schemeClr val="dk2"/>
                </a:solidFill>
                <a:latin typeface="Garamond"/>
                <a:ea typeface="Garamond"/>
                <a:cs typeface="Garamond"/>
                <a:sym typeface="Garamond"/>
              </a:defRPr>
            </a:lvl9pPr>
          </a:lstStyle>
          <a:p>
            <a:endParaRPr/>
          </a:p>
        </p:txBody>
      </p:sp>
      <p:sp>
        <p:nvSpPr>
          <p:cNvPr id="20" name="Shape 20"/>
          <p:cNvSpPr txBox="1">
            <a:spLocks noGrp="1"/>
          </p:cNvSpPr>
          <p:nvPr>
            <p:ph type="body" idx="1"/>
          </p:nvPr>
        </p:nvSpPr>
        <p:spPr>
          <a:xfrm>
            <a:off x="304720" y="1600200"/>
            <a:ext cx="11274662" cy="4525963"/>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2"/>
              </a:buClr>
              <a:buSzPct val="100000"/>
              <a:buFont typeface="Arial"/>
              <a:buChar char="•"/>
              <a:defRPr sz="3200" b="0" i="0" u="none" strike="noStrike" cap="none">
                <a:solidFill>
                  <a:schemeClr val="dk2"/>
                </a:solidFill>
                <a:latin typeface="Arial"/>
                <a:ea typeface="Arial"/>
                <a:cs typeface="Arial"/>
                <a:sym typeface="Arial"/>
              </a:defRPr>
            </a:lvl1pPr>
            <a:lvl2pPr marL="742950" marR="0" lvl="1" indent="-107950" algn="l" rtl="0">
              <a:spcBef>
                <a:spcPts val="560"/>
              </a:spcBef>
              <a:spcAft>
                <a:spcPts val="0"/>
              </a:spcAft>
              <a:buClr>
                <a:schemeClr val="dk2"/>
              </a:buClr>
              <a:buSzPct val="100000"/>
              <a:buFont typeface="Arial"/>
              <a:buChar char="–"/>
              <a:defRPr sz="2800" b="0" i="0" u="none" strike="noStrike" cap="none">
                <a:solidFill>
                  <a:schemeClr val="dk2"/>
                </a:solidFill>
                <a:latin typeface="Arial"/>
                <a:ea typeface="Arial"/>
                <a:cs typeface="Arial"/>
                <a:sym typeface="Arial"/>
              </a:defRPr>
            </a:lvl2pPr>
            <a:lvl3pPr marL="1143000" marR="0" lvl="2" indent="-76200" algn="l" rtl="0">
              <a:spcBef>
                <a:spcPts val="480"/>
              </a:spcBef>
              <a:spcAft>
                <a:spcPts val="0"/>
              </a:spcAft>
              <a:buClr>
                <a:schemeClr val="dk2"/>
              </a:buClr>
              <a:buSzPct val="100000"/>
              <a:buFont typeface="Arial"/>
              <a:buChar char="•"/>
              <a:defRPr sz="2400" b="0" i="0" u="none" strike="noStrike" cap="none">
                <a:solidFill>
                  <a:schemeClr val="dk2"/>
                </a:solidFill>
                <a:latin typeface="Arial"/>
                <a:ea typeface="Arial"/>
                <a:cs typeface="Arial"/>
                <a:sym typeface="Arial"/>
              </a:defRPr>
            </a:lvl3pPr>
            <a:lvl4pPr marL="1600200" marR="0" lvl="3" indent="-101600" algn="l" rtl="0">
              <a:spcBef>
                <a:spcPts val="400"/>
              </a:spcBef>
              <a:spcAft>
                <a:spcPts val="0"/>
              </a:spcAft>
              <a:buClr>
                <a:schemeClr val="dk2"/>
              </a:buClr>
              <a:buSzPct val="100000"/>
              <a:buFont typeface="Arial"/>
              <a:buChar char="–"/>
              <a:defRPr sz="2000" b="0" i="0" u="none" strike="noStrike" cap="none">
                <a:solidFill>
                  <a:schemeClr val="dk2"/>
                </a:solidFill>
                <a:latin typeface="Arial"/>
                <a:ea typeface="Arial"/>
                <a:cs typeface="Arial"/>
                <a:sym typeface="Arial"/>
              </a:defRPr>
            </a:lvl4pPr>
            <a:lvl5pPr marL="2057400" marR="0" lvl="4" indent="-101600" algn="l" rtl="0">
              <a:spcBef>
                <a:spcPts val="400"/>
              </a:spcBef>
              <a:spcAft>
                <a:spcPts val="0"/>
              </a:spcAft>
              <a:buClr>
                <a:schemeClr val="dk2"/>
              </a:buClr>
              <a:buSzPct val="100000"/>
              <a:buFont typeface="Arial"/>
              <a:buChar char="»"/>
              <a:defRPr sz="2000" b="0" i="0" u="none" strike="noStrike" cap="none">
                <a:solidFill>
                  <a:schemeClr val="dk2"/>
                </a:solidFill>
                <a:latin typeface="Arial"/>
                <a:ea typeface="Arial"/>
                <a:cs typeface="Arial"/>
                <a:sym typeface="Arial"/>
              </a:defRPr>
            </a:lvl5pPr>
            <a:lvl6pPr marL="2514600" marR="0" lvl="5" indent="-101600" algn="l" rtl="0">
              <a:spcBef>
                <a:spcPts val="400"/>
              </a:spcBef>
              <a:spcAft>
                <a:spcPts val="0"/>
              </a:spcAft>
              <a:buClr>
                <a:schemeClr val="dk2"/>
              </a:buClr>
              <a:buSzPct val="100000"/>
              <a:buFont typeface="Arial"/>
              <a:buChar char="»"/>
              <a:defRPr sz="2000" b="0" i="0" u="none" strike="noStrike" cap="none">
                <a:solidFill>
                  <a:schemeClr val="dk2"/>
                </a:solidFill>
                <a:latin typeface="Arial"/>
                <a:ea typeface="Arial"/>
                <a:cs typeface="Arial"/>
                <a:sym typeface="Arial"/>
              </a:defRPr>
            </a:lvl6pPr>
            <a:lvl7pPr marL="2971800" marR="0" lvl="6" indent="-101600" algn="l" rtl="0">
              <a:spcBef>
                <a:spcPts val="400"/>
              </a:spcBef>
              <a:spcAft>
                <a:spcPts val="0"/>
              </a:spcAft>
              <a:buClr>
                <a:schemeClr val="dk2"/>
              </a:buClr>
              <a:buSzPct val="100000"/>
              <a:buFont typeface="Arial"/>
              <a:buChar char="»"/>
              <a:defRPr sz="2000" b="0" i="0" u="none" strike="noStrike" cap="none">
                <a:solidFill>
                  <a:schemeClr val="dk2"/>
                </a:solidFill>
                <a:latin typeface="Arial"/>
                <a:ea typeface="Arial"/>
                <a:cs typeface="Arial"/>
                <a:sym typeface="Arial"/>
              </a:defRPr>
            </a:lvl7pPr>
            <a:lvl8pPr marL="3429000" marR="0" lvl="7" indent="-101600" algn="l" rtl="0">
              <a:spcBef>
                <a:spcPts val="400"/>
              </a:spcBef>
              <a:spcAft>
                <a:spcPts val="0"/>
              </a:spcAft>
              <a:buClr>
                <a:schemeClr val="dk2"/>
              </a:buClr>
              <a:buSzPct val="100000"/>
              <a:buFont typeface="Arial"/>
              <a:buChar char="»"/>
              <a:defRPr sz="2000" b="0" i="0" u="none" strike="noStrike" cap="none">
                <a:solidFill>
                  <a:schemeClr val="dk2"/>
                </a:solidFill>
                <a:latin typeface="Arial"/>
                <a:ea typeface="Arial"/>
                <a:cs typeface="Arial"/>
                <a:sym typeface="Arial"/>
              </a:defRPr>
            </a:lvl8pPr>
            <a:lvl9pPr marL="3886200" marR="0" lvl="8" indent="-101600" algn="l" rtl="0">
              <a:spcBef>
                <a:spcPts val="400"/>
              </a:spcBef>
              <a:spcAft>
                <a:spcPts val="0"/>
              </a:spcAft>
              <a:buClr>
                <a:schemeClr val="dk2"/>
              </a:buClr>
              <a:buSzPct val="100000"/>
              <a:buFont typeface="Arial"/>
              <a:buChar char="»"/>
              <a:defRPr sz="2000" b="0" i="0" u="none" strike="noStrike" cap="none">
                <a:solidFill>
                  <a:schemeClr val="dk2"/>
                </a:solidFill>
                <a:latin typeface="Arial"/>
                <a:ea typeface="Arial"/>
                <a:cs typeface="Arial"/>
                <a:sym typeface="Arial"/>
              </a:defRPr>
            </a:lvl9pPr>
          </a:lstStyle>
          <a:p>
            <a:endParaRPr/>
          </a:p>
        </p:txBody>
      </p:sp>
      <p:sp>
        <p:nvSpPr>
          <p:cNvPr id="21" name="Shape 21"/>
          <p:cNvSpPr txBox="1">
            <a:spLocks noGrp="1"/>
          </p:cNvSpPr>
          <p:nvPr>
            <p:ph type="sldNum" idx="12"/>
          </p:nvPr>
        </p:nvSpPr>
        <p:spPr>
          <a:xfrm>
            <a:off x="203146" y="6381750"/>
            <a:ext cx="711014" cy="4762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fld id="{00000000-1234-1234-1234-123412341234}" type="slidenum">
              <a:rPr lang="en-US" sz="1400" b="0" i="0" u="none" strike="noStrike" cap="none">
                <a:solidFill>
                  <a:schemeClr val="lt1"/>
                </a:solidFill>
                <a:latin typeface="Arial"/>
                <a:ea typeface="Arial"/>
                <a:cs typeface="Arial"/>
                <a:sym typeface="Arial"/>
              </a:rPr>
              <a:t>‹#›</a:t>
            </a:fld>
            <a:endParaRPr lang="en-US" sz="14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Shape 22"/>
        <p:cNvGrpSpPr/>
        <p:nvPr/>
      </p:nvGrpSpPr>
      <p:grpSpPr>
        <a:xfrm>
          <a:off x="0" y="0"/>
          <a:ext cx="0" cy="0"/>
          <a:chOff x="0" y="0"/>
          <a:chExt cx="0" cy="0"/>
        </a:xfrm>
      </p:grpSpPr>
      <p:sp>
        <p:nvSpPr>
          <p:cNvPr id="23" name="Shape 23"/>
          <p:cNvSpPr txBox="1">
            <a:spLocks noGrp="1"/>
          </p:cNvSpPr>
          <p:nvPr>
            <p:ph type="body" idx="1"/>
          </p:nvPr>
        </p:nvSpPr>
        <p:spPr>
          <a:xfrm>
            <a:off x="304720" y="274638"/>
            <a:ext cx="11274662" cy="5851525"/>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2"/>
              </a:buClr>
              <a:buSzPct val="100000"/>
              <a:buFont typeface="Arial"/>
              <a:buChar char="•"/>
              <a:defRPr sz="3200" b="0" i="0" u="none" strike="noStrike" cap="none">
                <a:solidFill>
                  <a:schemeClr val="dk2"/>
                </a:solidFill>
                <a:latin typeface="Arial"/>
                <a:ea typeface="Arial"/>
                <a:cs typeface="Arial"/>
                <a:sym typeface="Arial"/>
              </a:defRPr>
            </a:lvl1pPr>
            <a:lvl2pPr marL="742950" marR="0" lvl="1" indent="-107950" algn="l" rtl="0">
              <a:spcBef>
                <a:spcPts val="560"/>
              </a:spcBef>
              <a:spcAft>
                <a:spcPts val="0"/>
              </a:spcAft>
              <a:buClr>
                <a:schemeClr val="dk2"/>
              </a:buClr>
              <a:buSzPct val="100000"/>
              <a:buFont typeface="Arial"/>
              <a:buChar char="–"/>
              <a:defRPr sz="2800" b="0" i="0" u="none" strike="noStrike" cap="none">
                <a:solidFill>
                  <a:schemeClr val="dk2"/>
                </a:solidFill>
                <a:latin typeface="Arial"/>
                <a:ea typeface="Arial"/>
                <a:cs typeface="Arial"/>
                <a:sym typeface="Arial"/>
              </a:defRPr>
            </a:lvl2pPr>
            <a:lvl3pPr marL="1143000" marR="0" lvl="2" indent="-76200" algn="l" rtl="0">
              <a:spcBef>
                <a:spcPts val="480"/>
              </a:spcBef>
              <a:spcAft>
                <a:spcPts val="0"/>
              </a:spcAft>
              <a:buClr>
                <a:schemeClr val="dk2"/>
              </a:buClr>
              <a:buSzPct val="100000"/>
              <a:buFont typeface="Arial"/>
              <a:buChar char="•"/>
              <a:defRPr sz="2400" b="0" i="0" u="none" strike="noStrike" cap="none">
                <a:solidFill>
                  <a:schemeClr val="dk2"/>
                </a:solidFill>
                <a:latin typeface="Arial"/>
                <a:ea typeface="Arial"/>
                <a:cs typeface="Arial"/>
                <a:sym typeface="Arial"/>
              </a:defRPr>
            </a:lvl3pPr>
            <a:lvl4pPr marL="1600200" marR="0" lvl="3" indent="-101600" algn="l" rtl="0">
              <a:spcBef>
                <a:spcPts val="400"/>
              </a:spcBef>
              <a:spcAft>
                <a:spcPts val="0"/>
              </a:spcAft>
              <a:buClr>
                <a:schemeClr val="dk2"/>
              </a:buClr>
              <a:buSzPct val="100000"/>
              <a:buFont typeface="Arial"/>
              <a:buChar char="–"/>
              <a:defRPr sz="2000" b="0" i="0" u="none" strike="noStrike" cap="none">
                <a:solidFill>
                  <a:schemeClr val="dk2"/>
                </a:solidFill>
                <a:latin typeface="Arial"/>
                <a:ea typeface="Arial"/>
                <a:cs typeface="Arial"/>
                <a:sym typeface="Arial"/>
              </a:defRPr>
            </a:lvl4pPr>
            <a:lvl5pPr marL="2057400" marR="0" lvl="4" indent="-101600" algn="l" rtl="0">
              <a:spcBef>
                <a:spcPts val="400"/>
              </a:spcBef>
              <a:spcAft>
                <a:spcPts val="0"/>
              </a:spcAft>
              <a:buClr>
                <a:schemeClr val="dk2"/>
              </a:buClr>
              <a:buSzPct val="100000"/>
              <a:buFont typeface="Arial"/>
              <a:buChar char="»"/>
              <a:defRPr sz="2000" b="0" i="0" u="none" strike="noStrike" cap="none">
                <a:solidFill>
                  <a:schemeClr val="dk2"/>
                </a:solidFill>
                <a:latin typeface="Arial"/>
                <a:ea typeface="Arial"/>
                <a:cs typeface="Arial"/>
                <a:sym typeface="Arial"/>
              </a:defRPr>
            </a:lvl5pPr>
            <a:lvl6pPr marL="2514600" marR="0" lvl="5" indent="-101600" algn="l" rtl="0">
              <a:spcBef>
                <a:spcPts val="400"/>
              </a:spcBef>
              <a:spcAft>
                <a:spcPts val="0"/>
              </a:spcAft>
              <a:buClr>
                <a:schemeClr val="dk2"/>
              </a:buClr>
              <a:buSzPct val="100000"/>
              <a:buFont typeface="Arial"/>
              <a:buChar char="»"/>
              <a:defRPr sz="2000" b="0" i="0" u="none" strike="noStrike" cap="none">
                <a:solidFill>
                  <a:schemeClr val="dk2"/>
                </a:solidFill>
                <a:latin typeface="Arial"/>
                <a:ea typeface="Arial"/>
                <a:cs typeface="Arial"/>
                <a:sym typeface="Arial"/>
              </a:defRPr>
            </a:lvl6pPr>
            <a:lvl7pPr marL="2971800" marR="0" lvl="6" indent="-101600" algn="l" rtl="0">
              <a:spcBef>
                <a:spcPts val="400"/>
              </a:spcBef>
              <a:spcAft>
                <a:spcPts val="0"/>
              </a:spcAft>
              <a:buClr>
                <a:schemeClr val="dk2"/>
              </a:buClr>
              <a:buSzPct val="100000"/>
              <a:buFont typeface="Arial"/>
              <a:buChar char="»"/>
              <a:defRPr sz="2000" b="0" i="0" u="none" strike="noStrike" cap="none">
                <a:solidFill>
                  <a:schemeClr val="dk2"/>
                </a:solidFill>
                <a:latin typeface="Arial"/>
                <a:ea typeface="Arial"/>
                <a:cs typeface="Arial"/>
                <a:sym typeface="Arial"/>
              </a:defRPr>
            </a:lvl7pPr>
            <a:lvl8pPr marL="3429000" marR="0" lvl="7" indent="-101600" algn="l" rtl="0">
              <a:spcBef>
                <a:spcPts val="400"/>
              </a:spcBef>
              <a:spcAft>
                <a:spcPts val="0"/>
              </a:spcAft>
              <a:buClr>
                <a:schemeClr val="dk2"/>
              </a:buClr>
              <a:buSzPct val="100000"/>
              <a:buFont typeface="Arial"/>
              <a:buChar char="»"/>
              <a:defRPr sz="2000" b="0" i="0" u="none" strike="noStrike" cap="none">
                <a:solidFill>
                  <a:schemeClr val="dk2"/>
                </a:solidFill>
                <a:latin typeface="Arial"/>
                <a:ea typeface="Arial"/>
                <a:cs typeface="Arial"/>
                <a:sym typeface="Arial"/>
              </a:defRPr>
            </a:lvl8pPr>
            <a:lvl9pPr marL="3886200" marR="0" lvl="8" indent="-101600" algn="l" rtl="0">
              <a:spcBef>
                <a:spcPts val="400"/>
              </a:spcBef>
              <a:spcAft>
                <a:spcPts val="0"/>
              </a:spcAft>
              <a:buClr>
                <a:schemeClr val="dk2"/>
              </a:buClr>
              <a:buSzPct val="100000"/>
              <a:buFont typeface="Arial"/>
              <a:buChar char="»"/>
              <a:defRPr sz="2000" b="0" i="0" u="none" strike="noStrike" cap="none">
                <a:solidFill>
                  <a:schemeClr val="dk2"/>
                </a:solidFill>
                <a:latin typeface="Arial"/>
                <a:ea typeface="Arial"/>
                <a:cs typeface="Arial"/>
                <a:sym typeface="Arial"/>
              </a:defRPr>
            </a:lvl9pPr>
          </a:lstStyle>
          <a:p>
            <a:endParaRPr/>
          </a:p>
        </p:txBody>
      </p:sp>
      <p:sp>
        <p:nvSpPr>
          <p:cNvPr id="24" name="Shape 24"/>
          <p:cNvSpPr txBox="1">
            <a:spLocks noGrp="1"/>
          </p:cNvSpPr>
          <p:nvPr>
            <p:ph type="sldNum" idx="12"/>
          </p:nvPr>
        </p:nvSpPr>
        <p:spPr>
          <a:xfrm>
            <a:off x="203146" y="6381750"/>
            <a:ext cx="711014" cy="4762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fld id="{00000000-1234-1234-1234-123412341234}" type="slidenum">
              <a:rPr lang="en-US" sz="1400" b="0" i="0" u="none" strike="noStrike" cap="none">
                <a:solidFill>
                  <a:schemeClr val="lt1"/>
                </a:solidFill>
                <a:latin typeface="Arial"/>
                <a:ea typeface="Arial"/>
                <a:cs typeface="Arial"/>
                <a:sym typeface="Arial"/>
              </a:rPr>
              <a:t>‹#›</a:t>
            </a:fld>
            <a:endParaRPr lang="en-US" sz="14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962833" y="4406901"/>
            <a:ext cx="10360500" cy="1362075"/>
          </a:xfrm>
          <a:prstGeom prst="rect">
            <a:avLst/>
          </a:prstGeom>
          <a:noFill/>
          <a:ln>
            <a:noFill/>
          </a:ln>
        </p:spPr>
        <p:txBody>
          <a:bodyPr lIns="91425" tIns="91425" rIns="91425" bIns="91425" anchor="t" anchorCtr="0"/>
          <a:lstStyle>
            <a:lvl1pPr marL="0" marR="0" lvl="0" indent="0" algn="l" rtl="0">
              <a:spcBef>
                <a:spcPts val="0"/>
              </a:spcBef>
              <a:spcAft>
                <a:spcPts val="0"/>
              </a:spcAft>
              <a:buNone/>
              <a:defRPr sz="4000" b="1" i="0" u="none" strike="noStrike" cap="none">
                <a:solidFill>
                  <a:schemeClr val="dk2"/>
                </a:solidFill>
                <a:latin typeface="Garamond"/>
                <a:ea typeface="Garamond"/>
                <a:cs typeface="Garamond"/>
                <a:sym typeface="Garamond"/>
              </a:defRPr>
            </a:lvl1pPr>
            <a:lvl2pPr marL="0" marR="0" lvl="1" indent="0" algn="ctr" rtl="0">
              <a:spcBef>
                <a:spcPts val="0"/>
              </a:spcBef>
              <a:spcAft>
                <a:spcPts val="0"/>
              </a:spcAft>
              <a:buNone/>
              <a:defRPr sz="4000" b="1" i="0" u="none" strike="noStrike" cap="none">
                <a:solidFill>
                  <a:schemeClr val="dk2"/>
                </a:solidFill>
                <a:latin typeface="Garamond"/>
                <a:ea typeface="Garamond"/>
                <a:cs typeface="Garamond"/>
                <a:sym typeface="Garamond"/>
              </a:defRPr>
            </a:lvl2pPr>
            <a:lvl3pPr marL="0" marR="0" lvl="2" indent="0" algn="ctr" rtl="0">
              <a:spcBef>
                <a:spcPts val="0"/>
              </a:spcBef>
              <a:spcAft>
                <a:spcPts val="0"/>
              </a:spcAft>
              <a:buNone/>
              <a:defRPr sz="4000" b="1" i="0" u="none" strike="noStrike" cap="none">
                <a:solidFill>
                  <a:schemeClr val="dk2"/>
                </a:solidFill>
                <a:latin typeface="Garamond"/>
                <a:ea typeface="Garamond"/>
                <a:cs typeface="Garamond"/>
                <a:sym typeface="Garamond"/>
              </a:defRPr>
            </a:lvl3pPr>
            <a:lvl4pPr marL="0" marR="0" lvl="3" indent="0" algn="ctr" rtl="0">
              <a:spcBef>
                <a:spcPts val="0"/>
              </a:spcBef>
              <a:spcAft>
                <a:spcPts val="0"/>
              </a:spcAft>
              <a:buNone/>
              <a:defRPr sz="4000" b="1" i="0" u="none" strike="noStrike" cap="none">
                <a:solidFill>
                  <a:schemeClr val="dk2"/>
                </a:solidFill>
                <a:latin typeface="Garamond"/>
                <a:ea typeface="Garamond"/>
                <a:cs typeface="Garamond"/>
                <a:sym typeface="Garamond"/>
              </a:defRPr>
            </a:lvl4pPr>
            <a:lvl5pPr marL="0" marR="0" lvl="4" indent="0" algn="ctr" rtl="0">
              <a:spcBef>
                <a:spcPts val="0"/>
              </a:spcBef>
              <a:spcAft>
                <a:spcPts val="0"/>
              </a:spcAft>
              <a:buNone/>
              <a:defRPr sz="4000" b="1" i="0" u="none" strike="noStrike" cap="none">
                <a:solidFill>
                  <a:schemeClr val="dk2"/>
                </a:solidFill>
                <a:latin typeface="Garamond"/>
                <a:ea typeface="Garamond"/>
                <a:cs typeface="Garamond"/>
                <a:sym typeface="Garamond"/>
              </a:defRPr>
            </a:lvl5pPr>
            <a:lvl6pPr marL="457200" marR="0" lvl="5" indent="0" algn="ctr" rtl="0">
              <a:spcBef>
                <a:spcPts val="0"/>
              </a:spcBef>
              <a:spcAft>
                <a:spcPts val="0"/>
              </a:spcAft>
              <a:buNone/>
              <a:defRPr sz="4000" b="1" i="0" u="none" strike="noStrike" cap="none">
                <a:solidFill>
                  <a:schemeClr val="dk2"/>
                </a:solidFill>
                <a:latin typeface="Garamond"/>
                <a:ea typeface="Garamond"/>
                <a:cs typeface="Garamond"/>
                <a:sym typeface="Garamond"/>
              </a:defRPr>
            </a:lvl6pPr>
            <a:lvl7pPr marL="914400" marR="0" lvl="6" indent="0" algn="ctr" rtl="0">
              <a:spcBef>
                <a:spcPts val="0"/>
              </a:spcBef>
              <a:spcAft>
                <a:spcPts val="0"/>
              </a:spcAft>
              <a:buNone/>
              <a:defRPr sz="4000" b="1" i="0" u="none" strike="noStrike" cap="none">
                <a:solidFill>
                  <a:schemeClr val="dk2"/>
                </a:solidFill>
                <a:latin typeface="Garamond"/>
                <a:ea typeface="Garamond"/>
                <a:cs typeface="Garamond"/>
                <a:sym typeface="Garamond"/>
              </a:defRPr>
            </a:lvl7pPr>
            <a:lvl8pPr marL="1371600" marR="0" lvl="7" indent="0" algn="ctr" rtl="0">
              <a:spcBef>
                <a:spcPts val="0"/>
              </a:spcBef>
              <a:spcAft>
                <a:spcPts val="0"/>
              </a:spcAft>
              <a:buNone/>
              <a:defRPr sz="4000" b="1" i="0" u="none" strike="noStrike" cap="none">
                <a:solidFill>
                  <a:schemeClr val="dk2"/>
                </a:solidFill>
                <a:latin typeface="Garamond"/>
                <a:ea typeface="Garamond"/>
                <a:cs typeface="Garamond"/>
                <a:sym typeface="Garamond"/>
              </a:defRPr>
            </a:lvl8pPr>
            <a:lvl9pPr marL="1828800" marR="0" lvl="8" indent="0" algn="ctr" rtl="0">
              <a:spcBef>
                <a:spcPts val="0"/>
              </a:spcBef>
              <a:spcAft>
                <a:spcPts val="0"/>
              </a:spcAft>
              <a:buNone/>
              <a:defRPr sz="4000" b="1" i="0" u="none" strike="noStrike" cap="none">
                <a:solidFill>
                  <a:schemeClr val="dk2"/>
                </a:solidFill>
                <a:latin typeface="Garamond"/>
                <a:ea typeface="Garamond"/>
                <a:cs typeface="Garamond"/>
                <a:sym typeface="Garamond"/>
              </a:defRPr>
            </a:lvl9pPr>
          </a:lstStyle>
          <a:p>
            <a:endParaRPr/>
          </a:p>
        </p:txBody>
      </p:sp>
      <p:sp>
        <p:nvSpPr>
          <p:cNvPr id="27" name="Shape 27"/>
          <p:cNvSpPr txBox="1">
            <a:spLocks noGrp="1"/>
          </p:cNvSpPr>
          <p:nvPr>
            <p:ph type="body" idx="1"/>
          </p:nvPr>
        </p:nvSpPr>
        <p:spPr>
          <a:xfrm>
            <a:off x="962833" y="2906713"/>
            <a:ext cx="10360500" cy="1500187"/>
          </a:xfrm>
          <a:prstGeom prst="rect">
            <a:avLst/>
          </a:prstGeom>
          <a:noFill/>
          <a:ln>
            <a:noFill/>
          </a:ln>
        </p:spPr>
        <p:txBody>
          <a:bodyPr lIns="91425" tIns="91425" rIns="91425" bIns="91425" anchor="b" anchorCtr="0"/>
          <a:lstStyle>
            <a:lvl1pPr marL="0" marR="0" lvl="0" indent="0" algn="l" rtl="0">
              <a:spcBef>
                <a:spcPts val="400"/>
              </a:spcBef>
              <a:spcAft>
                <a:spcPts val="0"/>
              </a:spcAft>
              <a:buClr>
                <a:schemeClr val="dk2"/>
              </a:buClr>
              <a:buFont typeface="Arial"/>
              <a:buNone/>
              <a:defRPr sz="2000" b="0" i="0" u="none" strike="noStrike" cap="none">
                <a:solidFill>
                  <a:schemeClr val="dk2"/>
                </a:solidFill>
                <a:latin typeface="Arial"/>
                <a:ea typeface="Arial"/>
                <a:cs typeface="Arial"/>
                <a:sym typeface="Arial"/>
              </a:defRPr>
            </a:lvl1pPr>
            <a:lvl2pPr marL="457200" marR="0" lvl="1" indent="0" algn="l" rtl="0">
              <a:spcBef>
                <a:spcPts val="360"/>
              </a:spcBef>
              <a:spcAft>
                <a:spcPts val="0"/>
              </a:spcAft>
              <a:buClr>
                <a:schemeClr val="dk2"/>
              </a:buClr>
              <a:buFont typeface="Arial"/>
              <a:buNone/>
              <a:defRPr sz="1800" b="0" i="0" u="none" strike="noStrike" cap="none">
                <a:solidFill>
                  <a:schemeClr val="dk2"/>
                </a:solidFill>
                <a:latin typeface="Arial"/>
                <a:ea typeface="Arial"/>
                <a:cs typeface="Arial"/>
                <a:sym typeface="Arial"/>
              </a:defRPr>
            </a:lvl2pPr>
            <a:lvl3pPr marL="914400" marR="0" lvl="2" indent="0" algn="l" rtl="0">
              <a:spcBef>
                <a:spcPts val="320"/>
              </a:spcBef>
              <a:spcAft>
                <a:spcPts val="0"/>
              </a:spcAft>
              <a:buClr>
                <a:schemeClr val="dk2"/>
              </a:buClr>
              <a:buFont typeface="Arial"/>
              <a:buNone/>
              <a:defRPr sz="1600" b="0" i="0" u="none" strike="noStrike" cap="none">
                <a:solidFill>
                  <a:schemeClr val="dk2"/>
                </a:solidFill>
                <a:latin typeface="Arial"/>
                <a:ea typeface="Arial"/>
                <a:cs typeface="Arial"/>
                <a:sym typeface="Arial"/>
              </a:defRPr>
            </a:lvl3pPr>
            <a:lvl4pPr marL="1371600" marR="0" lvl="3" indent="0" algn="l" rtl="0">
              <a:spcBef>
                <a:spcPts val="280"/>
              </a:spcBef>
              <a:spcAft>
                <a:spcPts val="0"/>
              </a:spcAft>
              <a:buClr>
                <a:schemeClr val="dk2"/>
              </a:buClr>
              <a:buFont typeface="Arial"/>
              <a:buNone/>
              <a:defRPr sz="1400" b="0" i="0" u="none" strike="noStrike" cap="none">
                <a:solidFill>
                  <a:schemeClr val="dk2"/>
                </a:solidFill>
                <a:latin typeface="Arial"/>
                <a:ea typeface="Arial"/>
                <a:cs typeface="Arial"/>
                <a:sym typeface="Arial"/>
              </a:defRPr>
            </a:lvl4pPr>
            <a:lvl5pPr marL="1828800" marR="0" lvl="4" indent="0" algn="l" rtl="0">
              <a:spcBef>
                <a:spcPts val="280"/>
              </a:spcBef>
              <a:spcAft>
                <a:spcPts val="0"/>
              </a:spcAft>
              <a:buClr>
                <a:schemeClr val="dk2"/>
              </a:buClr>
              <a:buFont typeface="Arial"/>
              <a:buNone/>
              <a:defRPr sz="1400" b="0" i="0" u="none" strike="noStrike" cap="none">
                <a:solidFill>
                  <a:schemeClr val="dk2"/>
                </a:solidFill>
                <a:latin typeface="Arial"/>
                <a:ea typeface="Arial"/>
                <a:cs typeface="Arial"/>
                <a:sym typeface="Arial"/>
              </a:defRPr>
            </a:lvl5pPr>
            <a:lvl6pPr marL="2286000" marR="0" lvl="5" indent="0" algn="l" rtl="0">
              <a:spcBef>
                <a:spcPts val="280"/>
              </a:spcBef>
              <a:spcAft>
                <a:spcPts val="0"/>
              </a:spcAft>
              <a:buClr>
                <a:schemeClr val="dk2"/>
              </a:buClr>
              <a:buFont typeface="Arial"/>
              <a:buNone/>
              <a:defRPr sz="1400" b="0" i="0" u="none" strike="noStrike" cap="none">
                <a:solidFill>
                  <a:schemeClr val="dk2"/>
                </a:solidFill>
                <a:latin typeface="Arial"/>
                <a:ea typeface="Arial"/>
                <a:cs typeface="Arial"/>
                <a:sym typeface="Arial"/>
              </a:defRPr>
            </a:lvl6pPr>
            <a:lvl7pPr marL="2743200" marR="0" lvl="6" indent="0" algn="l" rtl="0">
              <a:spcBef>
                <a:spcPts val="280"/>
              </a:spcBef>
              <a:spcAft>
                <a:spcPts val="0"/>
              </a:spcAft>
              <a:buClr>
                <a:schemeClr val="dk2"/>
              </a:buClr>
              <a:buFont typeface="Arial"/>
              <a:buNone/>
              <a:defRPr sz="1400" b="0" i="0" u="none" strike="noStrike" cap="none">
                <a:solidFill>
                  <a:schemeClr val="dk2"/>
                </a:solidFill>
                <a:latin typeface="Arial"/>
                <a:ea typeface="Arial"/>
                <a:cs typeface="Arial"/>
                <a:sym typeface="Arial"/>
              </a:defRPr>
            </a:lvl7pPr>
            <a:lvl8pPr marL="3200400" marR="0" lvl="7" indent="0" algn="l" rtl="0">
              <a:spcBef>
                <a:spcPts val="280"/>
              </a:spcBef>
              <a:spcAft>
                <a:spcPts val="0"/>
              </a:spcAft>
              <a:buClr>
                <a:schemeClr val="dk2"/>
              </a:buClr>
              <a:buFont typeface="Arial"/>
              <a:buNone/>
              <a:defRPr sz="1400" b="0" i="0" u="none" strike="noStrike" cap="none">
                <a:solidFill>
                  <a:schemeClr val="dk2"/>
                </a:solidFill>
                <a:latin typeface="Arial"/>
                <a:ea typeface="Arial"/>
                <a:cs typeface="Arial"/>
                <a:sym typeface="Arial"/>
              </a:defRPr>
            </a:lvl8pPr>
            <a:lvl9pPr marL="3657600" marR="0" lvl="8" indent="0" algn="l" rtl="0">
              <a:spcBef>
                <a:spcPts val="280"/>
              </a:spcBef>
              <a:spcAft>
                <a:spcPts val="0"/>
              </a:spcAft>
              <a:buClr>
                <a:schemeClr val="dk2"/>
              </a:buClr>
              <a:buFont typeface="Arial"/>
              <a:buNone/>
              <a:defRPr sz="1400" b="0" i="0" u="none" strike="noStrike" cap="none">
                <a:solidFill>
                  <a:schemeClr val="dk2"/>
                </a:solidFill>
                <a:latin typeface="Arial"/>
                <a:ea typeface="Arial"/>
                <a:cs typeface="Arial"/>
                <a:sym typeface="Arial"/>
              </a:defRPr>
            </a:lvl9pPr>
          </a:lstStyle>
          <a:p>
            <a:endParaRPr/>
          </a:p>
        </p:txBody>
      </p:sp>
      <p:sp>
        <p:nvSpPr>
          <p:cNvPr id="28" name="Shape 28"/>
          <p:cNvSpPr txBox="1">
            <a:spLocks noGrp="1"/>
          </p:cNvSpPr>
          <p:nvPr>
            <p:ph type="sldNum" idx="12"/>
          </p:nvPr>
        </p:nvSpPr>
        <p:spPr>
          <a:xfrm>
            <a:off x="203146" y="6381750"/>
            <a:ext cx="711014" cy="4762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fld id="{00000000-1234-1234-1234-123412341234}" type="slidenum">
              <a:rPr lang="en-US" sz="1400" b="0" i="0" u="none" strike="noStrike" cap="none">
                <a:solidFill>
                  <a:schemeClr val="lt1"/>
                </a:solidFill>
                <a:latin typeface="Arial"/>
                <a:ea typeface="Arial"/>
                <a:cs typeface="Arial"/>
                <a:sym typeface="Arial"/>
              </a:rPr>
              <a:t>‹#›</a:t>
            </a:fld>
            <a:endParaRPr lang="en-US" sz="14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29"/>
        <p:cNvGrpSpPr/>
        <p:nvPr/>
      </p:nvGrpSpPr>
      <p:grpSpPr>
        <a:xfrm>
          <a:off x="0" y="0"/>
          <a:ext cx="0" cy="0"/>
          <a:chOff x="0" y="0"/>
          <a:chExt cx="0" cy="0"/>
        </a:xfrm>
      </p:grpSpPr>
      <p:sp>
        <p:nvSpPr>
          <p:cNvPr id="30" name="Shape 30"/>
          <p:cNvSpPr txBox="1">
            <a:spLocks noGrp="1"/>
          </p:cNvSpPr>
          <p:nvPr>
            <p:ph type="title"/>
          </p:nvPr>
        </p:nvSpPr>
        <p:spPr>
          <a:xfrm>
            <a:off x="304720" y="274637"/>
            <a:ext cx="11274662" cy="11430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000" b="1" i="0" u="none" strike="noStrike" cap="none">
                <a:solidFill>
                  <a:schemeClr val="dk2"/>
                </a:solidFill>
                <a:latin typeface="Garamond"/>
                <a:ea typeface="Garamond"/>
                <a:cs typeface="Garamond"/>
                <a:sym typeface="Garamond"/>
              </a:defRPr>
            </a:lvl1pPr>
            <a:lvl2pPr marL="0" marR="0" lvl="1" indent="0" algn="ctr" rtl="0">
              <a:spcBef>
                <a:spcPts val="0"/>
              </a:spcBef>
              <a:spcAft>
                <a:spcPts val="0"/>
              </a:spcAft>
              <a:buNone/>
              <a:defRPr sz="4000" b="1" i="0" u="none" strike="noStrike" cap="none">
                <a:solidFill>
                  <a:schemeClr val="dk2"/>
                </a:solidFill>
                <a:latin typeface="Garamond"/>
                <a:ea typeface="Garamond"/>
                <a:cs typeface="Garamond"/>
                <a:sym typeface="Garamond"/>
              </a:defRPr>
            </a:lvl2pPr>
            <a:lvl3pPr marL="0" marR="0" lvl="2" indent="0" algn="ctr" rtl="0">
              <a:spcBef>
                <a:spcPts val="0"/>
              </a:spcBef>
              <a:spcAft>
                <a:spcPts val="0"/>
              </a:spcAft>
              <a:buNone/>
              <a:defRPr sz="4000" b="1" i="0" u="none" strike="noStrike" cap="none">
                <a:solidFill>
                  <a:schemeClr val="dk2"/>
                </a:solidFill>
                <a:latin typeface="Garamond"/>
                <a:ea typeface="Garamond"/>
                <a:cs typeface="Garamond"/>
                <a:sym typeface="Garamond"/>
              </a:defRPr>
            </a:lvl3pPr>
            <a:lvl4pPr marL="0" marR="0" lvl="3" indent="0" algn="ctr" rtl="0">
              <a:spcBef>
                <a:spcPts val="0"/>
              </a:spcBef>
              <a:spcAft>
                <a:spcPts val="0"/>
              </a:spcAft>
              <a:buNone/>
              <a:defRPr sz="4000" b="1" i="0" u="none" strike="noStrike" cap="none">
                <a:solidFill>
                  <a:schemeClr val="dk2"/>
                </a:solidFill>
                <a:latin typeface="Garamond"/>
                <a:ea typeface="Garamond"/>
                <a:cs typeface="Garamond"/>
                <a:sym typeface="Garamond"/>
              </a:defRPr>
            </a:lvl4pPr>
            <a:lvl5pPr marL="0" marR="0" lvl="4" indent="0" algn="ctr" rtl="0">
              <a:spcBef>
                <a:spcPts val="0"/>
              </a:spcBef>
              <a:spcAft>
                <a:spcPts val="0"/>
              </a:spcAft>
              <a:buNone/>
              <a:defRPr sz="4000" b="1" i="0" u="none" strike="noStrike" cap="none">
                <a:solidFill>
                  <a:schemeClr val="dk2"/>
                </a:solidFill>
                <a:latin typeface="Garamond"/>
                <a:ea typeface="Garamond"/>
                <a:cs typeface="Garamond"/>
                <a:sym typeface="Garamond"/>
              </a:defRPr>
            </a:lvl5pPr>
            <a:lvl6pPr marL="457200" marR="0" lvl="5" indent="0" algn="ctr" rtl="0">
              <a:spcBef>
                <a:spcPts val="0"/>
              </a:spcBef>
              <a:spcAft>
                <a:spcPts val="0"/>
              </a:spcAft>
              <a:buNone/>
              <a:defRPr sz="4000" b="1" i="0" u="none" strike="noStrike" cap="none">
                <a:solidFill>
                  <a:schemeClr val="dk2"/>
                </a:solidFill>
                <a:latin typeface="Garamond"/>
                <a:ea typeface="Garamond"/>
                <a:cs typeface="Garamond"/>
                <a:sym typeface="Garamond"/>
              </a:defRPr>
            </a:lvl6pPr>
            <a:lvl7pPr marL="914400" marR="0" lvl="6" indent="0" algn="ctr" rtl="0">
              <a:spcBef>
                <a:spcPts val="0"/>
              </a:spcBef>
              <a:spcAft>
                <a:spcPts val="0"/>
              </a:spcAft>
              <a:buNone/>
              <a:defRPr sz="4000" b="1" i="0" u="none" strike="noStrike" cap="none">
                <a:solidFill>
                  <a:schemeClr val="dk2"/>
                </a:solidFill>
                <a:latin typeface="Garamond"/>
                <a:ea typeface="Garamond"/>
                <a:cs typeface="Garamond"/>
                <a:sym typeface="Garamond"/>
              </a:defRPr>
            </a:lvl7pPr>
            <a:lvl8pPr marL="1371600" marR="0" lvl="7" indent="0" algn="ctr" rtl="0">
              <a:spcBef>
                <a:spcPts val="0"/>
              </a:spcBef>
              <a:spcAft>
                <a:spcPts val="0"/>
              </a:spcAft>
              <a:buNone/>
              <a:defRPr sz="4000" b="1" i="0" u="none" strike="noStrike" cap="none">
                <a:solidFill>
                  <a:schemeClr val="dk2"/>
                </a:solidFill>
                <a:latin typeface="Garamond"/>
                <a:ea typeface="Garamond"/>
                <a:cs typeface="Garamond"/>
                <a:sym typeface="Garamond"/>
              </a:defRPr>
            </a:lvl8pPr>
            <a:lvl9pPr marL="1828800" marR="0" lvl="8" indent="0" algn="ctr" rtl="0">
              <a:spcBef>
                <a:spcPts val="0"/>
              </a:spcBef>
              <a:spcAft>
                <a:spcPts val="0"/>
              </a:spcAft>
              <a:buNone/>
              <a:defRPr sz="4000" b="1" i="0" u="none" strike="noStrike" cap="none">
                <a:solidFill>
                  <a:schemeClr val="dk2"/>
                </a:solidFill>
                <a:latin typeface="Garamond"/>
                <a:ea typeface="Garamond"/>
                <a:cs typeface="Garamond"/>
                <a:sym typeface="Garamond"/>
              </a:defRPr>
            </a:lvl9pPr>
          </a:lstStyle>
          <a:p>
            <a:endParaRPr/>
          </a:p>
        </p:txBody>
      </p:sp>
      <p:sp>
        <p:nvSpPr>
          <p:cNvPr id="31" name="Shape 31"/>
          <p:cNvSpPr txBox="1">
            <a:spLocks noGrp="1"/>
          </p:cNvSpPr>
          <p:nvPr>
            <p:ph type="body" idx="1"/>
          </p:nvPr>
        </p:nvSpPr>
        <p:spPr>
          <a:xfrm>
            <a:off x="304720" y="1600200"/>
            <a:ext cx="5535757" cy="4525963"/>
          </a:xfrm>
          <a:prstGeom prst="rect">
            <a:avLst/>
          </a:prstGeom>
          <a:noFill/>
          <a:ln>
            <a:noFill/>
          </a:ln>
        </p:spPr>
        <p:txBody>
          <a:bodyPr lIns="91425" tIns="91425" rIns="91425" bIns="91425" anchor="t" anchorCtr="0"/>
          <a:lstStyle>
            <a:lvl1pPr marL="342900" marR="0" lvl="0" indent="-165100" algn="l" rtl="0">
              <a:spcBef>
                <a:spcPts val="560"/>
              </a:spcBef>
              <a:spcAft>
                <a:spcPts val="0"/>
              </a:spcAft>
              <a:buClr>
                <a:schemeClr val="dk2"/>
              </a:buClr>
              <a:buSzPct val="100000"/>
              <a:buFont typeface="Arial"/>
              <a:buChar char="•"/>
              <a:defRPr sz="2800" b="0" i="0" u="none" strike="noStrike" cap="none">
                <a:solidFill>
                  <a:schemeClr val="dk2"/>
                </a:solidFill>
                <a:latin typeface="Arial"/>
                <a:ea typeface="Arial"/>
                <a:cs typeface="Arial"/>
                <a:sym typeface="Arial"/>
              </a:defRPr>
            </a:lvl1pPr>
            <a:lvl2pPr marL="742950" marR="0" lvl="1" indent="-133350" algn="l" rtl="0">
              <a:spcBef>
                <a:spcPts val="480"/>
              </a:spcBef>
              <a:spcAft>
                <a:spcPts val="0"/>
              </a:spcAft>
              <a:buClr>
                <a:schemeClr val="dk2"/>
              </a:buClr>
              <a:buSzPct val="100000"/>
              <a:buFont typeface="Arial"/>
              <a:buChar char="–"/>
              <a:defRPr sz="2400" b="0" i="0" u="none" strike="noStrike" cap="none">
                <a:solidFill>
                  <a:schemeClr val="dk2"/>
                </a:solidFill>
                <a:latin typeface="Arial"/>
                <a:ea typeface="Arial"/>
                <a:cs typeface="Arial"/>
                <a:sym typeface="Arial"/>
              </a:defRPr>
            </a:lvl2pPr>
            <a:lvl3pPr marL="1143000" marR="0" lvl="2" indent="-101600" algn="l" rtl="0">
              <a:spcBef>
                <a:spcPts val="400"/>
              </a:spcBef>
              <a:spcAft>
                <a:spcPts val="0"/>
              </a:spcAft>
              <a:buClr>
                <a:schemeClr val="dk2"/>
              </a:buClr>
              <a:buSzPct val="100000"/>
              <a:buFont typeface="Arial"/>
              <a:buChar char="•"/>
              <a:defRPr sz="2000" b="0" i="0" u="none" strike="noStrike" cap="none">
                <a:solidFill>
                  <a:schemeClr val="dk2"/>
                </a:solidFill>
                <a:latin typeface="Arial"/>
                <a:ea typeface="Arial"/>
                <a:cs typeface="Arial"/>
                <a:sym typeface="Arial"/>
              </a:defRPr>
            </a:lvl3pPr>
            <a:lvl4pPr marL="1600200" marR="0" lvl="3" indent="-114300" algn="l" rtl="0">
              <a:spcBef>
                <a:spcPts val="360"/>
              </a:spcBef>
              <a:spcAft>
                <a:spcPts val="0"/>
              </a:spcAft>
              <a:buClr>
                <a:schemeClr val="dk2"/>
              </a:buClr>
              <a:buSzPct val="100000"/>
              <a:buFont typeface="Arial"/>
              <a:buChar char="–"/>
              <a:defRPr sz="1800" b="0" i="0" u="none" strike="noStrike" cap="none">
                <a:solidFill>
                  <a:schemeClr val="dk2"/>
                </a:solidFill>
                <a:latin typeface="Arial"/>
                <a:ea typeface="Arial"/>
                <a:cs typeface="Arial"/>
                <a:sym typeface="Arial"/>
              </a:defRPr>
            </a:lvl4pPr>
            <a:lvl5pPr marL="2057400" marR="0" lvl="4" indent="-114300" algn="l" rtl="0">
              <a:spcBef>
                <a:spcPts val="360"/>
              </a:spcBef>
              <a:spcAft>
                <a:spcPts val="0"/>
              </a:spcAft>
              <a:buClr>
                <a:schemeClr val="dk2"/>
              </a:buClr>
              <a:buSzPct val="100000"/>
              <a:buFont typeface="Arial"/>
              <a:buChar char="»"/>
              <a:defRPr sz="1800" b="0" i="0" u="none" strike="noStrike" cap="none">
                <a:solidFill>
                  <a:schemeClr val="dk2"/>
                </a:solidFill>
                <a:latin typeface="Arial"/>
                <a:ea typeface="Arial"/>
                <a:cs typeface="Arial"/>
                <a:sym typeface="Arial"/>
              </a:defRPr>
            </a:lvl5pPr>
            <a:lvl6pPr marL="2514600" marR="0" lvl="5" indent="-114300" algn="l" rtl="0">
              <a:spcBef>
                <a:spcPts val="360"/>
              </a:spcBef>
              <a:spcAft>
                <a:spcPts val="0"/>
              </a:spcAft>
              <a:buClr>
                <a:schemeClr val="dk2"/>
              </a:buClr>
              <a:buSzPct val="100000"/>
              <a:buFont typeface="Arial"/>
              <a:buChar char="»"/>
              <a:defRPr sz="1800" b="0" i="0" u="none" strike="noStrike" cap="none">
                <a:solidFill>
                  <a:schemeClr val="dk2"/>
                </a:solidFill>
                <a:latin typeface="Arial"/>
                <a:ea typeface="Arial"/>
                <a:cs typeface="Arial"/>
                <a:sym typeface="Arial"/>
              </a:defRPr>
            </a:lvl6pPr>
            <a:lvl7pPr marL="2971800" marR="0" lvl="6" indent="-114300" algn="l" rtl="0">
              <a:spcBef>
                <a:spcPts val="360"/>
              </a:spcBef>
              <a:spcAft>
                <a:spcPts val="0"/>
              </a:spcAft>
              <a:buClr>
                <a:schemeClr val="dk2"/>
              </a:buClr>
              <a:buSzPct val="100000"/>
              <a:buFont typeface="Arial"/>
              <a:buChar char="»"/>
              <a:defRPr sz="1800" b="0" i="0" u="none" strike="noStrike" cap="none">
                <a:solidFill>
                  <a:schemeClr val="dk2"/>
                </a:solidFill>
                <a:latin typeface="Arial"/>
                <a:ea typeface="Arial"/>
                <a:cs typeface="Arial"/>
                <a:sym typeface="Arial"/>
              </a:defRPr>
            </a:lvl7pPr>
            <a:lvl8pPr marL="3429000" marR="0" lvl="7" indent="-114300" algn="l" rtl="0">
              <a:spcBef>
                <a:spcPts val="360"/>
              </a:spcBef>
              <a:spcAft>
                <a:spcPts val="0"/>
              </a:spcAft>
              <a:buClr>
                <a:schemeClr val="dk2"/>
              </a:buClr>
              <a:buSzPct val="100000"/>
              <a:buFont typeface="Arial"/>
              <a:buChar char="»"/>
              <a:defRPr sz="1800" b="0" i="0" u="none" strike="noStrike" cap="none">
                <a:solidFill>
                  <a:schemeClr val="dk2"/>
                </a:solidFill>
                <a:latin typeface="Arial"/>
                <a:ea typeface="Arial"/>
                <a:cs typeface="Arial"/>
                <a:sym typeface="Arial"/>
              </a:defRPr>
            </a:lvl8pPr>
            <a:lvl9pPr marL="3886200" marR="0" lvl="8" indent="-114300" algn="l" rtl="0">
              <a:spcBef>
                <a:spcPts val="360"/>
              </a:spcBef>
              <a:spcAft>
                <a:spcPts val="0"/>
              </a:spcAft>
              <a:buClr>
                <a:schemeClr val="dk2"/>
              </a:buClr>
              <a:buSzPct val="100000"/>
              <a:buFont typeface="Arial"/>
              <a:buChar char="»"/>
              <a:defRPr sz="1800" b="0" i="0" u="none" strike="noStrike" cap="none">
                <a:solidFill>
                  <a:schemeClr val="dk2"/>
                </a:solidFill>
                <a:latin typeface="Arial"/>
                <a:ea typeface="Arial"/>
                <a:cs typeface="Arial"/>
                <a:sym typeface="Arial"/>
              </a:defRPr>
            </a:lvl9pPr>
          </a:lstStyle>
          <a:p>
            <a:endParaRPr/>
          </a:p>
        </p:txBody>
      </p:sp>
      <p:sp>
        <p:nvSpPr>
          <p:cNvPr id="32" name="Shape 32"/>
          <p:cNvSpPr txBox="1">
            <a:spLocks noGrp="1"/>
          </p:cNvSpPr>
          <p:nvPr>
            <p:ph type="body" idx="2"/>
          </p:nvPr>
        </p:nvSpPr>
        <p:spPr>
          <a:xfrm>
            <a:off x="6043626" y="1600200"/>
            <a:ext cx="5535757" cy="4525963"/>
          </a:xfrm>
          <a:prstGeom prst="rect">
            <a:avLst/>
          </a:prstGeom>
          <a:noFill/>
          <a:ln>
            <a:noFill/>
          </a:ln>
        </p:spPr>
        <p:txBody>
          <a:bodyPr lIns="91425" tIns="91425" rIns="91425" bIns="91425" anchor="t" anchorCtr="0"/>
          <a:lstStyle>
            <a:lvl1pPr marL="342900" marR="0" lvl="0" indent="-165100" algn="l" rtl="0">
              <a:spcBef>
                <a:spcPts val="560"/>
              </a:spcBef>
              <a:spcAft>
                <a:spcPts val="0"/>
              </a:spcAft>
              <a:buClr>
                <a:schemeClr val="dk2"/>
              </a:buClr>
              <a:buSzPct val="100000"/>
              <a:buFont typeface="Arial"/>
              <a:buChar char="•"/>
              <a:defRPr sz="2800" b="0" i="0" u="none" strike="noStrike" cap="none">
                <a:solidFill>
                  <a:schemeClr val="dk2"/>
                </a:solidFill>
                <a:latin typeface="Arial"/>
                <a:ea typeface="Arial"/>
                <a:cs typeface="Arial"/>
                <a:sym typeface="Arial"/>
              </a:defRPr>
            </a:lvl1pPr>
            <a:lvl2pPr marL="742950" marR="0" lvl="1" indent="-133350" algn="l" rtl="0">
              <a:spcBef>
                <a:spcPts val="480"/>
              </a:spcBef>
              <a:spcAft>
                <a:spcPts val="0"/>
              </a:spcAft>
              <a:buClr>
                <a:schemeClr val="dk2"/>
              </a:buClr>
              <a:buSzPct val="100000"/>
              <a:buFont typeface="Arial"/>
              <a:buChar char="–"/>
              <a:defRPr sz="2400" b="0" i="0" u="none" strike="noStrike" cap="none">
                <a:solidFill>
                  <a:schemeClr val="dk2"/>
                </a:solidFill>
                <a:latin typeface="Arial"/>
                <a:ea typeface="Arial"/>
                <a:cs typeface="Arial"/>
                <a:sym typeface="Arial"/>
              </a:defRPr>
            </a:lvl2pPr>
            <a:lvl3pPr marL="1143000" marR="0" lvl="2" indent="-101600" algn="l" rtl="0">
              <a:spcBef>
                <a:spcPts val="400"/>
              </a:spcBef>
              <a:spcAft>
                <a:spcPts val="0"/>
              </a:spcAft>
              <a:buClr>
                <a:schemeClr val="dk2"/>
              </a:buClr>
              <a:buSzPct val="100000"/>
              <a:buFont typeface="Arial"/>
              <a:buChar char="•"/>
              <a:defRPr sz="2000" b="0" i="0" u="none" strike="noStrike" cap="none">
                <a:solidFill>
                  <a:schemeClr val="dk2"/>
                </a:solidFill>
                <a:latin typeface="Arial"/>
                <a:ea typeface="Arial"/>
                <a:cs typeface="Arial"/>
                <a:sym typeface="Arial"/>
              </a:defRPr>
            </a:lvl3pPr>
            <a:lvl4pPr marL="1600200" marR="0" lvl="3" indent="-114300" algn="l" rtl="0">
              <a:spcBef>
                <a:spcPts val="360"/>
              </a:spcBef>
              <a:spcAft>
                <a:spcPts val="0"/>
              </a:spcAft>
              <a:buClr>
                <a:schemeClr val="dk2"/>
              </a:buClr>
              <a:buSzPct val="100000"/>
              <a:buFont typeface="Arial"/>
              <a:buChar char="–"/>
              <a:defRPr sz="1800" b="0" i="0" u="none" strike="noStrike" cap="none">
                <a:solidFill>
                  <a:schemeClr val="dk2"/>
                </a:solidFill>
                <a:latin typeface="Arial"/>
                <a:ea typeface="Arial"/>
                <a:cs typeface="Arial"/>
                <a:sym typeface="Arial"/>
              </a:defRPr>
            </a:lvl4pPr>
            <a:lvl5pPr marL="2057400" marR="0" lvl="4" indent="-114300" algn="l" rtl="0">
              <a:spcBef>
                <a:spcPts val="360"/>
              </a:spcBef>
              <a:spcAft>
                <a:spcPts val="0"/>
              </a:spcAft>
              <a:buClr>
                <a:schemeClr val="dk2"/>
              </a:buClr>
              <a:buSzPct val="100000"/>
              <a:buFont typeface="Arial"/>
              <a:buChar char="»"/>
              <a:defRPr sz="1800" b="0" i="0" u="none" strike="noStrike" cap="none">
                <a:solidFill>
                  <a:schemeClr val="dk2"/>
                </a:solidFill>
                <a:latin typeface="Arial"/>
                <a:ea typeface="Arial"/>
                <a:cs typeface="Arial"/>
                <a:sym typeface="Arial"/>
              </a:defRPr>
            </a:lvl5pPr>
            <a:lvl6pPr marL="2514600" marR="0" lvl="5" indent="-114300" algn="l" rtl="0">
              <a:spcBef>
                <a:spcPts val="360"/>
              </a:spcBef>
              <a:spcAft>
                <a:spcPts val="0"/>
              </a:spcAft>
              <a:buClr>
                <a:schemeClr val="dk2"/>
              </a:buClr>
              <a:buSzPct val="100000"/>
              <a:buFont typeface="Arial"/>
              <a:buChar char="»"/>
              <a:defRPr sz="1800" b="0" i="0" u="none" strike="noStrike" cap="none">
                <a:solidFill>
                  <a:schemeClr val="dk2"/>
                </a:solidFill>
                <a:latin typeface="Arial"/>
                <a:ea typeface="Arial"/>
                <a:cs typeface="Arial"/>
                <a:sym typeface="Arial"/>
              </a:defRPr>
            </a:lvl6pPr>
            <a:lvl7pPr marL="2971800" marR="0" lvl="6" indent="-114300" algn="l" rtl="0">
              <a:spcBef>
                <a:spcPts val="360"/>
              </a:spcBef>
              <a:spcAft>
                <a:spcPts val="0"/>
              </a:spcAft>
              <a:buClr>
                <a:schemeClr val="dk2"/>
              </a:buClr>
              <a:buSzPct val="100000"/>
              <a:buFont typeface="Arial"/>
              <a:buChar char="»"/>
              <a:defRPr sz="1800" b="0" i="0" u="none" strike="noStrike" cap="none">
                <a:solidFill>
                  <a:schemeClr val="dk2"/>
                </a:solidFill>
                <a:latin typeface="Arial"/>
                <a:ea typeface="Arial"/>
                <a:cs typeface="Arial"/>
                <a:sym typeface="Arial"/>
              </a:defRPr>
            </a:lvl7pPr>
            <a:lvl8pPr marL="3429000" marR="0" lvl="7" indent="-114300" algn="l" rtl="0">
              <a:spcBef>
                <a:spcPts val="360"/>
              </a:spcBef>
              <a:spcAft>
                <a:spcPts val="0"/>
              </a:spcAft>
              <a:buClr>
                <a:schemeClr val="dk2"/>
              </a:buClr>
              <a:buSzPct val="100000"/>
              <a:buFont typeface="Arial"/>
              <a:buChar char="»"/>
              <a:defRPr sz="1800" b="0" i="0" u="none" strike="noStrike" cap="none">
                <a:solidFill>
                  <a:schemeClr val="dk2"/>
                </a:solidFill>
                <a:latin typeface="Arial"/>
                <a:ea typeface="Arial"/>
                <a:cs typeface="Arial"/>
                <a:sym typeface="Arial"/>
              </a:defRPr>
            </a:lvl8pPr>
            <a:lvl9pPr marL="3886200" marR="0" lvl="8" indent="-114300" algn="l" rtl="0">
              <a:spcBef>
                <a:spcPts val="360"/>
              </a:spcBef>
              <a:spcAft>
                <a:spcPts val="0"/>
              </a:spcAft>
              <a:buClr>
                <a:schemeClr val="dk2"/>
              </a:buClr>
              <a:buSzPct val="100000"/>
              <a:buFont typeface="Arial"/>
              <a:buChar char="»"/>
              <a:defRPr sz="1800" b="0" i="0" u="none" strike="noStrike" cap="none">
                <a:solidFill>
                  <a:schemeClr val="dk2"/>
                </a:solidFill>
                <a:latin typeface="Arial"/>
                <a:ea typeface="Arial"/>
                <a:cs typeface="Arial"/>
                <a:sym typeface="Arial"/>
              </a:defRPr>
            </a:lvl9pPr>
          </a:lstStyle>
          <a:p>
            <a:endParaRPr/>
          </a:p>
        </p:txBody>
      </p:sp>
      <p:sp>
        <p:nvSpPr>
          <p:cNvPr id="33" name="Shape 33"/>
          <p:cNvSpPr txBox="1">
            <a:spLocks noGrp="1"/>
          </p:cNvSpPr>
          <p:nvPr>
            <p:ph type="sldNum" idx="12"/>
          </p:nvPr>
        </p:nvSpPr>
        <p:spPr>
          <a:xfrm>
            <a:off x="203146" y="6381750"/>
            <a:ext cx="711014" cy="4762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fld id="{00000000-1234-1234-1234-123412341234}" type="slidenum">
              <a:rPr lang="en-US" sz="1400" b="0" i="0" u="none" strike="noStrike" cap="none">
                <a:solidFill>
                  <a:schemeClr val="lt1"/>
                </a:solidFill>
                <a:latin typeface="Arial"/>
                <a:ea typeface="Arial"/>
                <a:cs typeface="Arial"/>
                <a:sym typeface="Arial"/>
              </a:rPr>
              <a:t>‹#›</a:t>
            </a:fld>
            <a:endParaRPr lang="en-US" sz="14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34"/>
        <p:cNvGrpSpPr/>
        <p:nvPr/>
      </p:nvGrpSpPr>
      <p:grpSpPr>
        <a:xfrm>
          <a:off x="0" y="0"/>
          <a:ext cx="0" cy="0"/>
          <a:chOff x="0" y="0"/>
          <a:chExt cx="0" cy="0"/>
        </a:xfrm>
      </p:grpSpPr>
      <p:sp>
        <p:nvSpPr>
          <p:cNvPr id="35" name="Shape 35"/>
          <p:cNvSpPr txBox="1">
            <a:spLocks noGrp="1"/>
          </p:cNvSpPr>
          <p:nvPr>
            <p:ph type="title"/>
          </p:nvPr>
        </p:nvSpPr>
        <p:spPr>
          <a:xfrm>
            <a:off x="609441" y="274637"/>
            <a:ext cx="10969943" cy="11430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000" b="1" i="0" u="none" strike="noStrike" cap="none">
                <a:solidFill>
                  <a:schemeClr val="dk2"/>
                </a:solidFill>
                <a:latin typeface="Garamond"/>
                <a:ea typeface="Garamond"/>
                <a:cs typeface="Garamond"/>
                <a:sym typeface="Garamond"/>
              </a:defRPr>
            </a:lvl1pPr>
            <a:lvl2pPr marL="0" marR="0" lvl="1" indent="0" algn="ctr" rtl="0">
              <a:spcBef>
                <a:spcPts val="0"/>
              </a:spcBef>
              <a:spcAft>
                <a:spcPts val="0"/>
              </a:spcAft>
              <a:buNone/>
              <a:defRPr sz="4000" b="1" i="0" u="none" strike="noStrike" cap="none">
                <a:solidFill>
                  <a:schemeClr val="dk2"/>
                </a:solidFill>
                <a:latin typeface="Garamond"/>
                <a:ea typeface="Garamond"/>
                <a:cs typeface="Garamond"/>
                <a:sym typeface="Garamond"/>
              </a:defRPr>
            </a:lvl2pPr>
            <a:lvl3pPr marL="0" marR="0" lvl="2" indent="0" algn="ctr" rtl="0">
              <a:spcBef>
                <a:spcPts val="0"/>
              </a:spcBef>
              <a:spcAft>
                <a:spcPts val="0"/>
              </a:spcAft>
              <a:buNone/>
              <a:defRPr sz="4000" b="1" i="0" u="none" strike="noStrike" cap="none">
                <a:solidFill>
                  <a:schemeClr val="dk2"/>
                </a:solidFill>
                <a:latin typeface="Garamond"/>
                <a:ea typeface="Garamond"/>
                <a:cs typeface="Garamond"/>
                <a:sym typeface="Garamond"/>
              </a:defRPr>
            </a:lvl3pPr>
            <a:lvl4pPr marL="0" marR="0" lvl="3" indent="0" algn="ctr" rtl="0">
              <a:spcBef>
                <a:spcPts val="0"/>
              </a:spcBef>
              <a:spcAft>
                <a:spcPts val="0"/>
              </a:spcAft>
              <a:buNone/>
              <a:defRPr sz="4000" b="1" i="0" u="none" strike="noStrike" cap="none">
                <a:solidFill>
                  <a:schemeClr val="dk2"/>
                </a:solidFill>
                <a:latin typeface="Garamond"/>
                <a:ea typeface="Garamond"/>
                <a:cs typeface="Garamond"/>
                <a:sym typeface="Garamond"/>
              </a:defRPr>
            </a:lvl4pPr>
            <a:lvl5pPr marL="0" marR="0" lvl="4" indent="0" algn="ctr" rtl="0">
              <a:spcBef>
                <a:spcPts val="0"/>
              </a:spcBef>
              <a:spcAft>
                <a:spcPts val="0"/>
              </a:spcAft>
              <a:buNone/>
              <a:defRPr sz="4000" b="1" i="0" u="none" strike="noStrike" cap="none">
                <a:solidFill>
                  <a:schemeClr val="dk2"/>
                </a:solidFill>
                <a:latin typeface="Garamond"/>
                <a:ea typeface="Garamond"/>
                <a:cs typeface="Garamond"/>
                <a:sym typeface="Garamond"/>
              </a:defRPr>
            </a:lvl5pPr>
            <a:lvl6pPr marL="457200" marR="0" lvl="5" indent="0" algn="ctr" rtl="0">
              <a:spcBef>
                <a:spcPts val="0"/>
              </a:spcBef>
              <a:spcAft>
                <a:spcPts val="0"/>
              </a:spcAft>
              <a:buNone/>
              <a:defRPr sz="4000" b="1" i="0" u="none" strike="noStrike" cap="none">
                <a:solidFill>
                  <a:schemeClr val="dk2"/>
                </a:solidFill>
                <a:latin typeface="Garamond"/>
                <a:ea typeface="Garamond"/>
                <a:cs typeface="Garamond"/>
                <a:sym typeface="Garamond"/>
              </a:defRPr>
            </a:lvl6pPr>
            <a:lvl7pPr marL="914400" marR="0" lvl="6" indent="0" algn="ctr" rtl="0">
              <a:spcBef>
                <a:spcPts val="0"/>
              </a:spcBef>
              <a:spcAft>
                <a:spcPts val="0"/>
              </a:spcAft>
              <a:buNone/>
              <a:defRPr sz="4000" b="1" i="0" u="none" strike="noStrike" cap="none">
                <a:solidFill>
                  <a:schemeClr val="dk2"/>
                </a:solidFill>
                <a:latin typeface="Garamond"/>
                <a:ea typeface="Garamond"/>
                <a:cs typeface="Garamond"/>
                <a:sym typeface="Garamond"/>
              </a:defRPr>
            </a:lvl7pPr>
            <a:lvl8pPr marL="1371600" marR="0" lvl="7" indent="0" algn="ctr" rtl="0">
              <a:spcBef>
                <a:spcPts val="0"/>
              </a:spcBef>
              <a:spcAft>
                <a:spcPts val="0"/>
              </a:spcAft>
              <a:buNone/>
              <a:defRPr sz="4000" b="1" i="0" u="none" strike="noStrike" cap="none">
                <a:solidFill>
                  <a:schemeClr val="dk2"/>
                </a:solidFill>
                <a:latin typeface="Garamond"/>
                <a:ea typeface="Garamond"/>
                <a:cs typeface="Garamond"/>
                <a:sym typeface="Garamond"/>
              </a:defRPr>
            </a:lvl8pPr>
            <a:lvl9pPr marL="1828800" marR="0" lvl="8" indent="0" algn="ctr" rtl="0">
              <a:spcBef>
                <a:spcPts val="0"/>
              </a:spcBef>
              <a:spcAft>
                <a:spcPts val="0"/>
              </a:spcAft>
              <a:buNone/>
              <a:defRPr sz="4000" b="1" i="0" u="none" strike="noStrike" cap="none">
                <a:solidFill>
                  <a:schemeClr val="dk2"/>
                </a:solidFill>
                <a:latin typeface="Garamond"/>
                <a:ea typeface="Garamond"/>
                <a:cs typeface="Garamond"/>
                <a:sym typeface="Garamond"/>
              </a:defRPr>
            </a:lvl9pPr>
          </a:lstStyle>
          <a:p>
            <a:endParaRPr/>
          </a:p>
        </p:txBody>
      </p:sp>
      <p:sp>
        <p:nvSpPr>
          <p:cNvPr id="36" name="Shape 36"/>
          <p:cNvSpPr txBox="1">
            <a:spLocks noGrp="1"/>
          </p:cNvSpPr>
          <p:nvPr>
            <p:ph type="body" idx="1"/>
          </p:nvPr>
        </p:nvSpPr>
        <p:spPr>
          <a:xfrm>
            <a:off x="609441" y="1535112"/>
            <a:ext cx="5385514" cy="639762"/>
          </a:xfrm>
          <a:prstGeom prst="rect">
            <a:avLst/>
          </a:prstGeom>
          <a:noFill/>
          <a:ln>
            <a:noFill/>
          </a:ln>
        </p:spPr>
        <p:txBody>
          <a:bodyPr lIns="91425" tIns="91425" rIns="91425" bIns="91425" anchor="b" anchorCtr="0"/>
          <a:lstStyle>
            <a:lvl1pPr marL="0" marR="0" lvl="0" indent="0" algn="l" rtl="0">
              <a:spcBef>
                <a:spcPts val="480"/>
              </a:spcBef>
              <a:spcAft>
                <a:spcPts val="0"/>
              </a:spcAft>
              <a:buClr>
                <a:schemeClr val="dk2"/>
              </a:buClr>
              <a:buFont typeface="Arial"/>
              <a:buNone/>
              <a:defRPr sz="2400" b="1" i="0" u="none" strike="noStrike" cap="none">
                <a:solidFill>
                  <a:schemeClr val="dk2"/>
                </a:solidFill>
                <a:latin typeface="Arial"/>
                <a:ea typeface="Arial"/>
                <a:cs typeface="Arial"/>
                <a:sym typeface="Arial"/>
              </a:defRPr>
            </a:lvl1pPr>
            <a:lvl2pPr marL="457200" marR="0" lvl="1" indent="0" algn="l" rtl="0">
              <a:spcBef>
                <a:spcPts val="400"/>
              </a:spcBef>
              <a:spcAft>
                <a:spcPts val="0"/>
              </a:spcAft>
              <a:buClr>
                <a:schemeClr val="dk2"/>
              </a:buClr>
              <a:buFont typeface="Arial"/>
              <a:buNone/>
              <a:defRPr sz="2000" b="1" i="0" u="none" strike="noStrike" cap="none">
                <a:solidFill>
                  <a:schemeClr val="dk2"/>
                </a:solidFill>
                <a:latin typeface="Arial"/>
                <a:ea typeface="Arial"/>
                <a:cs typeface="Arial"/>
                <a:sym typeface="Arial"/>
              </a:defRPr>
            </a:lvl2pPr>
            <a:lvl3pPr marL="914400" marR="0" lvl="2" indent="0" algn="l" rtl="0">
              <a:spcBef>
                <a:spcPts val="360"/>
              </a:spcBef>
              <a:spcAft>
                <a:spcPts val="0"/>
              </a:spcAft>
              <a:buClr>
                <a:schemeClr val="dk2"/>
              </a:buClr>
              <a:buFont typeface="Arial"/>
              <a:buNone/>
              <a:defRPr sz="1800" b="1" i="0" u="none" strike="noStrike" cap="none">
                <a:solidFill>
                  <a:schemeClr val="dk2"/>
                </a:solidFill>
                <a:latin typeface="Arial"/>
                <a:ea typeface="Arial"/>
                <a:cs typeface="Arial"/>
                <a:sym typeface="Arial"/>
              </a:defRPr>
            </a:lvl3pPr>
            <a:lvl4pPr marL="1371600" marR="0" lvl="3" indent="0" algn="l" rtl="0">
              <a:spcBef>
                <a:spcPts val="320"/>
              </a:spcBef>
              <a:spcAft>
                <a:spcPts val="0"/>
              </a:spcAft>
              <a:buClr>
                <a:schemeClr val="dk2"/>
              </a:buClr>
              <a:buFont typeface="Arial"/>
              <a:buNone/>
              <a:defRPr sz="1600" b="1" i="0" u="none" strike="noStrike" cap="none">
                <a:solidFill>
                  <a:schemeClr val="dk2"/>
                </a:solidFill>
                <a:latin typeface="Arial"/>
                <a:ea typeface="Arial"/>
                <a:cs typeface="Arial"/>
                <a:sym typeface="Arial"/>
              </a:defRPr>
            </a:lvl4pPr>
            <a:lvl5pPr marL="1828800" marR="0" lvl="4" indent="0" algn="l" rtl="0">
              <a:spcBef>
                <a:spcPts val="320"/>
              </a:spcBef>
              <a:spcAft>
                <a:spcPts val="0"/>
              </a:spcAft>
              <a:buClr>
                <a:schemeClr val="dk2"/>
              </a:buClr>
              <a:buFont typeface="Arial"/>
              <a:buNone/>
              <a:defRPr sz="1600" b="1" i="0" u="none" strike="noStrike" cap="none">
                <a:solidFill>
                  <a:schemeClr val="dk2"/>
                </a:solidFill>
                <a:latin typeface="Arial"/>
                <a:ea typeface="Arial"/>
                <a:cs typeface="Arial"/>
                <a:sym typeface="Arial"/>
              </a:defRPr>
            </a:lvl5pPr>
            <a:lvl6pPr marL="2286000" marR="0" lvl="5" indent="0" algn="l" rtl="0">
              <a:spcBef>
                <a:spcPts val="320"/>
              </a:spcBef>
              <a:spcAft>
                <a:spcPts val="0"/>
              </a:spcAft>
              <a:buClr>
                <a:schemeClr val="dk2"/>
              </a:buClr>
              <a:buFont typeface="Arial"/>
              <a:buNone/>
              <a:defRPr sz="1600" b="1" i="0" u="none" strike="noStrike" cap="none">
                <a:solidFill>
                  <a:schemeClr val="dk2"/>
                </a:solidFill>
                <a:latin typeface="Arial"/>
                <a:ea typeface="Arial"/>
                <a:cs typeface="Arial"/>
                <a:sym typeface="Arial"/>
              </a:defRPr>
            </a:lvl6pPr>
            <a:lvl7pPr marL="2743200" marR="0" lvl="6" indent="0" algn="l" rtl="0">
              <a:spcBef>
                <a:spcPts val="320"/>
              </a:spcBef>
              <a:spcAft>
                <a:spcPts val="0"/>
              </a:spcAft>
              <a:buClr>
                <a:schemeClr val="dk2"/>
              </a:buClr>
              <a:buFont typeface="Arial"/>
              <a:buNone/>
              <a:defRPr sz="1600" b="1" i="0" u="none" strike="noStrike" cap="none">
                <a:solidFill>
                  <a:schemeClr val="dk2"/>
                </a:solidFill>
                <a:latin typeface="Arial"/>
                <a:ea typeface="Arial"/>
                <a:cs typeface="Arial"/>
                <a:sym typeface="Arial"/>
              </a:defRPr>
            </a:lvl7pPr>
            <a:lvl8pPr marL="3200400" marR="0" lvl="7" indent="0" algn="l" rtl="0">
              <a:spcBef>
                <a:spcPts val="320"/>
              </a:spcBef>
              <a:spcAft>
                <a:spcPts val="0"/>
              </a:spcAft>
              <a:buClr>
                <a:schemeClr val="dk2"/>
              </a:buClr>
              <a:buFont typeface="Arial"/>
              <a:buNone/>
              <a:defRPr sz="1600" b="1" i="0" u="none" strike="noStrike" cap="none">
                <a:solidFill>
                  <a:schemeClr val="dk2"/>
                </a:solidFill>
                <a:latin typeface="Arial"/>
                <a:ea typeface="Arial"/>
                <a:cs typeface="Arial"/>
                <a:sym typeface="Arial"/>
              </a:defRPr>
            </a:lvl8pPr>
            <a:lvl9pPr marL="3657600" marR="0" lvl="8" indent="0" algn="l" rtl="0">
              <a:spcBef>
                <a:spcPts val="320"/>
              </a:spcBef>
              <a:spcAft>
                <a:spcPts val="0"/>
              </a:spcAft>
              <a:buClr>
                <a:schemeClr val="dk2"/>
              </a:buClr>
              <a:buFont typeface="Arial"/>
              <a:buNone/>
              <a:defRPr sz="1600" b="1" i="0" u="none" strike="noStrike" cap="none">
                <a:solidFill>
                  <a:schemeClr val="dk2"/>
                </a:solidFill>
                <a:latin typeface="Arial"/>
                <a:ea typeface="Arial"/>
                <a:cs typeface="Arial"/>
                <a:sym typeface="Arial"/>
              </a:defRPr>
            </a:lvl9pPr>
          </a:lstStyle>
          <a:p>
            <a:endParaRPr/>
          </a:p>
        </p:txBody>
      </p:sp>
      <p:sp>
        <p:nvSpPr>
          <p:cNvPr id="37" name="Shape 37"/>
          <p:cNvSpPr txBox="1">
            <a:spLocks noGrp="1"/>
          </p:cNvSpPr>
          <p:nvPr>
            <p:ph type="body" idx="2"/>
          </p:nvPr>
        </p:nvSpPr>
        <p:spPr>
          <a:xfrm>
            <a:off x="609441" y="2174875"/>
            <a:ext cx="5385514" cy="3951287"/>
          </a:xfrm>
          <a:prstGeom prst="rect">
            <a:avLst/>
          </a:prstGeom>
          <a:noFill/>
          <a:ln>
            <a:noFill/>
          </a:ln>
        </p:spPr>
        <p:txBody>
          <a:bodyPr lIns="91425" tIns="91425" rIns="91425" bIns="91425" anchor="t" anchorCtr="0"/>
          <a:lstStyle>
            <a:lvl1pPr marL="342900" marR="0" lvl="0" indent="-190500" algn="l" rtl="0">
              <a:spcBef>
                <a:spcPts val="480"/>
              </a:spcBef>
              <a:spcAft>
                <a:spcPts val="0"/>
              </a:spcAft>
              <a:buClr>
                <a:schemeClr val="dk2"/>
              </a:buClr>
              <a:buSzPct val="100000"/>
              <a:buFont typeface="Arial"/>
              <a:buChar char="•"/>
              <a:defRPr sz="2400" b="0" i="0" u="none" strike="noStrike" cap="none">
                <a:solidFill>
                  <a:schemeClr val="dk2"/>
                </a:solidFill>
                <a:latin typeface="Arial"/>
                <a:ea typeface="Arial"/>
                <a:cs typeface="Arial"/>
                <a:sym typeface="Arial"/>
              </a:defRPr>
            </a:lvl1pPr>
            <a:lvl2pPr marL="742950" marR="0" lvl="1" indent="-158750" algn="l" rtl="0">
              <a:spcBef>
                <a:spcPts val="400"/>
              </a:spcBef>
              <a:spcAft>
                <a:spcPts val="0"/>
              </a:spcAft>
              <a:buClr>
                <a:schemeClr val="dk2"/>
              </a:buClr>
              <a:buSzPct val="100000"/>
              <a:buFont typeface="Arial"/>
              <a:buChar char="–"/>
              <a:defRPr sz="2000" b="0" i="0" u="none" strike="noStrike" cap="none">
                <a:solidFill>
                  <a:schemeClr val="dk2"/>
                </a:solidFill>
                <a:latin typeface="Arial"/>
                <a:ea typeface="Arial"/>
                <a:cs typeface="Arial"/>
                <a:sym typeface="Arial"/>
              </a:defRPr>
            </a:lvl2pPr>
            <a:lvl3pPr marL="1143000" marR="0" lvl="2" indent="-114300" algn="l" rtl="0">
              <a:spcBef>
                <a:spcPts val="360"/>
              </a:spcBef>
              <a:spcAft>
                <a:spcPts val="0"/>
              </a:spcAft>
              <a:buClr>
                <a:schemeClr val="dk2"/>
              </a:buClr>
              <a:buSzPct val="100000"/>
              <a:buFont typeface="Arial"/>
              <a:buChar char="•"/>
              <a:defRPr sz="1800" b="0" i="0" u="none" strike="noStrike" cap="none">
                <a:solidFill>
                  <a:schemeClr val="dk2"/>
                </a:solidFill>
                <a:latin typeface="Arial"/>
                <a:ea typeface="Arial"/>
                <a:cs typeface="Arial"/>
                <a:sym typeface="Arial"/>
              </a:defRPr>
            </a:lvl3pPr>
            <a:lvl4pPr marL="1600200" marR="0" lvl="3" indent="-127000" algn="l" rtl="0">
              <a:spcBef>
                <a:spcPts val="320"/>
              </a:spcBef>
              <a:spcAft>
                <a:spcPts val="0"/>
              </a:spcAft>
              <a:buClr>
                <a:schemeClr val="dk2"/>
              </a:buClr>
              <a:buSzPct val="100000"/>
              <a:buFont typeface="Arial"/>
              <a:buChar char="–"/>
              <a:defRPr sz="1600" b="0" i="0" u="none" strike="noStrike" cap="none">
                <a:solidFill>
                  <a:schemeClr val="dk2"/>
                </a:solidFill>
                <a:latin typeface="Arial"/>
                <a:ea typeface="Arial"/>
                <a:cs typeface="Arial"/>
                <a:sym typeface="Arial"/>
              </a:defRPr>
            </a:lvl4pPr>
            <a:lvl5pPr marL="2057400" marR="0" lvl="4" indent="-127000" algn="l" rtl="0">
              <a:spcBef>
                <a:spcPts val="320"/>
              </a:spcBef>
              <a:spcAft>
                <a:spcPts val="0"/>
              </a:spcAft>
              <a:buClr>
                <a:schemeClr val="dk2"/>
              </a:buClr>
              <a:buSzPct val="100000"/>
              <a:buFont typeface="Arial"/>
              <a:buChar char="»"/>
              <a:defRPr sz="1600" b="0" i="0" u="none" strike="noStrike" cap="none">
                <a:solidFill>
                  <a:schemeClr val="dk2"/>
                </a:solidFill>
                <a:latin typeface="Arial"/>
                <a:ea typeface="Arial"/>
                <a:cs typeface="Arial"/>
                <a:sym typeface="Arial"/>
              </a:defRPr>
            </a:lvl5pPr>
            <a:lvl6pPr marL="2514600" marR="0" lvl="5" indent="-127000" algn="l" rtl="0">
              <a:spcBef>
                <a:spcPts val="320"/>
              </a:spcBef>
              <a:spcAft>
                <a:spcPts val="0"/>
              </a:spcAft>
              <a:buClr>
                <a:schemeClr val="dk2"/>
              </a:buClr>
              <a:buSzPct val="100000"/>
              <a:buFont typeface="Arial"/>
              <a:buChar char="»"/>
              <a:defRPr sz="1600" b="0" i="0" u="none" strike="noStrike" cap="none">
                <a:solidFill>
                  <a:schemeClr val="dk2"/>
                </a:solidFill>
                <a:latin typeface="Arial"/>
                <a:ea typeface="Arial"/>
                <a:cs typeface="Arial"/>
                <a:sym typeface="Arial"/>
              </a:defRPr>
            </a:lvl6pPr>
            <a:lvl7pPr marL="2971800" marR="0" lvl="6" indent="-127000" algn="l" rtl="0">
              <a:spcBef>
                <a:spcPts val="320"/>
              </a:spcBef>
              <a:spcAft>
                <a:spcPts val="0"/>
              </a:spcAft>
              <a:buClr>
                <a:schemeClr val="dk2"/>
              </a:buClr>
              <a:buSzPct val="100000"/>
              <a:buFont typeface="Arial"/>
              <a:buChar char="»"/>
              <a:defRPr sz="1600" b="0" i="0" u="none" strike="noStrike" cap="none">
                <a:solidFill>
                  <a:schemeClr val="dk2"/>
                </a:solidFill>
                <a:latin typeface="Arial"/>
                <a:ea typeface="Arial"/>
                <a:cs typeface="Arial"/>
                <a:sym typeface="Arial"/>
              </a:defRPr>
            </a:lvl7pPr>
            <a:lvl8pPr marL="3429000" marR="0" lvl="7" indent="-127000" algn="l" rtl="0">
              <a:spcBef>
                <a:spcPts val="320"/>
              </a:spcBef>
              <a:spcAft>
                <a:spcPts val="0"/>
              </a:spcAft>
              <a:buClr>
                <a:schemeClr val="dk2"/>
              </a:buClr>
              <a:buSzPct val="100000"/>
              <a:buFont typeface="Arial"/>
              <a:buChar char="»"/>
              <a:defRPr sz="1600" b="0" i="0" u="none" strike="noStrike" cap="none">
                <a:solidFill>
                  <a:schemeClr val="dk2"/>
                </a:solidFill>
                <a:latin typeface="Arial"/>
                <a:ea typeface="Arial"/>
                <a:cs typeface="Arial"/>
                <a:sym typeface="Arial"/>
              </a:defRPr>
            </a:lvl8pPr>
            <a:lvl9pPr marL="3886200" marR="0" lvl="8" indent="-127000" algn="l" rtl="0">
              <a:spcBef>
                <a:spcPts val="320"/>
              </a:spcBef>
              <a:spcAft>
                <a:spcPts val="0"/>
              </a:spcAft>
              <a:buClr>
                <a:schemeClr val="dk2"/>
              </a:buClr>
              <a:buSzPct val="100000"/>
              <a:buFont typeface="Arial"/>
              <a:buChar char="»"/>
              <a:defRPr sz="1600" b="0" i="0" u="none" strike="noStrike" cap="none">
                <a:solidFill>
                  <a:schemeClr val="dk2"/>
                </a:solidFill>
                <a:latin typeface="Arial"/>
                <a:ea typeface="Arial"/>
                <a:cs typeface="Arial"/>
                <a:sym typeface="Arial"/>
              </a:defRPr>
            </a:lvl9pPr>
          </a:lstStyle>
          <a:p>
            <a:endParaRPr/>
          </a:p>
        </p:txBody>
      </p:sp>
      <p:sp>
        <p:nvSpPr>
          <p:cNvPr id="38" name="Shape 38"/>
          <p:cNvSpPr txBox="1">
            <a:spLocks noGrp="1"/>
          </p:cNvSpPr>
          <p:nvPr>
            <p:ph type="body" idx="3"/>
          </p:nvPr>
        </p:nvSpPr>
        <p:spPr>
          <a:xfrm>
            <a:off x="6191753" y="1535112"/>
            <a:ext cx="5387629" cy="639762"/>
          </a:xfrm>
          <a:prstGeom prst="rect">
            <a:avLst/>
          </a:prstGeom>
          <a:noFill/>
          <a:ln>
            <a:noFill/>
          </a:ln>
        </p:spPr>
        <p:txBody>
          <a:bodyPr lIns="91425" tIns="91425" rIns="91425" bIns="91425" anchor="b" anchorCtr="0"/>
          <a:lstStyle>
            <a:lvl1pPr marL="0" marR="0" lvl="0" indent="0" algn="l" rtl="0">
              <a:spcBef>
                <a:spcPts val="480"/>
              </a:spcBef>
              <a:spcAft>
                <a:spcPts val="0"/>
              </a:spcAft>
              <a:buClr>
                <a:schemeClr val="dk2"/>
              </a:buClr>
              <a:buFont typeface="Arial"/>
              <a:buNone/>
              <a:defRPr sz="2400" b="1" i="0" u="none" strike="noStrike" cap="none">
                <a:solidFill>
                  <a:schemeClr val="dk2"/>
                </a:solidFill>
                <a:latin typeface="Arial"/>
                <a:ea typeface="Arial"/>
                <a:cs typeface="Arial"/>
                <a:sym typeface="Arial"/>
              </a:defRPr>
            </a:lvl1pPr>
            <a:lvl2pPr marL="457200" marR="0" lvl="1" indent="0" algn="l" rtl="0">
              <a:spcBef>
                <a:spcPts val="400"/>
              </a:spcBef>
              <a:spcAft>
                <a:spcPts val="0"/>
              </a:spcAft>
              <a:buClr>
                <a:schemeClr val="dk2"/>
              </a:buClr>
              <a:buFont typeface="Arial"/>
              <a:buNone/>
              <a:defRPr sz="2000" b="1" i="0" u="none" strike="noStrike" cap="none">
                <a:solidFill>
                  <a:schemeClr val="dk2"/>
                </a:solidFill>
                <a:latin typeface="Arial"/>
                <a:ea typeface="Arial"/>
                <a:cs typeface="Arial"/>
                <a:sym typeface="Arial"/>
              </a:defRPr>
            </a:lvl2pPr>
            <a:lvl3pPr marL="914400" marR="0" lvl="2" indent="0" algn="l" rtl="0">
              <a:spcBef>
                <a:spcPts val="360"/>
              </a:spcBef>
              <a:spcAft>
                <a:spcPts val="0"/>
              </a:spcAft>
              <a:buClr>
                <a:schemeClr val="dk2"/>
              </a:buClr>
              <a:buFont typeface="Arial"/>
              <a:buNone/>
              <a:defRPr sz="1800" b="1" i="0" u="none" strike="noStrike" cap="none">
                <a:solidFill>
                  <a:schemeClr val="dk2"/>
                </a:solidFill>
                <a:latin typeface="Arial"/>
                <a:ea typeface="Arial"/>
                <a:cs typeface="Arial"/>
                <a:sym typeface="Arial"/>
              </a:defRPr>
            </a:lvl3pPr>
            <a:lvl4pPr marL="1371600" marR="0" lvl="3" indent="0" algn="l" rtl="0">
              <a:spcBef>
                <a:spcPts val="320"/>
              </a:spcBef>
              <a:spcAft>
                <a:spcPts val="0"/>
              </a:spcAft>
              <a:buClr>
                <a:schemeClr val="dk2"/>
              </a:buClr>
              <a:buFont typeface="Arial"/>
              <a:buNone/>
              <a:defRPr sz="1600" b="1" i="0" u="none" strike="noStrike" cap="none">
                <a:solidFill>
                  <a:schemeClr val="dk2"/>
                </a:solidFill>
                <a:latin typeface="Arial"/>
                <a:ea typeface="Arial"/>
                <a:cs typeface="Arial"/>
                <a:sym typeface="Arial"/>
              </a:defRPr>
            </a:lvl4pPr>
            <a:lvl5pPr marL="1828800" marR="0" lvl="4" indent="0" algn="l" rtl="0">
              <a:spcBef>
                <a:spcPts val="320"/>
              </a:spcBef>
              <a:spcAft>
                <a:spcPts val="0"/>
              </a:spcAft>
              <a:buClr>
                <a:schemeClr val="dk2"/>
              </a:buClr>
              <a:buFont typeface="Arial"/>
              <a:buNone/>
              <a:defRPr sz="1600" b="1" i="0" u="none" strike="noStrike" cap="none">
                <a:solidFill>
                  <a:schemeClr val="dk2"/>
                </a:solidFill>
                <a:latin typeface="Arial"/>
                <a:ea typeface="Arial"/>
                <a:cs typeface="Arial"/>
                <a:sym typeface="Arial"/>
              </a:defRPr>
            </a:lvl5pPr>
            <a:lvl6pPr marL="2286000" marR="0" lvl="5" indent="0" algn="l" rtl="0">
              <a:spcBef>
                <a:spcPts val="320"/>
              </a:spcBef>
              <a:spcAft>
                <a:spcPts val="0"/>
              </a:spcAft>
              <a:buClr>
                <a:schemeClr val="dk2"/>
              </a:buClr>
              <a:buFont typeface="Arial"/>
              <a:buNone/>
              <a:defRPr sz="1600" b="1" i="0" u="none" strike="noStrike" cap="none">
                <a:solidFill>
                  <a:schemeClr val="dk2"/>
                </a:solidFill>
                <a:latin typeface="Arial"/>
                <a:ea typeface="Arial"/>
                <a:cs typeface="Arial"/>
                <a:sym typeface="Arial"/>
              </a:defRPr>
            </a:lvl6pPr>
            <a:lvl7pPr marL="2743200" marR="0" lvl="6" indent="0" algn="l" rtl="0">
              <a:spcBef>
                <a:spcPts val="320"/>
              </a:spcBef>
              <a:spcAft>
                <a:spcPts val="0"/>
              </a:spcAft>
              <a:buClr>
                <a:schemeClr val="dk2"/>
              </a:buClr>
              <a:buFont typeface="Arial"/>
              <a:buNone/>
              <a:defRPr sz="1600" b="1" i="0" u="none" strike="noStrike" cap="none">
                <a:solidFill>
                  <a:schemeClr val="dk2"/>
                </a:solidFill>
                <a:latin typeface="Arial"/>
                <a:ea typeface="Arial"/>
                <a:cs typeface="Arial"/>
                <a:sym typeface="Arial"/>
              </a:defRPr>
            </a:lvl7pPr>
            <a:lvl8pPr marL="3200400" marR="0" lvl="7" indent="0" algn="l" rtl="0">
              <a:spcBef>
                <a:spcPts val="320"/>
              </a:spcBef>
              <a:spcAft>
                <a:spcPts val="0"/>
              </a:spcAft>
              <a:buClr>
                <a:schemeClr val="dk2"/>
              </a:buClr>
              <a:buFont typeface="Arial"/>
              <a:buNone/>
              <a:defRPr sz="1600" b="1" i="0" u="none" strike="noStrike" cap="none">
                <a:solidFill>
                  <a:schemeClr val="dk2"/>
                </a:solidFill>
                <a:latin typeface="Arial"/>
                <a:ea typeface="Arial"/>
                <a:cs typeface="Arial"/>
                <a:sym typeface="Arial"/>
              </a:defRPr>
            </a:lvl8pPr>
            <a:lvl9pPr marL="3657600" marR="0" lvl="8" indent="0" algn="l" rtl="0">
              <a:spcBef>
                <a:spcPts val="320"/>
              </a:spcBef>
              <a:spcAft>
                <a:spcPts val="0"/>
              </a:spcAft>
              <a:buClr>
                <a:schemeClr val="dk2"/>
              </a:buClr>
              <a:buFont typeface="Arial"/>
              <a:buNone/>
              <a:defRPr sz="1600" b="1" i="0" u="none" strike="noStrike" cap="none">
                <a:solidFill>
                  <a:schemeClr val="dk2"/>
                </a:solidFill>
                <a:latin typeface="Arial"/>
                <a:ea typeface="Arial"/>
                <a:cs typeface="Arial"/>
                <a:sym typeface="Arial"/>
              </a:defRPr>
            </a:lvl9pPr>
          </a:lstStyle>
          <a:p>
            <a:endParaRPr/>
          </a:p>
        </p:txBody>
      </p:sp>
      <p:sp>
        <p:nvSpPr>
          <p:cNvPr id="39" name="Shape 39"/>
          <p:cNvSpPr txBox="1">
            <a:spLocks noGrp="1"/>
          </p:cNvSpPr>
          <p:nvPr>
            <p:ph type="body" idx="4"/>
          </p:nvPr>
        </p:nvSpPr>
        <p:spPr>
          <a:xfrm>
            <a:off x="6191753" y="2174875"/>
            <a:ext cx="5387629" cy="3951287"/>
          </a:xfrm>
          <a:prstGeom prst="rect">
            <a:avLst/>
          </a:prstGeom>
          <a:noFill/>
          <a:ln>
            <a:noFill/>
          </a:ln>
        </p:spPr>
        <p:txBody>
          <a:bodyPr lIns="91425" tIns="91425" rIns="91425" bIns="91425" anchor="t" anchorCtr="0"/>
          <a:lstStyle>
            <a:lvl1pPr marL="342900" marR="0" lvl="0" indent="-190500" algn="l" rtl="0">
              <a:spcBef>
                <a:spcPts val="480"/>
              </a:spcBef>
              <a:spcAft>
                <a:spcPts val="0"/>
              </a:spcAft>
              <a:buClr>
                <a:schemeClr val="dk2"/>
              </a:buClr>
              <a:buSzPct val="100000"/>
              <a:buFont typeface="Arial"/>
              <a:buChar char="•"/>
              <a:defRPr sz="2400" b="0" i="0" u="none" strike="noStrike" cap="none">
                <a:solidFill>
                  <a:schemeClr val="dk2"/>
                </a:solidFill>
                <a:latin typeface="Arial"/>
                <a:ea typeface="Arial"/>
                <a:cs typeface="Arial"/>
                <a:sym typeface="Arial"/>
              </a:defRPr>
            </a:lvl1pPr>
            <a:lvl2pPr marL="742950" marR="0" lvl="1" indent="-158750" algn="l" rtl="0">
              <a:spcBef>
                <a:spcPts val="400"/>
              </a:spcBef>
              <a:spcAft>
                <a:spcPts val="0"/>
              </a:spcAft>
              <a:buClr>
                <a:schemeClr val="dk2"/>
              </a:buClr>
              <a:buSzPct val="100000"/>
              <a:buFont typeface="Arial"/>
              <a:buChar char="–"/>
              <a:defRPr sz="2000" b="0" i="0" u="none" strike="noStrike" cap="none">
                <a:solidFill>
                  <a:schemeClr val="dk2"/>
                </a:solidFill>
                <a:latin typeface="Arial"/>
                <a:ea typeface="Arial"/>
                <a:cs typeface="Arial"/>
                <a:sym typeface="Arial"/>
              </a:defRPr>
            </a:lvl2pPr>
            <a:lvl3pPr marL="1143000" marR="0" lvl="2" indent="-114300" algn="l" rtl="0">
              <a:spcBef>
                <a:spcPts val="360"/>
              </a:spcBef>
              <a:spcAft>
                <a:spcPts val="0"/>
              </a:spcAft>
              <a:buClr>
                <a:schemeClr val="dk2"/>
              </a:buClr>
              <a:buSzPct val="100000"/>
              <a:buFont typeface="Arial"/>
              <a:buChar char="•"/>
              <a:defRPr sz="1800" b="0" i="0" u="none" strike="noStrike" cap="none">
                <a:solidFill>
                  <a:schemeClr val="dk2"/>
                </a:solidFill>
                <a:latin typeface="Arial"/>
                <a:ea typeface="Arial"/>
                <a:cs typeface="Arial"/>
                <a:sym typeface="Arial"/>
              </a:defRPr>
            </a:lvl3pPr>
            <a:lvl4pPr marL="1600200" marR="0" lvl="3" indent="-127000" algn="l" rtl="0">
              <a:spcBef>
                <a:spcPts val="320"/>
              </a:spcBef>
              <a:spcAft>
                <a:spcPts val="0"/>
              </a:spcAft>
              <a:buClr>
                <a:schemeClr val="dk2"/>
              </a:buClr>
              <a:buSzPct val="100000"/>
              <a:buFont typeface="Arial"/>
              <a:buChar char="–"/>
              <a:defRPr sz="1600" b="0" i="0" u="none" strike="noStrike" cap="none">
                <a:solidFill>
                  <a:schemeClr val="dk2"/>
                </a:solidFill>
                <a:latin typeface="Arial"/>
                <a:ea typeface="Arial"/>
                <a:cs typeface="Arial"/>
                <a:sym typeface="Arial"/>
              </a:defRPr>
            </a:lvl4pPr>
            <a:lvl5pPr marL="2057400" marR="0" lvl="4" indent="-127000" algn="l" rtl="0">
              <a:spcBef>
                <a:spcPts val="320"/>
              </a:spcBef>
              <a:spcAft>
                <a:spcPts val="0"/>
              </a:spcAft>
              <a:buClr>
                <a:schemeClr val="dk2"/>
              </a:buClr>
              <a:buSzPct val="100000"/>
              <a:buFont typeface="Arial"/>
              <a:buChar char="»"/>
              <a:defRPr sz="1600" b="0" i="0" u="none" strike="noStrike" cap="none">
                <a:solidFill>
                  <a:schemeClr val="dk2"/>
                </a:solidFill>
                <a:latin typeface="Arial"/>
                <a:ea typeface="Arial"/>
                <a:cs typeface="Arial"/>
                <a:sym typeface="Arial"/>
              </a:defRPr>
            </a:lvl5pPr>
            <a:lvl6pPr marL="2514600" marR="0" lvl="5" indent="-127000" algn="l" rtl="0">
              <a:spcBef>
                <a:spcPts val="320"/>
              </a:spcBef>
              <a:spcAft>
                <a:spcPts val="0"/>
              </a:spcAft>
              <a:buClr>
                <a:schemeClr val="dk2"/>
              </a:buClr>
              <a:buSzPct val="100000"/>
              <a:buFont typeface="Arial"/>
              <a:buChar char="»"/>
              <a:defRPr sz="1600" b="0" i="0" u="none" strike="noStrike" cap="none">
                <a:solidFill>
                  <a:schemeClr val="dk2"/>
                </a:solidFill>
                <a:latin typeface="Arial"/>
                <a:ea typeface="Arial"/>
                <a:cs typeface="Arial"/>
                <a:sym typeface="Arial"/>
              </a:defRPr>
            </a:lvl6pPr>
            <a:lvl7pPr marL="2971800" marR="0" lvl="6" indent="-127000" algn="l" rtl="0">
              <a:spcBef>
                <a:spcPts val="320"/>
              </a:spcBef>
              <a:spcAft>
                <a:spcPts val="0"/>
              </a:spcAft>
              <a:buClr>
                <a:schemeClr val="dk2"/>
              </a:buClr>
              <a:buSzPct val="100000"/>
              <a:buFont typeface="Arial"/>
              <a:buChar char="»"/>
              <a:defRPr sz="1600" b="0" i="0" u="none" strike="noStrike" cap="none">
                <a:solidFill>
                  <a:schemeClr val="dk2"/>
                </a:solidFill>
                <a:latin typeface="Arial"/>
                <a:ea typeface="Arial"/>
                <a:cs typeface="Arial"/>
                <a:sym typeface="Arial"/>
              </a:defRPr>
            </a:lvl7pPr>
            <a:lvl8pPr marL="3429000" marR="0" lvl="7" indent="-127000" algn="l" rtl="0">
              <a:spcBef>
                <a:spcPts val="320"/>
              </a:spcBef>
              <a:spcAft>
                <a:spcPts val="0"/>
              </a:spcAft>
              <a:buClr>
                <a:schemeClr val="dk2"/>
              </a:buClr>
              <a:buSzPct val="100000"/>
              <a:buFont typeface="Arial"/>
              <a:buChar char="»"/>
              <a:defRPr sz="1600" b="0" i="0" u="none" strike="noStrike" cap="none">
                <a:solidFill>
                  <a:schemeClr val="dk2"/>
                </a:solidFill>
                <a:latin typeface="Arial"/>
                <a:ea typeface="Arial"/>
                <a:cs typeface="Arial"/>
                <a:sym typeface="Arial"/>
              </a:defRPr>
            </a:lvl8pPr>
            <a:lvl9pPr marL="3886200" marR="0" lvl="8" indent="-127000" algn="l" rtl="0">
              <a:spcBef>
                <a:spcPts val="320"/>
              </a:spcBef>
              <a:spcAft>
                <a:spcPts val="0"/>
              </a:spcAft>
              <a:buClr>
                <a:schemeClr val="dk2"/>
              </a:buClr>
              <a:buSzPct val="100000"/>
              <a:buFont typeface="Arial"/>
              <a:buChar char="»"/>
              <a:defRPr sz="1600" b="0" i="0" u="none" strike="noStrike" cap="none">
                <a:solidFill>
                  <a:schemeClr val="dk2"/>
                </a:solidFill>
                <a:latin typeface="Arial"/>
                <a:ea typeface="Arial"/>
                <a:cs typeface="Arial"/>
                <a:sym typeface="Arial"/>
              </a:defRPr>
            </a:lvl9pPr>
          </a:lstStyle>
          <a:p>
            <a:endParaRPr/>
          </a:p>
        </p:txBody>
      </p:sp>
      <p:sp>
        <p:nvSpPr>
          <p:cNvPr id="40" name="Shape 40"/>
          <p:cNvSpPr txBox="1">
            <a:spLocks noGrp="1"/>
          </p:cNvSpPr>
          <p:nvPr>
            <p:ph type="sldNum" idx="12"/>
          </p:nvPr>
        </p:nvSpPr>
        <p:spPr>
          <a:xfrm>
            <a:off x="203146" y="6381750"/>
            <a:ext cx="711014" cy="4762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fld id="{00000000-1234-1234-1234-123412341234}" type="slidenum">
              <a:rPr lang="en-US" sz="1400" b="0" i="0" u="none" strike="noStrike" cap="none">
                <a:solidFill>
                  <a:schemeClr val="lt1"/>
                </a:solidFill>
                <a:latin typeface="Arial"/>
                <a:ea typeface="Arial"/>
                <a:cs typeface="Arial"/>
                <a:sym typeface="Arial"/>
              </a:rPr>
              <a:t>‹#›</a:t>
            </a:fld>
            <a:endParaRPr lang="en-US" sz="14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41"/>
        <p:cNvGrpSpPr/>
        <p:nvPr/>
      </p:nvGrpSpPr>
      <p:grpSpPr>
        <a:xfrm>
          <a:off x="0" y="0"/>
          <a:ext cx="0" cy="0"/>
          <a:chOff x="0" y="0"/>
          <a:chExt cx="0" cy="0"/>
        </a:xfrm>
      </p:grpSpPr>
      <p:sp>
        <p:nvSpPr>
          <p:cNvPr id="42" name="Shape 42"/>
          <p:cNvSpPr txBox="1">
            <a:spLocks noGrp="1"/>
          </p:cNvSpPr>
          <p:nvPr>
            <p:ph type="title"/>
          </p:nvPr>
        </p:nvSpPr>
        <p:spPr>
          <a:xfrm>
            <a:off x="304720" y="274637"/>
            <a:ext cx="11274662" cy="11430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000" b="1" i="0" u="none" strike="noStrike" cap="none">
                <a:solidFill>
                  <a:schemeClr val="dk2"/>
                </a:solidFill>
                <a:latin typeface="Garamond"/>
                <a:ea typeface="Garamond"/>
                <a:cs typeface="Garamond"/>
                <a:sym typeface="Garamond"/>
              </a:defRPr>
            </a:lvl1pPr>
            <a:lvl2pPr marL="0" marR="0" lvl="1" indent="0" algn="ctr" rtl="0">
              <a:spcBef>
                <a:spcPts val="0"/>
              </a:spcBef>
              <a:spcAft>
                <a:spcPts val="0"/>
              </a:spcAft>
              <a:buNone/>
              <a:defRPr sz="4000" b="1" i="0" u="none" strike="noStrike" cap="none">
                <a:solidFill>
                  <a:schemeClr val="dk2"/>
                </a:solidFill>
                <a:latin typeface="Garamond"/>
                <a:ea typeface="Garamond"/>
                <a:cs typeface="Garamond"/>
                <a:sym typeface="Garamond"/>
              </a:defRPr>
            </a:lvl2pPr>
            <a:lvl3pPr marL="0" marR="0" lvl="2" indent="0" algn="ctr" rtl="0">
              <a:spcBef>
                <a:spcPts val="0"/>
              </a:spcBef>
              <a:spcAft>
                <a:spcPts val="0"/>
              </a:spcAft>
              <a:buNone/>
              <a:defRPr sz="4000" b="1" i="0" u="none" strike="noStrike" cap="none">
                <a:solidFill>
                  <a:schemeClr val="dk2"/>
                </a:solidFill>
                <a:latin typeface="Garamond"/>
                <a:ea typeface="Garamond"/>
                <a:cs typeface="Garamond"/>
                <a:sym typeface="Garamond"/>
              </a:defRPr>
            </a:lvl3pPr>
            <a:lvl4pPr marL="0" marR="0" lvl="3" indent="0" algn="ctr" rtl="0">
              <a:spcBef>
                <a:spcPts val="0"/>
              </a:spcBef>
              <a:spcAft>
                <a:spcPts val="0"/>
              </a:spcAft>
              <a:buNone/>
              <a:defRPr sz="4000" b="1" i="0" u="none" strike="noStrike" cap="none">
                <a:solidFill>
                  <a:schemeClr val="dk2"/>
                </a:solidFill>
                <a:latin typeface="Garamond"/>
                <a:ea typeface="Garamond"/>
                <a:cs typeface="Garamond"/>
                <a:sym typeface="Garamond"/>
              </a:defRPr>
            </a:lvl4pPr>
            <a:lvl5pPr marL="0" marR="0" lvl="4" indent="0" algn="ctr" rtl="0">
              <a:spcBef>
                <a:spcPts val="0"/>
              </a:spcBef>
              <a:spcAft>
                <a:spcPts val="0"/>
              </a:spcAft>
              <a:buNone/>
              <a:defRPr sz="4000" b="1" i="0" u="none" strike="noStrike" cap="none">
                <a:solidFill>
                  <a:schemeClr val="dk2"/>
                </a:solidFill>
                <a:latin typeface="Garamond"/>
                <a:ea typeface="Garamond"/>
                <a:cs typeface="Garamond"/>
                <a:sym typeface="Garamond"/>
              </a:defRPr>
            </a:lvl5pPr>
            <a:lvl6pPr marL="457200" marR="0" lvl="5" indent="0" algn="ctr" rtl="0">
              <a:spcBef>
                <a:spcPts val="0"/>
              </a:spcBef>
              <a:spcAft>
                <a:spcPts val="0"/>
              </a:spcAft>
              <a:buNone/>
              <a:defRPr sz="4000" b="1" i="0" u="none" strike="noStrike" cap="none">
                <a:solidFill>
                  <a:schemeClr val="dk2"/>
                </a:solidFill>
                <a:latin typeface="Garamond"/>
                <a:ea typeface="Garamond"/>
                <a:cs typeface="Garamond"/>
                <a:sym typeface="Garamond"/>
              </a:defRPr>
            </a:lvl6pPr>
            <a:lvl7pPr marL="914400" marR="0" lvl="6" indent="0" algn="ctr" rtl="0">
              <a:spcBef>
                <a:spcPts val="0"/>
              </a:spcBef>
              <a:spcAft>
                <a:spcPts val="0"/>
              </a:spcAft>
              <a:buNone/>
              <a:defRPr sz="4000" b="1" i="0" u="none" strike="noStrike" cap="none">
                <a:solidFill>
                  <a:schemeClr val="dk2"/>
                </a:solidFill>
                <a:latin typeface="Garamond"/>
                <a:ea typeface="Garamond"/>
                <a:cs typeface="Garamond"/>
                <a:sym typeface="Garamond"/>
              </a:defRPr>
            </a:lvl7pPr>
            <a:lvl8pPr marL="1371600" marR="0" lvl="7" indent="0" algn="ctr" rtl="0">
              <a:spcBef>
                <a:spcPts val="0"/>
              </a:spcBef>
              <a:spcAft>
                <a:spcPts val="0"/>
              </a:spcAft>
              <a:buNone/>
              <a:defRPr sz="4000" b="1" i="0" u="none" strike="noStrike" cap="none">
                <a:solidFill>
                  <a:schemeClr val="dk2"/>
                </a:solidFill>
                <a:latin typeface="Garamond"/>
                <a:ea typeface="Garamond"/>
                <a:cs typeface="Garamond"/>
                <a:sym typeface="Garamond"/>
              </a:defRPr>
            </a:lvl8pPr>
            <a:lvl9pPr marL="1828800" marR="0" lvl="8" indent="0" algn="ctr" rtl="0">
              <a:spcBef>
                <a:spcPts val="0"/>
              </a:spcBef>
              <a:spcAft>
                <a:spcPts val="0"/>
              </a:spcAft>
              <a:buNone/>
              <a:defRPr sz="4000" b="1" i="0" u="none" strike="noStrike" cap="none">
                <a:solidFill>
                  <a:schemeClr val="dk2"/>
                </a:solidFill>
                <a:latin typeface="Garamond"/>
                <a:ea typeface="Garamond"/>
                <a:cs typeface="Garamond"/>
                <a:sym typeface="Garamond"/>
              </a:defRPr>
            </a:lvl9pPr>
          </a:lstStyle>
          <a:p>
            <a:endParaRPr/>
          </a:p>
        </p:txBody>
      </p:sp>
      <p:sp>
        <p:nvSpPr>
          <p:cNvPr id="43" name="Shape 43"/>
          <p:cNvSpPr txBox="1">
            <a:spLocks noGrp="1"/>
          </p:cNvSpPr>
          <p:nvPr>
            <p:ph type="sldNum" idx="12"/>
          </p:nvPr>
        </p:nvSpPr>
        <p:spPr>
          <a:xfrm>
            <a:off x="203146" y="6381750"/>
            <a:ext cx="711014" cy="4762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fld id="{00000000-1234-1234-1234-123412341234}" type="slidenum">
              <a:rPr lang="en-US" sz="1400" b="0" i="0" u="none" strike="noStrike" cap="none">
                <a:solidFill>
                  <a:schemeClr val="lt1"/>
                </a:solidFill>
                <a:latin typeface="Arial"/>
                <a:ea typeface="Arial"/>
                <a:cs typeface="Arial"/>
                <a:sym typeface="Arial"/>
              </a:rPr>
              <a:t>‹#›</a:t>
            </a:fld>
            <a:endParaRPr lang="en-US" sz="14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4"/>
        <p:cNvGrpSpPr/>
        <p:nvPr/>
      </p:nvGrpSpPr>
      <p:grpSpPr>
        <a:xfrm>
          <a:off x="0" y="0"/>
          <a:ext cx="0" cy="0"/>
          <a:chOff x="0" y="0"/>
          <a:chExt cx="0" cy="0"/>
        </a:xfrm>
      </p:grpSpPr>
      <p:sp>
        <p:nvSpPr>
          <p:cNvPr id="45" name="Shape 45"/>
          <p:cNvSpPr txBox="1">
            <a:spLocks noGrp="1"/>
          </p:cNvSpPr>
          <p:nvPr>
            <p:ph type="sldNum" idx="12"/>
          </p:nvPr>
        </p:nvSpPr>
        <p:spPr>
          <a:xfrm>
            <a:off x="203146" y="6381750"/>
            <a:ext cx="711014" cy="4762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fld id="{00000000-1234-1234-1234-123412341234}" type="slidenum">
              <a:rPr lang="en-US" sz="1400" b="0" i="0" u="none" strike="noStrike" cap="none">
                <a:solidFill>
                  <a:schemeClr val="lt1"/>
                </a:solidFill>
                <a:latin typeface="Arial"/>
                <a:ea typeface="Arial"/>
                <a:cs typeface="Arial"/>
                <a:sym typeface="Arial"/>
              </a:rPr>
              <a:t>‹#›</a:t>
            </a:fld>
            <a:endParaRPr lang="en-US" sz="14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46"/>
        <p:cNvGrpSpPr/>
        <p:nvPr/>
      </p:nvGrpSpPr>
      <p:grpSpPr>
        <a:xfrm>
          <a:off x="0" y="0"/>
          <a:ext cx="0" cy="0"/>
          <a:chOff x="0" y="0"/>
          <a:chExt cx="0" cy="0"/>
        </a:xfrm>
      </p:grpSpPr>
      <p:sp>
        <p:nvSpPr>
          <p:cNvPr id="47" name="Shape 47"/>
          <p:cNvSpPr txBox="1">
            <a:spLocks noGrp="1"/>
          </p:cNvSpPr>
          <p:nvPr>
            <p:ph type="title"/>
          </p:nvPr>
        </p:nvSpPr>
        <p:spPr>
          <a:xfrm>
            <a:off x="609441" y="273050"/>
            <a:ext cx="4010039" cy="1162049"/>
          </a:xfrm>
          <a:prstGeom prst="rect">
            <a:avLst/>
          </a:prstGeom>
          <a:noFill/>
          <a:ln>
            <a:noFill/>
          </a:ln>
        </p:spPr>
        <p:txBody>
          <a:bodyPr lIns="91425" tIns="91425" rIns="91425" bIns="91425" anchor="b" anchorCtr="0"/>
          <a:lstStyle>
            <a:lvl1pPr marL="0" marR="0" lvl="0" indent="0" algn="l" rtl="0">
              <a:spcBef>
                <a:spcPts val="0"/>
              </a:spcBef>
              <a:spcAft>
                <a:spcPts val="0"/>
              </a:spcAft>
              <a:buNone/>
              <a:defRPr sz="2000" b="1" i="0" u="none" strike="noStrike" cap="none">
                <a:solidFill>
                  <a:schemeClr val="dk2"/>
                </a:solidFill>
                <a:latin typeface="Garamond"/>
                <a:ea typeface="Garamond"/>
                <a:cs typeface="Garamond"/>
                <a:sym typeface="Garamond"/>
              </a:defRPr>
            </a:lvl1pPr>
            <a:lvl2pPr marL="0" marR="0" lvl="1" indent="0" algn="ctr" rtl="0">
              <a:spcBef>
                <a:spcPts val="0"/>
              </a:spcBef>
              <a:spcAft>
                <a:spcPts val="0"/>
              </a:spcAft>
              <a:buNone/>
              <a:defRPr sz="4000" b="1" i="0" u="none" strike="noStrike" cap="none">
                <a:solidFill>
                  <a:schemeClr val="dk2"/>
                </a:solidFill>
                <a:latin typeface="Garamond"/>
                <a:ea typeface="Garamond"/>
                <a:cs typeface="Garamond"/>
                <a:sym typeface="Garamond"/>
              </a:defRPr>
            </a:lvl2pPr>
            <a:lvl3pPr marL="0" marR="0" lvl="2" indent="0" algn="ctr" rtl="0">
              <a:spcBef>
                <a:spcPts val="0"/>
              </a:spcBef>
              <a:spcAft>
                <a:spcPts val="0"/>
              </a:spcAft>
              <a:buNone/>
              <a:defRPr sz="4000" b="1" i="0" u="none" strike="noStrike" cap="none">
                <a:solidFill>
                  <a:schemeClr val="dk2"/>
                </a:solidFill>
                <a:latin typeface="Garamond"/>
                <a:ea typeface="Garamond"/>
                <a:cs typeface="Garamond"/>
                <a:sym typeface="Garamond"/>
              </a:defRPr>
            </a:lvl3pPr>
            <a:lvl4pPr marL="0" marR="0" lvl="3" indent="0" algn="ctr" rtl="0">
              <a:spcBef>
                <a:spcPts val="0"/>
              </a:spcBef>
              <a:spcAft>
                <a:spcPts val="0"/>
              </a:spcAft>
              <a:buNone/>
              <a:defRPr sz="4000" b="1" i="0" u="none" strike="noStrike" cap="none">
                <a:solidFill>
                  <a:schemeClr val="dk2"/>
                </a:solidFill>
                <a:latin typeface="Garamond"/>
                <a:ea typeface="Garamond"/>
                <a:cs typeface="Garamond"/>
                <a:sym typeface="Garamond"/>
              </a:defRPr>
            </a:lvl4pPr>
            <a:lvl5pPr marL="0" marR="0" lvl="4" indent="0" algn="ctr" rtl="0">
              <a:spcBef>
                <a:spcPts val="0"/>
              </a:spcBef>
              <a:spcAft>
                <a:spcPts val="0"/>
              </a:spcAft>
              <a:buNone/>
              <a:defRPr sz="4000" b="1" i="0" u="none" strike="noStrike" cap="none">
                <a:solidFill>
                  <a:schemeClr val="dk2"/>
                </a:solidFill>
                <a:latin typeface="Garamond"/>
                <a:ea typeface="Garamond"/>
                <a:cs typeface="Garamond"/>
                <a:sym typeface="Garamond"/>
              </a:defRPr>
            </a:lvl5pPr>
            <a:lvl6pPr marL="457200" marR="0" lvl="5" indent="0" algn="ctr" rtl="0">
              <a:spcBef>
                <a:spcPts val="0"/>
              </a:spcBef>
              <a:spcAft>
                <a:spcPts val="0"/>
              </a:spcAft>
              <a:buNone/>
              <a:defRPr sz="4000" b="1" i="0" u="none" strike="noStrike" cap="none">
                <a:solidFill>
                  <a:schemeClr val="dk2"/>
                </a:solidFill>
                <a:latin typeface="Garamond"/>
                <a:ea typeface="Garamond"/>
                <a:cs typeface="Garamond"/>
                <a:sym typeface="Garamond"/>
              </a:defRPr>
            </a:lvl6pPr>
            <a:lvl7pPr marL="914400" marR="0" lvl="6" indent="0" algn="ctr" rtl="0">
              <a:spcBef>
                <a:spcPts val="0"/>
              </a:spcBef>
              <a:spcAft>
                <a:spcPts val="0"/>
              </a:spcAft>
              <a:buNone/>
              <a:defRPr sz="4000" b="1" i="0" u="none" strike="noStrike" cap="none">
                <a:solidFill>
                  <a:schemeClr val="dk2"/>
                </a:solidFill>
                <a:latin typeface="Garamond"/>
                <a:ea typeface="Garamond"/>
                <a:cs typeface="Garamond"/>
                <a:sym typeface="Garamond"/>
              </a:defRPr>
            </a:lvl7pPr>
            <a:lvl8pPr marL="1371600" marR="0" lvl="7" indent="0" algn="ctr" rtl="0">
              <a:spcBef>
                <a:spcPts val="0"/>
              </a:spcBef>
              <a:spcAft>
                <a:spcPts val="0"/>
              </a:spcAft>
              <a:buNone/>
              <a:defRPr sz="4000" b="1" i="0" u="none" strike="noStrike" cap="none">
                <a:solidFill>
                  <a:schemeClr val="dk2"/>
                </a:solidFill>
                <a:latin typeface="Garamond"/>
                <a:ea typeface="Garamond"/>
                <a:cs typeface="Garamond"/>
                <a:sym typeface="Garamond"/>
              </a:defRPr>
            </a:lvl8pPr>
            <a:lvl9pPr marL="1828800" marR="0" lvl="8" indent="0" algn="ctr" rtl="0">
              <a:spcBef>
                <a:spcPts val="0"/>
              </a:spcBef>
              <a:spcAft>
                <a:spcPts val="0"/>
              </a:spcAft>
              <a:buNone/>
              <a:defRPr sz="4000" b="1" i="0" u="none" strike="noStrike" cap="none">
                <a:solidFill>
                  <a:schemeClr val="dk2"/>
                </a:solidFill>
                <a:latin typeface="Garamond"/>
                <a:ea typeface="Garamond"/>
                <a:cs typeface="Garamond"/>
                <a:sym typeface="Garamond"/>
              </a:defRPr>
            </a:lvl9pPr>
          </a:lstStyle>
          <a:p>
            <a:endParaRPr/>
          </a:p>
        </p:txBody>
      </p:sp>
      <p:sp>
        <p:nvSpPr>
          <p:cNvPr id="48" name="Shape 48"/>
          <p:cNvSpPr txBox="1">
            <a:spLocks noGrp="1"/>
          </p:cNvSpPr>
          <p:nvPr>
            <p:ph type="body" idx="1"/>
          </p:nvPr>
        </p:nvSpPr>
        <p:spPr>
          <a:xfrm>
            <a:off x="4765492" y="273051"/>
            <a:ext cx="6813891" cy="5853112"/>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2"/>
              </a:buClr>
              <a:buSzPct val="100000"/>
              <a:buFont typeface="Arial"/>
              <a:buChar char="•"/>
              <a:defRPr sz="3200" b="0" i="0" u="none" strike="noStrike" cap="none">
                <a:solidFill>
                  <a:schemeClr val="dk2"/>
                </a:solidFill>
                <a:latin typeface="Arial"/>
                <a:ea typeface="Arial"/>
                <a:cs typeface="Arial"/>
                <a:sym typeface="Arial"/>
              </a:defRPr>
            </a:lvl1pPr>
            <a:lvl2pPr marL="742950" marR="0" lvl="1" indent="-107950" algn="l" rtl="0">
              <a:spcBef>
                <a:spcPts val="560"/>
              </a:spcBef>
              <a:spcAft>
                <a:spcPts val="0"/>
              </a:spcAft>
              <a:buClr>
                <a:schemeClr val="dk2"/>
              </a:buClr>
              <a:buSzPct val="100000"/>
              <a:buFont typeface="Arial"/>
              <a:buChar char="–"/>
              <a:defRPr sz="2800" b="0" i="0" u="none" strike="noStrike" cap="none">
                <a:solidFill>
                  <a:schemeClr val="dk2"/>
                </a:solidFill>
                <a:latin typeface="Arial"/>
                <a:ea typeface="Arial"/>
                <a:cs typeface="Arial"/>
                <a:sym typeface="Arial"/>
              </a:defRPr>
            </a:lvl2pPr>
            <a:lvl3pPr marL="1143000" marR="0" lvl="2" indent="-76200" algn="l" rtl="0">
              <a:spcBef>
                <a:spcPts val="480"/>
              </a:spcBef>
              <a:spcAft>
                <a:spcPts val="0"/>
              </a:spcAft>
              <a:buClr>
                <a:schemeClr val="dk2"/>
              </a:buClr>
              <a:buSzPct val="100000"/>
              <a:buFont typeface="Arial"/>
              <a:buChar char="•"/>
              <a:defRPr sz="2400" b="0" i="0" u="none" strike="noStrike" cap="none">
                <a:solidFill>
                  <a:schemeClr val="dk2"/>
                </a:solidFill>
                <a:latin typeface="Arial"/>
                <a:ea typeface="Arial"/>
                <a:cs typeface="Arial"/>
                <a:sym typeface="Arial"/>
              </a:defRPr>
            </a:lvl3pPr>
            <a:lvl4pPr marL="1600200" marR="0" lvl="3" indent="-101600" algn="l" rtl="0">
              <a:spcBef>
                <a:spcPts val="400"/>
              </a:spcBef>
              <a:spcAft>
                <a:spcPts val="0"/>
              </a:spcAft>
              <a:buClr>
                <a:schemeClr val="dk2"/>
              </a:buClr>
              <a:buSzPct val="100000"/>
              <a:buFont typeface="Arial"/>
              <a:buChar char="–"/>
              <a:defRPr sz="2000" b="0" i="0" u="none" strike="noStrike" cap="none">
                <a:solidFill>
                  <a:schemeClr val="dk2"/>
                </a:solidFill>
                <a:latin typeface="Arial"/>
                <a:ea typeface="Arial"/>
                <a:cs typeface="Arial"/>
                <a:sym typeface="Arial"/>
              </a:defRPr>
            </a:lvl4pPr>
            <a:lvl5pPr marL="2057400" marR="0" lvl="4" indent="-101600" algn="l" rtl="0">
              <a:spcBef>
                <a:spcPts val="400"/>
              </a:spcBef>
              <a:spcAft>
                <a:spcPts val="0"/>
              </a:spcAft>
              <a:buClr>
                <a:schemeClr val="dk2"/>
              </a:buClr>
              <a:buSzPct val="100000"/>
              <a:buFont typeface="Arial"/>
              <a:buChar char="»"/>
              <a:defRPr sz="2000" b="0" i="0" u="none" strike="noStrike" cap="none">
                <a:solidFill>
                  <a:schemeClr val="dk2"/>
                </a:solidFill>
                <a:latin typeface="Arial"/>
                <a:ea typeface="Arial"/>
                <a:cs typeface="Arial"/>
                <a:sym typeface="Arial"/>
              </a:defRPr>
            </a:lvl5pPr>
            <a:lvl6pPr marL="2514600" marR="0" lvl="5" indent="-101600" algn="l" rtl="0">
              <a:spcBef>
                <a:spcPts val="400"/>
              </a:spcBef>
              <a:spcAft>
                <a:spcPts val="0"/>
              </a:spcAft>
              <a:buClr>
                <a:schemeClr val="dk2"/>
              </a:buClr>
              <a:buSzPct val="100000"/>
              <a:buFont typeface="Arial"/>
              <a:buChar char="»"/>
              <a:defRPr sz="2000" b="0" i="0" u="none" strike="noStrike" cap="none">
                <a:solidFill>
                  <a:schemeClr val="dk2"/>
                </a:solidFill>
                <a:latin typeface="Arial"/>
                <a:ea typeface="Arial"/>
                <a:cs typeface="Arial"/>
                <a:sym typeface="Arial"/>
              </a:defRPr>
            </a:lvl6pPr>
            <a:lvl7pPr marL="2971800" marR="0" lvl="6" indent="-101600" algn="l" rtl="0">
              <a:spcBef>
                <a:spcPts val="400"/>
              </a:spcBef>
              <a:spcAft>
                <a:spcPts val="0"/>
              </a:spcAft>
              <a:buClr>
                <a:schemeClr val="dk2"/>
              </a:buClr>
              <a:buSzPct val="100000"/>
              <a:buFont typeface="Arial"/>
              <a:buChar char="»"/>
              <a:defRPr sz="2000" b="0" i="0" u="none" strike="noStrike" cap="none">
                <a:solidFill>
                  <a:schemeClr val="dk2"/>
                </a:solidFill>
                <a:latin typeface="Arial"/>
                <a:ea typeface="Arial"/>
                <a:cs typeface="Arial"/>
                <a:sym typeface="Arial"/>
              </a:defRPr>
            </a:lvl7pPr>
            <a:lvl8pPr marL="3429000" marR="0" lvl="7" indent="-101600" algn="l" rtl="0">
              <a:spcBef>
                <a:spcPts val="400"/>
              </a:spcBef>
              <a:spcAft>
                <a:spcPts val="0"/>
              </a:spcAft>
              <a:buClr>
                <a:schemeClr val="dk2"/>
              </a:buClr>
              <a:buSzPct val="100000"/>
              <a:buFont typeface="Arial"/>
              <a:buChar char="»"/>
              <a:defRPr sz="2000" b="0" i="0" u="none" strike="noStrike" cap="none">
                <a:solidFill>
                  <a:schemeClr val="dk2"/>
                </a:solidFill>
                <a:latin typeface="Arial"/>
                <a:ea typeface="Arial"/>
                <a:cs typeface="Arial"/>
                <a:sym typeface="Arial"/>
              </a:defRPr>
            </a:lvl8pPr>
            <a:lvl9pPr marL="3886200" marR="0" lvl="8" indent="-101600" algn="l" rtl="0">
              <a:spcBef>
                <a:spcPts val="400"/>
              </a:spcBef>
              <a:spcAft>
                <a:spcPts val="0"/>
              </a:spcAft>
              <a:buClr>
                <a:schemeClr val="dk2"/>
              </a:buClr>
              <a:buSzPct val="100000"/>
              <a:buFont typeface="Arial"/>
              <a:buChar char="»"/>
              <a:defRPr sz="2000" b="0" i="0" u="none" strike="noStrike" cap="none">
                <a:solidFill>
                  <a:schemeClr val="dk2"/>
                </a:solidFill>
                <a:latin typeface="Arial"/>
                <a:ea typeface="Arial"/>
                <a:cs typeface="Arial"/>
                <a:sym typeface="Arial"/>
              </a:defRPr>
            </a:lvl9pPr>
          </a:lstStyle>
          <a:p>
            <a:endParaRPr/>
          </a:p>
        </p:txBody>
      </p:sp>
      <p:sp>
        <p:nvSpPr>
          <p:cNvPr id="49" name="Shape 49"/>
          <p:cNvSpPr txBox="1">
            <a:spLocks noGrp="1"/>
          </p:cNvSpPr>
          <p:nvPr>
            <p:ph type="body" idx="2"/>
          </p:nvPr>
        </p:nvSpPr>
        <p:spPr>
          <a:xfrm>
            <a:off x="609441" y="1435100"/>
            <a:ext cx="4010039" cy="4691063"/>
          </a:xfrm>
          <a:prstGeom prst="rect">
            <a:avLst/>
          </a:prstGeom>
          <a:noFill/>
          <a:ln>
            <a:noFill/>
          </a:ln>
        </p:spPr>
        <p:txBody>
          <a:bodyPr lIns="91425" tIns="91425" rIns="91425" bIns="91425" anchor="t" anchorCtr="0"/>
          <a:lstStyle>
            <a:lvl1pPr marL="0" marR="0" lvl="0" indent="0" algn="l" rtl="0">
              <a:spcBef>
                <a:spcPts val="280"/>
              </a:spcBef>
              <a:spcAft>
                <a:spcPts val="0"/>
              </a:spcAft>
              <a:buClr>
                <a:schemeClr val="dk2"/>
              </a:buClr>
              <a:buFont typeface="Arial"/>
              <a:buNone/>
              <a:defRPr sz="1400" b="0" i="0" u="none" strike="noStrike" cap="none">
                <a:solidFill>
                  <a:schemeClr val="dk2"/>
                </a:solidFill>
                <a:latin typeface="Arial"/>
                <a:ea typeface="Arial"/>
                <a:cs typeface="Arial"/>
                <a:sym typeface="Arial"/>
              </a:defRPr>
            </a:lvl1pPr>
            <a:lvl2pPr marL="457200" marR="0" lvl="1" indent="0" algn="l" rtl="0">
              <a:spcBef>
                <a:spcPts val="240"/>
              </a:spcBef>
              <a:spcAft>
                <a:spcPts val="0"/>
              </a:spcAft>
              <a:buClr>
                <a:schemeClr val="dk2"/>
              </a:buClr>
              <a:buFont typeface="Arial"/>
              <a:buNone/>
              <a:defRPr sz="1200" b="0" i="0" u="none" strike="noStrike" cap="none">
                <a:solidFill>
                  <a:schemeClr val="dk2"/>
                </a:solidFill>
                <a:latin typeface="Arial"/>
                <a:ea typeface="Arial"/>
                <a:cs typeface="Arial"/>
                <a:sym typeface="Arial"/>
              </a:defRPr>
            </a:lvl2pPr>
            <a:lvl3pPr marL="914400" marR="0" lvl="2" indent="0" algn="l" rtl="0">
              <a:spcBef>
                <a:spcPts val="200"/>
              </a:spcBef>
              <a:spcAft>
                <a:spcPts val="0"/>
              </a:spcAft>
              <a:buClr>
                <a:schemeClr val="dk2"/>
              </a:buClr>
              <a:buFont typeface="Arial"/>
              <a:buNone/>
              <a:defRPr sz="1000" b="0" i="0" u="none" strike="noStrike" cap="none">
                <a:solidFill>
                  <a:schemeClr val="dk2"/>
                </a:solidFill>
                <a:latin typeface="Arial"/>
                <a:ea typeface="Arial"/>
                <a:cs typeface="Arial"/>
                <a:sym typeface="Arial"/>
              </a:defRPr>
            </a:lvl3pPr>
            <a:lvl4pPr marL="1371600" marR="0" lvl="3" indent="0" algn="l" rtl="0">
              <a:spcBef>
                <a:spcPts val="180"/>
              </a:spcBef>
              <a:spcAft>
                <a:spcPts val="0"/>
              </a:spcAft>
              <a:buClr>
                <a:schemeClr val="dk2"/>
              </a:buClr>
              <a:buFont typeface="Arial"/>
              <a:buNone/>
              <a:defRPr sz="900" b="0" i="0" u="none" strike="noStrike" cap="none">
                <a:solidFill>
                  <a:schemeClr val="dk2"/>
                </a:solidFill>
                <a:latin typeface="Arial"/>
                <a:ea typeface="Arial"/>
                <a:cs typeface="Arial"/>
                <a:sym typeface="Arial"/>
              </a:defRPr>
            </a:lvl4pPr>
            <a:lvl5pPr marL="1828800" marR="0" lvl="4" indent="0" algn="l" rtl="0">
              <a:spcBef>
                <a:spcPts val="180"/>
              </a:spcBef>
              <a:spcAft>
                <a:spcPts val="0"/>
              </a:spcAft>
              <a:buClr>
                <a:schemeClr val="dk2"/>
              </a:buClr>
              <a:buFont typeface="Arial"/>
              <a:buNone/>
              <a:defRPr sz="900" b="0" i="0" u="none" strike="noStrike" cap="none">
                <a:solidFill>
                  <a:schemeClr val="dk2"/>
                </a:solidFill>
                <a:latin typeface="Arial"/>
                <a:ea typeface="Arial"/>
                <a:cs typeface="Arial"/>
                <a:sym typeface="Arial"/>
              </a:defRPr>
            </a:lvl5pPr>
            <a:lvl6pPr marL="2286000" marR="0" lvl="5" indent="0" algn="l" rtl="0">
              <a:spcBef>
                <a:spcPts val="180"/>
              </a:spcBef>
              <a:spcAft>
                <a:spcPts val="0"/>
              </a:spcAft>
              <a:buClr>
                <a:schemeClr val="dk2"/>
              </a:buClr>
              <a:buFont typeface="Arial"/>
              <a:buNone/>
              <a:defRPr sz="900" b="0" i="0" u="none" strike="noStrike" cap="none">
                <a:solidFill>
                  <a:schemeClr val="dk2"/>
                </a:solidFill>
                <a:latin typeface="Arial"/>
                <a:ea typeface="Arial"/>
                <a:cs typeface="Arial"/>
                <a:sym typeface="Arial"/>
              </a:defRPr>
            </a:lvl6pPr>
            <a:lvl7pPr marL="2743200" marR="0" lvl="6" indent="0" algn="l" rtl="0">
              <a:spcBef>
                <a:spcPts val="180"/>
              </a:spcBef>
              <a:spcAft>
                <a:spcPts val="0"/>
              </a:spcAft>
              <a:buClr>
                <a:schemeClr val="dk2"/>
              </a:buClr>
              <a:buFont typeface="Arial"/>
              <a:buNone/>
              <a:defRPr sz="900" b="0" i="0" u="none" strike="noStrike" cap="none">
                <a:solidFill>
                  <a:schemeClr val="dk2"/>
                </a:solidFill>
                <a:latin typeface="Arial"/>
                <a:ea typeface="Arial"/>
                <a:cs typeface="Arial"/>
                <a:sym typeface="Arial"/>
              </a:defRPr>
            </a:lvl7pPr>
            <a:lvl8pPr marL="3200400" marR="0" lvl="7" indent="0" algn="l" rtl="0">
              <a:spcBef>
                <a:spcPts val="180"/>
              </a:spcBef>
              <a:spcAft>
                <a:spcPts val="0"/>
              </a:spcAft>
              <a:buClr>
                <a:schemeClr val="dk2"/>
              </a:buClr>
              <a:buFont typeface="Arial"/>
              <a:buNone/>
              <a:defRPr sz="900" b="0" i="0" u="none" strike="noStrike" cap="none">
                <a:solidFill>
                  <a:schemeClr val="dk2"/>
                </a:solidFill>
                <a:latin typeface="Arial"/>
                <a:ea typeface="Arial"/>
                <a:cs typeface="Arial"/>
                <a:sym typeface="Arial"/>
              </a:defRPr>
            </a:lvl8pPr>
            <a:lvl9pPr marL="3657600" marR="0" lvl="8" indent="0" algn="l" rtl="0">
              <a:spcBef>
                <a:spcPts val="180"/>
              </a:spcBef>
              <a:spcAft>
                <a:spcPts val="0"/>
              </a:spcAft>
              <a:buClr>
                <a:schemeClr val="dk2"/>
              </a:buClr>
              <a:buFont typeface="Arial"/>
              <a:buNone/>
              <a:defRPr sz="900" b="0" i="0" u="none" strike="noStrike" cap="none">
                <a:solidFill>
                  <a:schemeClr val="dk2"/>
                </a:solidFill>
                <a:latin typeface="Arial"/>
                <a:ea typeface="Arial"/>
                <a:cs typeface="Arial"/>
                <a:sym typeface="Arial"/>
              </a:defRPr>
            </a:lvl9pPr>
          </a:lstStyle>
          <a:p>
            <a:endParaRPr/>
          </a:p>
        </p:txBody>
      </p:sp>
      <p:sp>
        <p:nvSpPr>
          <p:cNvPr id="50" name="Shape 50"/>
          <p:cNvSpPr txBox="1">
            <a:spLocks noGrp="1"/>
          </p:cNvSpPr>
          <p:nvPr>
            <p:ph type="sldNum" idx="12"/>
          </p:nvPr>
        </p:nvSpPr>
        <p:spPr>
          <a:xfrm>
            <a:off x="203146" y="6381750"/>
            <a:ext cx="711014" cy="4762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fld id="{00000000-1234-1234-1234-123412341234}" type="slidenum">
              <a:rPr lang="en-US" sz="1400" b="0" i="0" u="none" strike="noStrike" cap="none">
                <a:solidFill>
                  <a:schemeClr val="lt1"/>
                </a:solidFill>
                <a:latin typeface="Arial"/>
                <a:ea typeface="Arial"/>
                <a:cs typeface="Arial"/>
                <a:sym typeface="Arial"/>
              </a:rPr>
              <a:t>‹#›</a:t>
            </a:fld>
            <a:endParaRPr lang="en-US" sz="1400" b="0" i="0" u="none" strike="noStrike" cap="none">
              <a:solidFill>
                <a:schemeClr val="lt1"/>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Shape 10" descr="brand ppt_INTERIOR"/>
          <p:cNvPicPr preferRelativeResize="0"/>
          <p:nvPr/>
        </p:nvPicPr>
        <p:blipFill rotWithShape="1">
          <a:blip r:embed="rId14">
            <a:alphaModFix/>
          </a:blip>
          <a:srcRect/>
          <a:stretch/>
        </p:blipFill>
        <p:spPr>
          <a:xfrm>
            <a:off x="0" y="0"/>
            <a:ext cx="12188824" cy="6858000"/>
          </a:xfrm>
          <a:prstGeom prst="rect">
            <a:avLst/>
          </a:prstGeom>
          <a:noFill/>
          <a:ln>
            <a:noFill/>
          </a:ln>
        </p:spPr>
      </p:pic>
      <p:sp>
        <p:nvSpPr>
          <p:cNvPr id="11" name="Shape 11"/>
          <p:cNvSpPr txBox="1">
            <a:spLocks noGrp="1"/>
          </p:cNvSpPr>
          <p:nvPr>
            <p:ph type="title"/>
          </p:nvPr>
        </p:nvSpPr>
        <p:spPr>
          <a:xfrm>
            <a:off x="304720" y="274637"/>
            <a:ext cx="11274662" cy="11430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000" b="1" i="0" u="none" strike="noStrike" cap="none">
                <a:solidFill>
                  <a:schemeClr val="dk2"/>
                </a:solidFill>
                <a:latin typeface="Garamond"/>
                <a:ea typeface="Garamond"/>
                <a:cs typeface="Garamond"/>
                <a:sym typeface="Garamond"/>
              </a:defRPr>
            </a:lvl1pPr>
            <a:lvl2pPr marL="0" marR="0" lvl="1" indent="0" algn="ctr" rtl="0">
              <a:spcBef>
                <a:spcPts val="0"/>
              </a:spcBef>
              <a:spcAft>
                <a:spcPts val="0"/>
              </a:spcAft>
              <a:buNone/>
              <a:defRPr sz="4000" b="1" i="0" u="none" strike="noStrike" cap="none">
                <a:solidFill>
                  <a:schemeClr val="dk2"/>
                </a:solidFill>
                <a:latin typeface="Garamond"/>
                <a:ea typeface="Garamond"/>
                <a:cs typeface="Garamond"/>
                <a:sym typeface="Garamond"/>
              </a:defRPr>
            </a:lvl2pPr>
            <a:lvl3pPr marL="0" marR="0" lvl="2" indent="0" algn="ctr" rtl="0">
              <a:spcBef>
                <a:spcPts val="0"/>
              </a:spcBef>
              <a:spcAft>
                <a:spcPts val="0"/>
              </a:spcAft>
              <a:buNone/>
              <a:defRPr sz="4000" b="1" i="0" u="none" strike="noStrike" cap="none">
                <a:solidFill>
                  <a:schemeClr val="dk2"/>
                </a:solidFill>
                <a:latin typeface="Garamond"/>
                <a:ea typeface="Garamond"/>
                <a:cs typeface="Garamond"/>
                <a:sym typeface="Garamond"/>
              </a:defRPr>
            </a:lvl3pPr>
            <a:lvl4pPr marL="0" marR="0" lvl="3" indent="0" algn="ctr" rtl="0">
              <a:spcBef>
                <a:spcPts val="0"/>
              </a:spcBef>
              <a:spcAft>
                <a:spcPts val="0"/>
              </a:spcAft>
              <a:buNone/>
              <a:defRPr sz="4000" b="1" i="0" u="none" strike="noStrike" cap="none">
                <a:solidFill>
                  <a:schemeClr val="dk2"/>
                </a:solidFill>
                <a:latin typeface="Garamond"/>
                <a:ea typeface="Garamond"/>
                <a:cs typeface="Garamond"/>
                <a:sym typeface="Garamond"/>
              </a:defRPr>
            </a:lvl4pPr>
            <a:lvl5pPr marL="0" marR="0" lvl="4" indent="0" algn="ctr" rtl="0">
              <a:spcBef>
                <a:spcPts val="0"/>
              </a:spcBef>
              <a:spcAft>
                <a:spcPts val="0"/>
              </a:spcAft>
              <a:buNone/>
              <a:defRPr sz="4000" b="1" i="0" u="none" strike="noStrike" cap="none">
                <a:solidFill>
                  <a:schemeClr val="dk2"/>
                </a:solidFill>
                <a:latin typeface="Garamond"/>
                <a:ea typeface="Garamond"/>
                <a:cs typeface="Garamond"/>
                <a:sym typeface="Garamond"/>
              </a:defRPr>
            </a:lvl5pPr>
            <a:lvl6pPr marL="457200" marR="0" lvl="5" indent="0" algn="ctr" rtl="0">
              <a:spcBef>
                <a:spcPts val="0"/>
              </a:spcBef>
              <a:spcAft>
                <a:spcPts val="0"/>
              </a:spcAft>
              <a:buNone/>
              <a:defRPr sz="4000" b="1" i="0" u="none" strike="noStrike" cap="none">
                <a:solidFill>
                  <a:schemeClr val="dk2"/>
                </a:solidFill>
                <a:latin typeface="Garamond"/>
                <a:ea typeface="Garamond"/>
                <a:cs typeface="Garamond"/>
                <a:sym typeface="Garamond"/>
              </a:defRPr>
            </a:lvl6pPr>
            <a:lvl7pPr marL="914400" marR="0" lvl="6" indent="0" algn="ctr" rtl="0">
              <a:spcBef>
                <a:spcPts val="0"/>
              </a:spcBef>
              <a:spcAft>
                <a:spcPts val="0"/>
              </a:spcAft>
              <a:buNone/>
              <a:defRPr sz="4000" b="1" i="0" u="none" strike="noStrike" cap="none">
                <a:solidFill>
                  <a:schemeClr val="dk2"/>
                </a:solidFill>
                <a:latin typeface="Garamond"/>
                <a:ea typeface="Garamond"/>
                <a:cs typeface="Garamond"/>
                <a:sym typeface="Garamond"/>
              </a:defRPr>
            </a:lvl7pPr>
            <a:lvl8pPr marL="1371600" marR="0" lvl="7" indent="0" algn="ctr" rtl="0">
              <a:spcBef>
                <a:spcPts val="0"/>
              </a:spcBef>
              <a:spcAft>
                <a:spcPts val="0"/>
              </a:spcAft>
              <a:buNone/>
              <a:defRPr sz="4000" b="1" i="0" u="none" strike="noStrike" cap="none">
                <a:solidFill>
                  <a:schemeClr val="dk2"/>
                </a:solidFill>
                <a:latin typeface="Garamond"/>
                <a:ea typeface="Garamond"/>
                <a:cs typeface="Garamond"/>
                <a:sym typeface="Garamond"/>
              </a:defRPr>
            </a:lvl8pPr>
            <a:lvl9pPr marL="1828800" marR="0" lvl="8" indent="0" algn="ctr" rtl="0">
              <a:spcBef>
                <a:spcPts val="0"/>
              </a:spcBef>
              <a:spcAft>
                <a:spcPts val="0"/>
              </a:spcAft>
              <a:buNone/>
              <a:defRPr sz="4000" b="1" i="0" u="none" strike="noStrike" cap="none">
                <a:solidFill>
                  <a:schemeClr val="dk2"/>
                </a:solidFill>
                <a:latin typeface="Garamond"/>
                <a:ea typeface="Garamond"/>
                <a:cs typeface="Garamond"/>
                <a:sym typeface="Garamond"/>
              </a:defRPr>
            </a:lvl9pPr>
          </a:lstStyle>
          <a:p>
            <a:endParaRPr/>
          </a:p>
        </p:txBody>
      </p:sp>
      <p:sp>
        <p:nvSpPr>
          <p:cNvPr id="12" name="Shape 12"/>
          <p:cNvSpPr txBox="1">
            <a:spLocks noGrp="1"/>
          </p:cNvSpPr>
          <p:nvPr>
            <p:ph type="body" idx="1"/>
          </p:nvPr>
        </p:nvSpPr>
        <p:spPr>
          <a:xfrm>
            <a:off x="304720" y="1600200"/>
            <a:ext cx="11274662" cy="4525963"/>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2"/>
              </a:buClr>
              <a:buSzPct val="100000"/>
              <a:buFont typeface="Arial"/>
              <a:buChar char="•"/>
              <a:defRPr sz="3200" b="0" i="0" u="none" strike="noStrike" cap="none">
                <a:solidFill>
                  <a:schemeClr val="dk2"/>
                </a:solidFill>
                <a:latin typeface="Arial"/>
                <a:ea typeface="Arial"/>
                <a:cs typeface="Arial"/>
                <a:sym typeface="Arial"/>
              </a:defRPr>
            </a:lvl1pPr>
            <a:lvl2pPr marL="742950" marR="0" lvl="1" indent="-107950" algn="l" rtl="0">
              <a:spcBef>
                <a:spcPts val="560"/>
              </a:spcBef>
              <a:spcAft>
                <a:spcPts val="0"/>
              </a:spcAft>
              <a:buClr>
                <a:schemeClr val="dk2"/>
              </a:buClr>
              <a:buSzPct val="100000"/>
              <a:buFont typeface="Arial"/>
              <a:buChar char="–"/>
              <a:defRPr sz="2800" b="0" i="0" u="none" strike="noStrike" cap="none">
                <a:solidFill>
                  <a:schemeClr val="dk2"/>
                </a:solidFill>
                <a:latin typeface="Arial"/>
                <a:ea typeface="Arial"/>
                <a:cs typeface="Arial"/>
                <a:sym typeface="Arial"/>
              </a:defRPr>
            </a:lvl2pPr>
            <a:lvl3pPr marL="1143000" marR="0" lvl="2" indent="-76200" algn="l" rtl="0">
              <a:spcBef>
                <a:spcPts val="480"/>
              </a:spcBef>
              <a:spcAft>
                <a:spcPts val="0"/>
              </a:spcAft>
              <a:buClr>
                <a:schemeClr val="dk2"/>
              </a:buClr>
              <a:buSzPct val="100000"/>
              <a:buFont typeface="Arial"/>
              <a:buChar char="•"/>
              <a:defRPr sz="2400" b="0" i="0" u="none" strike="noStrike" cap="none">
                <a:solidFill>
                  <a:schemeClr val="dk2"/>
                </a:solidFill>
                <a:latin typeface="Arial"/>
                <a:ea typeface="Arial"/>
                <a:cs typeface="Arial"/>
                <a:sym typeface="Arial"/>
              </a:defRPr>
            </a:lvl3pPr>
            <a:lvl4pPr marL="1600200" marR="0" lvl="3" indent="-101600" algn="l" rtl="0">
              <a:spcBef>
                <a:spcPts val="400"/>
              </a:spcBef>
              <a:spcAft>
                <a:spcPts val="0"/>
              </a:spcAft>
              <a:buClr>
                <a:schemeClr val="dk2"/>
              </a:buClr>
              <a:buSzPct val="100000"/>
              <a:buFont typeface="Arial"/>
              <a:buChar char="–"/>
              <a:defRPr sz="2000" b="0" i="0" u="none" strike="noStrike" cap="none">
                <a:solidFill>
                  <a:schemeClr val="dk2"/>
                </a:solidFill>
                <a:latin typeface="Arial"/>
                <a:ea typeface="Arial"/>
                <a:cs typeface="Arial"/>
                <a:sym typeface="Arial"/>
              </a:defRPr>
            </a:lvl4pPr>
            <a:lvl5pPr marL="2057400" marR="0" lvl="4" indent="-101600" algn="l" rtl="0">
              <a:spcBef>
                <a:spcPts val="400"/>
              </a:spcBef>
              <a:spcAft>
                <a:spcPts val="0"/>
              </a:spcAft>
              <a:buClr>
                <a:schemeClr val="dk2"/>
              </a:buClr>
              <a:buSzPct val="100000"/>
              <a:buFont typeface="Arial"/>
              <a:buChar char="»"/>
              <a:defRPr sz="2000" b="0" i="0" u="none" strike="noStrike" cap="none">
                <a:solidFill>
                  <a:schemeClr val="dk2"/>
                </a:solidFill>
                <a:latin typeface="Arial"/>
                <a:ea typeface="Arial"/>
                <a:cs typeface="Arial"/>
                <a:sym typeface="Arial"/>
              </a:defRPr>
            </a:lvl5pPr>
            <a:lvl6pPr marL="2514600" marR="0" lvl="5" indent="-101600" algn="l" rtl="0">
              <a:spcBef>
                <a:spcPts val="400"/>
              </a:spcBef>
              <a:spcAft>
                <a:spcPts val="0"/>
              </a:spcAft>
              <a:buClr>
                <a:schemeClr val="dk2"/>
              </a:buClr>
              <a:buSzPct val="100000"/>
              <a:buFont typeface="Arial"/>
              <a:buChar char="»"/>
              <a:defRPr sz="2000" b="0" i="0" u="none" strike="noStrike" cap="none">
                <a:solidFill>
                  <a:schemeClr val="dk2"/>
                </a:solidFill>
                <a:latin typeface="Arial"/>
                <a:ea typeface="Arial"/>
                <a:cs typeface="Arial"/>
                <a:sym typeface="Arial"/>
              </a:defRPr>
            </a:lvl6pPr>
            <a:lvl7pPr marL="2971800" marR="0" lvl="6" indent="-101600" algn="l" rtl="0">
              <a:spcBef>
                <a:spcPts val="400"/>
              </a:spcBef>
              <a:spcAft>
                <a:spcPts val="0"/>
              </a:spcAft>
              <a:buClr>
                <a:schemeClr val="dk2"/>
              </a:buClr>
              <a:buSzPct val="100000"/>
              <a:buFont typeface="Arial"/>
              <a:buChar char="»"/>
              <a:defRPr sz="2000" b="0" i="0" u="none" strike="noStrike" cap="none">
                <a:solidFill>
                  <a:schemeClr val="dk2"/>
                </a:solidFill>
                <a:latin typeface="Arial"/>
                <a:ea typeface="Arial"/>
                <a:cs typeface="Arial"/>
                <a:sym typeface="Arial"/>
              </a:defRPr>
            </a:lvl7pPr>
            <a:lvl8pPr marL="3429000" marR="0" lvl="7" indent="-101600" algn="l" rtl="0">
              <a:spcBef>
                <a:spcPts val="400"/>
              </a:spcBef>
              <a:spcAft>
                <a:spcPts val="0"/>
              </a:spcAft>
              <a:buClr>
                <a:schemeClr val="dk2"/>
              </a:buClr>
              <a:buSzPct val="100000"/>
              <a:buFont typeface="Arial"/>
              <a:buChar char="»"/>
              <a:defRPr sz="2000" b="0" i="0" u="none" strike="noStrike" cap="none">
                <a:solidFill>
                  <a:schemeClr val="dk2"/>
                </a:solidFill>
                <a:latin typeface="Arial"/>
                <a:ea typeface="Arial"/>
                <a:cs typeface="Arial"/>
                <a:sym typeface="Arial"/>
              </a:defRPr>
            </a:lvl8pPr>
            <a:lvl9pPr marL="3886200" marR="0" lvl="8" indent="-101600" algn="l" rtl="0">
              <a:spcBef>
                <a:spcPts val="400"/>
              </a:spcBef>
              <a:spcAft>
                <a:spcPts val="0"/>
              </a:spcAft>
              <a:buClr>
                <a:schemeClr val="dk2"/>
              </a:buClr>
              <a:buSzPct val="100000"/>
              <a:buFont typeface="Arial"/>
              <a:buChar char="»"/>
              <a:defRPr sz="2000" b="0" i="0" u="none" strike="noStrike" cap="none">
                <a:solidFill>
                  <a:schemeClr val="dk2"/>
                </a:solidFill>
                <a:latin typeface="Arial"/>
                <a:ea typeface="Arial"/>
                <a:cs typeface="Arial"/>
                <a:sym typeface="Arial"/>
              </a:defRPr>
            </a:lvl9pPr>
          </a:lstStyle>
          <a:p>
            <a:endParaRPr/>
          </a:p>
        </p:txBody>
      </p:sp>
      <p:sp>
        <p:nvSpPr>
          <p:cNvPr id="13" name="Shape 13"/>
          <p:cNvSpPr txBox="1">
            <a:spLocks noGrp="1"/>
          </p:cNvSpPr>
          <p:nvPr>
            <p:ph type="sldNum" idx="12"/>
          </p:nvPr>
        </p:nvSpPr>
        <p:spPr>
          <a:xfrm>
            <a:off x="203146" y="6381750"/>
            <a:ext cx="711014" cy="4762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fld id="{00000000-1234-1234-1234-123412341234}" type="slidenum">
              <a:rPr lang="en-US" sz="1400" b="0" i="0" u="none" strike="noStrike" cap="none">
                <a:solidFill>
                  <a:schemeClr val="lt1"/>
                </a:solidFill>
                <a:latin typeface="Arial"/>
                <a:ea typeface="Arial"/>
                <a:cs typeface="Arial"/>
                <a:sym typeface="Arial"/>
              </a:rPr>
              <a:t>‹#›</a:t>
            </a:fld>
            <a:endParaRPr lang="en-US" sz="1400" b="0" i="0" u="none" strike="noStrike" cap="none">
              <a:solidFill>
                <a:schemeClr val="lt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Shape 69"/>
          <p:cNvSpPr txBox="1">
            <a:spLocks noGrp="1"/>
          </p:cNvSpPr>
          <p:nvPr>
            <p:ph type="ctrTitle"/>
          </p:nvPr>
        </p:nvSpPr>
        <p:spPr>
          <a:xfrm>
            <a:off x="914162" y="2032625"/>
            <a:ext cx="10360500" cy="1470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a:t>Global Medical Education: </a:t>
            </a:r>
          </a:p>
          <a:p>
            <a:pPr marL="0" marR="0" lvl="0" indent="0" algn="ctr" rtl="0">
              <a:spcBef>
                <a:spcPts val="0"/>
              </a:spcBef>
              <a:spcAft>
                <a:spcPts val="0"/>
              </a:spcAft>
              <a:buSzPct val="25000"/>
              <a:buNone/>
            </a:pPr>
            <a:r>
              <a:rPr lang="en-US"/>
              <a:t>There’s an App for That!</a:t>
            </a:r>
          </a:p>
        </p:txBody>
      </p:sp>
      <p:sp>
        <p:nvSpPr>
          <p:cNvPr id="70" name="Shape 70"/>
          <p:cNvSpPr txBox="1">
            <a:spLocks noGrp="1"/>
          </p:cNvSpPr>
          <p:nvPr>
            <p:ph type="subTitle" idx="1"/>
          </p:nvPr>
        </p:nvSpPr>
        <p:spPr>
          <a:xfrm>
            <a:off x="1828249" y="3641700"/>
            <a:ext cx="8532300" cy="17526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Clr>
                <a:schemeClr val="lt1"/>
              </a:buClr>
              <a:buSzPct val="25000"/>
              <a:buFont typeface="Garamond"/>
              <a:buNone/>
            </a:pPr>
            <a:r>
              <a:rPr lang="en-US" sz="2600" b="0" i="0" u="none" strike="noStrike" cap="none">
                <a:solidFill>
                  <a:schemeClr val="lt1"/>
                </a:solidFill>
                <a:latin typeface="Garamond"/>
                <a:ea typeface="Garamond"/>
                <a:cs typeface="Garamond"/>
                <a:sym typeface="Garamond"/>
              </a:rPr>
              <a:t>Presenters: Elise Duggan, Janelle Billig</a:t>
            </a:r>
          </a:p>
          <a:p>
            <a:pPr marL="0" marR="0" lvl="0" indent="0" algn="ctr" rtl="0">
              <a:spcBef>
                <a:spcPts val="0"/>
              </a:spcBef>
              <a:spcAft>
                <a:spcPts val="0"/>
              </a:spcAft>
              <a:buClr>
                <a:schemeClr val="lt1"/>
              </a:buClr>
              <a:buSzPct val="25000"/>
              <a:buFont typeface="Garamond"/>
              <a:buNone/>
            </a:pPr>
            <a:r>
              <a:rPr lang="en-US" sz="2600" b="0" i="0" u="none" strike="noStrike" cap="none">
                <a:solidFill>
                  <a:schemeClr val="lt1"/>
                </a:solidFill>
                <a:latin typeface="Garamond"/>
                <a:ea typeface="Garamond"/>
                <a:cs typeface="Garamond"/>
                <a:sym typeface="Garamond"/>
              </a:rPr>
              <a:t>Authors: Jason Kro</a:t>
            </a:r>
            <a:r>
              <a:rPr lang="en-US"/>
              <a:t>ening-Roche, John Meda, Emmanuel Sindato, Charles Warles</a:t>
            </a:r>
          </a:p>
          <a:p>
            <a:pPr marL="0" marR="0" lvl="0" indent="0" algn="ctr" rtl="0">
              <a:spcBef>
                <a:spcPts val="520"/>
              </a:spcBef>
              <a:spcAft>
                <a:spcPts val="0"/>
              </a:spcAft>
              <a:buClr>
                <a:schemeClr val="lt1"/>
              </a:buClr>
              <a:buSzPct val="25000"/>
              <a:buFont typeface="Garamond"/>
              <a:buNone/>
            </a:pPr>
            <a:r>
              <a:rPr lang="en-US" sz="1800"/>
              <a:t>Hubert Kairuki Memorial University</a:t>
            </a:r>
          </a:p>
          <a:p>
            <a:pPr marL="0" marR="0" lvl="0" indent="0" algn="ctr" rtl="0">
              <a:spcBef>
                <a:spcPts val="520"/>
              </a:spcBef>
              <a:spcAft>
                <a:spcPts val="0"/>
              </a:spcAft>
              <a:buClr>
                <a:schemeClr val="lt1"/>
              </a:buClr>
              <a:buSzPct val="25000"/>
              <a:buFont typeface="Garamond"/>
              <a:buNone/>
            </a:pPr>
            <a:r>
              <a:rPr lang="en-US" sz="1800"/>
              <a:t>University of Dodoma College of Health Sciences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304725" y="274646"/>
            <a:ext cx="11274600" cy="861000"/>
          </a:xfrm>
          <a:prstGeom prst="rect">
            <a:avLst/>
          </a:prstGeom>
        </p:spPr>
        <p:txBody>
          <a:bodyPr lIns="91425" tIns="91425" rIns="91425" bIns="91425" anchor="ctr" anchorCtr="0">
            <a:noAutofit/>
          </a:bodyPr>
          <a:lstStyle/>
          <a:p>
            <a:pPr lvl="0">
              <a:spcBef>
                <a:spcPts val="0"/>
              </a:spcBef>
              <a:buNone/>
            </a:pPr>
            <a:r>
              <a:rPr lang="en-US">
                <a:solidFill>
                  <a:schemeClr val="dk1"/>
                </a:solidFill>
              </a:rPr>
              <a:t>Challenges </a:t>
            </a:r>
          </a:p>
        </p:txBody>
      </p:sp>
      <p:sp>
        <p:nvSpPr>
          <p:cNvPr id="166" name="Shape 166"/>
          <p:cNvSpPr txBox="1">
            <a:spLocks noGrp="1"/>
          </p:cNvSpPr>
          <p:nvPr>
            <p:ph type="body" idx="1"/>
          </p:nvPr>
        </p:nvSpPr>
        <p:spPr>
          <a:xfrm>
            <a:off x="304725" y="1367850"/>
            <a:ext cx="4703100" cy="4114500"/>
          </a:xfrm>
          <a:prstGeom prst="rect">
            <a:avLst/>
          </a:prstGeom>
        </p:spPr>
        <p:txBody>
          <a:bodyPr lIns="91425" tIns="91425" rIns="91425" bIns="91425" anchor="t" anchorCtr="0">
            <a:noAutofit/>
          </a:bodyPr>
          <a:lstStyle/>
          <a:p>
            <a:pPr marL="457200" lvl="0" indent="-228600" rtl="0">
              <a:spcBef>
                <a:spcPts val="0"/>
              </a:spcBef>
            </a:pPr>
            <a:r>
              <a:rPr lang="en-US"/>
              <a:t>Large class sizes</a:t>
            </a:r>
          </a:p>
          <a:p>
            <a:pPr marL="457200" lvl="0" indent="-228600" rtl="0">
              <a:spcBef>
                <a:spcPts val="0"/>
              </a:spcBef>
            </a:pPr>
            <a:r>
              <a:rPr lang="en-US"/>
              <a:t>Faculty/student ratio</a:t>
            </a:r>
          </a:p>
          <a:p>
            <a:pPr marL="457200" lvl="0" indent="-228600" rtl="0">
              <a:spcBef>
                <a:spcPts val="0"/>
              </a:spcBef>
            </a:pPr>
            <a:r>
              <a:rPr lang="en-US"/>
              <a:t>Internet access</a:t>
            </a:r>
          </a:p>
          <a:p>
            <a:pPr marL="457200" lvl="0" indent="-228600" rtl="0">
              <a:spcBef>
                <a:spcPts val="0"/>
              </a:spcBef>
            </a:pPr>
            <a:r>
              <a:rPr lang="en-US"/>
              <a:t>Limited resources</a:t>
            </a:r>
          </a:p>
          <a:p>
            <a:pPr marL="457200" lvl="0" indent="-228600" rtl="0">
              <a:spcBef>
                <a:spcPts val="0"/>
              </a:spcBef>
            </a:pPr>
            <a:r>
              <a:rPr lang="en-US"/>
              <a:t>Distance between campuses - UDOM</a:t>
            </a:r>
          </a:p>
          <a:p>
            <a:pPr lvl="0">
              <a:spcBef>
                <a:spcPts val="0"/>
              </a:spcBef>
              <a:buNone/>
            </a:pPr>
            <a:endParaRPr/>
          </a:p>
          <a:p>
            <a:pPr lvl="0">
              <a:spcBef>
                <a:spcPts val="0"/>
              </a:spcBef>
              <a:buNone/>
            </a:pPr>
            <a:r>
              <a:rPr lang="en-US"/>
              <a:t>	</a:t>
            </a:r>
          </a:p>
        </p:txBody>
      </p:sp>
      <p:sp>
        <p:nvSpPr>
          <p:cNvPr id="167" name="Shape 167"/>
          <p:cNvSpPr txBox="1">
            <a:spLocks noGrp="1"/>
          </p:cNvSpPr>
          <p:nvPr>
            <p:ph type="sldNum" idx="12"/>
          </p:nvPr>
        </p:nvSpPr>
        <p:spPr>
          <a:xfrm>
            <a:off x="203146" y="6381750"/>
            <a:ext cx="711000" cy="476100"/>
          </a:xfrm>
          <a:prstGeom prst="rect">
            <a:avLst/>
          </a:prstGeom>
        </p:spPr>
        <p:txBody>
          <a:bodyPr lIns="91425" tIns="45700" rIns="91425" bIns="45700" anchor="t" anchorCtr="0">
            <a:noAutofit/>
          </a:bodyPr>
          <a:lstStyle/>
          <a:p>
            <a:pPr lvl="0">
              <a:spcBef>
                <a:spcPts val="0"/>
              </a:spcBef>
              <a:buClr>
                <a:srgbClr val="000000"/>
              </a:buClr>
              <a:buSzPct val="25000"/>
              <a:buFont typeface="Arial"/>
              <a:buNone/>
            </a:pPr>
            <a:fld id="{00000000-1234-1234-1234-123412341234}" type="slidenum">
              <a:rPr lang="en-US"/>
              <a:t>10</a:t>
            </a:fld>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Shape 175"/>
          <p:cNvSpPr txBox="1">
            <a:spLocks noGrp="1"/>
          </p:cNvSpPr>
          <p:nvPr>
            <p:ph type="title"/>
          </p:nvPr>
        </p:nvSpPr>
        <p:spPr>
          <a:xfrm>
            <a:off x="609450" y="-30153"/>
            <a:ext cx="10969800" cy="776100"/>
          </a:xfrm>
          <a:prstGeom prst="rect">
            <a:avLst/>
          </a:prstGeom>
        </p:spPr>
        <p:txBody>
          <a:bodyPr lIns="91425" tIns="91425" rIns="91425" bIns="91425" anchor="ctr" anchorCtr="0">
            <a:noAutofit/>
          </a:bodyPr>
          <a:lstStyle/>
          <a:p>
            <a:pPr lvl="0">
              <a:spcBef>
                <a:spcPts val="0"/>
              </a:spcBef>
              <a:buNone/>
            </a:pPr>
            <a:r>
              <a:rPr lang="en-US"/>
              <a:t>Student Demographics and Class Sizes</a:t>
            </a:r>
          </a:p>
        </p:txBody>
      </p:sp>
      <p:sp>
        <p:nvSpPr>
          <p:cNvPr id="176" name="Shape 176"/>
          <p:cNvSpPr txBox="1">
            <a:spLocks noGrp="1"/>
          </p:cNvSpPr>
          <p:nvPr>
            <p:ph type="sldNum" idx="12"/>
          </p:nvPr>
        </p:nvSpPr>
        <p:spPr>
          <a:xfrm>
            <a:off x="203146" y="6381750"/>
            <a:ext cx="711000" cy="476100"/>
          </a:xfrm>
          <a:prstGeom prst="rect">
            <a:avLst/>
          </a:prstGeom>
        </p:spPr>
        <p:txBody>
          <a:bodyPr lIns="91425" tIns="45700" rIns="91425" bIns="45700" anchor="t" anchorCtr="0">
            <a:noAutofit/>
          </a:bodyPr>
          <a:lstStyle/>
          <a:p>
            <a:pPr lvl="0">
              <a:spcBef>
                <a:spcPts val="0"/>
              </a:spcBef>
              <a:buClr>
                <a:srgbClr val="000000"/>
              </a:buClr>
              <a:buSzPct val="25000"/>
              <a:buFont typeface="Arial"/>
              <a:buNone/>
            </a:pPr>
            <a:fld id="{00000000-1234-1234-1234-123412341234}" type="slidenum">
              <a:rPr lang="en-US"/>
              <a:t>11</a:t>
            </a:fld>
            <a:endParaRPr lang="en-US"/>
          </a:p>
        </p:txBody>
      </p:sp>
      <p:pic>
        <p:nvPicPr>
          <p:cNvPr id="177" name="Shape 177" title="Chart"/>
          <p:cNvPicPr preferRelativeResize="0"/>
          <p:nvPr/>
        </p:nvPicPr>
        <p:blipFill>
          <a:blip r:embed="rId3">
            <a:alphaModFix/>
          </a:blip>
          <a:stretch>
            <a:fillRect/>
          </a:stretch>
        </p:blipFill>
        <p:spPr>
          <a:xfrm>
            <a:off x="402850" y="745937"/>
            <a:ext cx="5546974" cy="3429894"/>
          </a:xfrm>
          <a:prstGeom prst="rect">
            <a:avLst/>
          </a:prstGeom>
          <a:noFill/>
          <a:ln>
            <a:noFill/>
          </a:ln>
        </p:spPr>
      </p:pic>
      <p:pic>
        <p:nvPicPr>
          <p:cNvPr id="178" name="Shape 178" title="Chart"/>
          <p:cNvPicPr preferRelativeResize="0"/>
          <p:nvPr/>
        </p:nvPicPr>
        <p:blipFill>
          <a:blip r:embed="rId4">
            <a:alphaModFix/>
          </a:blip>
          <a:stretch>
            <a:fillRect/>
          </a:stretch>
        </p:blipFill>
        <p:spPr>
          <a:xfrm>
            <a:off x="6573075" y="745950"/>
            <a:ext cx="5546974" cy="3429874"/>
          </a:xfrm>
          <a:prstGeom prst="rect">
            <a:avLst/>
          </a:prstGeom>
          <a:noFill/>
          <a:ln>
            <a:noFill/>
          </a:ln>
        </p:spPr>
      </p:pic>
      <p:graphicFrame>
        <p:nvGraphicFramePr>
          <p:cNvPr id="179" name="Shape 179"/>
          <p:cNvGraphicFramePr/>
          <p:nvPr/>
        </p:nvGraphicFramePr>
        <p:xfrm>
          <a:off x="3983575" y="4102000"/>
          <a:ext cx="4221675" cy="2014320"/>
        </p:xfrm>
        <a:graphic>
          <a:graphicData uri="http://schemas.openxmlformats.org/drawingml/2006/table">
            <a:tbl>
              <a:tblPr>
                <a:noFill/>
                <a:tableStyleId>{0A6F3EFD-A917-4532-B6BA-69032C7D09FE}</a:tableStyleId>
              </a:tblPr>
              <a:tblGrid>
                <a:gridCol w="1190200">
                  <a:extLst>
                    <a:ext uri="{9D8B030D-6E8A-4147-A177-3AD203B41FA5}">
                      <a16:colId xmlns:a16="http://schemas.microsoft.com/office/drawing/2014/main" val="20000"/>
                    </a:ext>
                  </a:extLst>
                </a:gridCol>
                <a:gridCol w="2031375">
                  <a:extLst>
                    <a:ext uri="{9D8B030D-6E8A-4147-A177-3AD203B41FA5}">
                      <a16:colId xmlns:a16="http://schemas.microsoft.com/office/drawing/2014/main" val="20001"/>
                    </a:ext>
                  </a:extLst>
                </a:gridCol>
                <a:gridCol w="1000100">
                  <a:extLst>
                    <a:ext uri="{9D8B030D-6E8A-4147-A177-3AD203B41FA5}">
                      <a16:colId xmlns:a16="http://schemas.microsoft.com/office/drawing/2014/main" val="20002"/>
                    </a:ext>
                  </a:extLst>
                </a:gridCol>
              </a:tblGrid>
              <a:tr h="400350">
                <a:tc>
                  <a:txBody>
                    <a:bodyPr/>
                    <a:lstStyle/>
                    <a:p>
                      <a:pPr lvl="0" algn="ctr" rtl="0">
                        <a:spcBef>
                          <a:spcPts val="0"/>
                        </a:spcBef>
                        <a:buNone/>
                      </a:pPr>
                      <a:r>
                        <a:rPr lang="en-US" sz="2000" b="1" u="sng"/>
                        <a:t>HKMU</a:t>
                      </a:r>
                    </a:p>
                  </a:txBody>
                  <a:tcPr marL="91425" marR="91425" marT="91425" marB="91425"/>
                </a:tc>
                <a:tc>
                  <a:txBody>
                    <a:bodyPr/>
                    <a:lstStyle/>
                    <a:p>
                      <a:pPr lvl="0" algn="ctr" rtl="0">
                        <a:spcBef>
                          <a:spcPts val="0"/>
                        </a:spcBef>
                        <a:buNone/>
                      </a:pPr>
                      <a:endParaRPr sz="2000" b="1" u="sng"/>
                    </a:p>
                  </a:txBody>
                  <a:tcPr marL="91425" marR="91425" marT="91425" marB="91425"/>
                </a:tc>
                <a:tc>
                  <a:txBody>
                    <a:bodyPr/>
                    <a:lstStyle/>
                    <a:p>
                      <a:pPr lvl="0" algn="ctr" rtl="0">
                        <a:spcBef>
                          <a:spcPts val="0"/>
                        </a:spcBef>
                        <a:buNone/>
                      </a:pPr>
                      <a:r>
                        <a:rPr lang="en-US" sz="2000" b="1" u="sng"/>
                        <a:t>UDOM</a:t>
                      </a:r>
                    </a:p>
                  </a:txBody>
                  <a:tcPr marL="91425" marR="91425" marT="91425" marB="91425"/>
                </a:tc>
                <a:extLst>
                  <a:ext uri="{0D108BD9-81ED-4DB2-BD59-A6C34878D82A}">
                    <a16:rowId xmlns:a16="http://schemas.microsoft.com/office/drawing/2014/main" val="10000"/>
                  </a:ext>
                </a:extLst>
              </a:tr>
              <a:tr h="616150">
                <a:tc>
                  <a:txBody>
                    <a:bodyPr/>
                    <a:lstStyle/>
                    <a:p>
                      <a:pPr lvl="0" algn="ctr">
                        <a:spcBef>
                          <a:spcPts val="0"/>
                        </a:spcBef>
                        <a:buNone/>
                      </a:pPr>
                      <a:r>
                        <a:rPr lang="en-US" sz="1600"/>
                        <a:t>226/571</a:t>
                      </a:r>
                    </a:p>
                  </a:txBody>
                  <a:tcPr marL="91425" marR="91425" marT="91425" marB="91425"/>
                </a:tc>
                <a:tc>
                  <a:txBody>
                    <a:bodyPr/>
                    <a:lstStyle/>
                    <a:p>
                      <a:pPr lvl="0" algn="ctr">
                        <a:spcBef>
                          <a:spcPts val="0"/>
                        </a:spcBef>
                        <a:buNone/>
                      </a:pPr>
                      <a:r>
                        <a:rPr lang="en-US" sz="1600"/>
                        <a:t>Respondent/</a:t>
                      </a:r>
                    </a:p>
                    <a:p>
                      <a:pPr lvl="0" algn="ctr" rtl="0">
                        <a:spcBef>
                          <a:spcPts val="0"/>
                        </a:spcBef>
                        <a:buNone/>
                      </a:pPr>
                      <a:r>
                        <a:rPr lang="en-US" sz="1600"/>
                        <a:t>Total Students</a:t>
                      </a:r>
                    </a:p>
                  </a:txBody>
                  <a:tcPr marL="91425" marR="91425" marT="91425" marB="91425">
                    <a:solidFill>
                      <a:srgbClr val="D9D9D9"/>
                    </a:solidFill>
                  </a:tcPr>
                </a:tc>
                <a:tc>
                  <a:txBody>
                    <a:bodyPr/>
                    <a:lstStyle/>
                    <a:p>
                      <a:pPr lvl="0" algn="ctr">
                        <a:spcBef>
                          <a:spcPts val="0"/>
                        </a:spcBef>
                        <a:buNone/>
                      </a:pPr>
                      <a:r>
                        <a:rPr lang="en-US" sz="1600"/>
                        <a:t>320/738</a:t>
                      </a:r>
                    </a:p>
                  </a:txBody>
                  <a:tcPr marL="91425" marR="91425" marT="91425" marB="91425"/>
                </a:tc>
                <a:extLst>
                  <a:ext uri="{0D108BD9-81ED-4DB2-BD59-A6C34878D82A}">
                    <a16:rowId xmlns:a16="http://schemas.microsoft.com/office/drawing/2014/main" val="10001"/>
                  </a:ext>
                </a:extLst>
              </a:tr>
              <a:tr h="379175">
                <a:tc>
                  <a:txBody>
                    <a:bodyPr/>
                    <a:lstStyle/>
                    <a:p>
                      <a:pPr lvl="0" algn="ctr" rtl="0">
                        <a:spcBef>
                          <a:spcPts val="0"/>
                        </a:spcBef>
                        <a:buNone/>
                      </a:pPr>
                      <a:r>
                        <a:rPr lang="en-US" sz="1600"/>
                        <a:t>40%</a:t>
                      </a:r>
                    </a:p>
                  </a:txBody>
                  <a:tcPr marL="91425" marR="91425" marT="91425" marB="91425"/>
                </a:tc>
                <a:tc>
                  <a:txBody>
                    <a:bodyPr/>
                    <a:lstStyle/>
                    <a:p>
                      <a:pPr lvl="0" algn="ctr" rtl="0">
                        <a:spcBef>
                          <a:spcPts val="0"/>
                        </a:spcBef>
                        <a:buNone/>
                      </a:pPr>
                      <a:r>
                        <a:rPr lang="en-US" sz="1600"/>
                        <a:t>Response Rate</a:t>
                      </a:r>
                    </a:p>
                  </a:txBody>
                  <a:tcPr marL="91425" marR="91425" marT="91425" marB="91425">
                    <a:solidFill>
                      <a:srgbClr val="D9D9D9"/>
                    </a:solidFill>
                  </a:tcPr>
                </a:tc>
                <a:tc>
                  <a:txBody>
                    <a:bodyPr/>
                    <a:lstStyle/>
                    <a:p>
                      <a:pPr lvl="0" algn="ctr">
                        <a:spcBef>
                          <a:spcPts val="0"/>
                        </a:spcBef>
                        <a:buNone/>
                      </a:pPr>
                      <a:r>
                        <a:rPr lang="en-US" sz="1600"/>
                        <a:t>43%</a:t>
                      </a:r>
                    </a:p>
                  </a:txBody>
                  <a:tcPr marL="91425" marR="91425" marT="91425" marB="91425"/>
                </a:tc>
                <a:extLst>
                  <a:ext uri="{0D108BD9-81ED-4DB2-BD59-A6C34878D82A}">
                    <a16:rowId xmlns:a16="http://schemas.microsoft.com/office/drawing/2014/main" val="10002"/>
                  </a:ext>
                </a:extLst>
              </a:tr>
              <a:tr h="429450">
                <a:tc>
                  <a:txBody>
                    <a:bodyPr/>
                    <a:lstStyle/>
                    <a:p>
                      <a:pPr lvl="0" algn="ctr" rtl="0">
                        <a:spcBef>
                          <a:spcPts val="0"/>
                        </a:spcBef>
                        <a:buNone/>
                      </a:pPr>
                      <a:r>
                        <a:rPr lang="en-US" sz="1600"/>
                        <a:t>50:50</a:t>
                      </a:r>
                    </a:p>
                  </a:txBody>
                  <a:tcPr marL="91425" marR="91425" marT="91425" marB="91425"/>
                </a:tc>
                <a:tc>
                  <a:txBody>
                    <a:bodyPr/>
                    <a:lstStyle/>
                    <a:p>
                      <a:pPr lvl="0" algn="ctr" rtl="0">
                        <a:spcBef>
                          <a:spcPts val="0"/>
                        </a:spcBef>
                        <a:buNone/>
                      </a:pPr>
                      <a:r>
                        <a:rPr lang="en-US" sz="1600"/>
                        <a:t>Male:Female Ratio</a:t>
                      </a:r>
                    </a:p>
                  </a:txBody>
                  <a:tcPr marL="91425" marR="91425" marT="91425" marB="91425">
                    <a:solidFill>
                      <a:srgbClr val="D9D9D9"/>
                    </a:solidFill>
                  </a:tcPr>
                </a:tc>
                <a:tc>
                  <a:txBody>
                    <a:bodyPr/>
                    <a:lstStyle/>
                    <a:p>
                      <a:pPr lvl="0" algn="ctr">
                        <a:spcBef>
                          <a:spcPts val="0"/>
                        </a:spcBef>
                        <a:buNone/>
                      </a:pPr>
                      <a:r>
                        <a:rPr lang="en-US" sz="1600"/>
                        <a:t>77:23</a:t>
                      </a:r>
                    </a:p>
                  </a:txBody>
                  <a:tcPr marL="91425" marR="91425" marT="91425" marB="91425"/>
                </a:tc>
                <a:extLst>
                  <a:ext uri="{0D108BD9-81ED-4DB2-BD59-A6C34878D82A}">
                    <a16:rowId xmlns:a16="http://schemas.microsoft.com/office/drawing/2014/main" val="10003"/>
                  </a:ext>
                </a:extLst>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Shape 185"/>
          <p:cNvSpPr txBox="1">
            <a:spLocks noGrp="1"/>
          </p:cNvSpPr>
          <p:nvPr>
            <p:ph type="title"/>
          </p:nvPr>
        </p:nvSpPr>
        <p:spPr>
          <a:xfrm>
            <a:off x="304720" y="274637"/>
            <a:ext cx="11274600" cy="1143000"/>
          </a:xfrm>
          <a:prstGeom prst="rect">
            <a:avLst/>
          </a:prstGeom>
        </p:spPr>
        <p:txBody>
          <a:bodyPr lIns="91425" tIns="91425" rIns="91425" bIns="91425" anchor="ctr" anchorCtr="0">
            <a:noAutofit/>
          </a:bodyPr>
          <a:lstStyle/>
          <a:p>
            <a:pPr lvl="0">
              <a:spcBef>
                <a:spcPts val="0"/>
              </a:spcBef>
              <a:buNone/>
            </a:pPr>
            <a:r>
              <a:rPr lang="en-US"/>
              <a:t>Technology Ownership &amp; Usage</a:t>
            </a:r>
          </a:p>
        </p:txBody>
      </p:sp>
      <p:sp>
        <p:nvSpPr>
          <p:cNvPr id="186" name="Shape 186"/>
          <p:cNvSpPr txBox="1">
            <a:spLocks noGrp="1"/>
          </p:cNvSpPr>
          <p:nvPr>
            <p:ph type="sldNum" idx="12"/>
          </p:nvPr>
        </p:nvSpPr>
        <p:spPr>
          <a:xfrm>
            <a:off x="203146" y="6381750"/>
            <a:ext cx="711000" cy="476100"/>
          </a:xfrm>
          <a:prstGeom prst="rect">
            <a:avLst/>
          </a:prstGeom>
        </p:spPr>
        <p:txBody>
          <a:bodyPr lIns="91425" tIns="45700" rIns="91425" bIns="45700" anchor="t" anchorCtr="0">
            <a:noAutofit/>
          </a:bodyPr>
          <a:lstStyle/>
          <a:p>
            <a:pPr lvl="0">
              <a:spcBef>
                <a:spcPts val="0"/>
              </a:spcBef>
              <a:buClr>
                <a:srgbClr val="000000"/>
              </a:buClr>
              <a:buSzPct val="25000"/>
              <a:buFont typeface="Arial"/>
              <a:buNone/>
            </a:pPr>
            <a:fld id="{00000000-1234-1234-1234-123412341234}" type="slidenum">
              <a:rPr lang="en-US"/>
              <a:t>12</a:t>
            </a:fld>
            <a:endParaRPr lang="en-US"/>
          </a:p>
        </p:txBody>
      </p:sp>
      <p:pic>
        <p:nvPicPr>
          <p:cNvPr id="187" name="Shape 187" title="Chart"/>
          <p:cNvPicPr preferRelativeResize="0"/>
          <p:nvPr/>
        </p:nvPicPr>
        <p:blipFill>
          <a:blip r:embed="rId3">
            <a:alphaModFix/>
          </a:blip>
          <a:stretch>
            <a:fillRect/>
          </a:stretch>
        </p:blipFill>
        <p:spPr>
          <a:xfrm>
            <a:off x="5966200" y="1570049"/>
            <a:ext cx="6111525" cy="3778950"/>
          </a:xfrm>
          <a:prstGeom prst="rect">
            <a:avLst/>
          </a:prstGeom>
          <a:noFill/>
          <a:ln>
            <a:noFill/>
          </a:ln>
        </p:spPr>
      </p:pic>
      <p:pic>
        <p:nvPicPr>
          <p:cNvPr id="188" name="Shape 188" title="Chart"/>
          <p:cNvPicPr preferRelativeResize="0"/>
          <p:nvPr/>
        </p:nvPicPr>
        <p:blipFill>
          <a:blip r:embed="rId4">
            <a:alphaModFix/>
          </a:blip>
          <a:stretch>
            <a:fillRect/>
          </a:stretch>
        </p:blipFill>
        <p:spPr>
          <a:xfrm>
            <a:off x="0" y="1594500"/>
            <a:ext cx="6027650" cy="373004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Shape 194"/>
          <p:cNvSpPr txBox="1">
            <a:spLocks noGrp="1"/>
          </p:cNvSpPr>
          <p:nvPr>
            <p:ph type="title"/>
          </p:nvPr>
        </p:nvSpPr>
        <p:spPr>
          <a:xfrm>
            <a:off x="304720" y="274637"/>
            <a:ext cx="11274600" cy="1143000"/>
          </a:xfrm>
          <a:prstGeom prst="rect">
            <a:avLst/>
          </a:prstGeom>
        </p:spPr>
        <p:txBody>
          <a:bodyPr lIns="91425" tIns="91425" rIns="91425" bIns="91425" anchor="ctr" anchorCtr="0">
            <a:noAutofit/>
          </a:bodyPr>
          <a:lstStyle/>
          <a:p>
            <a:pPr lvl="0">
              <a:spcBef>
                <a:spcPts val="0"/>
              </a:spcBef>
              <a:buNone/>
            </a:pPr>
            <a:r>
              <a:rPr lang="en-US"/>
              <a:t>Internet Access Challenges</a:t>
            </a:r>
          </a:p>
        </p:txBody>
      </p:sp>
      <p:sp>
        <p:nvSpPr>
          <p:cNvPr id="195" name="Shape 195"/>
          <p:cNvSpPr txBox="1">
            <a:spLocks noGrp="1"/>
          </p:cNvSpPr>
          <p:nvPr>
            <p:ph type="sldNum" idx="12"/>
          </p:nvPr>
        </p:nvSpPr>
        <p:spPr>
          <a:xfrm>
            <a:off x="203146" y="6381750"/>
            <a:ext cx="711000" cy="476100"/>
          </a:xfrm>
          <a:prstGeom prst="rect">
            <a:avLst/>
          </a:prstGeom>
        </p:spPr>
        <p:txBody>
          <a:bodyPr lIns="91425" tIns="45700" rIns="91425" bIns="45700" anchor="t" anchorCtr="0">
            <a:noAutofit/>
          </a:bodyPr>
          <a:lstStyle/>
          <a:p>
            <a:pPr lvl="0">
              <a:spcBef>
                <a:spcPts val="0"/>
              </a:spcBef>
              <a:buClr>
                <a:srgbClr val="000000"/>
              </a:buClr>
              <a:buSzPct val="25000"/>
              <a:buFont typeface="Arial"/>
              <a:buNone/>
            </a:pPr>
            <a:fld id="{00000000-1234-1234-1234-123412341234}" type="slidenum">
              <a:rPr lang="en-US"/>
              <a:t>13</a:t>
            </a:fld>
            <a:endParaRPr lang="en-US"/>
          </a:p>
        </p:txBody>
      </p:sp>
      <p:pic>
        <p:nvPicPr>
          <p:cNvPr id="196" name="Shape 196" title="Chart"/>
          <p:cNvPicPr preferRelativeResize="0"/>
          <p:nvPr/>
        </p:nvPicPr>
        <p:blipFill>
          <a:blip r:embed="rId3">
            <a:alphaModFix/>
          </a:blip>
          <a:stretch>
            <a:fillRect/>
          </a:stretch>
        </p:blipFill>
        <p:spPr>
          <a:xfrm>
            <a:off x="152400" y="1570053"/>
            <a:ext cx="5664124" cy="3502300"/>
          </a:xfrm>
          <a:prstGeom prst="rect">
            <a:avLst/>
          </a:prstGeom>
          <a:noFill/>
          <a:ln>
            <a:noFill/>
          </a:ln>
        </p:spPr>
      </p:pic>
      <p:pic>
        <p:nvPicPr>
          <p:cNvPr id="197" name="Shape 197" title="Chart"/>
          <p:cNvPicPr preferRelativeResize="0"/>
          <p:nvPr/>
        </p:nvPicPr>
        <p:blipFill>
          <a:blip r:embed="rId4">
            <a:alphaModFix/>
          </a:blip>
          <a:stretch>
            <a:fillRect/>
          </a:stretch>
        </p:blipFill>
        <p:spPr>
          <a:xfrm>
            <a:off x="5968924" y="1570037"/>
            <a:ext cx="6067500" cy="420954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Shape 203"/>
          <p:cNvSpPr txBox="1">
            <a:spLocks noGrp="1"/>
          </p:cNvSpPr>
          <p:nvPr>
            <p:ph type="title"/>
          </p:nvPr>
        </p:nvSpPr>
        <p:spPr>
          <a:xfrm>
            <a:off x="304720" y="274637"/>
            <a:ext cx="11274600" cy="1143000"/>
          </a:xfrm>
          <a:prstGeom prst="rect">
            <a:avLst/>
          </a:prstGeom>
        </p:spPr>
        <p:txBody>
          <a:bodyPr lIns="91425" tIns="91425" rIns="91425" bIns="91425" anchor="ctr" anchorCtr="0">
            <a:noAutofit/>
          </a:bodyPr>
          <a:lstStyle/>
          <a:p>
            <a:pPr lvl="0">
              <a:spcBef>
                <a:spcPts val="0"/>
              </a:spcBef>
              <a:buNone/>
            </a:pPr>
            <a:r>
              <a:rPr lang="en-US"/>
              <a:t>Learning Resources</a:t>
            </a:r>
          </a:p>
        </p:txBody>
      </p:sp>
      <p:sp>
        <p:nvSpPr>
          <p:cNvPr id="204" name="Shape 204"/>
          <p:cNvSpPr txBox="1">
            <a:spLocks noGrp="1"/>
          </p:cNvSpPr>
          <p:nvPr>
            <p:ph type="sldNum" idx="12"/>
          </p:nvPr>
        </p:nvSpPr>
        <p:spPr>
          <a:xfrm>
            <a:off x="203146" y="6381750"/>
            <a:ext cx="711000" cy="476100"/>
          </a:xfrm>
          <a:prstGeom prst="rect">
            <a:avLst/>
          </a:prstGeom>
        </p:spPr>
        <p:txBody>
          <a:bodyPr lIns="91425" tIns="45700" rIns="91425" bIns="45700" anchor="t" anchorCtr="0">
            <a:noAutofit/>
          </a:bodyPr>
          <a:lstStyle/>
          <a:p>
            <a:pPr lvl="0">
              <a:spcBef>
                <a:spcPts val="0"/>
              </a:spcBef>
              <a:buClr>
                <a:srgbClr val="000000"/>
              </a:buClr>
              <a:buSzPct val="25000"/>
              <a:buFont typeface="Arial"/>
              <a:buNone/>
            </a:pPr>
            <a:fld id="{00000000-1234-1234-1234-123412341234}" type="slidenum">
              <a:rPr lang="en-US"/>
              <a:t>14</a:t>
            </a:fld>
            <a:endParaRPr lang="en-US"/>
          </a:p>
        </p:txBody>
      </p:sp>
      <p:pic>
        <p:nvPicPr>
          <p:cNvPr id="205" name="Shape 205"/>
          <p:cNvPicPr preferRelativeResize="0"/>
          <p:nvPr/>
        </p:nvPicPr>
        <p:blipFill>
          <a:blip r:embed="rId3">
            <a:alphaModFix/>
          </a:blip>
          <a:stretch>
            <a:fillRect/>
          </a:stretch>
        </p:blipFill>
        <p:spPr>
          <a:xfrm>
            <a:off x="566674" y="1718625"/>
            <a:ext cx="7252473" cy="4079523"/>
          </a:xfrm>
          <a:prstGeom prst="rect">
            <a:avLst/>
          </a:prstGeom>
          <a:noFill/>
          <a:ln>
            <a:noFill/>
          </a:ln>
        </p:spPr>
      </p:pic>
      <p:pic>
        <p:nvPicPr>
          <p:cNvPr id="206" name="Shape 206"/>
          <p:cNvPicPr preferRelativeResize="0"/>
          <p:nvPr/>
        </p:nvPicPr>
        <p:blipFill rotWithShape="1">
          <a:blip r:embed="rId4">
            <a:alphaModFix/>
          </a:blip>
          <a:srcRect l="21060" b="13800"/>
          <a:stretch/>
        </p:blipFill>
        <p:spPr>
          <a:xfrm>
            <a:off x="6555249" y="1473000"/>
            <a:ext cx="4881849" cy="299867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Shape 212"/>
          <p:cNvSpPr txBox="1">
            <a:spLocks noGrp="1"/>
          </p:cNvSpPr>
          <p:nvPr>
            <p:ph type="title"/>
          </p:nvPr>
        </p:nvSpPr>
        <p:spPr>
          <a:xfrm>
            <a:off x="304720" y="274637"/>
            <a:ext cx="11274600" cy="1143000"/>
          </a:xfrm>
          <a:prstGeom prst="rect">
            <a:avLst/>
          </a:prstGeom>
        </p:spPr>
        <p:txBody>
          <a:bodyPr lIns="91425" tIns="91425" rIns="91425" bIns="91425" anchor="ctr" anchorCtr="0">
            <a:noAutofit/>
          </a:bodyPr>
          <a:lstStyle/>
          <a:p>
            <a:pPr lvl="0">
              <a:spcBef>
                <a:spcPts val="0"/>
              </a:spcBef>
              <a:buNone/>
            </a:pPr>
            <a:r>
              <a:rPr lang="en-US"/>
              <a:t>Learning Resource Usage &amp; Access</a:t>
            </a:r>
          </a:p>
        </p:txBody>
      </p:sp>
      <p:sp>
        <p:nvSpPr>
          <p:cNvPr id="213" name="Shape 213"/>
          <p:cNvSpPr txBox="1">
            <a:spLocks noGrp="1"/>
          </p:cNvSpPr>
          <p:nvPr>
            <p:ph type="sldNum" idx="12"/>
          </p:nvPr>
        </p:nvSpPr>
        <p:spPr>
          <a:xfrm>
            <a:off x="203146" y="6381750"/>
            <a:ext cx="711000" cy="476100"/>
          </a:xfrm>
          <a:prstGeom prst="rect">
            <a:avLst/>
          </a:prstGeom>
        </p:spPr>
        <p:txBody>
          <a:bodyPr lIns="91425" tIns="45700" rIns="91425" bIns="45700" anchor="t" anchorCtr="0">
            <a:noAutofit/>
          </a:bodyPr>
          <a:lstStyle/>
          <a:p>
            <a:pPr lvl="0">
              <a:spcBef>
                <a:spcPts val="0"/>
              </a:spcBef>
              <a:buClr>
                <a:srgbClr val="000000"/>
              </a:buClr>
              <a:buSzPct val="25000"/>
              <a:buFont typeface="Arial"/>
              <a:buNone/>
            </a:pPr>
            <a:fld id="{00000000-1234-1234-1234-123412341234}" type="slidenum">
              <a:rPr lang="en-US"/>
              <a:t>15</a:t>
            </a:fld>
            <a:endParaRPr lang="en-US"/>
          </a:p>
        </p:txBody>
      </p:sp>
      <p:pic>
        <p:nvPicPr>
          <p:cNvPr id="214" name="Shape 214" title="Chart"/>
          <p:cNvPicPr preferRelativeResize="0"/>
          <p:nvPr/>
        </p:nvPicPr>
        <p:blipFill>
          <a:blip r:embed="rId3">
            <a:alphaModFix/>
          </a:blip>
          <a:stretch>
            <a:fillRect/>
          </a:stretch>
        </p:blipFill>
        <p:spPr>
          <a:xfrm>
            <a:off x="126846" y="1550193"/>
            <a:ext cx="6079331" cy="3757612"/>
          </a:xfrm>
          <a:prstGeom prst="rect">
            <a:avLst/>
          </a:prstGeom>
          <a:noFill/>
          <a:ln>
            <a:noFill/>
          </a:ln>
        </p:spPr>
      </p:pic>
      <p:pic>
        <p:nvPicPr>
          <p:cNvPr id="215" name="Shape 215" title="Chart"/>
          <p:cNvPicPr preferRelativeResize="0"/>
          <p:nvPr/>
        </p:nvPicPr>
        <p:blipFill>
          <a:blip r:embed="rId4">
            <a:alphaModFix/>
          </a:blip>
          <a:stretch>
            <a:fillRect/>
          </a:stretch>
        </p:blipFill>
        <p:spPr>
          <a:xfrm>
            <a:off x="6027324" y="1510900"/>
            <a:ext cx="6079324" cy="358183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Shape 221"/>
          <p:cNvSpPr txBox="1">
            <a:spLocks noGrp="1"/>
          </p:cNvSpPr>
          <p:nvPr>
            <p:ph type="title"/>
          </p:nvPr>
        </p:nvSpPr>
        <p:spPr>
          <a:xfrm>
            <a:off x="304720" y="274637"/>
            <a:ext cx="11274600" cy="1143000"/>
          </a:xfrm>
          <a:prstGeom prst="rect">
            <a:avLst/>
          </a:prstGeom>
        </p:spPr>
        <p:txBody>
          <a:bodyPr lIns="91425" tIns="91425" rIns="91425" bIns="91425" anchor="ctr" anchorCtr="0">
            <a:noAutofit/>
          </a:bodyPr>
          <a:lstStyle/>
          <a:p>
            <a:pPr lvl="0">
              <a:spcBef>
                <a:spcPts val="0"/>
              </a:spcBef>
              <a:buNone/>
            </a:pPr>
            <a:r>
              <a:rPr lang="en-US"/>
              <a:t>Faculty Access and Interactions</a:t>
            </a:r>
          </a:p>
        </p:txBody>
      </p:sp>
      <p:sp>
        <p:nvSpPr>
          <p:cNvPr id="222" name="Shape 222"/>
          <p:cNvSpPr txBox="1">
            <a:spLocks noGrp="1"/>
          </p:cNvSpPr>
          <p:nvPr>
            <p:ph type="sldNum" idx="12"/>
          </p:nvPr>
        </p:nvSpPr>
        <p:spPr>
          <a:xfrm>
            <a:off x="203146" y="6381750"/>
            <a:ext cx="711000" cy="476100"/>
          </a:xfrm>
          <a:prstGeom prst="rect">
            <a:avLst/>
          </a:prstGeom>
        </p:spPr>
        <p:txBody>
          <a:bodyPr lIns="91425" tIns="45700" rIns="91425" bIns="45700" anchor="t" anchorCtr="0">
            <a:noAutofit/>
          </a:bodyPr>
          <a:lstStyle/>
          <a:p>
            <a:pPr lvl="0">
              <a:spcBef>
                <a:spcPts val="0"/>
              </a:spcBef>
              <a:buClr>
                <a:srgbClr val="000000"/>
              </a:buClr>
              <a:buSzPct val="25000"/>
              <a:buFont typeface="Arial"/>
              <a:buNone/>
            </a:pPr>
            <a:fld id="{00000000-1234-1234-1234-123412341234}" type="slidenum">
              <a:rPr lang="en-US"/>
              <a:t>16</a:t>
            </a:fld>
            <a:endParaRPr lang="en-US"/>
          </a:p>
        </p:txBody>
      </p:sp>
      <p:sp>
        <p:nvSpPr>
          <p:cNvPr id="223" name="Shape 223"/>
          <p:cNvSpPr txBox="1">
            <a:spLocks noGrp="1"/>
          </p:cNvSpPr>
          <p:nvPr>
            <p:ph type="body" idx="1"/>
          </p:nvPr>
        </p:nvSpPr>
        <p:spPr>
          <a:xfrm>
            <a:off x="6170370" y="1417650"/>
            <a:ext cx="5535899" cy="4526100"/>
          </a:xfrm>
          <a:prstGeom prst="rect">
            <a:avLst/>
          </a:prstGeom>
        </p:spPr>
        <p:txBody>
          <a:bodyPr lIns="91425" tIns="91425" rIns="91425" bIns="91425" anchor="t" anchorCtr="0">
            <a:noAutofit/>
          </a:bodyPr>
          <a:lstStyle/>
          <a:p>
            <a:pPr marL="457200" lvl="0" indent="-228600" rtl="0">
              <a:spcBef>
                <a:spcPts val="0"/>
              </a:spcBef>
            </a:pPr>
            <a:r>
              <a:rPr lang="en-US"/>
              <a:t>Increased supervision</a:t>
            </a:r>
          </a:p>
          <a:p>
            <a:pPr marL="457200" lvl="0" indent="-228600" rtl="0">
              <a:spcBef>
                <a:spcPts val="0"/>
              </a:spcBef>
            </a:pPr>
            <a:r>
              <a:rPr lang="en-US"/>
              <a:t>Enhanced communication</a:t>
            </a:r>
          </a:p>
          <a:p>
            <a:pPr marL="457200" lvl="0" indent="-228600" rtl="0">
              <a:spcBef>
                <a:spcPts val="0"/>
              </a:spcBef>
            </a:pPr>
            <a:r>
              <a:rPr lang="en-US"/>
              <a:t>Feedback</a:t>
            </a:r>
          </a:p>
          <a:p>
            <a:pPr lvl="0" rtl="0">
              <a:spcBef>
                <a:spcPts val="0"/>
              </a:spcBef>
              <a:buNone/>
            </a:pPr>
            <a:endParaRPr/>
          </a:p>
        </p:txBody>
      </p:sp>
      <p:pic>
        <p:nvPicPr>
          <p:cNvPr id="224" name="Shape 224" title="Chart"/>
          <p:cNvPicPr preferRelativeResize="0"/>
          <p:nvPr/>
        </p:nvPicPr>
        <p:blipFill>
          <a:blip r:embed="rId3">
            <a:alphaModFix/>
          </a:blip>
          <a:stretch>
            <a:fillRect/>
          </a:stretch>
        </p:blipFill>
        <p:spPr>
          <a:xfrm>
            <a:off x="152400" y="1570037"/>
            <a:ext cx="5865570" cy="344517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Shape 230"/>
          <p:cNvSpPr txBox="1">
            <a:spLocks noGrp="1"/>
          </p:cNvSpPr>
          <p:nvPr>
            <p:ph type="title"/>
          </p:nvPr>
        </p:nvSpPr>
        <p:spPr>
          <a:xfrm>
            <a:off x="609441" y="274637"/>
            <a:ext cx="10969800" cy="1143000"/>
          </a:xfrm>
          <a:prstGeom prst="rect">
            <a:avLst/>
          </a:prstGeom>
        </p:spPr>
        <p:txBody>
          <a:bodyPr lIns="91425" tIns="91425" rIns="91425" bIns="91425" anchor="ctr" anchorCtr="0">
            <a:noAutofit/>
          </a:bodyPr>
          <a:lstStyle/>
          <a:p>
            <a:pPr lvl="0">
              <a:spcBef>
                <a:spcPts val="0"/>
              </a:spcBef>
              <a:buNone/>
            </a:pPr>
            <a:r>
              <a:rPr lang="en-US"/>
              <a:t>Goals &amp; Objectives of Projects</a:t>
            </a:r>
          </a:p>
        </p:txBody>
      </p:sp>
      <p:sp>
        <p:nvSpPr>
          <p:cNvPr id="231" name="Shape 231"/>
          <p:cNvSpPr txBox="1">
            <a:spLocks noGrp="1"/>
          </p:cNvSpPr>
          <p:nvPr>
            <p:ph type="body" idx="1"/>
          </p:nvPr>
        </p:nvSpPr>
        <p:spPr>
          <a:xfrm>
            <a:off x="609441" y="1535112"/>
            <a:ext cx="5385600" cy="639899"/>
          </a:xfrm>
          <a:prstGeom prst="rect">
            <a:avLst/>
          </a:prstGeom>
        </p:spPr>
        <p:txBody>
          <a:bodyPr lIns="91425" tIns="91425" rIns="91425" bIns="91425" anchor="b" anchorCtr="0">
            <a:noAutofit/>
          </a:bodyPr>
          <a:lstStyle/>
          <a:p>
            <a:pPr marR="0" lvl="0" algn="l" rtl="0">
              <a:lnSpc>
                <a:spcPct val="100000"/>
              </a:lnSpc>
              <a:spcBef>
                <a:spcPts val="480"/>
              </a:spcBef>
              <a:spcAft>
                <a:spcPts val="0"/>
              </a:spcAft>
              <a:buNone/>
            </a:pPr>
            <a:r>
              <a:rPr lang="en-US"/>
              <a:t>HKMU</a:t>
            </a:r>
          </a:p>
        </p:txBody>
      </p:sp>
      <p:sp>
        <p:nvSpPr>
          <p:cNvPr id="232" name="Shape 232"/>
          <p:cNvSpPr txBox="1">
            <a:spLocks noGrp="1"/>
          </p:cNvSpPr>
          <p:nvPr>
            <p:ph type="sldNum" idx="12"/>
          </p:nvPr>
        </p:nvSpPr>
        <p:spPr>
          <a:xfrm>
            <a:off x="203146" y="6381750"/>
            <a:ext cx="711000" cy="476100"/>
          </a:xfrm>
          <a:prstGeom prst="rect">
            <a:avLst/>
          </a:prstGeom>
        </p:spPr>
        <p:txBody>
          <a:bodyPr lIns="91425" tIns="45700" rIns="91425" bIns="45700" anchor="t" anchorCtr="0">
            <a:noAutofit/>
          </a:bodyPr>
          <a:lstStyle/>
          <a:p>
            <a:pPr lvl="0">
              <a:spcBef>
                <a:spcPts val="0"/>
              </a:spcBef>
              <a:buClr>
                <a:srgbClr val="000000"/>
              </a:buClr>
              <a:buSzPct val="25000"/>
              <a:buFont typeface="Arial"/>
              <a:buNone/>
            </a:pPr>
            <a:fld id="{00000000-1234-1234-1234-123412341234}" type="slidenum">
              <a:rPr lang="en-US"/>
              <a:t>17</a:t>
            </a:fld>
            <a:endParaRPr lang="en-US"/>
          </a:p>
        </p:txBody>
      </p:sp>
      <p:sp>
        <p:nvSpPr>
          <p:cNvPr id="233" name="Shape 233"/>
          <p:cNvSpPr txBox="1">
            <a:spLocks noGrp="1"/>
          </p:cNvSpPr>
          <p:nvPr>
            <p:ph type="body" idx="2"/>
          </p:nvPr>
        </p:nvSpPr>
        <p:spPr>
          <a:xfrm>
            <a:off x="609441" y="2174875"/>
            <a:ext cx="5385600" cy="3951300"/>
          </a:xfrm>
          <a:prstGeom prst="rect">
            <a:avLst/>
          </a:prstGeom>
        </p:spPr>
        <p:txBody>
          <a:bodyPr lIns="91425" tIns="91425" rIns="91425" bIns="91425" anchor="t" anchorCtr="0">
            <a:noAutofit/>
          </a:bodyPr>
          <a:lstStyle/>
          <a:p>
            <a:pPr marL="457200" marR="0" lvl="0" indent="-228600" algn="l" rtl="0">
              <a:lnSpc>
                <a:spcPct val="100000"/>
              </a:lnSpc>
              <a:spcBef>
                <a:spcPts val="480"/>
              </a:spcBef>
              <a:spcAft>
                <a:spcPts val="0"/>
              </a:spcAft>
            </a:pPr>
            <a:r>
              <a:rPr lang="en-US"/>
              <a:t>Communicate effectively and equitably with large class sizes</a:t>
            </a:r>
          </a:p>
          <a:p>
            <a:pPr marL="0" marR="0" lvl="0" indent="0" algn="l" rtl="0">
              <a:lnSpc>
                <a:spcPct val="100000"/>
              </a:lnSpc>
              <a:spcBef>
                <a:spcPts val="480"/>
              </a:spcBef>
              <a:spcAft>
                <a:spcPts val="0"/>
              </a:spcAft>
              <a:buNone/>
            </a:pPr>
            <a:endParaRPr/>
          </a:p>
          <a:p>
            <a:pPr marL="457200" marR="0" lvl="0" indent="-228600" algn="l" rtl="0">
              <a:lnSpc>
                <a:spcPct val="100000"/>
              </a:lnSpc>
              <a:spcBef>
                <a:spcPts val="480"/>
              </a:spcBef>
              <a:spcAft>
                <a:spcPts val="0"/>
              </a:spcAft>
            </a:pPr>
            <a:r>
              <a:rPr lang="en-US"/>
              <a:t>Distribute online resources</a:t>
            </a:r>
          </a:p>
          <a:p>
            <a:pPr marL="0" marR="0" lvl="0" indent="0" algn="l" rtl="0">
              <a:lnSpc>
                <a:spcPct val="100000"/>
              </a:lnSpc>
              <a:spcBef>
                <a:spcPts val="480"/>
              </a:spcBef>
              <a:spcAft>
                <a:spcPts val="0"/>
              </a:spcAft>
              <a:buNone/>
            </a:pPr>
            <a:endParaRPr/>
          </a:p>
          <a:p>
            <a:pPr marL="457200" marR="0" lvl="0" indent="-228600" algn="l" rtl="0">
              <a:lnSpc>
                <a:spcPct val="100000"/>
              </a:lnSpc>
              <a:spcBef>
                <a:spcPts val="480"/>
              </a:spcBef>
              <a:spcAft>
                <a:spcPts val="0"/>
              </a:spcAft>
            </a:pPr>
            <a:r>
              <a:rPr lang="en-US"/>
              <a:t>Coordinate patient case write-ups and provide timely personalized feedback</a:t>
            </a:r>
          </a:p>
        </p:txBody>
      </p:sp>
      <p:sp>
        <p:nvSpPr>
          <p:cNvPr id="234" name="Shape 234"/>
          <p:cNvSpPr txBox="1">
            <a:spLocks noGrp="1"/>
          </p:cNvSpPr>
          <p:nvPr>
            <p:ph type="body" idx="3"/>
          </p:nvPr>
        </p:nvSpPr>
        <p:spPr>
          <a:xfrm>
            <a:off x="6191753" y="1535112"/>
            <a:ext cx="5387700" cy="639899"/>
          </a:xfrm>
          <a:prstGeom prst="rect">
            <a:avLst/>
          </a:prstGeom>
        </p:spPr>
        <p:txBody>
          <a:bodyPr lIns="91425" tIns="91425" rIns="91425" bIns="91425" anchor="b" anchorCtr="0">
            <a:noAutofit/>
          </a:bodyPr>
          <a:lstStyle/>
          <a:p>
            <a:pPr lvl="0">
              <a:spcBef>
                <a:spcPts val="0"/>
              </a:spcBef>
              <a:buNone/>
            </a:pPr>
            <a:r>
              <a:rPr lang="en-US"/>
              <a:t>UDOM</a:t>
            </a:r>
          </a:p>
        </p:txBody>
      </p:sp>
      <p:sp>
        <p:nvSpPr>
          <p:cNvPr id="235" name="Shape 235"/>
          <p:cNvSpPr txBox="1">
            <a:spLocks noGrp="1"/>
          </p:cNvSpPr>
          <p:nvPr>
            <p:ph type="body" idx="4"/>
          </p:nvPr>
        </p:nvSpPr>
        <p:spPr>
          <a:xfrm>
            <a:off x="6191753" y="2174875"/>
            <a:ext cx="5387700" cy="3951300"/>
          </a:xfrm>
          <a:prstGeom prst="rect">
            <a:avLst/>
          </a:prstGeom>
        </p:spPr>
        <p:txBody>
          <a:bodyPr lIns="91425" tIns="91425" rIns="91425" bIns="91425" anchor="t" anchorCtr="0">
            <a:noAutofit/>
          </a:bodyPr>
          <a:lstStyle/>
          <a:p>
            <a:pPr marL="457200" lvl="0" indent="-228600" rtl="0">
              <a:spcBef>
                <a:spcPts val="0"/>
              </a:spcBef>
            </a:pPr>
            <a:r>
              <a:rPr lang="en-US"/>
              <a:t>Increase student-faculty contact between campuses</a:t>
            </a:r>
          </a:p>
          <a:p>
            <a:pPr marL="0" lvl="0" indent="0" rtl="0">
              <a:spcBef>
                <a:spcPts val="0"/>
              </a:spcBef>
              <a:buNone/>
            </a:pPr>
            <a:endParaRPr/>
          </a:p>
          <a:p>
            <a:pPr marL="457200" lvl="0" indent="-228600" rtl="0">
              <a:spcBef>
                <a:spcPts val="0"/>
              </a:spcBef>
            </a:pPr>
            <a:r>
              <a:rPr lang="en-US"/>
              <a:t>Reduce variability between clinical teaching sites</a:t>
            </a:r>
          </a:p>
          <a:p>
            <a:pPr marL="0" lvl="0" indent="0" rtl="0">
              <a:spcBef>
                <a:spcPts val="0"/>
              </a:spcBef>
              <a:buNone/>
            </a:pPr>
            <a:endParaRPr/>
          </a:p>
          <a:p>
            <a:pPr marL="457200" lvl="0" indent="-228600" rtl="0">
              <a:spcBef>
                <a:spcPts val="0"/>
              </a:spcBef>
            </a:pPr>
            <a:r>
              <a:rPr lang="en-US"/>
              <a:t>Optimize the time used by faculty when visiting sites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Shape 241"/>
          <p:cNvSpPr txBox="1">
            <a:spLocks noGrp="1"/>
          </p:cNvSpPr>
          <p:nvPr>
            <p:ph type="title"/>
          </p:nvPr>
        </p:nvSpPr>
        <p:spPr>
          <a:xfrm>
            <a:off x="609441" y="274637"/>
            <a:ext cx="10969800" cy="1143000"/>
          </a:xfrm>
          <a:prstGeom prst="rect">
            <a:avLst/>
          </a:prstGeom>
        </p:spPr>
        <p:txBody>
          <a:bodyPr lIns="91425" tIns="91425" rIns="91425" bIns="91425" anchor="ctr" anchorCtr="0">
            <a:noAutofit/>
          </a:bodyPr>
          <a:lstStyle/>
          <a:p>
            <a:pPr lvl="0" rtl="0">
              <a:spcBef>
                <a:spcPts val="0"/>
              </a:spcBef>
              <a:buNone/>
            </a:pPr>
            <a:r>
              <a:rPr lang="en-US"/>
              <a:t>Description of project</a:t>
            </a:r>
          </a:p>
        </p:txBody>
      </p:sp>
      <p:sp>
        <p:nvSpPr>
          <p:cNvPr id="242" name="Shape 242"/>
          <p:cNvSpPr txBox="1">
            <a:spLocks noGrp="1"/>
          </p:cNvSpPr>
          <p:nvPr>
            <p:ph type="body" idx="1"/>
          </p:nvPr>
        </p:nvSpPr>
        <p:spPr>
          <a:xfrm>
            <a:off x="609441" y="1306512"/>
            <a:ext cx="5385600" cy="639899"/>
          </a:xfrm>
          <a:prstGeom prst="rect">
            <a:avLst/>
          </a:prstGeom>
        </p:spPr>
        <p:txBody>
          <a:bodyPr lIns="91425" tIns="91425" rIns="91425" bIns="91425" anchor="b" anchorCtr="0">
            <a:noAutofit/>
          </a:bodyPr>
          <a:lstStyle/>
          <a:p>
            <a:pPr lvl="0" algn="ctr" rtl="0">
              <a:spcBef>
                <a:spcPts val="0"/>
              </a:spcBef>
              <a:buNone/>
            </a:pPr>
            <a:r>
              <a:rPr lang="en-US"/>
              <a:t>HKMU</a:t>
            </a:r>
          </a:p>
        </p:txBody>
      </p:sp>
      <p:sp>
        <p:nvSpPr>
          <p:cNvPr id="243" name="Shape 243"/>
          <p:cNvSpPr txBox="1">
            <a:spLocks noGrp="1"/>
          </p:cNvSpPr>
          <p:nvPr>
            <p:ph type="sldNum" idx="12"/>
          </p:nvPr>
        </p:nvSpPr>
        <p:spPr>
          <a:xfrm>
            <a:off x="203146" y="6381750"/>
            <a:ext cx="711000" cy="476100"/>
          </a:xfrm>
          <a:prstGeom prst="rect">
            <a:avLst/>
          </a:prstGeom>
        </p:spPr>
        <p:txBody>
          <a:bodyPr lIns="91425" tIns="45700" rIns="91425" bIns="45700" anchor="t" anchorCtr="0">
            <a:noAutofit/>
          </a:bodyPr>
          <a:lstStyle/>
          <a:p>
            <a:pPr lvl="0" rtl="0">
              <a:spcBef>
                <a:spcPts val="0"/>
              </a:spcBef>
              <a:buClr>
                <a:srgbClr val="000000"/>
              </a:buClr>
              <a:buSzPct val="25000"/>
              <a:buFont typeface="Arial"/>
              <a:buNone/>
            </a:pPr>
            <a:fld id="{00000000-1234-1234-1234-123412341234}" type="slidenum">
              <a:rPr lang="en-US"/>
              <a:t>18</a:t>
            </a:fld>
            <a:endParaRPr lang="en-US"/>
          </a:p>
        </p:txBody>
      </p:sp>
      <p:sp>
        <p:nvSpPr>
          <p:cNvPr id="244" name="Shape 244"/>
          <p:cNvSpPr txBox="1">
            <a:spLocks noGrp="1"/>
          </p:cNvSpPr>
          <p:nvPr>
            <p:ph type="body" idx="3"/>
          </p:nvPr>
        </p:nvSpPr>
        <p:spPr>
          <a:xfrm>
            <a:off x="6191753" y="1306512"/>
            <a:ext cx="5387700" cy="639899"/>
          </a:xfrm>
          <a:prstGeom prst="rect">
            <a:avLst/>
          </a:prstGeom>
        </p:spPr>
        <p:txBody>
          <a:bodyPr lIns="91425" tIns="91425" rIns="91425" bIns="91425" anchor="b" anchorCtr="0">
            <a:noAutofit/>
          </a:bodyPr>
          <a:lstStyle/>
          <a:p>
            <a:pPr lvl="0" algn="ctr" rtl="0">
              <a:spcBef>
                <a:spcPts val="0"/>
              </a:spcBef>
              <a:buNone/>
            </a:pPr>
            <a:r>
              <a:rPr lang="en-US"/>
              <a:t>UDOM</a:t>
            </a:r>
          </a:p>
        </p:txBody>
      </p:sp>
      <p:sp>
        <p:nvSpPr>
          <p:cNvPr id="245" name="Shape 245"/>
          <p:cNvSpPr/>
          <p:nvPr/>
        </p:nvSpPr>
        <p:spPr>
          <a:xfrm>
            <a:off x="678000" y="1976800"/>
            <a:ext cx="10969800" cy="932100"/>
          </a:xfrm>
          <a:prstGeom prst="rect">
            <a:avLst/>
          </a:prstGeom>
          <a:solidFill>
            <a:srgbClr val="CFE2F3"/>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46" name="Shape 246"/>
          <p:cNvSpPr txBox="1"/>
          <p:nvPr/>
        </p:nvSpPr>
        <p:spPr>
          <a:xfrm>
            <a:off x="2302225" y="2103925"/>
            <a:ext cx="7584600" cy="639900"/>
          </a:xfrm>
          <a:prstGeom prst="rect">
            <a:avLst/>
          </a:prstGeom>
          <a:noFill/>
          <a:ln>
            <a:noFill/>
          </a:ln>
        </p:spPr>
        <p:txBody>
          <a:bodyPr lIns="91425" tIns="91425" rIns="91425" bIns="91425" anchor="t" anchorCtr="0">
            <a:noAutofit/>
          </a:bodyPr>
          <a:lstStyle/>
          <a:p>
            <a:pPr lvl="0" algn="ctr">
              <a:spcBef>
                <a:spcPts val="0"/>
              </a:spcBef>
              <a:buNone/>
            </a:pPr>
            <a:r>
              <a:rPr lang="en-US" sz="3300"/>
              <a:t>Google Classroom</a:t>
            </a:r>
          </a:p>
        </p:txBody>
      </p:sp>
      <p:sp>
        <p:nvSpPr>
          <p:cNvPr id="247" name="Shape 247"/>
          <p:cNvSpPr/>
          <p:nvPr/>
        </p:nvSpPr>
        <p:spPr>
          <a:xfrm>
            <a:off x="678000" y="2993777"/>
            <a:ext cx="10969800" cy="932100"/>
          </a:xfrm>
          <a:prstGeom prst="rect">
            <a:avLst/>
          </a:prstGeom>
          <a:solidFill>
            <a:srgbClr val="D9EAD3"/>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48" name="Shape 248"/>
          <p:cNvSpPr txBox="1"/>
          <p:nvPr/>
        </p:nvSpPr>
        <p:spPr>
          <a:xfrm>
            <a:off x="2302225" y="3120902"/>
            <a:ext cx="7584600" cy="639900"/>
          </a:xfrm>
          <a:prstGeom prst="rect">
            <a:avLst/>
          </a:prstGeom>
          <a:noFill/>
          <a:ln>
            <a:noFill/>
          </a:ln>
        </p:spPr>
        <p:txBody>
          <a:bodyPr lIns="91425" tIns="91425" rIns="91425" bIns="91425" anchor="t" anchorCtr="0">
            <a:noAutofit/>
          </a:bodyPr>
          <a:lstStyle/>
          <a:p>
            <a:pPr lvl="0" algn="ctr" rtl="0">
              <a:spcBef>
                <a:spcPts val="0"/>
              </a:spcBef>
              <a:buNone/>
            </a:pPr>
            <a:r>
              <a:rPr lang="en-US" sz="3300"/>
              <a:t>ZipGrade Exam Marking</a:t>
            </a:r>
          </a:p>
        </p:txBody>
      </p:sp>
      <p:sp>
        <p:nvSpPr>
          <p:cNvPr id="249" name="Shape 249"/>
          <p:cNvSpPr/>
          <p:nvPr/>
        </p:nvSpPr>
        <p:spPr>
          <a:xfrm>
            <a:off x="678000" y="4017718"/>
            <a:ext cx="10969800" cy="932100"/>
          </a:xfrm>
          <a:prstGeom prst="rect">
            <a:avLst/>
          </a:prstGeom>
          <a:solidFill>
            <a:srgbClr val="F4CCCC"/>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50" name="Shape 250"/>
          <p:cNvSpPr txBox="1"/>
          <p:nvPr/>
        </p:nvSpPr>
        <p:spPr>
          <a:xfrm>
            <a:off x="2302225" y="4144843"/>
            <a:ext cx="7584600" cy="639900"/>
          </a:xfrm>
          <a:prstGeom prst="rect">
            <a:avLst/>
          </a:prstGeom>
          <a:noFill/>
          <a:ln>
            <a:noFill/>
          </a:ln>
        </p:spPr>
        <p:txBody>
          <a:bodyPr lIns="91425" tIns="91425" rIns="91425" bIns="91425" anchor="t" anchorCtr="0">
            <a:noAutofit/>
          </a:bodyPr>
          <a:lstStyle/>
          <a:p>
            <a:pPr lvl="0" algn="ctr" rtl="0">
              <a:spcBef>
                <a:spcPts val="0"/>
              </a:spcBef>
              <a:buNone/>
            </a:pPr>
            <a:r>
              <a:rPr lang="en-US" sz="3300"/>
              <a:t>Audience Response System</a:t>
            </a:r>
          </a:p>
        </p:txBody>
      </p:sp>
      <p:sp>
        <p:nvSpPr>
          <p:cNvPr id="251" name="Shape 251"/>
          <p:cNvSpPr/>
          <p:nvPr/>
        </p:nvSpPr>
        <p:spPr>
          <a:xfrm>
            <a:off x="5995050" y="5038200"/>
            <a:ext cx="5652900" cy="932100"/>
          </a:xfrm>
          <a:prstGeom prst="rect">
            <a:avLst/>
          </a:prstGeom>
          <a:solidFill>
            <a:srgbClr val="FFF2CC"/>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52" name="Shape 252"/>
          <p:cNvSpPr txBox="1"/>
          <p:nvPr/>
        </p:nvSpPr>
        <p:spPr>
          <a:xfrm>
            <a:off x="6832014" y="5165325"/>
            <a:ext cx="3908400" cy="639900"/>
          </a:xfrm>
          <a:prstGeom prst="rect">
            <a:avLst/>
          </a:prstGeom>
          <a:noFill/>
          <a:ln>
            <a:noFill/>
          </a:ln>
        </p:spPr>
        <p:txBody>
          <a:bodyPr lIns="91425" tIns="91425" rIns="91425" bIns="91425" anchor="t" anchorCtr="0">
            <a:noAutofit/>
          </a:bodyPr>
          <a:lstStyle/>
          <a:p>
            <a:pPr lvl="0" algn="ctr" rtl="0">
              <a:spcBef>
                <a:spcPts val="0"/>
              </a:spcBef>
              <a:buNone/>
            </a:pPr>
            <a:r>
              <a:rPr lang="en-US" sz="3300"/>
              <a:t>Videoconferencing</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Shape 258"/>
          <p:cNvSpPr txBox="1">
            <a:spLocks noGrp="1"/>
          </p:cNvSpPr>
          <p:nvPr>
            <p:ph type="title"/>
          </p:nvPr>
        </p:nvSpPr>
        <p:spPr>
          <a:xfrm>
            <a:off x="-600379" y="-12"/>
            <a:ext cx="11274600" cy="1143000"/>
          </a:xfrm>
          <a:prstGeom prst="rect">
            <a:avLst/>
          </a:prstGeom>
        </p:spPr>
        <p:txBody>
          <a:bodyPr lIns="91425" tIns="91425" rIns="91425" bIns="91425" anchor="ctr" anchorCtr="0">
            <a:noAutofit/>
          </a:bodyPr>
          <a:lstStyle/>
          <a:p>
            <a:pPr lvl="0">
              <a:spcBef>
                <a:spcPts val="0"/>
              </a:spcBef>
              <a:buNone/>
            </a:pPr>
            <a:r>
              <a:rPr lang="en-US"/>
              <a:t>What is Google Classroom?</a:t>
            </a:r>
          </a:p>
        </p:txBody>
      </p:sp>
      <p:sp>
        <p:nvSpPr>
          <p:cNvPr id="259" name="Shape 259"/>
          <p:cNvSpPr txBox="1">
            <a:spLocks noGrp="1"/>
          </p:cNvSpPr>
          <p:nvPr>
            <p:ph type="body" idx="1"/>
          </p:nvPr>
        </p:nvSpPr>
        <p:spPr>
          <a:xfrm>
            <a:off x="317450" y="864575"/>
            <a:ext cx="11274600" cy="620700"/>
          </a:xfrm>
          <a:prstGeom prst="rect">
            <a:avLst/>
          </a:prstGeom>
        </p:spPr>
        <p:txBody>
          <a:bodyPr lIns="91425" tIns="91425" rIns="91425" bIns="91425" anchor="t" anchorCtr="0">
            <a:noAutofit/>
          </a:bodyPr>
          <a:lstStyle/>
          <a:p>
            <a:pPr lvl="0">
              <a:spcBef>
                <a:spcPts val="0"/>
              </a:spcBef>
              <a:buNone/>
            </a:pPr>
            <a:r>
              <a:rPr lang="en-US"/>
              <a:t>Demonstration of E-Learning Platform</a:t>
            </a:r>
          </a:p>
          <a:p>
            <a:pPr lvl="0">
              <a:spcBef>
                <a:spcPts val="0"/>
              </a:spcBef>
              <a:buNone/>
            </a:pPr>
            <a:endParaRPr/>
          </a:p>
          <a:p>
            <a:pPr marL="0" lvl="0" indent="0" rtl="0">
              <a:spcBef>
                <a:spcPts val="0"/>
              </a:spcBef>
              <a:buNone/>
            </a:pPr>
            <a:endParaRPr/>
          </a:p>
        </p:txBody>
      </p:sp>
      <p:sp>
        <p:nvSpPr>
          <p:cNvPr id="260" name="Shape 260"/>
          <p:cNvSpPr txBox="1">
            <a:spLocks noGrp="1"/>
          </p:cNvSpPr>
          <p:nvPr>
            <p:ph type="sldNum" idx="12"/>
          </p:nvPr>
        </p:nvSpPr>
        <p:spPr>
          <a:xfrm>
            <a:off x="203146" y="6381750"/>
            <a:ext cx="711000" cy="476100"/>
          </a:xfrm>
          <a:prstGeom prst="rect">
            <a:avLst/>
          </a:prstGeom>
        </p:spPr>
        <p:txBody>
          <a:bodyPr lIns="91425" tIns="45700" rIns="91425" bIns="45700" anchor="t" anchorCtr="0">
            <a:noAutofit/>
          </a:bodyPr>
          <a:lstStyle/>
          <a:p>
            <a:pPr lvl="0">
              <a:spcBef>
                <a:spcPts val="0"/>
              </a:spcBef>
              <a:buClr>
                <a:srgbClr val="000000"/>
              </a:buClr>
              <a:buSzPct val="25000"/>
              <a:buFont typeface="Arial"/>
              <a:buNone/>
            </a:pPr>
            <a:fld id="{00000000-1234-1234-1234-123412341234}" type="slidenum">
              <a:rPr lang="en-US"/>
              <a:t>19</a:t>
            </a:fld>
            <a:endParaRPr lang="en-US"/>
          </a:p>
        </p:txBody>
      </p:sp>
      <p:pic>
        <p:nvPicPr>
          <p:cNvPr id="261" name="Shape 261"/>
          <p:cNvPicPr preferRelativeResize="0"/>
          <p:nvPr/>
        </p:nvPicPr>
        <p:blipFill rotWithShape="1">
          <a:blip r:embed="rId3">
            <a:alphaModFix/>
          </a:blip>
          <a:srcRect l="31798" t="7799" r="18211" b="7050"/>
          <a:stretch/>
        </p:blipFill>
        <p:spPr>
          <a:xfrm>
            <a:off x="8337250" y="2571735"/>
            <a:ext cx="3768350" cy="3610688"/>
          </a:xfrm>
          <a:prstGeom prst="rect">
            <a:avLst/>
          </a:prstGeom>
          <a:noFill/>
          <a:ln>
            <a:noFill/>
          </a:ln>
        </p:spPr>
      </p:pic>
      <p:pic>
        <p:nvPicPr>
          <p:cNvPr id="262" name="Shape 262"/>
          <p:cNvPicPr preferRelativeResize="0"/>
          <p:nvPr/>
        </p:nvPicPr>
        <p:blipFill rotWithShape="1">
          <a:blip r:embed="rId4">
            <a:alphaModFix/>
          </a:blip>
          <a:srcRect t="9944" r="25317" b="19229"/>
          <a:stretch/>
        </p:blipFill>
        <p:spPr>
          <a:xfrm>
            <a:off x="0" y="1608162"/>
            <a:ext cx="8718249" cy="4650712"/>
          </a:xfrm>
          <a:prstGeom prst="rect">
            <a:avLst/>
          </a:prstGeom>
          <a:noFill/>
          <a:ln>
            <a:noFill/>
          </a:ln>
        </p:spPr>
      </p:pic>
      <p:pic>
        <p:nvPicPr>
          <p:cNvPr id="263" name="Shape 263" descr="File_000.png"/>
          <p:cNvPicPr preferRelativeResize="0"/>
          <p:nvPr/>
        </p:nvPicPr>
        <p:blipFill>
          <a:blip r:embed="rId5">
            <a:alphaModFix/>
          </a:blip>
          <a:stretch>
            <a:fillRect/>
          </a:stretch>
        </p:blipFill>
        <p:spPr>
          <a:xfrm>
            <a:off x="8718255" y="0"/>
            <a:ext cx="3470568" cy="617300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1"/>
                                        </p:tgtEl>
                                        <p:attrNameLst>
                                          <p:attrName>style.visibility</p:attrName>
                                        </p:attrNameLst>
                                      </p:cBhvr>
                                      <p:to>
                                        <p:strVal val="visible"/>
                                      </p:to>
                                    </p:set>
                                    <p:animEffect transition="in" filter="fade">
                                      <p:cBhvr>
                                        <p:cTn id="7" dur="1000"/>
                                        <p:tgtEl>
                                          <p:spTgt spid="26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3"/>
                                        </p:tgtEl>
                                        <p:attrNameLst>
                                          <p:attrName>style.visibility</p:attrName>
                                        </p:attrNameLst>
                                      </p:cBhvr>
                                      <p:to>
                                        <p:strVal val="visible"/>
                                      </p:to>
                                    </p:set>
                                    <p:animEffect transition="in" filter="fade">
                                      <p:cBhvr>
                                        <p:cTn id="12" dur="1000"/>
                                        <p:tgtEl>
                                          <p:spTgt spid="26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2"/>
                                        </p:tgtEl>
                                        <p:attrNameLst>
                                          <p:attrName>style.visibility</p:attrName>
                                        </p:attrNameLst>
                                      </p:cBhvr>
                                      <p:to>
                                        <p:strVal val="visible"/>
                                      </p:to>
                                    </p:set>
                                    <p:animEffect transition="in" filter="fade">
                                      <p:cBhvr>
                                        <p:cTn id="17" dur="1000"/>
                                        <p:tgtEl>
                                          <p:spTgt spid="2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Shape 76"/>
          <p:cNvSpPr txBox="1">
            <a:spLocks noGrp="1"/>
          </p:cNvSpPr>
          <p:nvPr>
            <p:ph type="body" idx="1"/>
          </p:nvPr>
        </p:nvSpPr>
        <p:spPr>
          <a:xfrm>
            <a:off x="304720" y="1600200"/>
            <a:ext cx="11274600" cy="4526100"/>
          </a:xfrm>
          <a:prstGeom prst="rect">
            <a:avLst/>
          </a:prstGeom>
        </p:spPr>
        <p:txBody>
          <a:bodyPr lIns="91425" tIns="91425" rIns="91425" bIns="91425" anchor="t" anchorCtr="0">
            <a:noAutofit/>
          </a:bodyPr>
          <a:lstStyle/>
          <a:p>
            <a:pPr marL="457200" lvl="0" indent="-228600">
              <a:spcBef>
                <a:spcPts val="0"/>
              </a:spcBef>
            </a:pPr>
            <a:r>
              <a:rPr lang="en-US"/>
              <a:t>No financial relationships to technology companies mentioned in this presentation</a:t>
            </a:r>
          </a:p>
        </p:txBody>
      </p:sp>
      <p:sp>
        <p:nvSpPr>
          <p:cNvPr id="77" name="Shape 77"/>
          <p:cNvSpPr txBox="1">
            <a:spLocks noGrp="1"/>
          </p:cNvSpPr>
          <p:nvPr>
            <p:ph type="sldNum" idx="12"/>
          </p:nvPr>
        </p:nvSpPr>
        <p:spPr>
          <a:xfrm>
            <a:off x="203146" y="6381750"/>
            <a:ext cx="711000" cy="476100"/>
          </a:xfrm>
          <a:prstGeom prst="rect">
            <a:avLst/>
          </a:prstGeom>
        </p:spPr>
        <p:txBody>
          <a:bodyPr lIns="91425" tIns="45700" rIns="91425" bIns="45700" anchor="t" anchorCtr="0">
            <a:noAutofit/>
          </a:bodyPr>
          <a:lstStyle/>
          <a:p>
            <a:pPr lvl="0">
              <a:spcBef>
                <a:spcPts val="0"/>
              </a:spcBef>
              <a:buClr>
                <a:srgbClr val="000000"/>
              </a:buClr>
              <a:buSzPct val="25000"/>
              <a:buFont typeface="Arial"/>
              <a:buNone/>
            </a:pPr>
            <a:fld id="{00000000-1234-1234-1234-123412341234}" type="slidenum">
              <a:rPr lang="en-US"/>
              <a:t>2</a:t>
            </a:fld>
            <a:endParaRPr lang="en-US"/>
          </a:p>
        </p:txBody>
      </p:sp>
      <p:sp>
        <p:nvSpPr>
          <p:cNvPr id="78" name="Shape 78"/>
          <p:cNvSpPr txBox="1">
            <a:spLocks noGrp="1"/>
          </p:cNvSpPr>
          <p:nvPr>
            <p:ph type="title"/>
          </p:nvPr>
        </p:nvSpPr>
        <p:spPr>
          <a:xfrm>
            <a:off x="304720" y="274637"/>
            <a:ext cx="11274600" cy="1143000"/>
          </a:xfrm>
          <a:prstGeom prst="rect">
            <a:avLst/>
          </a:prstGeom>
        </p:spPr>
        <p:txBody>
          <a:bodyPr lIns="91425" tIns="91425" rIns="91425" bIns="91425" anchor="ctr" anchorCtr="0">
            <a:noAutofit/>
          </a:bodyPr>
          <a:lstStyle/>
          <a:p>
            <a:pPr lvl="0">
              <a:spcBef>
                <a:spcPts val="0"/>
              </a:spcBef>
              <a:buNone/>
            </a:pPr>
            <a:r>
              <a:rPr lang="en-US"/>
              <a:t>Disclosures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Shape 269"/>
          <p:cNvSpPr txBox="1">
            <a:spLocks noGrp="1"/>
          </p:cNvSpPr>
          <p:nvPr>
            <p:ph type="title"/>
          </p:nvPr>
        </p:nvSpPr>
        <p:spPr>
          <a:xfrm>
            <a:off x="304720" y="274637"/>
            <a:ext cx="11274600" cy="1143000"/>
          </a:xfrm>
          <a:prstGeom prst="rect">
            <a:avLst/>
          </a:prstGeom>
        </p:spPr>
        <p:txBody>
          <a:bodyPr lIns="91425" tIns="91425" rIns="91425" bIns="91425" anchor="ctr" anchorCtr="0">
            <a:noAutofit/>
          </a:bodyPr>
          <a:lstStyle/>
          <a:p>
            <a:pPr lvl="0">
              <a:spcBef>
                <a:spcPts val="0"/>
              </a:spcBef>
              <a:buNone/>
            </a:pPr>
            <a:r>
              <a:rPr lang="en-US"/>
              <a:t>Post-Implementation Outcomes</a:t>
            </a:r>
          </a:p>
        </p:txBody>
      </p:sp>
      <p:sp>
        <p:nvSpPr>
          <p:cNvPr id="270" name="Shape 270"/>
          <p:cNvSpPr txBox="1">
            <a:spLocks noGrp="1"/>
          </p:cNvSpPr>
          <p:nvPr>
            <p:ph type="body" idx="1"/>
          </p:nvPr>
        </p:nvSpPr>
        <p:spPr>
          <a:xfrm>
            <a:off x="304720" y="1600200"/>
            <a:ext cx="11274600" cy="4526100"/>
          </a:xfrm>
          <a:prstGeom prst="rect">
            <a:avLst/>
          </a:prstGeom>
        </p:spPr>
        <p:txBody>
          <a:bodyPr lIns="91425" tIns="91425" rIns="91425" bIns="91425" anchor="t" anchorCtr="0">
            <a:noAutofit/>
          </a:bodyPr>
          <a:lstStyle/>
          <a:p>
            <a:pPr lvl="0">
              <a:spcBef>
                <a:spcPts val="0"/>
              </a:spcBef>
              <a:buNone/>
            </a:pPr>
            <a:r>
              <a:rPr lang="en-US"/>
              <a:t>Confidence</a:t>
            </a:r>
          </a:p>
          <a:p>
            <a:pPr lvl="0">
              <a:spcBef>
                <a:spcPts val="0"/>
              </a:spcBef>
              <a:buNone/>
            </a:pPr>
            <a:r>
              <a:rPr lang="en-US"/>
              <a:t>Evaluation</a:t>
            </a:r>
          </a:p>
          <a:p>
            <a:pPr marL="457200" lvl="0" indent="-228600">
              <a:spcBef>
                <a:spcPts val="0"/>
              </a:spcBef>
            </a:pPr>
            <a:r>
              <a:rPr lang="en-US"/>
              <a:t>Satisfaction with program</a:t>
            </a:r>
          </a:p>
          <a:p>
            <a:pPr marL="457200" lvl="0" indent="-228600" rtl="0">
              <a:spcBef>
                <a:spcPts val="0"/>
              </a:spcBef>
            </a:pPr>
            <a:r>
              <a:rPr lang="en-US"/>
              <a:t>Barriers vs helpfulness</a:t>
            </a:r>
          </a:p>
          <a:p>
            <a:pPr marL="457200" lvl="0" indent="-228600" rtl="0">
              <a:spcBef>
                <a:spcPts val="0"/>
              </a:spcBef>
            </a:pPr>
            <a:r>
              <a:rPr lang="en-US"/>
              <a:t>Ease of use</a:t>
            </a:r>
          </a:p>
          <a:p>
            <a:pPr marL="0" lvl="0" indent="0">
              <a:spcBef>
                <a:spcPts val="0"/>
              </a:spcBef>
              <a:buNone/>
            </a:pPr>
            <a:r>
              <a:rPr lang="en-US"/>
              <a:t>Challenges</a:t>
            </a:r>
          </a:p>
          <a:p>
            <a:pPr lvl="0">
              <a:spcBef>
                <a:spcPts val="0"/>
              </a:spcBef>
              <a:buNone/>
            </a:pPr>
            <a:endParaRPr/>
          </a:p>
        </p:txBody>
      </p:sp>
      <p:sp>
        <p:nvSpPr>
          <p:cNvPr id="271" name="Shape 271"/>
          <p:cNvSpPr txBox="1">
            <a:spLocks noGrp="1"/>
          </p:cNvSpPr>
          <p:nvPr>
            <p:ph type="sldNum" idx="12"/>
          </p:nvPr>
        </p:nvSpPr>
        <p:spPr>
          <a:xfrm>
            <a:off x="203146" y="6381750"/>
            <a:ext cx="711000" cy="476100"/>
          </a:xfrm>
          <a:prstGeom prst="rect">
            <a:avLst/>
          </a:prstGeom>
        </p:spPr>
        <p:txBody>
          <a:bodyPr lIns="91425" tIns="45700" rIns="91425" bIns="45700" anchor="t" anchorCtr="0">
            <a:noAutofit/>
          </a:bodyPr>
          <a:lstStyle/>
          <a:p>
            <a:pPr lvl="0">
              <a:spcBef>
                <a:spcPts val="0"/>
              </a:spcBef>
              <a:buClr>
                <a:srgbClr val="000000"/>
              </a:buClr>
              <a:buSzPct val="25000"/>
              <a:buFont typeface="Arial"/>
              <a:buNone/>
            </a:pPr>
            <a:fld id="{00000000-1234-1234-1234-123412341234}" type="slidenum">
              <a:rPr lang="en-US"/>
              <a:t>20</a:t>
            </a:fld>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Shape 277"/>
          <p:cNvSpPr txBox="1">
            <a:spLocks noGrp="1"/>
          </p:cNvSpPr>
          <p:nvPr>
            <p:ph type="title"/>
          </p:nvPr>
        </p:nvSpPr>
        <p:spPr>
          <a:xfrm>
            <a:off x="304720" y="-12"/>
            <a:ext cx="11274600" cy="1143000"/>
          </a:xfrm>
          <a:prstGeom prst="rect">
            <a:avLst/>
          </a:prstGeom>
        </p:spPr>
        <p:txBody>
          <a:bodyPr lIns="91425" tIns="91425" rIns="91425" bIns="91425" anchor="ctr" anchorCtr="0">
            <a:noAutofit/>
          </a:bodyPr>
          <a:lstStyle/>
          <a:p>
            <a:pPr lvl="0" rtl="0">
              <a:spcBef>
                <a:spcPts val="0"/>
              </a:spcBef>
              <a:buNone/>
            </a:pPr>
            <a:r>
              <a:rPr lang="en-US"/>
              <a:t>Confidence in Using Technology Tools</a:t>
            </a:r>
          </a:p>
        </p:txBody>
      </p:sp>
      <p:sp>
        <p:nvSpPr>
          <p:cNvPr id="278" name="Shape 278"/>
          <p:cNvSpPr txBox="1">
            <a:spLocks noGrp="1"/>
          </p:cNvSpPr>
          <p:nvPr>
            <p:ph type="sldNum" idx="12"/>
          </p:nvPr>
        </p:nvSpPr>
        <p:spPr>
          <a:xfrm>
            <a:off x="203146" y="6381750"/>
            <a:ext cx="711000" cy="476100"/>
          </a:xfrm>
          <a:prstGeom prst="rect">
            <a:avLst/>
          </a:prstGeom>
        </p:spPr>
        <p:txBody>
          <a:bodyPr lIns="91425" tIns="45700" rIns="91425" bIns="45700" anchor="t" anchorCtr="0">
            <a:noAutofit/>
          </a:bodyPr>
          <a:lstStyle/>
          <a:p>
            <a:pPr lvl="0" rtl="0">
              <a:spcBef>
                <a:spcPts val="0"/>
              </a:spcBef>
              <a:buClr>
                <a:srgbClr val="000000"/>
              </a:buClr>
              <a:buSzPct val="25000"/>
              <a:buFont typeface="Arial"/>
              <a:buNone/>
            </a:pPr>
            <a:fld id="{00000000-1234-1234-1234-123412341234}" type="slidenum">
              <a:rPr lang="en-US"/>
              <a:t>21</a:t>
            </a:fld>
            <a:endParaRPr lang="en-US"/>
          </a:p>
        </p:txBody>
      </p:sp>
      <p:pic>
        <p:nvPicPr>
          <p:cNvPr id="279" name="Shape 279" title="Chart"/>
          <p:cNvPicPr preferRelativeResize="0"/>
          <p:nvPr/>
        </p:nvPicPr>
        <p:blipFill>
          <a:blip r:embed="rId3">
            <a:alphaModFix/>
          </a:blip>
          <a:stretch>
            <a:fillRect/>
          </a:stretch>
        </p:blipFill>
        <p:spPr>
          <a:xfrm>
            <a:off x="1983350" y="1043667"/>
            <a:ext cx="8222125" cy="5082623"/>
          </a:xfrm>
          <a:prstGeom prst="rect">
            <a:avLst/>
          </a:prstGeom>
          <a:noFill/>
          <a:ln>
            <a:noFill/>
          </a:ln>
        </p:spPr>
      </p:pic>
      <p:pic>
        <p:nvPicPr>
          <p:cNvPr id="280" name="Shape 280" title="Chart"/>
          <p:cNvPicPr preferRelativeResize="0"/>
          <p:nvPr/>
        </p:nvPicPr>
        <p:blipFill>
          <a:blip r:embed="rId4">
            <a:alphaModFix/>
          </a:blip>
          <a:stretch>
            <a:fillRect/>
          </a:stretch>
        </p:blipFill>
        <p:spPr>
          <a:xfrm>
            <a:off x="1983337" y="1043675"/>
            <a:ext cx="8222149" cy="508261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0"/>
                                        </p:tgtEl>
                                        <p:attrNameLst>
                                          <p:attrName>style.visibility</p:attrName>
                                        </p:attrNameLst>
                                      </p:cBhvr>
                                      <p:to>
                                        <p:strVal val="visible"/>
                                      </p:to>
                                    </p:set>
                                    <p:animEffect transition="in" filter="fade">
                                      <p:cBhvr>
                                        <p:cTn id="7" dur="500"/>
                                        <p:tgtEl>
                                          <p:spTgt spid="2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Shape 286"/>
          <p:cNvSpPr txBox="1">
            <a:spLocks noGrp="1"/>
          </p:cNvSpPr>
          <p:nvPr>
            <p:ph type="title"/>
          </p:nvPr>
        </p:nvSpPr>
        <p:spPr>
          <a:xfrm>
            <a:off x="294908" y="97512"/>
            <a:ext cx="11274600" cy="1143000"/>
          </a:xfrm>
          <a:prstGeom prst="rect">
            <a:avLst/>
          </a:prstGeom>
        </p:spPr>
        <p:txBody>
          <a:bodyPr lIns="91425" tIns="91425" rIns="91425" bIns="91425" anchor="ctr" anchorCtr="0">
            <a:noAutofit/>
          </a:bodyPr>
          <a:lstStyle/>
          <a:p>
            <a:pPr lvl="0">
              <a:spcBef>
                <a:spcPts val="0"/>
              </a:spcBef>
              <a:buNone/>
            </a:pPr>
            <a:r>
              <a:rPr lang="en-US"/>
              <a:t>Confidence in Using Technology Tools</a:t>
            </a:r>
          </a:p>
        </p:txBody>
      </p:sp>
      <p:sp>
        <p:nvSpPr>
          <p:cNvPr id="287" name="Shape 287"/>
          <p:cNvSpPr txBox="1">
            <a:spLocks noGrp="1"/>
          </p:cNvSpPr>
          <p:nvPr>
            <p:ph type="sldNum" idx="12"/>
          </p:nvPr>
        </p:nvSpPr>
        <p:spPr>
          <a:xfrm>
            <a:off x="203146" y="6381750"/>
            <a:ext cx="711000" cy="476100"/>
          </a:xfrm>
          <a:prstGeom prst="rect">
            <a:avLst/>
          </a:prstGeom>
        </p:spPr>
        <p:txBody>
          <a:bodyPr lIns="91425" tIns="45700" rIns="91425" bIns="45700" anchor="t" anchorCtr="0">
            <a:noAutofit/>
          </a:bodyPr>
          <a:lstStyle/>
          <a:p>
            <a:pPr lvl="0">
              <a:spcBef>
                <a:spcPts val="0"/>
              </a:spcBef>
              <a:buClr>
                <a:srgbClr val="000000"/>
              </a:buClr>
              <a:buSzPct val="25000"/>
              <a:buFont typeface="Arial"/>
              <a:buNone/>
            </a:pPr>
            <a:fld id="{00000000-1234-1234-1234-123412341234}" type="slidenum">
              <a:rPr lang="en-US"/>
              <a:t>22</a:t>
            </a:fld>
            <a:endParaRPr lang="en-US"/>
          </a:p>
        </p:txBody>
      </p:sp>
      <p:pic>
        <p:nvPicPr>
          <p:cNvPr id="288" name="Shape 288" title="Chart"/>
          <p:cNvPicPr preferRelativeResize="0"/>
          <p:nvPr/>
        </p:nvPicPr>
        <p:blipFill>
          <a:blip r:embed="rId3">
            <a:alphaModFix/>
          </a:blip>
          <a:stretch>
            <a:fillRect/>
          </a:stretch>
        </p:blipFill>
        <p:spPr>
          <a:xfrm>
            <a:off x="2268862" y="1240525"/>
            <a:ext cx="7651099" cy="47309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Shape 294"/>
          <p:cNvSpPr txBox="1">
            <a:spLocks noGrp="1"/>
          </p:cNvSpPr>
          <p:nvPr>
            <p:ph type="sldNum" idx="12"/>
          </p:nvPr>
        </p:nvSpPr>
        <p:spPr>
          <a:xfrm>
            <a:off x="203146" y="6381750"/>
            <a:ext cx="711000" cy="476100"/>
          </a:xfrm>
          <a:prstGeom prst="rect">
            <a:avLst/>
          </a:prstGeom>
        </p:spPr>
        <p:txBody>
          <a:bodyPr lIns="91425" tIns="45700" rIns="91425" bIns="45700" anchor="t" anchorCtr="0">
            <a:noAutofit/>
          </a:bodyPr>
          <a:lstStyle/>
          <a:p>
            <a:pPr lvl="0" rtl="0">
              <a:spcBef>
                <a:spcPts val="0"/>
              </a:spcBef>
              <a:buClr>
                <a:srgbClr val="000000"/>
              </a:buClr>
              <a:buSzPct val="25000"/>
              <a:buFont typeface="Arial"/>
              <a:buNone/>
            </a:pPr>
            <a:fld id="{00000000-1234-1234-1234-123412341234}" type="slidenum">
              <a:rPr lang="en-US"/>
              <a:t>23</a:t>
            </a:fld>
            <a:endParaRPr lang="en-US"/>
          </a:p>
        </p:txBody>
      </p:sp>
      <p:sp>
        <p:nvSpPr>
          <p:cNvPr id="295" name="Shape 295"/>
          <p:cNvSpPr txBox="1">
            <a:spLocks noGrp="1"/>
          </p:cNvSpPr>
          <p:nvPr>
            <p:ph type="title"/>
          </p:nvPr>
        </p:nvSpPr>
        <p:spPr>
          <a:xfrm>
            <a:off x="304725" y="78147"/>
            <a:ext cx="11274600" cy="908400"/>
          </a:xfrm>
          <a:prstGeom prst="rect">
            <a:avLst/>
          </a:prstGeom>
        </p:spPr>
        <p:txBody>
          <a:bodyPr lIns="91425" tIns="91425" rIns="91425" bIns="91425" anchor="ctr" anchorCtr="0">
            <a:noAutofit/>
          </a:bodyPr>
          <a:lstStyle/>
          <a:p>
            <a:pPr lvl="0" rtl="0">
              <a:spcBef>
                <a:spcPts val="0"/>
              </a:spcBef>
              <a:buNone/>
            </a:pPr>
            <a:r>
              <a:rPr lang="en-US"/>
              <a:t>Benefits of Google Classroom</a:t>
            </a:r>
          </a:p>
        </p:txBody>
      </p:sp>
      <p:graphicFrame>
        <p:nvGraphicFramePr>
          <p:cNvPr id="296" name="Shape 296"/>
          <p:cNvGraphicFramePr/>
          <p:nvPr/>
        </p:nvGraphicFramePr>
        <p:xfrm>
          <a:off x="5131200" y="1040500"/>
          <a:ext cx="4978250" cy="4724975"/>
        </p:xfrm>
        <a:graphic>
          <a:graphicData uri="http://schemas.openxmlformats.org/drawingml/2006/table">
            <a:tbl>
              <a:tblPr>
                <a:noFill/>
                <a:tableStyleId>{0A6F3EFD-A917-4532-B6BA-69032C7D09FE}</a:tableStyleId>
              </a:tblPr>
              <a:tblGrid>
                <a:gridCol w="4202375">
                  <a:extLst>
                    <a:ext uri="{9D8B030D-6E8A-4147-A177-3AD203B41FA5}">
                      <a16:colId xmlns:a16="http://schemas.microsoft.com/office/drawing/2014/main" val="20000"/>
                    </a:ext>
                  </a:extLst>
                </a:gridCol>
                <a:gridCol w="775875">
                  <a:extLst>
                    <a:ext uri="{9D8B030D-6E8A-4147-A177-3AD203B41FA5}">
                      <a16:colId xmlns:a16="http://schemas.microsoft.com/office/drawing/2014/main" val="20001"/>
                    </a:ext>
                  </a:extLst>
                </a:gridCol>
              </a:tblGrid>
              <a:tr h="526325">
                <a:tc>
                  <a:txBody>
                    <a:bodyPr/>
                    <a:lstStyle/>
                    <a:p>
                      <a:pPr marL="0" lvl="0" indent="0" rtl="0">
                        <a:spcBef>
                          <a:spcPts val="640"/>
                        </a:spcBef>
                        <a:buNone/>
                      </a:pPr>
                      <a:r>
                        <a:rPr lang="en-US" sz="1800" b="1">
                          <a:solidFill>
                            <a:schemeClr val="dk1"/>
                          </a:solidFill>
                        </a:rPr>
                        <a:t>Theme</a:t>
                      </a:r>
                    </a:p>
                  </a:txBody>
                  <a:tcPr marL="91425" marR="91425" marT="91425" marB="91425"/>
                </a:tc>
                <a:tc>
                  <a:txBody>
                    <a:bodyPr/>
                    <a:lstStyle/>
                    <a:p>
                      <a:pPr lvl="0" algn="ctr" rtl="0">
                        <a:spcBef>
                          <a:spcPts val="0"/>
                        </a:spcBef>
                        <a:buNone/>
                      </a:pPr>
                      <a:r>
                        <a:rPr lang="en-US" sz="1800" b="1"/>
                        <a:t>n</a:t>
                      </a:r>
                    </a:p>
                  </a:txBody>
                  <a:tcPr marL="91425" marR="91425" marT="91425" marB="91425"/>
                </a:tc>
                <a:extLst>
                  <a:ext uri="{0D108BD9-81ED-4DB2-BD59-A6C34878D82A}">
                    <a16:rowId xmlns:a16="http://schemas.microsoft.com/office/drawing/2014/main" val="10000"/>
                  </a:ext>
                </a:extLst>
              </a:tr>
              <a:tr h="526325">
                <a:tc>
                  <a:txBody>
                    <a:bodyPr/>
                    <a:lstStyle/>
                    <a:p>
                      <a:pPr marL="0" lvl="0" indent="0" rtl="0">
                        <a:spcBef>
                          <a:spcPts val="640"/>
                        </a:spcBef>
                        <a:buNone/>
                      </a:pPr>
                      <a:r>
                        <a:rPr lang="en-US" sz="1800"/>
                        <a:t>Enhanced communication</a:t>
                      </a:r>
                    </a:p>
                  </a:txBody>
                  <a:tcPr marL="91425" marR="91425" marT="91425" marB="91425"/>
                </a:tc>
                <a:tc>
                  <a:txBody>
                    <a:bodyPr/>
                    <a:lstStyle/>
                    <a:p>
                      <a:pPr lvl="0" algn="ctr" rtl="0">
                        <a:spcBef>
                          <a:spcPts val="0"/>
                        </a:spcBef>
                        <a:buNone/>
                      </a:pPr>
                      <a:r>
                        <a:rPr lang="en-US" sz="1800"/>
                        <a:t>38</a:t>
                      </a:r>
                    </a:p>
                  </a:txBody>
                  <a:tcPr marL="91425" marR="91425" marT="91425" marB="91425"/>
                </a:tc>
                <a:extLst>
                  <a:ext uri="{0D108BD9-81ED-4DB2-BD59-A6C34878D82A}">
                    <a16:rowId xmlns:a16="http://schemas.microsoft.com/office/drawing/2014/main" val="10001"/>
                  </a:ext>
                </a:extLst>
              </a:tr>
              <a:tr h="516675">
                <a:tc>
                  <a:txBody>
                    <a:bodyPr/>
                    <a:lstStyle/>
                    <a:p>
                      <a:pPr lvl="0" rtl="0">
                        <a:spcBef>
                          <a:spcPts val="0"/>
                        </a:spcBef>
                        <a:buNone/>
                      </a:pPr>
                      <a:r>
                        <a:rPr lang="en-US" sz="1800"/>
                        <a:t>Enhanced communication w/teacher</a:t>
                      </a:r>
                    </a:p>
                  </a:txBody>
                  <a:tcPr marL="91425" marR="91425" marT="91425" marB="91425"/>
                </a:tc>
                <a:tc>
                  <a:txBody>
                    <a:bodyPr/>
                    <a:lstStyle/>
                    <a:p>
                      <a:pPr lvl="0" algn="ctr" rtl="0">
                        <a:spcBef>
                          <a:spcPts val="0"/>
                        </a:spcBef>
                        <a:buNone/>
                      </a:pPr>
                      <a:r>
                        <a:rPr lang="en-US" sz="1800"/>
                        <a:t>25</a:t>
                      </a:r>
                    </a:p>
                  </a:txBody>
                  <a:tcPr marL="91425" marR="91425" marT="91425" marB="91425"/>
                </a:tc>
                <a:extLst>
                  <a:ext uri="{0D108BD9-81ED-4DB2-BD59-A6C34878D82A}">
                    <a16:rowId xmlns:a16="http://schemas.microsoft.com/office/drawing/2014/main" val="10002"/>
                  </a:ext>
                </a:extLst>
              </a:tr>
              <a:tr h="451400">
                <a:tc>
                  <a:txBody>
                    <a:bodyPr/>
                    <a:lstStyle/>
                    <a:p>
                      <a:pPr lvl="0" rtl="0">
                        <a:spcBef>
                          <a:spcPts val="0"/>
                        </a:spcBef>
                        <a:buNone/>
                      </a:pPr>
                      <a:r>
                        <a:rPr lang="en-US" sz="1800"/>
                        <a:t>Easier to submit assignments</a:t>
                      </a:r>
                    </a:p>
                  </a:txBody>
                  <a:tcPr marL="91425" marR="91425" marT="91425" marB="91425"/>
                </a:tc>
                <a:tc>
                  <a:txBody>
                    <a:bodyPr/>
                    <a:lstStyle/>
                    <a:p>
                      <a:pPr lvl="0" algn="ctr" rtl="0">
                        <a:spcBef>
                          <a:spcPts val="0"/>
                        </a:spcBef>
                        <a:buNone/>
                      </a:pPr>
                      <a:r>
                        <a:rPr lang="en-US" sz="1800"/>
                        <a:t>23</a:t>
                      </a:r>
                    </a:p>
                  </a:txBody>
                  <a:tcPr marL="91425" marR="91425" marT="91425" marB="91425"/>
                </a:tc>
                <a:extLst>
                  <a:ext uri="{0D108BD9-81ED-4DB2-BD59-A6C34878D82A}">
                    <a16:rowId xmlns:a16="http://schemas.microsoft.com/office/drawing/2014/main" val="10003"/>
                  </a:ext>
                </a:extLst>
              </a:tr>
              <a:tr h="723000">
                <a:tc>
                  <a:txBody>
                    <a:bodyPr/>
                    <a:lstStyle/>
                    <a:p>
                      <a:pPr lvl="0" rtl="0">
                        <a:spcBef>
                          <a:spcPts val="0"/>
                        </a:spcBef>
                        <a:buNone/>
                      </a:pPr>
                      <a:r>
                        <a:rPr lang="en-US" sz="1800"/>
                        <a:t>Able to check understanding or get feedback</a:t>
                      </a:r>
                    </a:p>
                  </a:txBody>
                  <a:tcPr marL="91425" marR="91425" marT="91425" marB="91425"/>
                </a:tc>
                <a:tc>
                  <a:txBody>
                    <a:bodyPr/>
                    <a:lstStyle/>
                    <a:p>
                      <a:pPr lvl="0" algn="ctr" rtl="0">
                        <a:spcBef>
                          <a:spcPts val="0"/>
                        </a:spcBef>
                        <a:buNone/>
                      </a:pPr>
                      <a:r>
                        <a:rPr lang="en-US" sz="1800"/>
                        <a:t>19</a:t>
                      </a:r>
                    </a:p>
                  </a:txBody>
                  <a:tcPr marL="91425" marR="91425" marT="91425" marB="91425"/>
                </a:tc>
                <a:extLst>
                  <a:ext uri="{0D108BD9-81ED-4DB2-BD59-A6C34878D82A}">
                    <a16:rowId xmlns:a16="http://schemas.microsoft.com/office/drawing/2014/main" val="10004"/>
                  </a:ext>
                </a:extLst>
              </a:tr>
              <a:tr h="451400">
                <a:tc>
                  <a:txBody>
                    <a:bodyPr/>
                    <a:lstStyle/>
                    <a:p>
                      <a:pPr lvl="0" rtl="0">
                        <a:spcBef>
                          <a:spcPts val="0"/>
                        </a:spcBef>
                        <a:buNone/>
                      </a:pPr>
                      <a:r>
                        <a:rPr lang="en-US" sz="1800"/>
                        <a:t>Timely</a:t>
                      </a:r>
                    </a:p>
                  </a:txBody>
                  <a:tcPr marL="91425" marR="91425" marT="91425" marB="91425"/>
                </a:tc>
                <a:tc>
                  <a:txBody>
                    <a:bodyPr/>
                    <a:lstStyle/>
                    <a:p>
                      <a:pPr lvl="0" algn="ctr" rtl="0">
                        <a:spcBef>
                          <a:spcPts val="0"/>
                        </a:spcBef>
                        <a:buNone/>
                      </a:pPr>
                      <a:r>
                        <a:rPr lang="en-US" sz="1800"/>
                        <a:t>18</a:t>
                      </a:r>
                    </a:p>
                  </a:txBody>
                  <a:tcPr marL="91425" marR="91425" marT="91425" marB="91425"/>
                </a:tc>
                <a:extLst>
                  <a:ext uri="{0D108BD9-81ED-4DB2-BD59-A6C34878D82A}">
                    <a16:rowId xmlns:a16="http://schemas.microsoft.com/office/drawing/2014/main" val="10005"/>
                  </a:ext>
                </a:extLst>
              </a:tr>
              <a:tr h="451400">
                <a:tc>
                  <a:txBody>
                    <a:bodyPr/>
                    <a:lstStyle/>
                    <a:p>
                      <a:pPr lvl="0" rtl="0">
                        <a:spcBef>
                          <a:spcPts val="0"/>
                        </a:spcBef>
                        <a:buNone/>
                      </a:pPr>
                      <a:r>
                        <a:rPr lang="en-US" sz="1800"/>
                        <a:t>Direct/Efficient</a:t>
                      </a:r>
                    </a:p>
                  </a:txBody>
                  <a:tcPr marL="91425" marR="91425" marT="91425" marB="91425"/>
                </a:tc>
                <a:tc>
                  <a:txBody>
                    <a:bodyPr/>
                    <a:lstStyle/>
                    <a:p>
                      <a:pPr lvl="0" algn="ctr" rtl="0">
                        <a:spcBef>
                          <a:spcPts val="0"/>
                        </a:spcBef>
                        <a:buNone/>
                      </a:pPr>
                      <a:r>
                        <a:rPr lang="en-US" sz="1800"/>
                        <a:t>11</a:t>
                      </a:r>
                    </a:p>
                  </a:txBody>
                  <a:tcPr marL="91425" marR="91425" marT="91425" marB="91425"/>
                </a:tc>
                <a:extLst>
                  <a:ext uri="{0D108BD9-81ED-4DB2-BD59-A6C34878D82A}">
                    <a16:rowId xmlns:a16="http://schemas.microsoft.com/office/drawing/2014/main" val="10006"/>
                  </a:ext>
                </a:extLst>
              </a:tr>
              <a:tr h="526325">
                <a:tc>
                  <a:txBody>
                    <a:bodyPr/>
                    <a:lstStyle/>
                    <a:p>
                      <a:pPr marL="0" lvl="0" indent="0" rtl="0">
                        <a:spcBef>
                          <a:spcPts val="640"/>
                        </a:spcBef>
                        <a:buNone/>
                      </a:pPr>
                      <a:r>
                        <a:rPr lang="en-US" sz="1800"/>
                        <a:t>Helped Studies</a:t>
                      </a:r>
                    </a:p>
                  </a:txBody>
                  <a:tcPr marL="91425" marR="91425" marT="91425" marB="91425"/>
                </a:tc>
                <a:tc>
                  <a:txBody>
                    <a:bodyPr/>
                    <a:lstStyle/>
                    <a:p>
                      <a:pPr lvl="0" algn="ctr" rtl="0">
                        <a:spcBef>
                          <a:spcPts val="0"/>
                        </a:spcBef>
                        <a:buNone/>
                      </a:pPr>
                      <a:r>
                        <a:rPr lang="en-US" sz="1800"/>
                        <a:t>8</a:t>
                      </a:r>
                    </a:p>
                  </a:txBody>
                  <a:tcPr marL="91425" marR="91425" marT="91425" marB="91425"/>
                </a:tc>
                <a:extLst>
                  <a:ext uri="{0D108BD9-81ED-4DB2-BD59-A6C34878D82A}">
                    <a16:rowId xmlns:a16="http://schemas.microsoft.com/office/drawing/2014/main" val="10007"/>
                  </a:ext>
                </a:extLst>
              </a:tr>
              <a:tr h="526325">
                <a:tc>
                  <a:txBody>
                    <a:bodyPr/>
                    <a:lstStyle/>
                    <a:p>
                      <a:pPr marL="0" lvl="0" indent="0" rtl="0">
                        <a:spcBef>
                          <a:spcPts val="640"/>
                        </a:spcBef>
                        <a:buNone/>
                      </a:pPr>
                      <a:r>
                        <a:rPr lang="en-US" sz="1800">
                          <a:solidFill>
                            <a:schemeClr val="dk1"/>
                          </a:solidFill>
                        </a:rPr>
                        <a:t>Helped Organization</a:t>
                      </a:r>
                    </a:p>
                  </a:txBody>
                  <a:tcPr marL="91425" marR="91425" marT="91425" marB="91425"/>
                </a:tc>
                <a:tc>
                  <a:txBody>
                    <a:bodyPr/>
                    <a:lstStyle/>
                    <a:p>
                      <a:pPr lvl="0" algn="ctr" rtl="0">
                        <a:spcBef>
                          <a:spcPts val="0"/>
                        </a:spcBef>
                        <a:buNone/>
                      </a:pPr>
                      <a:r>
                        <a:rPr lang="en-US" sz="1800"/>
                        <a:t>6</a:t>
                      </a:r>
                    </a:p>
                  </a:txBody>
                  <a:tcPr marL="91425" marR="91425" marT="91425" marB="91425"/>
                </a:tc>
                <a:extLst>
                  <a:ext uri="{0D108BD9-81ED-4DB2-BD59-A6C34878D82A}">
                    <a16:rowId xmlns:a16="http://schemas.microsoft.com/office/drawing/2014/main" val="10008"/>
                  </a:ext>
                </a:extLst>
              </a:tr>
            </a:tbl>
          </a:graphicData>
        </a:graphic>
      </p:graphicFrame>
      <p:sp>
        <p:nvSpPr>
          <p:cNvPr id="297" name="Shape 297"/>
          <p:cNvSpPr txBox="1"/>
          <p:nvPr/>
        </p:nvSpPr>
        <p:spPr>
          <a:xfrm>
            <a:off x="1502700" y="4719575"/>
            <a:ext cx="3432000" cy="828300"/>
          </a:xfrm>
          <a:prstGeom prst="rect">
            <a:avLst/>
          </a:prstGeom>
          <a:noFill/>
          <a:ln>
            <a:noFill/>
          </a:ln>
        </p:spPr>
        <p:txBody>
          <a:bodyPr lIns="91425" tIns="91425" rIns="91425" bIns="91425" anchor="t" anchorCtr="0">
            <a:noAutofit/>
          </a:bodyPr>
          <a:lstStyle/>
          <a:p>
            <a:pPr lvl="0" algn="r" rtl="0">
              <a:spcBef>
                <a:spcPts val="0"/>
              </a:spcBef>
              <a:buNone/>
            </a:pPr>
            <a:r>
              <a:rPr lang="en-US" sz="2300"/>
              <a:t>HKMU Post-Intervention Qualitative Student Responses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Shape 303"/>
          <p:cNvSpPr txBox="1">
            <a:spLocks noGrp="1"/>
          </p:cNvSpPr>
          <p:nvPr>
            <p:ph type="title"/>
          </p:nvPr>
        </p:nvSpPr>
        <p:spPr>
          <a:xfrm>
            <a:off x="457112" y="284097"/>
            <a:ext cx="11274600" cy="908400"/>
          </a:xfrm>
          <a:prstGeom prst="rect">
            <a:avLst/>
          </a:prstGeom>
        </p:spPr>
        <p:txBody>
          <a:bodyPr lIns="91425" tIns="91425" rIns="91425" bIns="91425" anchor="ctr" anchorCtr="0">
            <a:noAutofit/>
          </a:bodyPr>
          <a:lstStyle/>
          <a:p>
            <a:pPr lvl="0">
              <a:spcBef>
                <a:spcPts val="0"/>
              </a:spcBef>
              <a:buNone/>
            </a:pPr>
            <a:r>
              <a:rPr lang="en-US"/>
              <a:t>Benefits: Helpfulness of Google Classroom to Learning (n=226)</a:t>
            </a:r>
          </a:p>
        </p:txBody>
      </p:sp>
      <p:sp>
        <p:nvSpPr>
          <p:cNvPr id="304" name="Shape 304"/>
          <p:cNvSpPr txBox="1">
            <a:spLocks noGrp="1"/>
          </p:cNvSpPr>
          <p:nvPr>
            <p:ph type="sldNum" idx="12"/>
          </p:nvPr>
        </p:nvSpPr>
        <p:spPr>
          <a:xfrm>
            <a:off x="203146" y="6381750"/>
            <a:ext cx="711000" cy="476100"/>
          </a:xfrm>
          <a:prstGeom prst="rect">
            <a:avLst/>
          </a:prstGeom>
        </p:spPr>
        <p:txBody>
          <a:bodyPr lIns="91425" tIns="45700" rIns="91425" bIns="45700" anchor="t" anchorCtr="0">
            <a:noAutofit/>
          </a:bodyPr>
          <a:lstStyle/>
          <a:p>
            <a:pPr lvl="0">
              <a:spcBef>
                <a:spcPts val="0"/>
              </a:spcBef>
              <a:buClr>
                <a:srgbClr val="000000"/>
              </a:buClr>
              <a:buSzPct val="25000"/>
              <a:buFont typeface="Arial"/>
              <a:buNone/>
            </a:pPr>
            <a:fld id="{00000000-1234-1234-1234-123412341234}" type="slidenum">
              <a:rPr lang="en-US"/>
              <a:t>24</a:t>
            </a:fld>
            <a:endParaRPr lang="en-US"/>
          </a:p>
        </p:txBody>
      </p:sp>
      <p:pic>
        <p:nvPicPr>
          <p:cNvPr id="305" name="Shape 305" title="Chart"/>
          <p:cNvPicPr preferRelativeResize="0"/>
          <p:nvPr/>
        </p:nvPicPr>
        <p:blipFill rotWithShape="1">
          <a:blip r:embed="rId3">
            <a:alphaModFix/>
          </a:blip>
          <a:srcRect b="4085"/>
          <a:stretch/>
        </p:blipFill>
        <p:spPr>
          <a:xfrm>
            <a:off x="1817625" y="1421100"/>
            <a:ext cx="7921424" cy="46966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Shape 311"/>
          <p:cNvSpPr txBox="1">
            <a:spLocks noGrp="1"/>
          </p:cNvSpPr>
          <p:nvPr>
            <p:ph type="title"/>
          </p:nvPr>
        </p:nvSpPr>
        <p:spPr>
          <a:xfrm>
            <a:off x="457112" y="181197"/>
            <a:ext cx="11274600" cy="864600"/>
          </a:xfrm>
          <a:prstGeom prst="rect">
            <a:avLst/>
          </a:prstGeom>
        </p:spPr>
        <p:txBody>
          <a:bodyPr lIns="91425" tIns="91425" rIns="91425" bIns="91425" anchor="ctr" anchorCtr="0">
            <a:noAutofit/>
          </a:bodyPr>
          <a:lstStyle/>
          <a:p>
            <a:pPr lvl="0" rtl="0">
              <a:spcBef>
                <a:spcPts val="0"/>
              </a:spcBef>
              <a:buNone/>
            </a:pPr>
            <a:r>
              <a:rPr lang="en-US">
                <a:solidFill>
                  <a:schemeClr val="dk1"/>
                </a:solidFill>
              </a:rPr>
              <a:t>Benefits: Enjoyment of </a:t>
            </a:r>
            <a:r>
              <a:rPr lang="en-US"/>
              <a:t>Google Classroom (n=226)</a:t>
            </a:r>
          </a:p>
        </p:txBody>
      </p:sp>
      <p:sp>
        <p:nvSpPr>
          <p:cNvPr id="312" name="Shape 312"/>
          <p:cNvSpPr txBox="1">
            <a:spLocks noGrp="1"/>
          </p:cNvSpPr>
          <p:nvPr>
            <p:ph type="sldNum" idx="12"/>
          </p:nvPr>
        </p:nvSpPr>
        <p:spPr>
          <a:xfrm>
            <a:off x="203146" y="6381750"/>
            <a:ext cx="711000" cy="476100"/>
          </a:xfrm>
          <a:prstGeom prst="rect">
            <a:avLst/>
          </a:prstGeom>
        </p:spPr>
        <p:txBody>
          <a:bodyPr lIns="91425" tIns="45700" rIns="91425" bIns="45700" anchor="t" anchorCtr="0">
            <a:noAutofit/>
          </a:bodyPr>
          <a:lstStyle/>
          <a:p>
            <a:pPr lvl="0" rtl="0">
              <a:spcBef>
                <a:spcPts val="0"/>
              </a:spcBef>
              <a:buClr>
                <a:srgbClr val="000000"/>
              </a:buClr>
              <a:buSzPct val="25000"/>
              <a:buFont typeface="Arial"/>
              <a:buNone/>
            </a:pPr>
            <a:fld id="{00000000-1234-1234-1234-123412341234}" type="slidenum">
              <a:rPr lang="en-US"/>
              <a:t>25</a:t>
            </a:fld>
            <a:endParaRPr lang="en-US"/>
          </a:p>
        </p:txBody>
      </p:sp>
      <p:pic>
        <p:nvPicPr>
          <p:cNvPr id="313" name="Shape 313" title="Chart"/>
          <p:cNvPicPr preferRelativeResize="0"/>
          <p:nvPr/>
        </p:nvPicPr>
        <p:blipFill>
          <a:blip r:embed="rId3">
            <a:alphaModFix/>
          </a:blip>
          <a:stretch>
            <a:fillRect/>
          </a:stretch>
        </p:blipFill>
        <p:spPr>
          <a:xfrm>
            <a:off x="1938450" y="943100"/>
            <a:ext cx="8311949" cy="513817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Shape 319"/>
          <p:cNvSpPr txBox="1">
            <a:spLocks noGrp="1"/>
          </p:cNvSpPr>
          <p:nvPr>
            <p:ph type="title"/>
          </p:nvPr>
        </p:nvSpPr>
        <p:spPr>
          <a:xfrm>
            <a:off x="457112" y="181197"/>
            <a:ext cx="11274600" cy="864600"/>
          </a:xfrm>
          <a:prstGeom prst="rect">
            <a:avLst/>
          </a:prstGeom>
        </p:spPr>
        <p:txBody>
          <a:bodyPr lIns="91425" tIns="91425" rIns="91425" bIns="91425" anchor="ctr" anchorCtr="0">
            <a:noAutofit/>
          </a:bodyPr>
          <a:lstStyle/>
          <a:p>
            <a:pPr lvl="0" rtl="0">
              <a:spcBef>
                <a:spcPts val="0"/>
              </a:spcBef>
              <a:buNone/>
            </a:pPr>
            <a:r>
              <a:rPr lang="en-US">
                <a:solidFill>
                  <a:schemeClr val="dk1"/>
                </a:solidFill>
              </a:rPr>
              <a:t>Benefits: Ease of Use of </a:t>
            </a:r>
            <a:r>
              <a:rPr lang="en-US"/>
              <a:t>Google Classroom (n=226)</a:t>
            </a:r>
          </a:p>
        </p:txBody>
      </p:sp>
      <p:sp>
        <p:nvSpPr>
          <p:cNvPr id="320" name="Shape 320"/>
          <p:cNvSpPr txBox="1">
            <a:spLocks noGrp="1"/>
          </p:cNvSpPr>
          <p:nvPr>
            <p:ph type="sldNum" idx="12"/>
          </p:nvPr>
        </p:nvSpPr>
        <p:spPr>
          <a:xfrm>
            <a:off x="203146" y="6381750"/>
            <a:ext cx="711000" cy="476100"/>
          </a:xfrm>
          <a:prstGeom prst="rect">
            <a:avLst/>
          </a:prstGeom>
        </p:spPr>
        <p:txBody>
          <a:bodyPr lIns="91425" tIns="45700" rIns="91425" bIns="45700" anchor="t" anchorCtr="0">
            <a:noAutofit/>
          </a:bodyPr>
          <a:lstStyle/>
          <a:p>
            <a:pPr lvl="0" rtl="0">
              <a:spcBef>
                <a:spcPts val="0"/>
              </a:spcBef>
              <a:buClr>
                <a:srgbClr val="000000"/>
              </a:buClr>
              <a:buSzPct val="25000"/>
              <a:buFont typeface="Arial"/>
              <a:buNone/>
            </a:pPr>
            <a:fld id="{00000000-1234-1234-1234-123412341234}" type="slidenum">
              <a:rPr lang="en-US"/>
              <a:t>26</a:t>
            </a:fld>
            <a:endParaRPr lang="en-US"/>
          </a:p>
        </p:txBody>
      </p:sp>
      <p:pic>
        <p:nvPicPr>
          <p:cNvPr id="321" name="Shape 321" title="Chart"/>
          <p:cNvPicPr preferRelativeResize="0"/>
          <p:nvPr/>
        </p:nvPicPr>
        <p:blipFill>
          <a:blip r:embed="rId3">
            <a:alphaModFix/>
          </a:blip>
          <a:stretch>
            <a:fillRect/>
          </a:stretch>
        </p:blipFill>
        <p:spPr>
          <a:xfrm>
            <a:off x="1981762" y="1045800"/>
            <a:ext cx="8225300" cy="508459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Shape 327"/>
          <p:cNvSpPr txBox="1">
            <a:spLocks noGrp="1"/>
          </p:cNvSpPr>
          <p:nvPr>
            <p:ph type="sldNum" idx="12"/>
          </p:nvPr>
        </p:nvSpPr>
        <p:spPr>
          <a:xfrm>
            <a:off x="203146" y="6381750"/>
            <a:ext cx="711000" cy="476100"/>
          </a:xfrm>
          <a:prstGeom prst="rect">
            <a:avLst/>
          </a:prstGeom>
        </p:spPr>
        <p:txBody>
          <a:bodyPr lIns="91425" tIns="45700" rIns="91425" bIns="45700" anchor="t" anchorCtr="0">
            <a:noAutofit/>
          </a:bodyPr>
          <a:lstStyle/>
          <a:p>
            <a:pPr lvl="0">
              <a:spcBef>
                <a:spcPts val="0"/>
              </a:spcBef>
              <a:buClr>
                <a:srgbClr val="000000"/>
              </a:buClr>
              <a:buSzPct val="25000"/>
              <a:buFont typeface="Arial"/>
              <a:buNone/>
            </a:pPr>
            <a:fld id="{00000000-1234-1234-1234-123412341234}" type="slidenum">
              <a:rPr lang="en-US"/>
              <a:t>27</a:t>
            </a:fld>
            <a:endParaRPr lang="en-US"/>
          </a:p>
        </p:txBody>
      </p:sp>
      <p:graphicFrame>
        <p:nvGraphicFramePr>
          <p:cNvPr id="328" name="Shape 328"/>
          <p:cNvGraphicFramePr/>
          <p:nvPr/>
        </p:nvGraphicFramePr>
        <p:xfrm>
          <a:off x="6141325" y="1396550"/>
          <a:ext cx="4064475" cy="4114530"/>
        </p:xfrm>
        <a:graphic>
          <a:graphicData uri="http://schemas.openxmlformats.org/drawingml/2006/table">
            <a:tbl>
              <a:tblPr>
                <a:noFill/>
                <a:tableStyleId>{0A6F3EFD-A917-4532-B6BA-69032C7D09FE}</a:tableStyleId>
              </a:tblPr>
              <a:tblGrid>
                <a:gridCol w="3442175">
                  <a:extLst>
                    <a:ext uri="{9D8B030D-6E8A-4147-A177-3AD203B41FA5}">
                      <a16:colId xmlns:a16="http://schemas.microsoft.com/office/drawing/2014/main" val="20000"/>
                    </a:ext>
                  </a:extLst>
                </a:gridCol>
                <a:gridCol w="622300">
                  <a:extLst>
                    <a:ext uri="{9D8B030D-6E8A-4147-A177-3AD203B41FA5}">
                      <a16:colId xmlns:a16="http://schemas.microsoft.com/office/drawing/2014/main" val="20001"/>
                    </a:ext>
                  </a:extLst>
                </a:gridCol>
              </a:tblGrid>
              <a:tr h="408175">
                <a:tc>
                  <a:txBody>
                    <a:bodyPr/>
                    <a:lstStyle/>
                    <a:p>
                      <a:pPr marL="0" lvl="0" indent="0" rtl="0">
                        <a:spcBef>
                          <a:spcPts val="640"/>
                        </a:spcBef>
                        <a:buNone/>
                      </a:pPr>
                      <a:r>
                        <a:rPr lang="en-US" sz="1800" b="1">
                          <a:solidFill>
                            <a:schemeClr val="dk1"/>
                          </a:solidFill>
                        </a:rPr>
                        <a:t>Theme</a:t>
                      </a:r>
                    </a:p>
                  </a:txBody>
                  <a:tcPr marL="91425" marR="91425" marT="91425" marB="91425"/>
                </a:tc>
                <a:tc>
                  <a:txBody>
                    <a:bodyPr/>
                    <a:lstStyle/>
                    <a:p>
                      <a:pPr lvl="0" algn="ctr" rtl="0">
                        <a:spcBef>
                          <a:spcPts val="0"/>
                        </a:spcBef>
                        <a:buNone/>
                      </a:pPr>
                      <a:r>
                        <a:rPr lang="en-US" sz="1800" b="1"/>
                        <a:t>n</a:t>
                      </a:r>
                    </a:p>
                  </a:txBody>
                  <a:tcPr marL="91425" marR="91425" marT="91425" marB="91425"/>
                </a:tc>
                <a:extLst>
                  <a:ext uri="{0D108BD9-81ED-4DB2-BD59-A6C34878D82A}">
                    <a16:rowId xmlns:a16="http://schemas.microsoft.com/office/drawing/2014/main" val="10000"/>
                  </a:ext>
                </a:extLst>
              </a:tr>
              <a:tr h="381000">
                <a:tc>
                  <a:txBody>
                    <a:bodyPr/>
                    <a:lstStyle/>
                    <a:p>
                      <a:pPr marL="0" lvl="0" indent="-69850" rtl="0">
                        <a:spcBef>
                          <a:spcPts val="640"/>
                        </a:spcBef>
                        <a:buClr>
                          <a:schemeClr val="dk1"/>
                        </a:buClr>
                        <a:buSzPct val="61111"/>
                        <a:buFont typeface="Arial"/>
                        <a:buNone/>
                      </a:pPr>
                      <a:r>
                        <a:rPr lang="en-US" sz="1800">
                          <a:solidFill>
                            <a:schemeClr val="dk1"/>
                          </a:solidFill>
                        </a:rPr>
                        <a:t>Internet</a:t>
                      </a:r>
                    </a:p>
                  </a:txBody>
                  <a:tcPr marL="91425" marR="91425" marT="91425" marB="91425"/>
                </a:tc>
                <a:tc>
                  <a:txBody>
                    <a:bodyPr/>
                    <a:lstStyle/>
                    <a:p>
                      <a:pPr lvl="0" algn="ctr">
                        <a:spcBef>
                          <a:spcPts val="0"/>
                        </a:spcBef>
                        <a:buNone/>
                      </a:pPr>
                      <a:r>
                        <a:rPr lang="en-US" sz="1800"/>
                        <a:t>58</a:t>
                      </a:r>
                    </a:p>
                  </a:txBody>
                  <a:tcPr marL="91425" marR="91425" marT="91425" marB="91425"/>
                </a:tc>
                <a:extLst>
                  <a:ext uri="{0D108BD9-81ED-4DB2-BD59-A6C34878D82A}">
                    <a16:rowId xmlns:a16="http://schemas.microsoft.com/office/drawing/2014/main" val="10001"/>
                  </a:ext>
                </a:extLst>
              </a:tr>
              <a:tr h="381000">
                <a:tc>
                  <a:txBody>
                    <a:bodyPr/>
                    <a:lstStyle/>
                    <a:p>
                      <a:pPr lvl="0">
                        <a:spcBef>
                          <a:spcPts val="0"/>
                        </a:spcBef>
                        <a:buNone/>
                      </a:pPr>
                      <a:r>
                        <a:rPr lang="en-US" sz="1800"/>
                        <a:t>Submitting assignments</a:t>
                      </a:r>
                    </a:p>
                  </a:txBody>
                  <a:tcPr marL="91425" marR="91425" marT="91425" marB="91425"/>
                </a:tc>
                <a:tc>
                  <a:txBody>
                    <a:bodyPr/>
                    <a:lstStyle/>
                    <a:p>
                      <a:pPr lvl="0" algn="ctr">
                        <a:spcBef>
                          <a:spcPts val="0"/>
                        </a:spcBef>
                        <a:buNone/>
                      </a:pPr>
                      <a:r>
                        <a:rPr lang="en-US" sz="1800"/>
                        <a:t>16</a:t>
                      </a:r>
                    </a:p>
                  </a:txBody>
                  <a:tcPr marL="91425" marR="91425" marT="91425" marB="91425"/>
                </a:tc>
                <a:extLst>
                  <a:ext uri="{0D108BD9-81ED-4DB2-BD59-A6C34878D82A}">
                    <a16:rowId xmlns:a16="http://schemas.microsoft.com/office/drawing/2014/main" val="10002"/>
                  </a:ext>
                </a:extLst>
              </a:tr>
              <a:tr h="381000">
                <a:tc>
                  <a:txBody>
                    <a:bodyPr/>
                    <a:lstStyle/>
                    <a:p>
                      <a:pPr lvl="0">
                        <a:spcBef>
                          <a:spcPts val="0"/>
                        </a:spcBef>
                        <a:buNone/>
                      </a:pPr>
                      <a:r>
                        <a:rPr lang="en-US" sz="1800"/>
                        <a:t>Uploading/downloading files</a:t>
                      </a:r>
                    </a:p>
                  </a:txBody>
                  <a:tcPr marL="91425" marR="91425" marT="91425" marB="91425"/>
                </a:tc>
                <a:tc>
                  <a:txBody>
                    <a:bodyPr/>
                    <a:lstStyle/>
                    <a:p>
                      <a:pPr lvl="0" algn="ctr">
                        <a:spcBef>
                          <a:spcPts val="0"/>
                        </a:spcBef>
                        <a:buNone/>
                      </a:pPr>
                      <a:r>
                        <a:rPr lang="en-US" sz="1800"/>
                        <a:t>11</a:t>
                      </a:r>
                    </a:p>
                  </a:txBody>
                  <a:tcPr marL="91425" marR="91425" marT="91425" marB="91425"/>
                </a:tc>
                <a:extLst>
                  <a:ext uri="{0D108BD9-81ED-4DB2-BD59-A6C34878D82A}">
                    <a16:rowId xmlns:a16="http://schemas.microsoft.com/office/drawing/2014/main" val="10003"/>
                  </a:ext>
                </a:extLst>
              </a:tr>
              <a:tr h="381000">
                <a:tc>
                  <a:txBody>
                    <a:bodyPr/>
                    <a:lstStyle/>
                    <a:p>
                      <a:pPr lvl="0">
                        <a:spcBef>
                          <a:spcPts val="0"/>
                        </a:spcBef>
                        <a:buNone/>
                      </a:pPr>
                      <a:r>
                        <a:rPr lang="en-US" sz="1800"/>
                        <a:t>Knowledge of platform</a:t>
                      </a:r>
                    </a:p>
                  </a:txBody>
                  <a:tcPr marL="91425" marR="91425" marT="91425" marB="91425"/>
                </a:tc>
                <a:tc>
                  <a:txBody>
                    <a:bodyPr/>
                    <a:lstStyle/>
                    <a:p>
                      <a:pPr lvl="0" algn="ctr">
                        <a:spcBef>
                          <a:spcPts val="0"/>
                        </a:spcBef>
                        <a:buNone/>
                      </a:pPr>
                      <a:r>
                        <a:rPr lang="en-US" sz="1800"/>
                        <a:t>11</a:t>
                      </a:r>
                    </a:p>
                  </a:txBody>
                  <a:tcPr marL="91425" marR="91425" marT="91425" marB="91425"/>
                </a:tc>
                <a:extLst>
                  <a:ext uri="{0D108BD9-81ED-4DB2-BD59-A6C34878D82A}">
                    <a16:rowId xmlns:a16="http://schemas.microsoft.com/office/drawing/2014/main" val="10004"/>
                  </a:ext>
                </a:extLst>
              </a:tr>
              <a:tr h="381000">
                <a:tc>
                  <a:txBody>
                    <a:bodyPr/>
                    <a:lstStyle/>
                    <a:p>
                      <a:pPr lvl="0">
                        <a:spcBef>
                          <a:spcPts val="0"/>
                        </a:spcBef>
                        <a:buNone/>
                      </a:pPr>
                      <a:r>
                        <a:rPr lang="en-US" sz="1800"/>
                        <a:t>Computer skills/typing</a:t>
                      </a:r>
                    </a:p>
                  </a:txBody>
                  <a:tcPr marL="91425" marR="91425" marT="91425" marB="91425"/>
                </a:tc>
                <a:tc>
                  <a:txBody>
                    <a:bodyPr/>
                    <a:lstStyle/>
                    <a:p>
                      <a:pPr lvl="0" algn="ctr">
                        <a:spcBef>
                          <a:spcPts val="0"/>
                        </a:spcBef>
                        <a:buNone/>
                      </a:pPr>
                      <a:r>
                        <a:rPr lang="en-US" sz="1800"/>
                        <a:t>8</a:t>
                      </a:r>
                    </a:p>
                  </a:txBody>
                  <a:tcPr marL="91425" marR="91425" marT="91425" marB="91425"/>
                </a:tc>
                <a:extLst>
                  <a:ext uri="{0D108BD9-81ED-4DB2-BD59-A6C34878D82A}">
                    <a16:rowId xmlns:a16="http://schemas.microsoft.com/office/drawing/2014/main" val="10005"/>
                  </a:ext>
                </a:extLst>
              </a:tr>
              <a:tr h="381000">
                <a:tc>
                  <a:txBody>
                    <a:bodyPr/>
                    <a:lstStyle/>
                    <a:p>
                      <a:pPr lvl="0">
                        <a:spcBef>
                          <a:spcPts val="0"/>
                        </a:spcBef>
                        <a:buNone/>
                      </a:pPr>
                      <a:r>
                        <a:rPr lang="en-US" sz="1800"/>
                        <a:t>Login</a:t>
                      </a:r>
                    </a:p>
                  </a:txBody>
                  <a:tcPr marL="91425" marR="91425" marT="91425" marB="91425"/>
                </a:tc>
                <a:tc>
                  <a:txBody>
                    <a:bodyPr/>
                    <a:lstStyle/>
                    <a:p>
                      <a:pPr lvl="0" algn="ctr">
                        <a:spcBef>
                          <a:spcPts val="0"/>
                        </a:spcBef>
                        <a:buNone/>
                      </a:pPr>
                      <a:r>
                        <a:rPr lang="en-US" sz="1800"/>
                        <a:t>6</a:t>
                      </a:r>
                    </a:p>
                  </a:txBody>
                  <a:tcPr marL="91425" marR="91425" marT="91425" marB="91425"/>
                </a:tc>
                <a:extLst>
                  <a:ext uri="{0D108BD9-81ED-4DB2-BD59-A6C34878D82A}">
                    <a16:rowId xmlns:a16="http://schemas.microsoft.com/office/drawing/2014/main" val="10006"/>
                  </a:ext>
                </a:extLst>
              </a:tr>
              <a:tr h="381000">
                <a:tc>
                  <a:txBody>
                    <a:bodyPr/>
                    <a:lstStyle/>
                    <a:p>
                      <a:pPr marL="0" lvl="0" indent="-69850" rtl="0">
                        <a:spcBef>
                          <a:spcPts val="640"/>
                        </a:spcBef>
                        <a:buClr>
                          <a:schemeClr val="dk1"/>
                        </a:buClr>
                        <a:buSzPct val="61111"/>
                        <a:buFont typeface="Arial"/>
                        <a:buNone/>
                      </a:pPr>
                      <a:r>
                        <a:rPr lang="en-US" sz="1800">
                          <a:solidFill>
                            <a:schemeClr val="dk1"/>
                          </a:solidFill>
                        </a:rPr>
                        <a:t>Cost</a:t>
                      </a:r>
                    </a:p>
                  </a:txBody>
                  <a:tcPr marL="91425" marR="91425" marT="91425" marB="91425"/>
                </a:tc>
                <a:tc>
                  <a:txBody>
                    <a:bodyPr/>
                    <a:lstStyle/>
                    <a:p>
                      <a:pPr lvl="0" algn="ctr">
                        <a:spcBef>
                          <a:spcPts val="0"/>
                        </a:spcBef>
                        <a:buNone/>
                      </a:pPr>
                      <a:r>
                        <a:rPr lang="en-US" sz="1800"/>
                        <a:t>5</a:t>
                      </a:r>
                    </a:p>
                  </a:txBody>
                  <a:tcPr marL="91425" marR="91425" marT="91425" marB="91425"/>
                </a:tc>
                <a:extLst>
                  <a:ext uri="{0D108BD9-81ED-4DB2-BD59-A6C34878D82A}">
                    <a16:rowId xmlns:a16="http://schemas.microsoft.com/office/drawing/2014/main" val="10007"/>
                  </a:ext>
                </a:extLst>
              </a:tr>
              <a:tr h="381000">
                <a:tc>
                  <a:txBody>
                    <a:bodyPr/>
                    <a:lstStyle/>
                    <a:p>
                      <a:pPr marL="0" lvl="0" indent="0" rtl="0">
                        <a:spcBef>
                          <a:spcPts val="640"/>
                        </a:spcBef>
                        <a:buNone/>
                      </a:pPr>
                      <a:r>
                        <a:rPr lang="en-US" sz="1800">
                          <a:solidFill>
                            <a:schemeClr val="dk1"/>
                          </a:solidFill>
                        </a:rPr>
                        <a:t>Need google docs or other app</a:t>
                      </a:r>
                    </a:p>
                  </a:txBody>
                  <a:tcPr marL="91425" marR="91425" marT="91425" marB="91425"/>
                </a:tc>
                <a:tc>
                  <a:txBody>
                    <a:bodyPr/>
                    <a:lstStyle/>
                    <a:p>
                      <a:pPr lvl="0" algn="ctr" rtl="0">
                        <a:spcBef>
                          <a:spcPts val="0"/>
                        </a:spcBef>
                        <a:buNone/>
                      </a:pPr>
                      <a:r>
                        <a:rPr lang="en-US" sz="1800"/>
                        <a:t>3</a:t>
                      </a:r>
                    </a:p>
                  </a:txBody>
                  <a:tcPr marL="91425" marR="91425" marT="91425" marB="91425"/>
                </a:tc>
                <a:extLst>
                  <a:ext uri="{0D108BD9-81ED-4DB2-BD59-A6C34878D82A}">
                    <a16:rowId xmlns:a16="http://schemas.microsoft.com/office/drawing/2014/main" val="10008"/>
                  </a:ext>
                </a:extLst>
              </a:tr>
            </a:tbl>
          </a:graphicData>
        </a:graphic>
      </p:graphicFrame>
      <p:sp>
        <p:nvSpPr>
          <p:cNvPr id="329" name="Shape 329"/>
          <p:cNvSpPr txBox="1">
            <a:spLocks noGrp="1"/>
          </p:cNvSpPr>
          <p:nvPr>
            <p:ph type="title"/>
          </p:nvPr>
        </p:nvSpPr>
        <p:spPr>
          <a:xfrm>
            <a:off x="304725" y="274647"/>
            <a:ext cx="11274600" cy="908400"/>
          </a:xfrm>
          <a:prstGeom prst="rect">
            <a:avLst/>
          </a:prstGeom>
        </p:spPr>
        <p:txBody>
          <a:bodyPr lIns="91425" tIns="91425" rIns="91425" bIns="91425" anchor="ctr" anchorCtr="0">
            <a:noAutofit/>
          </a:bodyPr>
          <a:lstStyle/>
          <a:p>
            <a:pPr lvl="0" rtl="0">
              <a:spcBef>
                <a:spcPts val="0"/>
              </a:spcBef>
              <a:buNone/>
            </a:pPr>
            <a:r>
              <a:rPr lang="en-US"/>
              <a:t>Challenges of Google Classroom</a:t>
            </a:r>
          </a:p>
        </p:txBody>
      </p:sp>
      <p:sp>
        <p:nvSpPr>
          <p:cNvPr id="330" name="Shape 330"/>
          <p:cNvSpPr txBox="1"/>
          <p:nvPr/>
        </p:nvSpPr>
        <p:spPr>
          <a:xfrm>
            <a:off x="2386975" y="4699925"/>
            <a:ext cx="3432000" cy="828300"/>
          </a:xfrm>
          <a:prstGeom prst="rect">
            <a:avLst/>
          </a:prstGeom>
          <a:noFill/>
          <a:ln>
            <a:noFill/>
          </a:ln>
        </p:spPr>
        <p:txBody>
          <a:bodyPr lIns="91425" tIns="91425" rIns="91425" bIns="91425" anchor="t" anchorCtr="0">
            <a:noAutofit/>
          </a:bodyPr>
          <a:lstStyle/>
          <a:p>
            <a:pPr lvl="0" algn="r">
              <a:spcBef>
                <a:spcPts val="0"/>
              </a:spcBef>
              <a:buNone/>
            </a:pPr>
            <a:r>
              <a:rPr lang="en-US" sz="2300"/>
              <a:t>HKMU Post-Intervention Qualitative Student Responses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Shape 336"/>
          <p:cNvSpPr txBox="1">
            <a:spLocks noGrp="1"/>
          </p:cNvSpPr>
          <p:nvPr>
            <p:ph type="title"/>
          </p:nvPr>
        </p:nvSpPr>
        <p:spPr>
          <a:xfrm>
            <a:off x="609441" y="274637"/>
            <a:ext cx="10969800" cy="1143000"/>
          </a:xfrm>
          <a:prstGeom prst="rect">
            <a:avLst/>
          </a:prstGeom>
        </p:spPr>
        <p:txBody>
          <a:bodyPr lIns="91425" tIns="91425" rIns="91425" bIns="91425" anchor="ctr" anchorCtr="0">
            <a:noAutofit/>
          </a:bodyPr>
          <a:lstStyle/>
          <a:p>
            <a:pPr lvl="0" algn="l">
              <a:spcBef>
                <a:spcPts val="0"/>
              </a:spcBef>
              <a:buNone/>
            </a:pPr>
            <a:r>
              <a:rPr lang="en-US"/>
              <a:t>Implementation Challenges: </a:t>
            </a:r>
          </a:p>
        </p:txBody>
      </p:sp>
      <p:sp>
        <p:nvSpPr>
          <p:cNvPr id="337" name="Shape 337"/>
          <p:cNvSpPr txBox="1">
            <a:spLocks noGrp="1"/>
          </p:cNvSpPr>
          <p:nvPr>
            <p:ph type="body" idx="1"/>
          </p:nvPr>
        </p:nvSpPr>
        <p:spPr>
          <a:xfrm>
            <a:off x="609441" y="1535112"/>
            <a:ext cx="5385600" cy="639899"/>
          </a:xfrm>
          <a:prstGeom prst="rect">
            <a:avLst/>
          </a:prstGeom>
        </p:spPr>
        <p:txBody>
          <a:bodyPr lIns="91425" tIns="91425" rIns="91425" bIns="91425" anchor="b" anchorCtr="0">
            <a:noAutofit/>
          </a:bodyPr>
          <a:lstStyle/>
          <a:p>
            <a:pPr lvl="0">
              <a:spcBef>
                <a:spcPts val="0"/>
              </a:spcBef>
              <a:buNone/>
            </a:pPr>
            <a:r>
              <a:rPr lang="en-US"/>
              <a:t>HKMU	</a:t>
            </a:r>
          </a:p>
        </p:txBody>
      </p:sp>
      <p:sp>
        <p:nvSpPr>
          <p:cNvPr id="338" name="Shape 338"/>
          <p:cNvSpPr txBox="1">
            <a:spLocks noGrp="1"/>
          </p:cNvSpPr>
          <p:nvPr>
            <p:ph type="sldNum" idx="12"/>
          </p:nvPr>
        </p:nvSpPr>
        <p:spPr>
          <a:xfrm>
            <a:off x="203146" y="6381750"/>
            <a:ext cx="711000" cy="476100"/>
          </a:xfrm>
          <a:prstGeom prst="rect">
            <a:avLst/>
          </a:prstGeom>
        </p:spPr>
        <p:txBody>
          <a:bodyPr lIns="91425" tIns="45700" rIns="91425" bIns="45700" anchor="t" anchorCtr="0">
            <a:noAutofit/>
          </a:bodyPr>
          <a:lstStyle/>
          <a:p>
            <a:pPr lvl="0">
              <a:spcBef>
                <a:spcPts val="0"/>
              </a:spcBef>
              <a:buClr>
                <a:srgbClr val="000000"/>
              </a:buClr>
              <a:buSzPct val="25000"/>
              <a:buFont typeface="Arial"/>
              <a:buNone/>
            </a:pPr>
            <a:fld id="{00000000-1234-1234-1234-123412341234}" type="slidenum">
              <a:rPr lang="en-US"/>
              <a:t>28</a:t>
            </a:fld>
            <a:endParaRPr lang="en-US"/>
          </a:p>
        </p:txBody>
      </p:sp>
      <p:sp>
        <p:nvSpPr>
          <p:cNvPr id="339" name="Shape 339"/>
          <p:cNvSpPr txBox="1">
            <a:spLocks noGrp="1"/>
          </p:cNvSpPr>
          <p:nvPr>
            <p:ph type="body" idx="2"/>
          </p:nvPr>
        </p:nvSpPr>
        <p:spPr>
          <a:xfrm>
            <a:off x="609441" y="2174875"/>
            <a:ext cx="5385600" cy="3951300"/>
          </a:xfrm>
          <a:prstGeom prst="rect">
            <a:avLst/>
          </a:prstGeom>
        </p:spPr>
        <p:txBody>
          <a:bodyPr lIns="91425" tIns="91425" rIns="91425" bIns="91425" anchor="t" anchorCtr="0">
            <a:noAutofit/>
          </a:bodyPr>
          <a:lstStyle/>
          <a:p>
            <a:pPr marL="457200" lvl="0" indent="-228600" rtl="0">
              <a:spcBef>
                <a:spcPts val="0"/>
              </a:spcBef>
            </a:pPr>
            <a:r>
              <a:rPr lang="en-US"/>
              <a:t>Faculty computer literacy</a:t>
            </a:r>
          </a:p>
          <a:p>
            <a:pPr marL="457200" lvl="0" indent="-228600" rtl="0">
              <a:spcBef>
                <a:spcPts val="0"/>
              </a:spcBef>
            </a:pPr>
            <a:r>
              <a:rPr lang="en-US"/>
              <a:t>Multiple email login issues (personal vs HKMU email)</a:t>
            </a:r>
          </a:p>
          <a:p>
            <a:pPr marL="457200" lvl="0" indent="-228600" rtl="0">
              <a:spcBef>
                <a:spcPts val="0"/>
              </a:spcBef>
            </a:pPr>
            <a:r>
              <a:rPr lang="en-US"/>
              <a:t>Lack of wireless internet access</a:t>
            </a:r>
          </a:p>
        </p:txBody>
      </p:sp>
      <p:sp>
        <p:nvSpPr>
          <p:cNvPr id="340" name="Shape 340"/>
          <p:cNvSpPr txBox="1">
            <a:spLocks noGrp="1"/>
          </p:cNvSpPr>
          <p:nvPr>
            <p:ph type="body" idx="3"/>
          </p:nvPr>
        </p:nvSpPr>
        <p:spPr>
          <a:xfrm>
            <a:off x="6191753" y="1535112"/>
            <a:ext cx="5387700" cy="639899"/>
          </a:xfrm>
          <a:prstGeom prst="rect">
            <a:avLst/>
          </a:prstGeom>
        </p:spPr>
        <p:txBody>
          <a:bodyPr lIns="91425" tIns="91425" rIns="91425" bIns="91425" anchor="b" anchorCtr="0">
            <a:noAutofit/>
          </a:bodyPr>
          <a:lstStyle/>
          <a:p>
            <a:pPr lvl="0">
              <a:spcBef>
                <a:spcPts val="0"/>
              </a:spcBef>
              <a:buNone/>
            </a:pPr>
            <a:r>
              <a:rPr lang="en-US"/>
              <a:t>UDOM</a:t>
            </a:r>
          </a:p>
        </p:txBody>
      </p:sp>
      <p:sp>
        <p:nvSpPr>
          <p:cNvPr id="341" name="Shape 341"/>
          <p:cNvSpPr txBox="1">
            <a:spLocks noGrp="1"/>
          </p:cNvSpPr>
          <p:nvPr>
            <p:ph type="body" idx="4"/>
          </p:nvPr>
        </p:nvSpPr>
        <p:spPr>
          <a:xfrm>
            <a:off x="6191753" y="2174875"/>
            <a:ext cx="5387700" cy="3951300"/>
          </a:xfrm>
          <a:prstGeom prst="rect">
            <a:avLst/>
          </a:prstGeom>
        </p:spPr>
        <p:txBody>
          <a:bodyPr lIns="91425" tIns="91425" rIns="91425" bIns="91425" anchor="t" anchorCtr="0">
            <a:noAutofit/>
          </a:bodyPr>
          <a:lstStyle/>
          <a:p>
            <a:pPr marL="457200" lvl="0" indent="-228600" rtl="0">
              <a:spcBef>
                <a:spcPts val="0"/>
              </a:spcBef>
            </a:pPr>
            <a:r>
              <a:rPr lang="en-US"/>
              <a:t>Institutional support</a:t>
            </a:r>
          </a:p>
          <a:p>
            <a:pPr marL="914400" lvl="1" indent="-228600" rtl="0">
              <a:spcBef>
                <a:spcPts val="0"/>
              </a:spcBef>
            </a:pPr>
            <a:r>
              <a:rPr lang="en-US"/>
              <a:t>Large university navigation &amp; coordination with central IT office</a:t>
            </a:r>
          </a:p>
          <a:p>
            <a:pPr marL="457200" lvl="0" indent="-228600" rtl="0">
              <a:spcBef>
                <a:spcPts val="0"/>
              </a:spcBef>
            </a:pPr>
            <a:r>
              <a:rPr lang="en-US"/>
              <a:t>Need for faculty training</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Shape 347"/>
          <p:cNvSpPr txBox="1">
            <a:spLocks noGrp="1"/>
          </p:cNvSpPr>
          <p:nvPr>
            <p:ph type="title"/>
          </p:nvPr>
        </p:nvSpPr>
        <p:spPr>
          <a:xfrm>
            <a:off x="304720" y="274637"/>
            <a:ext cx="11274600" cy="1143000"/>
          </a:xfrm>
          <a:prstGeom prst="rect">
            <a:avLst/>
          </a:prstGeom>
        </p:spPr>
        <p:txBody>
          <a:bodyPr lIns="91425" tIns="91425" rIns="91425" bIns="91425" anchor="ctr" anchorCtr="0">
            <a:noAutofit/>
          </a:bodyPr>
          <a:lstStyle/>
          <a:p>
            <a:pPr lvl="0">
              <a:spcBef>
                <a:spcPts val="0"/>
              </a:spcBef>
              <a:buNone/>
            </a:pPr>
            <a:r>
              <a:rPr lang="en-US"/>
              <a:t>Next Steps for Our Teams</a:t>
            </a:r>
          </a:p>
        </p:txBody>
      </p:sp>
      <p:sp>
        <p:nvSpPr>
          <p:cNvPr id="348" name="Shape 348"/>
          <p:cNvSpPr txBox="1">
            <a:spLocks noGrp="1"/>
          </p:cNvSpPr>
          <p:nvPr>
            <p:ph type="body" idx="1"/>
          </p:nvPr>
        </p:nvSpPr>
        <p:spPr>
          <a:xfrm>
            <a:off x="304720" y="1600200"/>
            <a:ext cx="5535900" cy="4526100"/>
          </a:xfrm>
          <a:prstGeom prst="rect">
            <a:avLst/>
          </a:prstGeom>
        </p:spPr>
        <p:txBody>
          <a:bodyPr lIns="91425" tIns="91425" rIns="91425" bIns="91425" anchor="t" anchorCtr="0">
            <a:noAutofit/>
          </a:bodyPr>
          <a:lstStyle/>
          <a:p>
            <a:pPr lvl="0">
              <a:spcBef>
                <a:spcPts val="0"/>
              </a:spcBef>
              <a:buNone/>
            </a:pPr>
            <a:r>
              <a:rPr lang="en-US"/>
              <a:t>HKMU</a:t>
            </a:r>
          </a:p>
          <a:p>
            <a:pPr marL="457200" lvl="0" indent="-228600" rtl="0">
              <a:spcBef>
                <a:spcPts val="0"/>
              </a:spcBef>
            </a:pPr>
            <a:r>
              <a:rPr lang="en-US"/>
              <a:t>Continued use of Google Classroom in dept of medicine and pediatrics</a:t>
            </a:r>
          </a:p>
          <a:p>
            <a:pPr marL="457200" lvl="0" indent="-228600" rtl="0">
              <a:spcBef>
                <a:spcPts val="0"/>
              </a:spcBef>
            </a:pPr>
            <a:r>
              <a:rPr lang="en-US"/>
              <a:t>Expansion to use in Psychiatry MD4 clerkship increased rigor of course (per student reports)</a:t>
            </a:r>
          </a:p>
        </p:txBody>
      </p:sp>
      <p:sp>
        <p:nvSpPr>
          <p:cNvPr id="349" name="Shape 349"/>
          <p:cNvSpPr txBox="1">
            <a:spLocks noGrp="1"/>
          </p:cNvSpPr>
          <p:nvPr>
            <p:ph type="sldNum" idx="12"/>
          </p:nvPr>
        </p:nvSpPr>
        <p:spPr>
          <a:xfrm>
            <a:off x="203146" y="6381750"/>
            <a:ext cx="711000" cy="476100"/>
          </a:xfrm>
          <a:prstGeom prst="rect">
            <a:avLst/>
          </a:prstGeom>
        </p:spPr>
        <p:txBody>
          <a:bodyPr lIns="91425" tIns="45700" rIns="91425" bIns="45700" anchor="t" anchorCtr="0">
            <a:noAutofit/>
          </a:bodyPr>
          <a:lstStyle/>
          <a:p>
            <a:pPr lvl="0">
              <a:spcBef>
                <a:spcPts val="0"/>
              </a:spcBef>
              <a:buClr>
                <a:srgbClr val="000000"/>
              </a:buClr>
              <a:buSzPct val="25000"/>
              <a:buFont typeface="Arial"/>
              <a:buNone/>
            </a:pPr>
            <a:fld id="{00000000-1234-1234-1234-123412341234}" type="slidenum">
              <a:rPr lang="en-US"/>
              <a:t>29</a:t>
            </a:fld>
            <a:endParaRPr lang="en-US"/>
          </a:p>
        </p:txBody>
      </p:sp>
      <p:sp>
        <p:nvSpPr>
          <p:cNvPr id="350" name="Shape 350"/>
          <p:cNvSpPr txBox="1">
            <a:spLocks noGrp="1"/>
          </p:cNvSpPr>
          <p:nvPr>
            <p:ph type="body" idx="2"/>
          </p:nvPr>
        </p:nvSpPr>
        <p:spPr>
          <a:xfrm>
            <a:off x="6043626" y="1600200"/>
            <a:ext cx="5535899" cy="4526100"/>
          </a:xfrm>
          <a:prstGeom prst="rect">
            <a:avLst/>
          </a:prstGeom>
        </p:spPr>
        <p:txBody>
          <a:bodyPr lIns="91425" tIns="91425" rIns="91425" bIns="91425" anchor="t" anchorCtr="0">
            <a:noAutofit/>
          </a:bodyPr>
          <a:lstStyle/>
          <a:p>
            <a:pPr lvl="0">
              <a:spcBef>
                <a:spcPts val="0"/>
              </a:spcBef>
              <a:buNone/>
            </a:pPr>
            <a:r>
              <a:rPr lang="en-US"/>
              <a:t>UDOM</a:t>
            </a:r>
          </a:p>
          <a:p>
            <a:pPr marL="457200" lvl="0" indent="-228600" rtl="0">
              <a:spcBef>
                <a:spcPts val="0"/>
              </a:spcBef>
            </a:pPr>
            <a:r>
              <a:rPr lang="en-US"/>
              <a:t>Launch Google Classroom 2017-2018 Academic Year</a:t>
            </a:r>
          </a:p>
          <a:p>
            <a:pPr marL="457200" lvl="0" indent="-228600" rtl="0">
              <a:spcBef>
                <a:spcPts val="0"/>
              </a:spcBef>
            </a:pPr>
            <a:r>
              <a:rPr lang="en-US"/>
              <a:t>Videoconferencing sessions across campuses</a:t>
            </a:r>
          </a:p>
          <a:p>
            <a:pPr marL="0" lvl="0" indent="0">
              <a:spcBef>
                <a:spcPts val="0"/>
              </a:spcBef>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Shape 84"/>
          <p:cNvSpPr txBox="1">
            <a:spLocks noGrp="1"/>
          </p:cNvSpPr>
          <p:nvPr>
            <p:ph type="body" idx="1"/>
          </p:nvPr>
        </p:nvSpPr>
        <p:spPr>
          <a:xfrm>
            <a:off x="304720" y="1600200"/>
            <a:ext cx="11274600" cy="4526100"/>
          </a:xfrm>
          <a:prstGeom prst="rect">
            <a:avLst/>
          </a:prstGeom>
        </p:spPr>
        <p:txBody>
          <a:bodyPr lIns="91425" tIns="91425" rIns="91425" bIns="91425" anchor="t" anchorCtr="0">
            <a:noAutofit/>
          </a:bodyPr>
          <a:lstStyle/>
          <a:p>
            <a:pPr marL="457200" lvl="0" indent="-419100" rtl="0">
              <a:lnSpc>
                <a:spcPct val="115000"/>
              </a:lnSpc>
              <a:spcBef>
                <a:spcPts val="0"/>
              </a:spcBef>
              <a:buClr>
                <a:schemeClr val="dk1"/>
              </a:buClr>
              <a:buSzPct val="100000"/>
            </a:pPr>
            <a:r>
              <a:rPr lang="en-US" sz="3000">
                <a:solidFill>
                  <a:schemeClr val="dk1"/>
                </a:solidFill>
              </a:rPr>
              <a:t>The participants will be able to </a:t>
            </a:r>
          </a:p>
          <a:p>
            <a:pPr marL="914400" lvl="1" indent="-419100" rtl="0">
              <a:lnSpc>
                <a:spcPct val="115000"/>
              </a:lnSpc>
              <a:spcBef>
                <a:spcPts val="0"/>
              </a:spcBef>
              <a:buClr>
                <a:schemeClr val="dk1"/>
              </a:buClr>
              <a:buSzPct val="100000"/>
            </a:pPr>
            <a:r>
              <a:rPr lang="en-US" sz="3000">
                <a:solidFill>
                  <a:schemeClr val="dk1"/>
                </a:solidFill>
              </a:rPr>
              <a:t>understand current technology access among medical students in limited-resource settings</a:t>
            </a:r>
          </a:p>
          <a:p>
            <a:pPr marL="914400" lvl="1" indent="-419100" rtl="0">
              <a:lnSpc>
                <a:spcPct val="115000"/>
              </a:lnSpc>
              <a:spcBef>
                <a:spcPts val="0"/>
              </a:spcBef>
              <a:buClr>
                <a:schemeClr val="dk1"/>
              </a:buClr>
              <a:buSzPct val="100000"/>
            </a:pPr>
            <a:r>
              <a:rPr lang="en-US" sz="3000">
                <a:solidFill>
                  <a:schemeClr val="dk1"/>
                </a:solidFill>
              </a:rPr>
              <a:t>explore student perceptions of new technology tools in their learning</a:t>
            </a:r>
          </a:p>
          <a:p>
            <a:pPr marL="914400" lvl="1" indent="-419100" rtl="0">
              <a:lnSpc>
                <a:spcPct val="115000"/>
              </a:lnSpc>
              <a:spcBef>
                <a:spcPts val="0"/>
              </a:spcBef>
              <a:buClr>
                <a:schemeClr val="dk1"/>
              </a:buClr>
              <a:buSzPct val="100000"/>
            </a:pPr>
            <a:r>
              <a:rPr lang="en-US" sz="3000">
                <a:solidFill>
                  <a:schemeClr val="dk1"/>
                </a:solidFill>
              </a:rPr>
              <a:t>discover the advantages and disadvantages of using new technology in low resource medical education</a:t>
            </a:r>
          </a:p>
        </p:txBody>
      </p:sp>
      <p:sp>
        <p:nvSpPr>
          <p:cNvPr id="85" name="Shape 85"/>
          <p:cNvSpPr txBox="1">
            <a:spLocks noGrp="1"/>
          </p:cNvSpPr>
          <p:nvPr>
            <p:ph type="sldNum" idx="12"/>
          </p:nvPr>
        </p:nvSpPr>
        <p:spPr>
          <a:xfrm>
            <a:off x="203146" y="6381750"/>
            <a:ext cx="711000" cy="476100"/>
          </a:xfrm>
          <a:prstGeom prst="rect">
            <a:avLst/>
          </a:prstGeom>
        </p:spPr>
        <p:txBody>
          <a:bodyPr lIns="91425" tIns="45700" rIns="91425" bIns="45700" anchor="t" anchorCtr="0">
            <a:noAutofit/>
          </a:bodyPr>
          <a:lstStyle/>
          <a:p>
            <a:pPr lvl="0" rtl="0">
              <a:spcBef>
                <a:spcPts val="0"/>
              </a:spcBef>
              <a:buClr>
                <a:srgbClr val="000000"/>
              </a:buClr>
              <a:buSzPct val="25000"/>
              <a:buFont typeface="Arial"/>
              <a:buNone/>
            </a:pPr>
            <a:fld id="{00000000-1234-1234-1234-123412341234}" type="slidenum">
              <a:rPr lang="en-US"/>
              <a:t>3</a:t>
            </a:fld>
            <a:endParaRPr lang="en-US"/>
          </a:p>
        </p:txBody>
      </p:sp>
      <p:sp>
        <p:nvSpPr>
          <p:cNvPr id="86" name="Shape 86"/>
          <p:cNvSpPr txBox="1">
            <a:spLocks noGrp="1"/>
          </p:cNvSpPr>
          <p:nvPr>
            <p:ph type="title"/>
          </p:nvPr>
        </p:nvSpPr>
        <p:spPr>
          <a:xfrm>
            <a:off x="304720" y="274637"/>
            <a:ext cx="11274600" cy="1143000"/>
          </a:xfrm>
          <a:prstGeom prst="rect">
            <a:avLst/>
          </a:prstGeom>
        </p:spPr>
        <p:txBody>
          <a:bodyPr lIns="91425" tIns="91425" rIns="91425" bIns="91425" anchor="ctr" anchorCtr="0">
            <a:noAutofit/>
          </a:bodyPr>
          <a:lstStyle/>
          <a:p>
            <a:pPr lvl="0" rtl="0">
              <a:spcBef>
                <a:spcPts val="0"/>
              </a:spcBef>
              <a:buNone/>
            </a:pPr>
            <a:r>
              <a:rPr lang="en-US"/>
              <a:t>Objectives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Shape 356"/>
          <p:cNvSpPr txBox="1">
            <a:spLocks noGrp="1"/>
          </p:cNvSpPr>
          <p:nvPr>
            <p:ph type="title"/>
          </p:nvPr>
        </p:nvSpPr>
        <p:spPr>
          <a:xfrm>
            <a:off x="314545" y="-147387"/>
            <a:ext cx="11274600" cy="1143000"/>
          </a:xfrm>
          <a:prstGeom prst="rect">
            <a:avLst/>
          </a:prstGeom>
        </p:spPr>
        <p:txBody>
          <a:bodyPr lIns="91425" tIns="91425" rIns="91425" bIns="91425" anchor="ctr" anchorCtr="0">
            <a:noAutofit/>
          </a:bodyPr>
          <a:lstStyle/>
          <a:p>
            <a:pPr lvl="0">
              <a:spcBef>
                <a:spcPts val="0"/>
              </a:spcBef>
              <a:buNone/>
            </a:pPr>
            <a:r>
              <a:rPr lang="en-US"/>
              <a:t>Summary</a:t>
            </a:r>
          </a:p>
        </p:txBody>
      </p:sp>
      <p:sp>
        <p:nvSpPr>
          <p:cNvPr id="357" name="Shape 357"/>
          <p:cNvSpPr txBox="1">
            <a:spLocks noGrp="1"/>
          </p:cNvSpPr>
          <p:nvPr>
            <p:ph type="sldNum" idx="12"/>
          </p:nvPr>
        </p:nvSpPr>
        <p:spPr>
          <a:xfrm>
            <a:off x="203146" y="6381750"/>
            <a:ext cx="711000" cy="476100"/>
          </a:xfrm>
          <a:prstGeom prst="rect">
            <a:avLst/>
          </a:prstGeom>
        </p:spPr>
        <p:txBody>
          <a:bodyPr lIns="91425" tIns="45700" rIns="91425" bIns="45700" anchor="t" anchorCtr="0">
            <a:noAutofit/>
          </a:bodyPr>
          <a:lstStyle/>
          <a:p>
            <a:pPr lvl="0">
              <a:spcBef>
                <a:spcPts val="0"/>
              </a:spcBef>
              <a:buClr>
                <a:srgbClr val="000000"/>
              </a:buClr>
              <a:buSzPct val="25000"/>
              <a:buFont typeface="Arial"/>
              <a:buNone/>
            </a:pPr>
            <a:fld id="{00000000-1234-1234-1234-123412341234}" type="slidenum">
              <a:rPr lang="en-US"/>
              <a:t>30</a:t>
            </a:fld>
            <a:endParaRPr lang="en-US"/>
          </a:p>
        </p:txBody>
      </p:sp>
      <p:pic>
        <p:nvPicPr>
          <p:cNvPr id="358" name="Shape 358"/>
          <p:cNvPicPr preferRelativeResize="0"/>
          <p:nvPr/>
        </p:nvPicPr>
        <p:blipFill>
          <a:blip r:embed="rId3">
            <a:alphaModFix/>
          </a:blip>
          <a:stretch>
            <a:fillRect/>
          </a:stretch>
        </p:blipFill>
        <p:spPr>
          <a:xfrm>
            <a:off x="3203024" y="892449"/>
            <a:ext cx="5656824" cy="5160599"/>
          </a:xfrm>
          <a:prstGeom prst="rect">
            <a:avLst/>
          </a:prstGeom>
          <a:noFill/>
          <a:ln>
            <a:noFill/>
          </a:ln>
        </p:spPr>
      </p:pic>
      <p:sp>
        <p:nvSpPr>
          <p:cNvPr id="359" name="Shape 359"/>
          <p:cNvSpPr txBox="1"/>
          <p:nvPr/>
        </p:nvSpPr>
        <p:spPr>
          <a:xfrm>
            <a:off x="8803400" y="5050150"/>
            <a:ext cx="3298500" cy="1002900"/>
          </a:xfrm>
          <a:prstGeom prst="rect">
            <a:avLst/>
          </a:prstGeom>
          <a:noFill/>
          <a:ln>
            <a:noFill/>
          </a:ln>
        </p:spPr>
        <p:txBody>
          <a:bodyPr lIns="91425" tIns="91425" rIns="91425" bIns="91425" anchor="t" anchorCtr="0">
            <a:noAutofit/>
          </a:bodyPr>
          <a:lstStyle/>
          <a:p>
            <a:pPr lvl="0" rtl="0">
              <a:spcBef>
                <a:spcPts val="640"/>
              </a:spcBef>
              <a:buClr>
                <a:schemeClr val="dk1"/>
              </a:buClr>
              <a:buFont typeface="Arial"/>
              <a:buNone/>
            </a:pPr>
            <a:r>
              <a:rPr lang="en-US">
                <a:solidFill>
                  <a:schemeClr val="dk1"/>
                </a:solidFill>
              </a:rPr>
              <a:t>Frehywot et al. E-learning in medical education in resource constrained low- and middle-income countries. </a:t>
            </a:r>
            <a:r>
              <a:rPr lang="en-US" i="1">
                <a:solidFill>
                  <a:schemeClr val="dk1"/>
                </a:solidFill>
              </a:rPr>
              <a:t>Human Resources for Health</a:t>
            </a:r>
            <a:r>
              <a:rPr lang="en-US">
                <a:solidFill>
                  <a:schemeClr val="dk1"/>
                </a:solidFill>
              </a:rPr>
              <a:t> 2013, 11:4</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Shape 365"/>
          <p:cNvSpPr txBox="1">
            <a:spLocks noGrp="1"/>
          </p:cNvSpPr>
          <p:nvPr>
            <p:ph type="title"/>
          </p:nvPr>
        </p:nvSpPr>
        <p:spPr>
          <a:xfrm>
            <a:off x="304720" y="274637"/>
            <a:ext cx="11274600" cy="1143000"/>
          </a:xfrm>
          <a:prstGeom prst="rect">
            <a:avLst/>
          </a:prstGeom>
        </p:spPr>
        <p:txBody>
          <a:bodyPr lIns="91425" tIns="91425" rIns="91425" bIns="91425" anchor="ctr" anchorCtr="0">
            <a:noAutofit/>
          </a:bodyPr>
          <a:lstStyle/>
          <a:p>
            <a:pPr lvl="0">
              <a:spcBef>
                <a:spcPts val="0"/>
              </a:spcBef>
              <a:buNone/>
            </a:pPr>
            <a:r>
              <a:rPr lang="en-US"/>
              <a:t>Summary</a:t>
            </a:r>
          </a:p>
        </p:txBody>
      </p:sp>
      <p:sp>
        <p:nvSpPr>
          <p:cNvPr id="366" name="Shape 366"/>
          <p:cNvSpPr txBox="1">
            <a:spLocks noGrp="1"/>
          </p:cNvSpPr>
          <p:nvPr>
            <p:ph type="body" idx="1"/>
          </p:nvPr>
        </p:nvSpPr>
        <p:spPr>
          <a:xfrm>
            <a:off x="304728" y="1600200"/>
            <a:ext cx="10119900" cy="4526100"/>
          </a:xfrm>
          <a:prstGeom prst="rect">
            <a:avLst/>
          </a:prstGeom>
        </p:spPr>
        <p:txBody>
          <a:bodyPr lIns="91425" tIns="91425" rIns="91425" bIns="91425" anchor="t" anchorCtr="0">
            <a:noAutofit/>
          </a:bodyPr>
          <a:lstStyle/>
          <a:p>
            <a:pPr marL="457200" lvl="0" indent="-381000" rtl="0">
              <a:lnSpc>
                <a:spcPct val="115000"/>
              </a:lnSpc>
              <a:spcBef>
                <a:spcPts val="0"/>
              </a:spcBef>
              <a:buClr>
                <a:schemeClr val="dk1"/>
              </a:buClr>
              <a:buSzPct val="100000"/>
            </a:pPr>
            <a:r>
              <a:rPr lang="en-US" sz="2400">
                <a:solidFill>
                  <a:schemeClr val="dk1"/>
                </a:solidFill>
              </a:rPr>
              <a:t>Medical students in Tanzania have access to technology more than expected</a:t>
            </a:r>
          </a:p>
          <a:p>
            <a:pPr marL="457200" lvl="0" indent="-381000" rtl="0">
              <a:lnSpc>
                <a:spcPct val="115000"/>
              </a:lnSpc>
              <a:spcBef>
                <a:spcPts val="0"/>
              </a:spcBef>
              <a:buClr>
                <a:schemeClr val="dk1"/>
              </a:buClr>
              <a:buSzPct val="100000"/>
            </a:pPr>
            <a:r>
              <a:rPr lang="en-US" sz="2400">
                <a:solidFill>
                  <a:schemeClr val="dk1"/>
                </a:solidFill>
              </a:rPr>
              <a:t>Students in Tanzania were receptive to incorporating e-learning into their medical education  and the majority of respondents found it helpful and easy to use</a:t>
            </a:r>
          </a:p>
          <a:p>
            <a:pPr marL="457200" lvl="0" indent="-381000" rtl="0">
              <a:lnSpc>
                <a:spcPct val="115000"/>
              </a:lnSpc>
              <a:spcBef>
                <a:spcPts val="0"/>
              </a:spcBef>
              <a:buClr>
                <a:schemeClr val="dk1"/>
              </a:buClr>
              <a:buSzPct val="100000"/>
            </a:pPr>
            <a:r>
              <a:rPr lang="en-US" sz="2400">
                <a:solidFill>
                  <a:schemeClr val="dk1"/>
                </a:solidFill>
              </a:rPr>
              <a:t>Institutions and individuals should consider using new technology tools in low resource medical education to overcome challenges faced</a:t>
            </a:r>
          </a:p>
          <a:p>
            <a:pPr lvl="0">
              <a:spcBef>
                <a:spcPts val="0"/>
              </a:spcBef>
              <a:buNone/>
            </a:pPr>
            <a:endParaRPr/>
          </a:p>
        </p:txBody>
      </p:sp>
      <p:sp>
        <p:nvSpPr>
          <p:cNvPr id="367" name="Shape 367"/>
          <p:cNvSpPr txBox="1">
            <a:spLocks noGrp="1"/>
          </p:cNvSpPr>
          <p:nvPr>
            <p:ph type="sldNum" idx="12"/>
          </p:nvPr>
        </p:nvSpPr>
        <p:spPr>
          <a:xfrm>
            <a:off x="203146" y="6381750"/>
            <a:ext cx="711000" cy="476100"/>
          </a:xfrm>
          <a:prstGeom prst="rect">
            <a:avLst/>
          </a:prstGeom>
        </p:spPr>
        <p:txBody>
          <a:bodyPr lIns="91425" tIns="45700" rIns="91425" bIns="45700" anchor="t" anchorCtr="0">
            <a:noAutofit/>
          </a:bodyPr>
          <a:lstStyle/>
          <a:p>
            <a:pPr lvl="0">
              <a:spcBef>
                <a:spcPts val="0"/>
              </a:spcBef>
              <a:buClr>
                <a:srgbClr val="000000"/>
              </a:buClr>
              <a:buSzPct val="25000"/>
              <a:buFont typeface="Arial"/>
              <a:buNone/>
            </a:pPr>
            <a:fld id="{00000000-1234-1234-1234-123412341234}" type="slidenum">
              <a:rPr lang="en-US"/>
              <a:t>31</a:t>
            </a:fld>
            <a:endParaRPr 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Shape 373"/>
          <p:cNvSpPr txBox="1">
            <a:spLocks noGrp="1"/>
          </p:cNvSpPr>
          <p:nvPr>
            <p:ph type="title"/>
          </p:nvPr>
        </p:nvSpPr>
        <p:spPr>
          <a:xfrm>
            <a:off x="304720" y="274637"/>
            <a:ext cx="11274600" cy="1143000"/>
          </a:xfrm>
          <a:prstGeom prst="rect">
            <a:avLst/>
          </a:prstGeom>
        </p:spPr>
        <p:txBody>
          <a:bodyPr lIns="91425" tIns="91425" rIns="91425" bIns="91425" anchor="ctr" anchorCtr="0">
            <a:noAutofit/>
          </a:bodyPr>
          <a:lstStyle/>
          <a:p>
            <a:pPr lvl="0">
              <a:spcBef>
                <a:spcPts val="0"/>
              </a:spcBef>
              <a:buNone/>
            </a:pPr>
            <a:r>
              <a:rPr lang="en-US"/>
              <a:t>References</a:t>
            </a:r>
          </a:p>
        </p:txBody>
      </p:sp>
      <p:sp>
        <p:nvSpPr>
          <p:cNvPr id="374" name="Shape 374"/>
          <p:cNvSpPr txBox="1">
            <a:spLocks noGrp="1"/>
          </p:cNvSpPr>
          <p:nvPr>
            <p:ph type="body" idx="1"/>
          </p:nvPr>
        </p:nvSpPr>
        <p:spPr>
          <a:xfrm>
            <a:off x="304725" y="1600200"/>
            <a:ext cx="10955100" cy="2172600"/>
          </a:xfrm>
          <a:prstGeom prst="rect">
            <a:avLst/>
          </a:prstGeom>
        </p:spPr>
        <p:txBody>
          <a:bodyPr lIns="91425" tIns="91425" rIns="91425" bIns="91425" anchor="t" anchorCtr="0">
            <a:noAutofit/>
          </a:bodyPr>
          <a:lstStyle/>
          <a:p>
            <a:pPr marL="457200" lvl="0" indent="-342900" rtl="0">
              <a:spcBef>
                <a:spcPts val="640"/>
              </a:spcBef>
              <a:buClr>
                <a:schemeClr val="dk1"/>
              </a:buClr>
              <a:buSzPct val="100000"/>
            </a:pPr>
            <a:r>
              <a:rPr lang="en-US" sz="1800">
                <a:solidFill>
                  <a:schemeClr val="dk1"/>
                </a:solidFill>
              </a:rPr>
              <a:t>Frehywot et al. E-learning in medical education in resource constrained low- and middle-income countries. </a:t>
            </a:r>
            <a:r>
              <a:rPr lang="en-US" sz="1800" i="1">
                <a:solidFill>
                  <a:schemeClr val="dk1"/>
                </a:solidFill>
              </a:rPr>
              <a:t>Human Resources for Health</a:t>
            </a:r>
            <a:r>
              <a:rPr lang="en-US" sz="1800">
                <a:solidFill>
                  <a:schemeClr val="dk1"/>
                </a:solidFill>
              </a:rPr>
              <a:t> 2013, 11:4</a:t>
            </a:r>
          </a:p>
          <a:p>
            <a:pPr marL="0" lvl="0" indent="0" rtl="0">
              <a:spcBef>
                <a:spcPts val="640"/>
              </a:spcBef>
              <a:buNone/>
            </a:pPr>
            <a:endParaRPr sz="1800">
              <a:solidFill>
                <a:schemeClr val="dk1"/>
              </a:solidFill>
            </a:endParaRPr>
          </a:p>
          <a:p>
            <a:pPr marL="457200" lvl="0" indent="-342900" rtl="0">
              <a:spcBef>
                <a:spcPts val="640"/>
              </a:spcBef>
              <a:buClr>
                <a:schemeClr val="dk1"/>
              </a:buClr>
              <a:buSzPct val="100000"/>
            </a:pPr>
            <a:r>
              <a:rPr lang="en-US" sz="1800">
                <a:solidFill>
                  <a:schemeClr val="dk1"/>
                </a:solidFill>
              </a:rPr>
              <a:t>Vovides, Y et al. A Systems Approach to Implementation of eLearning in Medical Education: Five MEPI Schools’ Journeys.  </a:t>
            </a:r>
            <a:r>
              <a:rPr lang="en-US" sz="1800" i="1">
                <a:solidFill>
                  <a:schemeClr val="dk1"/>
                </a:solidFill>
              </a:rPr>
              <a:t>Academic Medicine</a:t>
            </a:r>
            <a:r>
              <a:rPr lang="en-US" sz="1800">
                <a:solidFill>
                  <a:schemeClr val="dk1"/>
                </a:solidFill>
              </a:rPr>
              <a:t>. 2014;89;S102-S106</a:t>
            </a:r>
          </a:p>
        </p:txBody>
      </p:sp>
      <p:sp>
        <p:nvSpPr>
          <p:cNvPr id="375" name="Shape 375"/>
          <p:cNvSpPr txBox="1">
            <a:spLocks noGrp="1"/>
          </p:cNvSpPr>
          <p:nvPr>
            <p:ph type="sldNum" idx="12"/>
          </p:nvPr>
        </p:nvSpPr>
        <p:spPr>
          <a:xfrm>
            <a:off x="203146" y="6381750"/>
            <a:ext cx="711000" cy="476100"/>
          </a:xfrm>
          <a:prstGeom prst="rect">
            <a:avLst/>
          </a:prstGeom>
        </p:spPr>
        <p:txBody>
          <a:bodyPr lIns="91425" tIns="45700" rIns="91425" bIns="45700" anchor="t" anchorCtr="0">
            <a:noAutofit/>
          </a:bodyPr>
          <a:lstStyle/>
          <a:p>
            <a:pPr lvl="0">
              <a:spcBef>
                <a:spcPts val="0"/>
              </a:spcBef>
              <a:buClr>
                <a:srgbClr val="000000"/>
              </a:buClr>
              <a:buSzPct val="25000"/>
              <a:buFont typeface="Arial"/>
              <a:buNone/>
            </a:pPr>
            <a:fld id="{00000000-1234-1234-1234-123412341234}" type="slidenum">
              <a:rPr lang="en-US"/>
              <a:t>32</a:t>
            </a:fld>
            <a:endParaRPr 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Shape 381"/>
          <p:cNvSpPr txBox="1">
            <a:spLocks noGrp="1"/>
          </p:cNvSpPr>
          <p:nvPr>
            <p:ph type="ctrTitle"/>
          </p:nvPr>
        </p:nvSpPr>
        <p:spPr>
          <a:xfrm>
            <a:off x="914162" y="2130425"/>
            <a:ext cx="10360500" cy="1470000"/>
          </a:xfrm>
          <a:prstGeom prst="rect">
            <a:avLst/>
          </a:prstGeom>
        </p:spPr>
        <p:txBody>
          <a:bodyPr lIns="91425" tIns="91425" rIns="91425" bIns="91425" anchor="ctr" anchorCtr="0">
            <a:noAutofit/>
          </a:bodyPr>
          <a:lstStyle/>
          <a:p>
            <a:pPr lvl="0">
              <a:spcBef>
                <a:spcPts val="0"/>
              </a:spcBef>
              <a:buNone/>
            </a:pPr>
            <a:r>
              <a:rPr lang="en-US"/>
              <a:t>Asanteni sana!</a:t>
            </a:r>
          </a:p>
          <a:p>
            <a:pPr lvl="0">
              <a:spcBef>
                <a:spcPts val="0"/>
              </a:spcBef>
              <a:buNone/>
            </a:pPr>
            <a:r>
              <a:rPr lang="en-US"/>
              <a:t>Thank you!</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Shape 92"/>
          <p:cNvSpPr txBox="1">
            <a:spLocks noGrp="1"/>
          </p:cNvSpPr>
          <p:nvPr>
            <p:ph type="body" idx="1"/>
          </p:nvPr>
        </p:nvSpPr>
        <p:spPr>
          <a:xfrm>
            <a:off x="304725" y="1485700"/>
            <a:ext cx="5391300" cy="4526100"/>
          </a:xfrm>
          <a:prstGeom prst="rect">
            <a:avLst/>
          </a:prstGeom>
        </p:spPr>
        <p:txBody>
          <a:bodyPr lIns="91425" tIns="91425" rIns="91425" bIns="91425" anchor="t" anchorCtr="0">
            <a:noAutofit/>
          </a:bodyPr>
          <a:lstStyle/>
          <a:p>
            <a:pPr lvl="0">
              <a:spcBef>
                <a:spcPts val="0"/>
              </a:spcBef>
              <a:buNone/>
            </a:pPr>
            <a:r>
              <a:rPr lang="en-US" sz="3000"/>
              <a:t>Umbrella term for technology tools and strategies to enhance education</a:t>
            </a:r>
          </a:p>
          <a:p>
            <a:pPr lvl="0">
              <a:spcBef>
                <a:spcPts val="0"/>
              </a:spcBef>
              <a:buNone/>
            </a:pPr>
            <a:endParaRPr sz="3000"/>
          </a:p>
          <a:p>
            <a:pPr lvl="0">
              <a:spcBef>
                <a:spcPts val="0"/>
              </a:spcBef>
              <a:buNone/>
            </a:pPr>
            <a:r>
              <a:rPr lang="en-US" sz="3000"/>
              <a:t>Has unique potential and challenges in resource-constrained settings</a:t>
            </a:r>
          </a:p>
          <a:p>
            <a:pPr lvl="0">
              <a:spcBef>
                <a:spcPts val="0"/>
              </a:spcBef>
              <a:buNone/>
            </a:pPr>
            <a:endParaRPr sz="2400"/>
          </a:p>
          <a:p>
            <a:pPr marL="0" lvl="0" indent="0" rtl="0">
              <a:spcBef>
                <a:spcPts val="0"/>
              </a:spcBef>
              <a:buNone/>
            </a:pPr>
            <a:endParaRPr/>
          </a:p>
          <a:p>
            <a:pPr marL="0" lvl="0" indent="0">
              <a:spcBef>
                <a:spcPts val="0"/>
              </a:spcBef>
              <a:buNone/>
            </a:pPr>
            <a:endParaRPr sz="1400"/>
          </a:p>
        </p:txBody>
      </p:sp>
      <p:sp>
        <p:nvSpPr>
          <p:cNvPr id="93" name="Shape 93"/>
          <p:cNvSpPr txBox="1">
            <a:spLocks noGrp="1"/>
          </p:cNvSpPr>
          <p:nvPr>
            <p:ph type="sldNum" idx="12"/>
          </p:nvPr>
        </p:nvSpPr>
        <p:spPr>
          <a:xfrm>
            <a:off x="203146" y="6381750"/>
            <a:ext cx="711000" cy="476100"/>
          </a:xfrm>
          <a:prstGeom prst="rect">
            <a:avLst/>
          </a:prstGeom>
        </p:spPr>
        <p:txBody>
          <a:bodyPr lIns="91425" tIns="45700" rIns="91425" bIns="45700" anchor="t" anchorCtr="0">
            <a:noAutofit/>
          </a:bodyPr>
          <a:lstStyle/>
          <a:p>
            <a:pPr lvl="0">
              <a:spcBef>
                <a:spcPts val="0"/>
              </a:spcBef>
              <a:buClr>
                <a:srgbClr val="000000"/>
              </a:buClr>
              <a:buSzPct val="25000"/>
              <a:buFont typeface="Arial"/>
              <a:buNone/>
            </a:pPr>
            <a:fld id="{00000000-1234-1234-1234-123412341234}" type="slidenum">
              <a:rPr lang="en-US"/>
              <a:t>4</a:t>
            </a:fld>
            <a:endParaRPr lang="en-US"/>
          </a:p>
        </p:txBody>
      </p:sp>
      <p:sp>
        <p:nvSpPr>
          <p:cNvPr id="94" name="Shape 94"/>
          <p:cNvSpPr txBox="1">
            <a:spLocks noGrp="1"/>
          </p:cNvSpPr>
          <p:nvPr>
            <p:ph type="title"/>
          </p:nvPr>
        </p:nvSpPr>
        <p:spPr>
          <a:xfrm>
            <a:off x="304720" y="274637"/>
            <a:ext cx="11274600" cy="1143000"/>
          </a:xfrm>
          <a:prstGeom prst="rect">
            <a:avLst/>
          </a:prstGeom>
        </p:spPr>
        <p:txBody>
          <a:bodyPr lIns="91425" tIns="91425" rIns="91425" bIns="91425" anchor="ctr" anchorCtr="0">
            <a:noAutofit/>
          </a:bodyPr>
          <a:lstStyle/>
          <a:p>
            <a:pPr lvl="0">
              <a:spcBef>
                <a:spcPts val="0"/>
              </a:spcBef>
              <a:buNone/>
            </a:pPr>
            <a:r>
              <a:rPr lang="en-US"/>
              <a:t>What is E-Learning?</a:t>
            </a:r>
          </a:p>
        </p:txBody>
      </p:sp>
      <p:pic>
        <p:nvPicPr>
          <p:cNvPr id="95" name="Shape 95"/>
          <p:cNvPicPr preferRelativeResize="0"/>
          <p:nvPr/>
        </p:nvPicPr>
        <p:blipFill>
          <a:blip r:embed="rId3">
            <a:alphaModFix/>
          </a:blip>
          <a:stretch>
            <a:fillRect/>
          </a:stretch>
        </p:blipFill>
        <p:spPr>
          <a:xfrm>
            <a:off x="5696050" y="1300950"/>
            <a:ext cx="5672825" cy="4095425"/>
          </a:xfrm>
          <a:prstGeom prst="rect">
            <a:avLst/>
          </a:prstGeom>
          <a:noFill/>
          <a:ln>
            <a:noFill/>
          </a:ln>
        </p:spPr>
      </p:pic>
      <p:sp>
        <p:nvSpPr>
          <p:cNvPr id="96" name="Shape 96"/>
          <p:cNvSpPr/>
          <p:nvPr/>
        </p:nvSpPr>
        <p:spPr>
          <a:xfrm>
            <a:off x="9278475" y="2005575"/>
            <a:ext cx="2775000" cy="476100"/>
          </a:xfrm>
          <a:prstGeom prst="roundRect">
            <a:avLst>
              <a:gd name="adj" fmla="val 16667"/>
            </a:avLst>
          </a:prstGeom>
          <a:solidFill>
            <a:srgbClr val="FFFFFF"/>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rtl="0">
              <a:spcBef>
                <a:spcPts val="0"/>
              </a:spcBef>
              <a:buClr>
                <a:schemeClr val="dk1"/>
              </a:buClr>
              <a:buSzPct val="91666"/>
              <a:buFont typeface="Arial"/>
              <a:buNone/>
            </a:pPr>
            <a:r>
              <a:rPr lang="en-US" sz="1200"/>
              <a:t>LMS= Learning Management System</a:t>
            </a:r>
          </a:p>
          <a:p>
            <a:pPr lvl="0" rtl="0">
              <a:spcBef>
                <a:spcPts val="0"/>
              </a:spcBef>
              <a:buClr>
                <a:schemeClr val="dk1"/>
              </a:buClr>
              <a:buSzPct val="91666"/>
              <a:buFont typeface="Arial"/>
              <a:buNone/>
            </a:pPr>
            <a:r>
              <a:rPr lang="en-US" sz="1200"/>
              <a:t>CAL=Computer Assisted Learning</a:t>
            </a:r>
          </a:p>
        </p:txBody>
      </p:sp>
      <p:sp>
        <p:nvSpPr>
          <p:cNvPr id="97" name="Shape 97"/>
          <p:cNvSpPr txBox="1"/>
          <p:nvPr/>
        </p:nvSpPr>
        <p:spPr>
          <a:xfrm>
            <a:off x="6026725" y="5305475"/>
            <a:ext cx="5122200" cy="633000"/>
          </a:xfrm>
          <a:prstGeom prst="rect">
            <a:avLst/>
          </a:prstGeom>
          <a:noFill/>
          <a:ln>
            <a:noFill/>
          </a:ln>
        </p:spPr>
        <p:txBody>
          <a:bodyPr lIns="91425" tIns="91425" rIns="91425" bIns="91425" anchor="t" anchorCtr="0">
            <a:noAutofit/>
          </a:bodyPr>
          <a:lstStyle/>
          <a:p>
            <a:pPr lvl="0" rtl="0">
              <a:spcBef>
                <a:spcPts val="640"/>
              </a:spcBef>
              <a:buClr>
                <a:schemeClr val="dk1"/>
              </a:buClr>
              <a:buFont typeface="Arial"/>
              <a:buNone/>
            </a:pPr>
            <a:r>
              <a:rPr lang="en-US">
                <a:solidFill>
                  <a:schemeClr val="dk1"/>
                </a:solidFill>
              </a:rPr>
              <a:t>Frehywot et al. E-learning in medical education in resource constrained low- and middle-income countries. </a:t>
            </a:r>
            <a:r>
              <a:rPr lang="en-US" i="1">
                <a:solidFill>
                  <a:schemeClr val="dk1"/>
                </a:solidFill>
              </a:rPr>
              <a:t>Human Resources for Health</a:t>
            </a:r>
            <a:r>
              <a:rPr lang="en-US">
                <a:solidFill>
                  <a:schemeClr val="dk1"/>
                </a:solidFill>
              </a:rPr>
              <a:t> 2013, 11:4</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Shape 103"/>
          <p:cNvSpPr txBox="1">
            <a:spLocks noGrp="1"/>
          </p:cNvSpPr>
          <p:nvPr>
            <p:ph type="title"/>
          </p:nvPr>
        </p:nvSpPr>
        <p:spPr>
          <a:xfrm>
            <a:off x="304720" y="274637"/>
            <a:ext cx="11274600" cy="1143000"/>
          </a:xfrm>
          <a:prstGeom prst="rect">
            <a:avLst/>
          </a:prstGeom>
        </p:spPr>
        <p:txBody>
          <a:bodyPr lIns="91425" tIns="91425" rIns="91425" bIns="91425" anchor="ctr" anchorCtr="0">
            <a:noAutofit/>
          </a:bodyPr>
          <a:lstStyle/>
          <a:p>
            <a:pPr lvl="0">
              <a:spcBef>
                <a:spcPts val="0"/>
              </a:spcBef>
              <a:buNone/>
            </a:pPr>
            <a:r>
              <a:rPr lang="en-US"/>
              <a:t>Types of E-learning Programs</a:t>
            </a:r>
          </a:p>
        </p:txBody>
      </p:sp>
      <p:sp>
        <p:nvSpPr>
          <p:cNvPr id="104" name="Shape 104"/>
          <p:cNvSpPr txBox="1">
            <a:spLocks noGrp="1"/>
          </p:cNvSpPr>
          <p:nvPr>
            <p:ph type="body" idx="1"/>
          </p:nvPr>
        </p:nvSpPr>
        <p:spPr>
          <a:xfrm>
            <a:off x="700250" y="3154950"/>
            <a:ext cx="2070600" cy="696600"/>
          </a:xfrm>
          <a:prstGeom prst="rect">
            <a:avLst/>
          </a:prstGeom>
        </p:spPr>
        <p:txBody>
          <a:bodyPr lIns="91425" tIns="91425" rIns="91425" bIns="91425" anchor="t" anchorCtr="0">
            <a:noAutofit/>
          </a:bodyPr>
          <a:lstStyle/>
          <a:p>
            <a:pPr lvl="0" rtl="0">
              <a:spcBef>
                <a:spcPts val="0"/>
              </a:spcBef>
              <a:buNone/>
            </a:pPr>
            <a:r>
              <a:rPr lang="en-US" sz="2400">
                <a:solidFill>
                  <a:srgbClr val="0000FF"/>
                </a:solidFill>
              </a:rPr>
              <a:t>Facebook</a:t>
            </a:r>
          </a:p>
        </p:txBody>
      </p:sp>
      <p:sp>
        <p:nvSpPr>
          <p:cNvPr id="105" name="Shape 105"/>
          <p:cNvSpPr txBox="1">
            <a:spLocks noGrp="1"/>
          </p:cNvSpPr>
          <p:nvPr>
            <p:ph type="sldNum" idx="12"/>
          </p:nvPr>
        </p:nvSpPr>
        <p:spPr>
          <a:xfrm>
            <a:off x="203146" y="6381750"/>
            <a:ext cx="711000" cy="476100"/>
          </a:xfrm>
          <a:prstGeom prst="rect">
            <a:avLst/>
          </a:prstGeom>
        </p:spPr>
        <p:txBody>
          <a:bodyPr lIns="91425" tIns="45700" rIns="91425" bIns="45700" anchor="t" anchorCtr="0">
            <a:noAutofit/>
          </a:bodyPr>
          <a:lstStyle/>
          <a:p>
            <a:pPr lvl="0">
              <a:spcBef>
                <a:spcPts val="0"/>
              </a:spcBef>
              <a:buClr>
                <a:srgbClr val="000000"/>
              </a:buClr>
              <a:buSzPct val="25000"/>
              <a:buFont typeface="Arial"/>
              <a:buNone/>
            </a:pPr>
            <a:fld id="{00000000-1234-1234-1234-123412341234}" type="slidenum">
              <a:rPr lang="en-US"/>
              <a:t>5</a:t>
            </a:fld>
            <a:endParaRPr lang="en-US"/>
          </a:p>
        </p:txBody>
      </p:sp>
      <p:sp>
        <p:nvSpPr>
          <p:cNvPr id="106" name="Shape 106"/>
          <p:cNvSpPr txBox="1"/>
          <p:nvPr/>
        </p:nvSpPr>
        <p:spPr>
          <a:xfrm>
            <a:off x="2023175" y="2064950"/>
            <a:ext cx="1894800" cy="574500"/>
          </a:xfrm>
          <a:prstGeom prst="rect">
            <a:avLst/>
          </a:prstGeom>
          <a:noFill/>
          <a:ln>
            <a:noFill/>
          </a:ln>
        </p:spPr>
        <p:txBody>
          <a:bodyPr lIns="91425" tIns="91425" rIns="91425" bIns="91425" anchor="t" anchorCtr="0">
            <a:noAutofit/>
          </a:bodyPr>
          <a:lstStyle/>
          <a:p>
            <a:pPr lvl="0">
              <a:spcBef>
                <a:spcPts val="0"/>
              </a:spcBef>
              <a:buNone/>
            </a:pPr>
            <a:r>
              <a:rPr lang="en-US" sz="1800">
                <a:solidFill>
                  <a:srgbClr val="FF0000"/>
                </a:solidFill>
              </a:rPr>
              <a:t>Online Modules</a:t>
            </a:r>
          </a:p>
        </p:txBody>
      </p:sp>
      <p:sp>
        <p:nvSpPr>
          <p:cNvPr id="107" name="Shape 107"/>
          <p:cNvSpPr txBox="1"/>
          <p:nvPr/>
        </p:nvSpPr>
        <p:spPr>
          <a:xfrm>
            <a:off x="8248850" y="1656725"/>
            <a:ext cx="2070600" cy="574500"/>
          </a:xfrm>
          <a:prstGeom prst="rect">
            <a:avLst/>
          </a:prstGeom>
          <a:noFill/>
          <a:ln>
            <a:noFill/>
          </a:ln>
        </p:spPr>
        <p:txBody>
          <a:bodyPr lIns="91425" tIns="91425" rIns="91425" bIns="91425" anchor="t" anchorCtr="0">
            <a:noAutofit/>
          </a:bodyPr>
          <a:lstStyle/>
          <a:p>
            <a:pPr lvl="0" rtl="0">
              <a:spcBef>
                <a:spcPts val="0"/>
              </a:spcBef>
              <a:buNone/>
            </a:pPr>
            <a:r>
              <a:rPr lang="en-US" sz="1800">
                <a:solidFill>
                  <a:srgbClr val="6AA84F"/>
                </a:solidFill>
              </a:rPr>
              <a:t>Teleconference</a:t>
            </a:r>
          </a:p>
        </p:txBody>
      </p:sp>
      <p:sp>
        <p:nvSpPr>
          <p:cNvPr id="108" name="Shape 108"/>
          <p:cNvSpPr txBox="1"/>
          <p:nvPr/>
        </p:nvSpPr>
        <p:spPr>
          <a:xfrm>
            <a:off x="8223975" y="2903104"/>
            <a:ext cx="2729100" cy="838800"/>
          </a:xfrm>
          <a:prstGeom prst="rect">
            <a:avLst/>
          </a:prstGeom>
          <a:noFill/>
          <a:ln>
            <a:noFill/>
          </a:ln>
        </p:spPr>
        <p:txBody>
          <a:bodyPr lIns="91425" tIns="91425" rIns="91425" bIns="91425" anchor="t" anchorCtr="0">
            <a:noAutofit/>
          </a:bodyPr>
          <a:lstStyle/>
          <a:p>
            <a:pPr lvl="0" rtl="0">
              <a:spcBef>
                <a:spcPts val="0"/>
              </a:spcBef>
              <a:buNone/>
            </a:pPr>
            <a:r>
              <a:rPr lang="en-US" sz="1800">
                <a:solidFill>
                  <a:srgbClr val="351C75"/>
                </a:solidFill>
              </a:rPr>
              <a:t>Audience Response </a:t>
            </a:r>
          </a:p>
        </p:txBody>
      </p:sp>
      <p:sp>
        <p:nvSpPr>
          <p:cNvPr id="109" name="Shape 109"/>
          <p:cNvSpPr txBox="1">
            <a:spLocks noGrp="1"/>
          </p:cNvSpPr>
          <p:nvPr>
            <p:ph type="body" idx="1"/>
          </p:nvPr>
        </p:nvSpPr>
        <p:spPr>
          <a:xfrm>
            <a:off x="4906725" y="1735300"/>
            <a:ext cx="2070600" cy="1071000"/>
          </a:xfrm>
          <a:prstGeom prst="rect">
            <a:avLst/>
          </a:prstGeom>
        </p:spPr>
        <p:txBody>
          <a:bodyPr lIns="91425" tIns="91425" rIns="91425" bIns="91425" anchor="t" anchorCtr="0">
            <a:noAutofit/>
          </a:bodyPr>
          <a:lstStyle/>
          <a:p>
            <a:pPr lvl="0" rtl="0">
              <a:spcBef>
                <a:spcPts val="0"/>
              </a:spcBef>
              <a:buNone/>
            </a:pPr>
            <a:r>
              <a:rPr lang="en-US" sz="2400">
                <a:solidFill>
                  <a:srgbClr val="F1C232"/>
                </a:solidFill>
              </a:rPr>
              <a:t>Google Classroom</a:t>
            </a:r>
          </a:p>
        </p:txBody>
      </p:sp>
      <p:sp>
        <p:nvSpPr>
          <p:cNvPr id="110" name="Shape 110"/>
          <p:cNvSpPr txBox="1">
            <a:spLocks noGrp="1"/>
          </p:cNvSpPr>
          <p:nvPr>
            <p:ph type="body" idx="1"/>
          </p:nvPr>
        </p:nvSpPr>
        <p:spPr>
          <a:xfrm>
            <a:off x="2770850" y="4240750"/>
            <a:ext cx="2070600" cy="838800"/>
          </a:xfrm>
          <a:prstGeom prst="rect">
            <a:avLst/>
          </a:prstGeom>
        </p:spPr>
        <p:txBody>
          <a:bodyPr lIns="91425" tIns="91425" rIns="91425" bIns="91425" anchor="t" anchorCtr="0">
            <a:noAutofit/>
          </a:bodyPr>
          <a:lstStyle/>
          <a:p>
            <a:pPr lvl="0" rtl="0">
              <a:spcBef>
                <a:spcPts val="0"/>
              </a:spcBef>
              <a:buNone/>
            </a:pPr>
            <a:r>
              <a:rPr lang="en-US" sz="2400">
                <a:solidFill>
                  <a:srgbClr val="6AA84F"/>
                </a:solidFill>
              </a:rPr>
              <a:t>WhatsApp</a:t>
            </a:r>
          </a:p>
        </p:txBody>
      </p:sp>
      <p:sp>
        <p:nvSpPr>
          <p:cNvPr id="111" name="Shape 111"/>
          <p:cNvSpPr txBox="1">
            <a:spLocks noGrp="1"/>
          </p:cNvSpPr>
          <p:nvPr>
            <p:ph type="body" idx="1"/>
          </p:nvPr>
        </p:nvSpPr>
        <p:spPr>
          <a:xfrm>
            <a:off x="5399200" y="3401950"/>
            <a:ext cx="2070600" cy="838800"/>
          </a:xfrm>
          <a:prstGeom prst="rect">
            <a:avLst/>
          </a:prstGeom>
        </p:spPr>
        <p:txBody>
          <a:bodyPr lIns="91425" tIns="91425" rIns="91425" bIns="91425" anchor="t" anchorCtr="0">
            <a:noAutofit/>
          </a:bodyPr>
          <a:lstStyle/>
          <a:p>
            <a:pPr lvl="0" rtl="0">
              <a:spcBef>
                <a:spcPts val="0"/>
              </a:spcBef>
              <a:buNone/>
            </a:pPr>
            <a:r>
              <a:rPr lang="en-US" sz="2400">
                <a:solidFill>
                  <a:srgbClr val="9900FF"/>
                </a:solidFill>
              </a:rPr>
              <a:t>Moodle</a:t>
            </a:r>
          </a:p>
        </p:txBody>
      </p:sp>
      <p:sp>
        <p:nvSpPr>
          <p:cNvPr id="112" name="Shape 112"/>
          <p:cNvSpPr txBox="1">
            <a:spLocks noGrp="1"/>
          </p:cNvSpPr>
          <p:nvPr>
            <p:ph type="body" idx="1"/>
          </p:nvPr>
        </p:nvSpPr>
        <p:spPr>
          <a:xfrm>
            <a:off x="7305300" y="4442275"/>
            <a:ext cx="2729100" cy="1071000"/>
          </a:xfrm>
          <a:prstGeom prst="rect">
            <a:avLst/>
          </a:prstGeom>
        </p:spPr>
        <p:txBody>
          <a:bodyPr lIns="91425" tIns="91425" rIns="91425" bIns="91425" anchor="t" anchorCtr="0">
            <a:noAutofit/>
          </a:bodyPr>
          <a:lstStyle/>
          <a:p>
            <a:pPr lvl="0" rtl="0">
              <a:spcBef>
                <a:spcPts val="0"/>
              </a:spcBef>
              <a:buNone/>
            </a:pPr>
            <a:r>
              <a:rPr lang="en-US" sz="2400">
                <a:solidFill>
                  <a:srgbClr val="FF0000"/>
                </a:solidFill>
              </a:rPr>
              <a:t>Computerized Exams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Shape 118"/>
          <p:cNvSpPr txBox="1">
            <a:spLocks noGrp="1"/>
          </p:cNvSpPr>
          <p:nvPr>
            <p:ph type="body" idx="1"/>
          </p:nvPr>
        </p:nvSpPr>
        <p:spPr>
          <a:xfrm>
            <a:off x="304720" y="1600200"/>
            <a:ext cx="5535900" cy="4526100"/>
          </a:xfrm>
          <a:prstGeom prst="rect">
            <a:avLst/>
          </a:prstGeom>
        </p:spPr>
        <p:txBody>
          <a:bodyPr lIns="91425" tIns="91425" rIns="91425" bIns="91425" anchor="t" anchorCtr="0">
            <a:noAutofit/>
          </a:bodyPr>
          <a:lstStyle/>
          <a:p>
            <a:pPr marL="0" lvl="0" indent="0" rtl="0">
              <a:spcBef>
                <a:spcPts val="0"/>
              </a:spcBef>
              <a:buNone/>
            </a:pPr>
            <a:r>
              <a:rPr lang="en-US"/>
              <a:t>Medical Education Partnership Initiative (MEPI)</a:t>
            </a:r>
          </a:p>
          <a:p>
            <a:pPr marL="0" lvl="0" indent="0">
              <a:spcBef>
                <a:spcPts val="0"/>
              </a:spcBef>
              <a:buNone/>
            </a:pPr>
            <a:endParaRPr/>
          </a:p>
          <a:p>
            <a:pPr marL="0" lvl="0" indent="0">
              <a:spcBef>
                <a:spcPts val="0"/>
              </a:spcBef>
              <a:buNone/>
            </a:pPr>
            <a:r>
              <a:rPr lang="en-US"/>
              <a:t>Goal: help fill gap between</a:t>
            </a:r>
          </a:p>
          <a:p>
            <a:pPr marL="457200" lvl="0" indent="-228600" rtl="0">
              <a:spcBef>
                <a:spcPts val="0"/>
              </a:spcBef>
            </a:pPr>
            <a:r>
              <a:rPr lang="en-US"/>
              <a:t>Need to train more students</a:t>
            </a:r>
          </a:p>
          <a:p>
            <a:pPr marL="0" lvl="0" indent="0">
              <a:spcBef>
                <a:spcPts val="0"/>
              </a:spcBef>
              <a:buNone/>
            </a:pPr>
            <a:r>
              <a:rPr lang="en-US"/>
              <a:t>                  AND</a:t>
            </a:r>
          </a:p>
          <a:p>
            <a:pPr marL="457200" lvl="0" indent="-228600" rtl="0">
              <a:spcBef>
                <a:spcPts val="0"/>
              </a:spcBef>
            </a:pPr>
            <a:r>
              <a:rPr lang="en-US"/>
              <a:t>Faculty shortages</a:t>
            </a:r>
          </a:p>
          <a:p>
            <a:pPr marL="457200" lvl="0" indent="-228600">
              <a:spcBef>
                <a:spcPts val="0"/>
              </a:spcBef>
            </a:pPr>
            <a:r>
              <a:rPr lang="en-US"/>
              <a:t>Learning resources access</a:t>
            </a:r>
          </a:p>
          <a:p>
            <a:pPr lvl="0">
              <a:spcBef>
                <a:spcPts val="0"/>
              </a:spcBef>
              <a:buNone/>
            </a:pPr>
            <a:endParaRPr/>
          </a:p>
          <a:p>
            <a:pPr lvl="0">
              <a:spcBef>
                <a:spcPts val="0"/>
              </a:spcBef>
              <a:buNone/>
            </a:pPr>
            <a:endParaRPr/>
          </a:p>
          <a:p>
            <a:pPr marL="203200" lvl="0" indent="0" rtl="0">
              <a:spcBef>
                <a:spcPts val="0"/>
              </a:spcBef>
              <a:buNone/>
            </a:pPr>
            <a:endParaRPr/>
          </a:p>
          <a:p>
            <a:pPr marL="203200" lvl="0" indent="0" rtl="0">
              <a:spcBef>
                <a:spcPts val="0"/>
              </a:spcBef>
              <a:buNone/>
            </a:pPr>
            <a:endParaRPr sz="1800"/>
          </a:p>
        </p:txBody>
      </p:sp>
      <p:sp>
        <p:nvSpPr>
          <p:cNvPr id="119" name="Shape 119"/>
          <p:cNvSpPr txBox="1">
            <a:spLocks noGrp="1"/>
          </p:cNvSpPr>
          <p:nvPr>
            <p:ph type="sldNum" idx="12"/>
          </p:nvPr>
        </p:nvSpPr>
        <p:spPr>
          <a:xfrm>
            <a:off x="203146" y="6381750"/>
            <a:ext cx="711000" cy="476100"/>
          </a:xfrm>
          <a:prstGeom prst="rect">
            <a:avLst/>
          </a:prstGeom>
        </p:spPr>
        <p:txBody>
          <a:bodyPr lIns="91425" tIns="45700" rIns="91425" bIns="45700" anchor="t" anchorCtr="0">
            <a:noAutofit/>
          </a:bodyPr>
          <a:lstStyle/>
          <a:p>
            <a:pPr lvl="0">
              <a:spcBef>
                <a:spcPts val="0"/>
              </a:spcBef>
              <a:buClr>
                <a:srgbClr val="000000"/>
              </a:buClr>
              <a:buSzPct val="25000"/>
              <a:buFont typeface="Arial"/>
              <a:buNone/>
            </a:pPr>
            <a:fld id="{00000000-1234-1234-1234-123412341234}" type="slidenum">
              <a:rPr lang="en-US"/>
              <a:t>6</a:t>
            </a:fld>
            <a:endParaRPr lang="en-US"/>
          </a:p>
        </p:txBody>
      </p:sp>
      <p:sp>
        <p:nvSpPr>
          <p:cNvPr id="120" name="Shape 120"/>
          <p:cNvSpPr txBox="1">
            <a:spLocks noGrp="1"/>
          </p:cNvSpPr>
          <p:nvPr>
            <p:ph type="title"/>
          </p:nvPr>
        </p:nvSpPr>
        <p:spPr>
          <a:xfrm>
            <a:off x="304720" y="274637"/>
            <a:ext cx="11274600" cy="1143000"/>
          </a:xfrm>
          <a:prstGeom prst="rect">
            <a:avLst/>
          </a:prstGeom>
        </p:spPr>
        <p:txBody>
          <a:bodyPr lIns="91425" tIns="91425" rIns="91425" bIns="91425" anchor="ctr" anchorCtr="0">
            <a:noAutofit/>
          </a:bodyPr>
          <a:lstStyle/>
          <a:p>
            <a:pPr lvl="0">
              <a:spcBef>
                <a:spcPts val="0"/>
              </a:spcBef>
              <a:buNone/>
            </a:pPr>
            <a:r>
              <a:rPr lang="en-US"/>
              <a:t>E-Learning in TZ Medical Education</a:t>
            </a:r>
          </a:p>
        </p:txBody>
      </p:sp>
      <p:sp>
        <p:nvSpPr>
          <p:cNvPr id="121" name="Shape 121"/>
          <p:cNvSpPr txBox="1"/>
          <p:nvPr/>
        </p:nvSpPr>
        <p:spPr>
          <a:xfrm>
            <a:off x="7285925" y="5256575"/>
            <a:ext cx="4902900" cy="794700"/>
          </a:xfrm>
          <a:prstGeom prst="rect">
            <a:avLst/>
          </a:prstGeom>
          <a:noFill/>
          <a:ln>
            <a:noFill/>
          </a:ln>
        </p:spPr>
        <p:txBody>
          <a:bodyPr lIns="91425" tIns="91425" rIns="91425" bIns="91425" anchor="t" anchorCtr="0">
            <a:noAutofit/>
          </a:bodyPr>
          <a:lstStyle/>
          <a:p>
            <a:pPr marL="203200" lvl="0" indent="0" rtl="0">
              <a:spcBef>
                <a:spcPts val="640"/>
              </a:spcBef>
              <a:buNone/>
            </a:pPr>
            <a:r>
              <a:rPr lang="en-US">
                <a:solidFill>
                  <a:schemeClr val="dk1"/>
                </a:solidFill>
              </a:rPr>
              <a:t>Vovides, Y et al. A Systems Approach to Implementation of eLearning in Medical Education: Five MEPI Schools’ Journeys.  </a:t>
            </a:r>
            <a:r>
              <a:rPr lang="en-US" i="1">
                <a:solidFill>
                  <a:schemeClr val="dk1"/>
                </a:solidFill>
              </a:rPr>
              <a:t>Academic Medicine</a:t>
            </a:r>
            <a:r>
              <a:rPr lang="en-US">
                <a:solidFill>
                  <a:schemeClr val="dk1"/>
                </a:solidFill>
              </a:rPr>
              <a:t>. 2014;89;S102-S106</a:t>
            </a:r>
          </a:p>
        </p:txBody>
      </p:sp>
      <p:sp>
        <p:nvSpPr>
          <p:cNvPr id="122" name="Shape 122"/>
          <p:cNvSpPr txBox="1">
            <a:spLocks noGrp="1"/>
          </p:cNvSpPr>
          <p:nvPr>
            <p:ph type="body" idx="2"/>
          </p:nvPr>
        </p:nvSpPr>
        <p:spPr>
          <a:xfrm>
            <a:off x="6043626" y="1600200"/>
            <a:ext cx="5535899" cy="4526100"/>
          </a:xfrm>
          <a:prstGeom prst="rect">
            <a:avLst/>
          </a:prstGeom>
        </p:spPr>
        <p:txBody>
          <a:bodyPr lIns="91425" tIns="91425" rIns="91425" bIns="91425" anchor="t" anchorCtr="0">
            <a:noAutofit/>
          </a:bodyPr>
          <a:lstStyle/>
          <a:p>
            <a:pPr lvl="0">
              <a:spcBef>
                <a:spcPts val="0"/>
              </a:spcBef>
              <a:buClr>
                <a:schemeClr val="dk1"/>
              </a:buClr>
              <a:buSzPct val="39285"/>
              <a:buFont typeface="Arial"/>
              <a:buNone/>
            </a:pPr>
            <a:r>
              <a:rPr lang="en-US">
                <a:solidFill>
                  <a:schemeClr val="dk1"/>
                </a:solidFill>
              </a:rPr>
              <a:t>Tanzania: KCMC &amp; Duke</a:t>
            </a:r>
          </a:p>
          <a:p>
            <a:pPr marL="457200" lvl="0" indent="-228600" rtl="0">
              <a:spcBef>
                <a:spcPts val="0"/>
              </a:spcBef>
              <a:buClr>
                <a:schemeClr val="dk1"/>
              </a:buClr>
            </a:pPr>
            <a:r>
              <a:rPr lang="en-US">
                <a:solidFill>
                  <a:schemeClr val="dk1"/>
                </a:solidFill>
              </a:rPr>
              <a:t>LMS</a:t>
            </a:r>
          </a:p>
          <a:p>
            <a:pPr marL="457200" lvl="0" indent="-228600" rtl="0">
              <a:spcBef>
                <a:spcPts val="0"/>
              </a:spcBef>
              <a:buClr>
                <a:schemeClr val="dk1"/>
              </a:buClr>
            </a:pPr>
            <a:r>
              <a:rPr lang="en-US">
                <a:solidFill>
                  <a:schemeClr val="dk1"/>
                </a:solidFill>
              </a:rPr>
              <a:t>ICT infrastructure</a:t>
            </a:r>
          </a:p>
          <a:p>
            <a:pPr marL="457200" lvl="0" indent="-228600" rtl="0">
              <a:spcBef>
                <a:spcPts val="0"/>
              </a:spcBef>
              <a:buClr>
                <a:schemeClr val="dk1"/>
              </a:buClr>
            </a:pPr>
            <a:r>
              <a:rPr lang="en-US">
                <a:solidFill>
                  <a:schemeClr val="dk1"/>
                </a:solidFill>
              </a:rPr>
              <a:t>Videoconferencing</a:t>
            </a:r>
          </a:p>
          <a:p>
            <a:pPr marL="457200" lvl="0" indent="-228600" rtl="0">
              <a:spcBef>
                <a:spcPts val="0"/>
              </a:spcBef>
              <a:buClr>
                <a:schemeClr val="dk1"/>
              </a:buClr>
            </a:pPr>
            <a:r>
              <a:rPr lang="en-US">
                <a:solidFill>
                  <a:schemeClr val="dk1"/>
                </a:solidFill>
              </a:rPr>
              <a:t>Examination platform</a:t>
            </a:r>
          </a:p>
          <a:p>
            <a:pPr lvl="0">
              <a:spcBef>
                <a:spcPts val="0"/>
              </a:spcBef>
              <a:buNone/>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Shape 128"/>
          <p:cNvSpPr txBox="1">
            <a:spLocks noGrp="1"/>
          </p:cNvSpPr>
          <p:nvPr>
            <p:ph type="title"/>
          </p:nvPr>
        </p:nvSpPr>
        <p:spPr>
          <a:xfrm>
            <a:off x="304720" y="274637"/>
            <a:ext cx="11274600" cy="1143000"/>
          </a:xfrm>
          <a:prstGeom prst="rect">
            <a:avLst/>
          </a:prstGeom>
        </p:spPr>
        <p:txBody>
          <a:bodyPr lIns="91425" tIns="91425" rIns="91425" bIns="91425" anchor="ctr" anchorCtr="0">
            <a:noAutofit/>
          </a:bodyPr>
          <a:lstStyle/>
          <a:p>
            <a:pPr lvl="0">
              <a:spcBef>
                <a:spcPts val="0"/>
              </a:spcBef>
              <a:buNone/>
            </a:pPr>
            <a:r>
              <a:rPr lang="en-US"/>
              <a:t>Tanzania</a:t>
            </a:r>
          </a:p>
        </p:txBody>
      </p:sp>
      <p:sp>
        <p:nvSpPr>
          <p:cNvPr id="129" name="Shape 129"/>
          <p:cNvSpPr txBox="1">
            <a:spLocks noGrp="1"/>
          </p:cNvSpPr>
          <p:nvPr>
            <p:ph type="sldNum" idx="12"/>
          </p:nvPr>
        </p:nvSpPr>
        <p:spPr>
          <a:xfrm>
            <a:off x="203146" y="6381750"/>
            <a:ext cx="711000" cy="476100"/>
          </a:xfrm>
          <a:prstGeom prst="rect">
            <a:avLst/>
          </a:prstGeom>
        </p:spPr>
        <p:txBody>
          <a:bodyPr lIns="91425" tIns="45700" rIns="91425" bIns="45700" anchor="t" anchorCtr="0">
            <a:noAutofit/>
          </a:bodyPr>
          <a:lstStyle/>
          <a:p>
            <a:pPr lvl="0">
              <a:spcBef>
                <a:spcPts val="0"/>
              </a:spcBef>
              <a:buClr>
                <a:srgbClr val="000000"/>
              </a:buClr>
              <a:buSzPct val="25000"/>
              <a:buFont typeface="Arial"/>
              <a:buNone/>
            </a:pPr>
            <a:fld id="{00000000-1234-1234-1234-123412341234}" type="slidenum">
              <a:rPr lang="en-US"/>
              <a:t>7</a:t>
            </a:fld>
            <a:endParaRPr lang="en-US"/>
          </a:p>
        </p:txBody>
      </p:sp>
      <p:pic>
        <p:nvPicPr>
          <p:cNvPr id="130" name="Shape 130" descr="UDOMHKMUMap.png"/>
          <p:cNvPicPr preferRelativeResize="0"/>
          <p:nvPr/>
        </p:nvPicPr>
        <p:blipFill>
          <a:blip r:embed="rId3">
            <a:alphaModFix/>
          </a:blip>
          <a:stretch>
            <a:fillRect/>
          </a:stretch>
        </p:blipFill>
        <p:spPr>
          <a:xfrm>
            <a:off x="5965747" y="1567274"/>
            <a:ext cx="5131976" cy="4352748"/>
          </a:xfrm>
          <a:prstGeom prst="rect">
            <a:avLst/>
          </a:prstGeom>
          <a:noFill/>
          <a:ln>
            <a:noFill/>
          </a:ln>
        </p:spPr>
      </p:pic>
      <p:pic>
        <p:nvPicPr>
          <p:cNvPr id="131" name="Shape 131" descr="Africa.png"/>
          <p:cNvPicPr preferRelativeResize="0"/>
          <p:nvPr/>
        </p:nvPicPr>
        <p:blipFill>
          <a:blip r:embed="rId4">
            <a:alphaModFix/>
          </a:blip>
          <a:stretch>
            <a:fillRect/>
          </a:stretch>
        </p:blipFill>
        <p:spPr>
          <a:xfrm>
            <a:off x="1071949" y="1417649"/>
            <a:ext cx="4421750" cy="4651975"/>
          </a:xfrm>
          <a:prstGeom prst="rect">
            <a:avLst/>
          </a:prstGeom>
          <a:noFill/>
          <a:ln>
            <a:noFill/>
          </a:ln>
        </p:spPr>
      </p:pic>
      <p:pic>
        <p:nvPicPr>
          <p:cNvPr id="132" name="Shape 132"/>
          <p:cNvPicPr preferRelativeResize="0"/>
          <p:nvPr/>
        </p:nvPicPr>
        <p:blipFill>
          <a:blip r:embed="rId5">
            <a:alphaModFix/>
          </a:blip>
          <a:stretch>
            <a:fillRect/>
          </a:stretch>
        </p:blipFill>
        <p:spPr>
          <a:xfrm>
            <a:off x="3732174" y="3733723"/>
            <a:ext cx="785349" cy="77414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Shape 138"/>
          <p:cNvSpPr txBox="1">
            <a:spLocks noGrp="1"/>
          </p:cNvSpPr>
          <p:nvPr>
            <p:ph type="title"/>
          </p:nvPr>
        </p:nvSpPr>
        <p:spPr>
          <a:xfrm>
            <a:off x="304720" y="274637"/>
            <a:ext cx="11274600" cy="1143000"/>
          </a:xfrm>
          <a:prstGeom prst="rect">
            <a:avLst/>
          </a:prstGeom>
        </p:spPr>
        <p:txBody>
          <a:bodyPr lIns="91425" tIns="91425" rIns="91425" bIns="91425" anchor="ctr" anchorCtr="0">
            <a:noAutofit/>
          </a:bodyPr>
          <a:lstStyle/>
          <a:p>
            <a:pPr lvl="0">
              <a:spcBef>
                <a:spcPts val="0"/>
              </a:spcBef>
              <a:buNone/>
            </a:pPr>
            <a:r>
              <a:rPr lang="en-US"/>
              <a:t>Our Team</a:t>
            </a:r>
          </a:p>
        </p:txBody>
      </p:sp>
      <p:sp>
        <p:nvSpPr>
          <p:cNvPr id="139" name="Shape 139"/>
          <p:cNvSpPr txBox="1">
            <a:spLocks noGrp="1"/>
          </p:cNvSpPr>
          <p:nvPr>
            <p:ph type="sldNum" idx="12"/>
          </p:nvPr>
        </p:nvSpPr>
        <p:spPr>
          <a:xfrm>
            <a:off x="203146" y="6381750"/>
            <a:ext cx="711000" cy="476100"/>
          </a:xfrm>
          <a:prstGeom prst="rect">
            <a:avLst/>
          </a:prstGeom>
        </p:spPr>
        <p:txBody>
          <a:bodyPr lIns="91425" tIns="45700" rIns="91425" bIns="45700" anchor="t" anchorCtr="0">
            <a:noAutofit/>
          </a:bodyPr>
          <a:lstStyle/>
          <a:p>
            <a:pPr lvl="0">
              <a:spcBef>
                <a:spcPts val="0"/>
              </a:spcBef>
              <a:buClr>
                <a:srgbClr val="000000"/>
              </a:buClr>
              <a:buSzPct val="25000"/>
              <a:buFont typeface="Arial"/>
              <a:buNone/>
            </a:pPr>
            <a:fld id="{00000000-1234-1234-1234-123412341234}" type="slidenum">
              <a:rPr lang="en-US"/>
              <a:t>8</a:t>
            </a:fld>
            <a:endParaRPr lang="en-US"/>
          </a:p>
        </p:txBody>
      </p:sp>
      <p:pic>
        <p:nvPicPr>
          <p:cNvPr id="140" name="Shape 140" descr="IMG_9057 (2).JPG"/>
          <p:cNvPicPr preferRelativeResize="0"/>
          <p:nvPr/>
        </p:nvPicPr>
        <p:blipFill>
          <a:blip r:embed="rId3">
            <a:alphaModFix/>
          </a:blip>
          <a:stretch>
            <a:fillRect/>
          </a:stretch>
        </p:blipFill>
        <p:spPr>
          <a:xfrm>
            <a:off x="2870949" y="1363075"/>
            <a:ext cx="6989073" cy="3170365"/>
          </a:xfrm>
          <a:prstGeom prst="rect">
            <a:avLst/>
          </a:prstGeom>
          <a:noFill/>
          <a:ln>
            <a:noFill/>
          </a:ln>
        </p:spPr>
      </p:pic>
      <p:pic>
        <p:nvPicPr>
          <p:cNvPr id="141" name="Shape 141" descr="16_GHSP_Intials-Vert-CMYK.png"/>
          <p:cNvPicPr preferRelativeResize="0"/>
          <p:nvPr/>
        </p:nvPicPr>
        <p:blipFill>
          <a:blip r:embed="rId4">
            <a:alphaModFix/>
          </a:blip>
          <a:stretch>
            <a:fillRect/>
          </a:stretch>
        </p:blipFill>
        <p:spPr>
          <a:xfrm>
            <a:off x="-182025" y="1885250"/>
            <a:ext cx="3300055" cy="2829474"/>
          </a:xfrm>
          <a:prstGeom prst="rect">
            <a:avLst/>
          </a:prstGeom>
          <a:noFill/>
          <a:ln>
            <a:noFill/>
          </a:ln>
        </p:spPr>
      </p:pic>
      <p:pic>
        <p:nvPicPr>
          <p:cNvPr id="142" name="Shape 142" descr="hkmu_logo1.png"/>
          <p:cNvPicPr preferRelativeResize="0"/>
          <p:nvPr/>
        </p:nvPicPr>
        <p:blipFill>
          <a:blip r:embed="rId5">
            <a:alphaModFix/>
          </a:blip>
          <a:stretch>
            <a:fillRect/>
          </a:stretch>
        </p:blipFill>
        <p:spPr>
          <a:xfrm>
            <a:off x="9905800" y="999262"/>
            <a:ext cx="2044149" cy="2409812"/>
          </a:xfrm>
          <a:prstGeom prst="rect">
            <a:avLst/>
          </a:prstGeom>
          <a:noFill/>
          <a:ln>
            <a:noFill/>
          </a:ln>
        </p:spPr>
      </p:pic>
      <p:pic>
        <p:nvPicPr>
          <p:cNvPr id="143" name="Shape 143" descr="udom Transparent-logo.png"/>
          <p:cNvPicPr preferRelativeResize="0"/>
          <p:nvPr/>
        </p:nvPicPr>
        <p:blipFill>
          <a:blip r:embed="rId6">
            <a:alphaModFix/>
          </a:blip>
          <a:stretch>
            <a:fillRect/>
          </a:stretch>
        </p:blipFill>
        <p:spPr>
          <a:xfrm>
            <a:off x="9860025" y="3633674"/>
            <a:ext cx="2135700" cy="1980849"/>
          </a:xfrm>
          <a:prstGeom prst="rect">
            <a:avLst/>
          </a:prstGeom>
          <a:noFill/>
          <a:ln>
            <a:noFill/>
          </a:ln>
        </p:spPr>
      </p:pic>
      <p:pic>
        <p:nvPicPr>
          <p:cNvPr id="144" name="Shape 144" descr="TZ-US flags.jpg"/>
          <p:cNvPicPr preferRelativeResize="0"/>
          <p:nvPr/>
        </p:nvPicPr>
        <p:blipFill rotWithShape="1">
          <a:blip r:embed="rId7">
            <a:alphaModFix/>
          </a:blip>
          <a:srcRect t="7755" r="2190" b="11794"/>
          <a:stretch/>
        </p:blipFill>
        <p:spPr>
          <a:xfrm>
            <a:off x="4696762" y="4714724"/>
            <a:ext cx="2795298" cy="128359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pic>
        <p:nvPicPr>
          <p:cNvPr id="150" name="Shape 150" descr="IMG_9331.JPG"/>
          <p:cNvPicPr preferRelativeResize="0"/>
          <p:nvPr/>
        </p:nvPicPr>
        <p:blipFill rotWithShape="1">
          <a:blip r:embed="rId3">
            <a:alphaModFix amt="26000"/>
          </a:blip>
          <a:srcRect t="7944" b="17601"/>
          <a:stretch/>
        </p:blipFill>
        <p:spPr>
          <a:xfrm>
            <a:off x="6276942" y="1588375"/>
            <a:ext cx="4490356" cy="4457526"/>
          </a:xfrm>
          <a:prstGeom prst="rect">
            <a:avLst/>
          </a:prstGeom>
          <a:noFill/>
          <a:ln>
            <a:noFill/>
          </a:ln>
        </p:spPr>
      </p:pic>
      <p:pic>
        <p:nvPicPr>
          <p:cNvPr id="151" name="Shape 151"/>
          <p:cNvPicPr preferRelativeResize="0"/>
          <p:nvPr/>
        </p:nvPicPr>
        <p:blipFill rotWithShape="1">
          <a:blip r:embed="rId4">
            <a:alphaModFix amt="27000"/>
          </a:blip>
          <a:srcRect l="-6000" r="6319"/>
          <a:stretch/>
        </p:blipFill>
        <p:spPr>
          <a:xfrm>
            <a:off x="203150" y="1668649"/>
            <a:ext cx="5104295" cy="4296975"/>
          </a:xfrm>
          <a:prstGeom prst="rect">
            <a:avLst/>
          </a:prstGeom>
          <a:noFill/>
          <a:ln>
            <a:noFill/>
          </a:ln>
        </p:spPr>
      </p:pic>
      <p:sp>
        <p:nvSpPr>
          <p:cNvPr id="152" name="Shape 152"/>
          <p:cNvSpPr txBox="1">
            <a:spLocks noGrp="1"/>
          </p:cNvSpPr>
          <p:nvPr>
            <p:ph type="title"/>
          </p:nvPr>
        </p:nvSpPr>
        <p:spPr>
          <a:xfrm>
            <a:off x="609450" y="274647"/>
            <a:ext cx="10969800" cy="978000"/>
          </a:xfrm>
          <a:prstGeom prst="rect">
            <a:avLst/>
          </a:prstGeom>
        </p:spPr>
        <p:txBody>
          <a:bodyPr lIns="91425" tIns="91425" rIns="91425" bIns="91425" anchor="ctr" anchorCtr="0">
            <a:noAutofit/>
          </a:bodyPr>
          <a:lstStyle/>
          <a:p>
            <a:pPr lvl="0">
              <a:spcBef>
                <a:spcPts val="0"/>
              </a:spcBef>
              <a:buNone/>
            </a:pPr>
            <a:r>
              <a:rPr lang="en-US"/>
              <a:t>HKMU and UDOM</a:t>
            </a:r>
          </a:p>
        </p:txBody>
      </p:sp>
      <p:sp>
        <p:nvSpPr>
          <p:cNvPr id="153" name="Shape 153"/>
          <p:cNvSpPr txBox="1">
            <a:spLocks noGrp="1"/>
          </p:cNvSpPr>
          <p:nvPr>
            <p:ph type="body" idx="1"/>
          </p:nvPr>
        </p:nvSpPr>
        <p:spPr>
          <a:xfrm>
            <a:off x="279350" y="1341837"/>
            <a:ext cx="5791800" cy="639900"/>
          </a:xfrm>
          <a:prstGeom prst="rect">
            <a:avLst/>
          </a:prstGeom>
        </p:spPr>
        <p:txBody>
          <a:bodyPr lIns="91425" tIns="91425" rIns="91425" bIns="91425" anchor="b" anchorCtr="0">
            <a:noAutofit/>
          </a:bodyPr>
          <a:lstStyle/>
          <a:p>
            <a:pPr lvl="0">
              <a:spcBef>
                <a:spcPts val="0"/>
              </a:spcBef>
              <a:buNone/>
            </a:pPr>
            <a:endParaRPr/>
          </a:p>
          <a:p>
            <a:pPr marL="203200" lvl="0" indent="0">
              <a:spcBef>
                <a:spcPts val="0"/>
              </a:spcBef>
              <a:buNone/>
            </a:pPr>
            <a:r>
              <a:rPr lang="en-US"/>
              <a:t>Hubert Kairuki Memorial University</a:t>
            </a:r>
          </a:p>
        </p:txBody>
      </p:sp>
      <p:sp>
        <p:nvSpPr>
          <p:cNvPr id="154" name="Shape 154"/>
          <p:cNvSpPr txBox="1">
            <a:spLocks noGrp="1"/>
          </p:cNvSpPr>
          <p:nvPr>
            <p:ph type="sldNum" idx="12"/>
          </p:nvPr>
        </p:nvSpPr>
        <p:spPr>
          <a:xfrm>
            <a:off x="203146" y="6381750"/>
            <a:ext cx="711000" cy="476100"/>
          </a:xfrm>
          <a:prstGeom prst="rect">
            <a:avLst/>
          </a:prstGeom>
        </p:spPr>
        <p:txBody>
          <a:bodyPr lIns="91425" tIns="45700" rIns="91425" bIns="45700" anchor="t" anchorCtr="0">
            <a:noAutofit/>
          </a:bodyPr>
          <a:lstStyle/>
          <a:p>
            <a:pPr lvl="0">
              <a:spcBef>
                <a:spcPts val="0"/>
              </a:spcBef>
              <a:buClr>
                <a:srgbClr val="000000"/>
              </a:buClr>
              <a:buSzPct val="25000"/>
              <a:buFont typeface="Arial"/>
              <a:buNone/>
            </a:pPr>
            <a:fld id="{00000000-1234-1234-1234-123412341234}" type="slidenum">
              <a:rPr lang="en-US"/>
              <a:t>9</a:t>
            </a:fld>
            <a:endParaRPr lang="en-US"/>
          </a:p>
        </p:txBody>
      </p:sp>
      <p:sp>
        <p:nvSpPr>
          <p:cNvPr id="155" name="Shape 155"/>
          <p:cNvSpPr txBox="1">
            <a:spLocks noGrp="1"/>
          </p:cNvSpPr>
          <p:nvPr>
            <p:ph type="body" idx="2"/>
          </p:nvPr>
        </p:nvSpPr>
        <p:spPr>
          <a:xfrm>
            <a:off x="279341" y="1924050"/>
            <a:ext cx="5385600" cy="3951300"/>
          </a:xfrm>
          <a:prstGeom prst="rect">
            <a:avLst/>
          </a:prstGeom>
        </p:spPr>
        <p:txBody>
          <a:bodyPr lIns="91425" tIns="91425" rIns="91425" bIns="91425" anchor="t" anchorCtr="0">
            <a:noAutofit/>
          </a:bodyPr>
          <a:lstStyle/>
          <a:p>
            <a:pPr marL="457200" lvl="0" indent="-368300" rtl="0">
              <a:spcBef>
                <a:spcPts val="0"/>
              </a:spcBef>
              <a:buClr>
                <a:schemeClr val="dk1"/>
              </a:buClr>
              <a:buSzPct val="100000"/>
            </a:pPr>
            <a:r>
              <a:rPr lang="en-US" sz="2200">
                <a:solidFill>
                  <a:schemeClr val="dk1"/>
                </a:solidFill>
              </a:rPr>
              <a:t>Private, Urban</a:t>
            </a:r>
          </a:p>
          <a:p>
            <a:pPr marL="457200" lvl="0" indent="-368300" rtl="0">
              <a:spcBef>
                <a:spcPts val="0"/>
              </a:spcBef>
              <a:buClr>
                <a:schemeClr val="dk1"/>
              </a:buClr>
              <a:buSzPct val="100000"/>
            </a:pPr>
            <a:r>
              <a:rPr lang="en-US" sz="2200">
                <a:solidFill>
                  <a:schemeClr val="dk1"/>
                </a:solidFill>
              </a:rPr>
              <a:t>Health Professions Only (~1000 students)</a:t>
            </a:r>
          </a:p>
          <a:p>
            <a:pPr marL="457200" lvl="0" indent="-368300" rtl="0">
              <a:spcBef>
                <a:spcPts val="0"/>
              </a:spcBef>
              <a:buClr>
                <a:schemeClr val="dk1"/>
              </a:buClr>
              <a:buSzPct val="100000"/>
            </a:pPr>
            <a:r>
              <a:rPr lang="en-US" sz="2200">
                <a:solidFill>
                  <a:schemeClr val="dk1"/>
                </a:solidFill>
              </a:rPr>
              <a:t>1 Campus</a:t>
            </a:r>
          </a:p>
          <a:p>
            <a:pPr marL="0" lvl="0" indent="0" rtl="0">
              <a:spcBef>
                <a:spcPts val="0"/>
              </a:spcBef>
              <a:buNone/>
            </a:pPr>
            <a:endParaRPr sz="2200">
              <a:solidFill>
                <a:schemeClr val="dk1"/>
              </a:solidFill>
            </a:endParaRPr>
          </a:p>
          <a:p>
            <a:pPr marL="457200" lvl="0" indent="-368300" rtl="0">
              <a:lnSpc>
                <a:spcPct val="115000"/>
              </a:lnSpc>
              <a:spcBef>
                <a:spcPts val="0"/>
              </a:spcBef>
              <a:buClr>
                <a:schemeClr val="dk1"/>
              </a:buClr>
              <a:buSzPct val="100000"/>
            </a:pPr>
            <a:r>
              <a:rPr lang="en-US" sz="2200">
                <a:solidFill>
                  <a:schemeClr val="dk1"/>
                </a:solidFill>
              </a:rPr>
              <a:t>2 computer labs</a:t>
            </a:r>
          </a:p>
          <a:p>
            <a:pPr marL="457200" lvl="0" indent="-368300" rtl="0">
              <a:lnSpc>
                <a:spcPct val="115000"/>
              </a:lnSpc>
              <a:spcBef>
                <a:spcPts val="0"/>
              </a:spcBef>
              <a:buClr>
                <a:schemeClr val="dk1"/>
              </a:buClr>
              <a:buSzPct val="100000"/>
            </a:pPr>
            <a:r>
              <a:rPr lang="en-US" sz="2200">
                <a:solidFill>
                  <a:schemeClr val="dk1"/>
                </a:solidFill>
              </a:rPr>
              <a:t>Internet available for faculty</a:t>
            </a:r>
          </a:p>
          <a:p>
            <a:pPr marL="457200" lvl="0" indent="-368300" rtl="0">
              <a:lnSpc>
                <a:spcPct val="115000"/>
              </a:lnSpc>
              <a:spcBef>
                <a:spcPts val="0"/>
              </a:spcBef>
              <a:buClr>
                <a:schemeClr val="dk1"/>
              </a:buClr>
              <a:buSzPct val="100000"/>
            </a:pPr>
            <a:r>
              <a:rPr lang="en-US" sz="2200">
                <a:solidFill>
                  <a:schemeClr val="dk1"/>
                </a:solidFill>
              </a:rPr>
              <a:t>wireless internet for students projected for 2017/18</a:t>
            </a:r>
          </a:p>
          <a:p>
            <a:pPr marL="457200" lvl="0" indent="-368300" rtl="0">
              <a:lnSpc>
                <a:spcPct val="115000"/>
              </a:lnSpc>
              <a:spcBef>
                <a:spcPts val="0"/>
              </a:spcBef>
              <a:buClr>
                <a:schemeClr val="dk1"/>
              </a:buClr>
              <a:buSzPct val="100000"/>
            </a:pPr>
            <a:r>
              <a:rPr lang="en-US" sz="2200">
                <a:solidFill>
                  <a:schemeClr val="dk1"/>
                </a:solidFill>
              </a:rPr>
              <a:t>IT department with 2 employees</a:t>
            </a:r>
          </a:p>
        </p:txBody>
      </p:sp>
      <p:sp>
        <p:nvSpPr>
          <p:cNvPr id="156" name="Shape 156"/>
          <p:cNvSpPr txBox="1">
            <a:spLocks noGrp="1"/>
          </p:cNvSpPr>
          <p:nvPr>
            <p:ph type="body" idx="3"/>
          </p:nvPr>
        </p:nvSpPr>
        <p:spPr>
          <a:xfrm>
            <a:off x="6276953" y="1341837"/>
            <a:ext cx="5387700" cy="639899"/>
          </a:xfrm>
          <a:prstGeom prst="rect">
            <a:avLst/>
          </a:prstGeom>
        </p:spPr>
        <p:txBody>
          <a:bodyPr lIns="91425" tIns="91425" rIns="91425" bIns="91425" anchor="b" anchorCtr="0">
            <a:noAutofit/>
          </a:bodyPr>
          <a:lstStyle/>
          <a:p>
            <a:pPr lvl="0">
              <a:spcBef>
                <a:spcPts val="0"/>
              </a:spcBef>
              <a:buNone/>
            </a:pPr>
            <a:r>
              <a:rPr lang="en-US"/>
              <a:t>University of Dodoma</a:t>
            </a:r>
          </a:p>
        </p:txBody>
      </p:sp>
      <p:sp>
        <p:nvSpPr>
          <p:cNvPr id="157" name="Shape 157"/>
          <p:cNvSpPr txBox="1">
            <a:spLocks noGrp="1"/>
          </p:cNvSpPr>
          <p:nvPr>
            <p:ph type="body" idx="4"/>
          </p:nvPr>
        </p:nvSpPr>
        <p:spPr>
          <a:xfrm>
            <a:off x="6276950" y="1857300"/>
            <a:ext cx="5104200" cy="4188600"/>
          </a:xfrm>
          <a:prstGeom prst="rect">
            <a:avLst/>
          </a:prstGeom>
        </p:spPr>
        <p:txBody>
          <a:bodyPr lIns="91425" tIns="91425" rIns="91425" bIns="91425" anchor="t" anchorCtr="0">
            <a:noAutofit/>
          </a:bodyPr>
          <a:lstStyle/>
          <a:p>
            <a:pPr marL="457200" lvl="0" indent="-228600">
              <a:spcBef>
                <a:spcPts val="0"/>
              </a:spcBef>
            </a:pPr>
            <a:r>
              <a:rPr lang="en-US"/>
              <a:t>Public, Suburban</a:t>
            </a:r>
          </a:p>
          <a:p>
            <a:pPr marL="457200" lvl="0" indent="-228600" rtl="0">
              <a:spcBef>
                <a:spcPts val="0"/>
              </a:spcBef>
            </a:pPr>
            <a:r>
              <a:rPr lang="en-US"/>
              <a:t>Many Colleges (20,000 students)</a:t>
            </a:r>
          </a:p>
          <a:p>
            <a:pPr marL="457200" lvl="0" indent="-228600">
              <a:spcBef>
                <a:spcPts val="0"/>
              </a:spcBef>
            </a:pPr>
            <a:r>
              <a:rPr lang="en-US"/>
              <a:t>1 Main &amp; 2  Clinical Campuses</a:t>
            </a:r>
          </a:p>
          <a:p>
            <a:pPr marL="0" lvl="0" indent="0">
              <a:spcBef>
                <a:spcPts val="0"/>
              </a:spcBef>
              <a:buNone/>
            </a:pPr>
            <a:endParaRPr/>
          </a:p>
          <a:p>
            <a:pPr marL="457200" lvl="0" indent="-228600">
              <a:spcBef>
                <a:spcPts val="0"/>
              </a:spcBef>
            </a:pPr>
            <a:r>
              <a:rPr lang="en-US"/>
              <a:t>1 CHS library w/computer lab</a:t>
            </a:r>
          </a:p>
          <a:p>
            <a:pPr marL="457200" lvl="0" indent="-228600" rtl="0">
              <a:spcBef>
                <a:spcPts val="0"/>
              </a:spcBef>
            </a:pPr>
            <a:r>
              <a:rPr lang="en-US"/>
              <a:t>No wireless internet</a:t>
            </a:r>
          </a:p>
          <a:p>
            <a:pPr marL="457200" lvl="0" indent="-228600">
              <a:spcBef>
                <a:spcPts val="0"/>
              </a:spcBef>
            </a:pPr>
            <a:r>
              <a:rPr lang="en-US">
                <a:solidFill>
                  <a:schemeClr val="dk1"/>
                </a:solidFill>
              </a:rPr>
              <a:t>Central IT Dept</a:t>
            </a:r>
          </a:p>
          <a:p>
            <a:pPr marL="152400" lvl="0" indent="0">
              <a:spcBef>
                <a:spcPts val="0"/>
              </a:spcBef>
              <a:buNone/>
            </a:pPr>
            <a:endParaRPr/>
          </a:p>
          <a:p>
            <a:pPr lvl="0">
              <a:spcBef>
                <a:spcPts val="0"/>
              </a:spcBef>
              <a:buNone/>
            </a:pPr>
            <a:endParaRPr/>
          </a:p>
          <a:p>
            <a:pPr lvl="0">
              <a:spcBef>
                <a:spcPts val="0"/>
              </a:spcBef>
              <a:buNone/>
            </a:pPr>
            <a:endParaRPr/>
          </a:p>
        </p:txBody>
      </p:sp>
      <p:pic>
        <p:nvPicPr>
          <p:cNvPr id="158" name="Shape 158" descr="hkmu_logo1.png"/>
          <p:cNvPicPr preferRelativeResize="0"/>
          <p:nvPr/>
        </p:nvPicPr>
        <p:blipFill>
          <a:blip r:embed="rId5">
            <a:alphaModFix amt="76000"/>
          </a:blip>
          <a:stretch>
            <a:fillRect/>
          </a:stretch>
        </p:blipFill>
        <p:spPr>
          <a:xfrm>
            <a:off x="4704850" y="4219675"/>
            <a:ext cx="1425150" cy="1680074"/>
          </a:xfrm>
          <a:prstGeom prst="rect">
            <a:avLst/>
          </a:prstGeom>
          <a:noFill/>
          <a:ln>
            <a:noFill/>
          </a:ln>
        </p:spPr>
      </p:pic>
      <p:pic>
        <p:nvPicPr>
          <p:cNvPr id="159" name="Shape 159" descr="udom Transparent-logo.png"/>
          <p:cNvPicPr preferRelativeResize="0"/>
          <p:nvPr/>
        </p:nvPicPr>
        <p:blipFill>
          <a:blip r:embed="rId6">
            <a:alphaModFix/>
          </a:blip>
          <a:stretch>
            <a:fillRect/>
          </a:stretch>
        </p:blipFill>
        <p:spPr>
          <a:xfrm>
            <a:off x="9999899" y="4287675"/>
            <a:ext cx="1664750" cy="1544050"/>
          </a:xfrm>
          <a:prstGeom prst="rect">
            <a:avLst/>
          </a:prstGeom>
          <a:noFill/>
          <a:ln>
            <a:noFill/>
          </a:ln>
        </p:spPr>
      </p:pic>
    </p:spTree>
  </p:cSld>
  <p:clrMapOvr>
    <a:masterClrMapping/>
  </p:clrMapOvr>
</p:sld>
</file>

<file path=ppt/theme/theme1.xml><?xml version="1.0" encoding="utf-8"?>
<a:theme xmlns:a="http://schemas.openxmlformats.org/drawingml/2006/main" name="PowerPoint">
  <a:themeElements>
    <a:clrScheme name="Champion se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974</Words>
  <Application>Microsoft Office PowerPoint</Application>
  <PresentationFormat>Custom</PresentationFormat>
  <Paragraphs>264</Paragraphs>
  <Slides>33</Slides>
  <Notes>33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33</vt:i4>
      </vt:variant>
    </vt:vector>
  </HeadingPairs>
  <TitlesOfParts>
    <vt:vector size="36" baseType="lpstr">
      <vt:lpstr>Garamond</vt:lpstr>
      <vt:lpstr>Arial</vt:lpstr>
      <vt:lpstr>PowerPoint</vt:lpstr>
      <vt:lpstr>Global Medical Education:  There’s an App for That!</vt:lpstr>
      <vt:lpstr>Disclosures</vt:lpstr>
      <vt:lpstr>Objectives</vt:lpstr>
      <vt:lpstr>What is E-Learning?</vt:lpstr>
      <vt:lpstr>Types of E-learning Programs</vt:lpstr>
      <vt:lpstr>E-Learning in TZ Medical Education</vt:lpstr>
      <vt:lpstr>Tanzania</vt:lpstr>
      <vt:lpstr>Our Team</vt:lpstr>
      <vt:lpstr>HKMU and UDOM</vt:lpstr>
      <vt:lpstr>Challenges </vt:lpstr>
      <vt:lpstr>Student Demographics and Class Sizes</vt:lpstr>
      <vt:lpstr>Technology Ownership &amp; Usage</vt:lpstr>
      <vt:lpstr>Internet Access Challenges</vt:lpstr>
      <vt:lpstr>Learning Resources</vt:lpstr>
      <vt:lpstr>Learning Resource Usage &amp; Access</vt:lpstr>
      <vt:lpstr>Faculty Access and Interactions</vt:lpstr>
      <vt:lpstr>Goals &amp; Objectives of Projects</vt:lpstr>
      <vt:lpstr>Description of project</vt:lpstr>
      <vt:lpstr>What is Google Classroom?</vt:lpstr>
      <vt:lpstr>Post-Implementation Outcomes</vt:lpstr>
      <vt:lpstr>Confidence in Using Technology Tools</vt:lpstr>
      <vt:lpstr>Confidence in Using Technology Tools</vt:lpstr>
      <vt:lpstr>Benefits of Google Classroom</vt:lpstr>
      <vt:lpstr>Benefits: Helpfulness of Google Classroom to Learning (n=226)</vt:lpstr>
      <vt:lpstr>Benefits: Enjoyment of Google Classroom (n=226)</vt:lpstr>
      <vt:lpstr>Benefits: Ease of Use of Google Classroom (n=226)</vt:lpstr>
      <vt:lpstr>Challenges of Google Classroom</vt:lpstr>
      <vt:lpstr>Implementation Challenges: </vt:lpstr>
      <vt:lpstr>Next Steps for Our Teams</vt:lpstr>
      <vt:lpstr>Summary</vt:lpstr>
      <vt:lpstr>Summary</vt:lpstr>
      <vt:lpstr>References</vt:lpstr>
      <vt:lpstr>Asanteni sana! 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Global Medical Education:  There’s an App for That!</dc:title>
  <cp:lastModifiedBy>Ashley Poole</cp:lastModifiedBy>
  <cp:revision>3</cp:revision>
  <dcterms:modified xsi:type="dcterms:W3CDTF">2017-10-11T14:45:09Z</dcterms:modified>
</cp:coreProperties>
</file>