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1" r:id="rId2"/>
    <p:sldId id="257" r:id="rId3"/>
    <p:sldId id="259" r:id="rId4"/>
    <p:sldId id="263" r:id="rId5"/>
    <p:sldId id="262" r:id="rId6"/>
    <p:sldId id="264" r:id="rId7"/>
    <p:sldId id="265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3AA24-19FF-4145-8DA1-39110F08F31F}" type="datetimeFigureOut">
              <a:rPr lang="en-US"/>
              <a:t>4/28/2017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2609A-5298-4E63-949A-9D674A7DF68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4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2609A-5298-4E63-949A-9D674A7DF688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86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2609A-5298-4E63-949A-9D674A7DF688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65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2609A-5298-4E63-949A-9D674A7DF688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49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2609A-5298-4E63-949A-9D674A7DF688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4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6099" y="2106259"/>
            <a:ext cx="6853412" cy="1470025"/>
          </a:xfrm>
        </p:spPr>
        <p:txBody>
          <a:bodyPr>
            <a:normAutofit/>
          </a:bodyPr>
          <a:lstStyle>
            <a:lvl1pPr algn="ctr">
              <a:defRPr sz="38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 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2316" y="4063709"/>
            <a:ext cx="6079746" cy="175260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1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5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9440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269609"/>
            <a:ext cx="8229600" cy="3946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795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0601"/>
            <a:ext cx="8229600" cy="118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66165"/>
            <a:ext cx="8229600" cy="395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39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edtrack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Keith.Werstler@mededtrack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oger.Musa@mededtrack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edtrack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>
                <a:ea typeface="Verdana"/>
              </a:rPr>
              <a:t>Using a New Smartphone App to Document Milestones and Augment Resident Evaluation</a:t>
            </a:r>
            <a:endParaRPr lang="en-US" b="0" dirty="0">
              <a:ea typeface="Verdana"/>
              <a:hlinkClick r:id="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Roger Musa, MD</a:t>
            </a:r>
          </a:p>
          <a:p>
            <a:r>
              <a:rPr lang="en-US" dirty="0"/>
              <a:t>Keith </a:t>
            </a:r>
            <a:r>
              <a:rPr lang="en-US" dirty="0" err="1"/>
              <a:t>Werstler</a:t>
            </a:r>
            <a:r>
              <a:rPr lang="en-US" dirty="0"/>
              <a:t>, </a:t>
            </a:r>
            <a:r>
              <a:rPr lang="en-US" dirty="0" smtClean="0"/>
              <a:t>MD</a:t>
            </a:r>
          </a:p>
          <a:p>
            <a:endParaRPr lang="en-US" dirty="0" smtClean="0"/>
          </a:p>
          <a:p>
            <a:r>
              <a:rPr lang="en-US" b="1" i="0" dirty="0" smtClean="0">
                <a:hlinkClick r:id="rId2"/>
              </a:rPr>
              <a:t>www.mededtrack.com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878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Roger and Keith are owners of </a:t>
            </a:r>
            <a:r>
              <a:rPr lang="en-US" dirty="0" err="1"/>
              <a:t>MedEdTrack</a:t>
            </a:r>
            <a:r>
              <a:rPr lang="en-US" dirty="0"/>
              <a:t>, LLC and have a financial interest in the company </a:t>
            </a:r>
          </a:p>
          <a:p>
            <a:r>
              <a:rPr lang="en-US" dirty="0"/>
              <a:t>The smartphone app that will be demonstrated is for sale by </a:t>
            </a:r>
            <a:r>
              <a:rPr lang="en-US" dirty="0" err="1"/>
              <a:t>MedEdTrack</a:t>
            </a:r>
            <a:r>
              <a:rPr lang="en-US" dirty="0"/>
              <a:t>, LLC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2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we?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62175"/>
            <a:ext cx="1847850" cy="25812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725" y="2162175"/>
            <a:ext cx="1841834" cy="2574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2475" y="4886325"/>
            <a:ext cx="2743200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b="1" dirty="0"/>
              <a:t>Roger Musa, MD</a:t>
            </a:r>
            <a:r>
              <a:rPr lang="en-US" sz="2000" dirty="0"/>
              <a:t> </a:t>
            </a:r>
          </a:p>
          <a:p>
            <a:r>
              <a:rPr lang="en-US" sz="2000" dirty="0"/>
              <a:t>Program Director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57725" y="4886325"/>
            <a:ext cx="2743200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b="1" dirty="0"/>
              <a:t>Keith </a:t>
            </a:r>
            <a:r>
              <a:rPr lang="en-US" sz="2000" b="1" dirty="0" err="1"/>
              <a:t>Werstler</a:t>
            </a:r>
            <a:r>
              <a:rPr lang="en-US" sz="2000" b="1" dirty="0"/>
              <a:t>, MD</a:t>
            </a:r>
            <a:r>
              <a:rPr lang="en-US" sz="2000" dirty="0"/>
              <a:t> ​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  <a:p>
            <a:r>
              <a:rPr lang="en-US" sz="2000" dirty="0"/>
              <a:t>Associate Director</a:t>
            </a:r>
          </a:p>
        </p:txBody>
      </p:sp>
    </p:spTree>
    <p:extLst>
      <p:ext uri="{BB962C8B-B14F-4D97-AF65-F5344CB8AC3E}">
        <p14:creationId xmlns:p14="http://schemas.microsoft.com/office/powerpoint/2010/main" val="129583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Frustrations with Milestones?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From faculty perspective</a:t>
            </a:r>
          </a:p>
          <a:p>
            <a:r>
              <a:rPr lang="en-US" dirty="0"/>
              <a:t>From resident perspective</a:t>
            </a:r>
          </a:p>
        </p:txBody>
      </p:sp>
    </p:spTree>
    <p:extLst>
      <p:ext uri="{BB962C8B-B14F-4D97-AF65-F5344CB8AC3E}">
        <p14:creationId xmlns:p14="http://schemas.microsoft.com/office/powerpoint/2010/main" val="2046888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253365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/>
              <a:t>Demo</a:t>
            </a:r>
            <a:endParaRPr lang="en-US" sz="8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49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Keith </a:t>
            </a:r>
            <a:r>
              <a:rPr lang="en-US" dirty="0" err="1"/>
              <a:t>Werstler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linkClick r:id="rId3"/>
              </a:rPr>
              <a:t>Keith.Werstler@mededtrack.com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Roger Musa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linkClick r:id="rId4"/>
              </a:rPr>
              <a:t>Roger.Musa@mededtrack.com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6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Go to </a:t>
            </a:r>
            <a:r>
              <a:rPr lang="en-US" dirty="0">
                <a:hlinkClick r:id="rId3"/>
              </a:rPr>
              <a:t>www.mededtrack.com</a:t>
            </a:r>
            <a:r>
              <a:rPr lang="en-US" dirty="0"/>
              <a:t> for videos, tutorials and FAQs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12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069" y="2529334"/>
            <a:ext cx="8400499" cy="21729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Please evaluate this presentation using the conference mobile app! Simply click on the "clipboard" icon       on the presentation page.</a:t>
            </a:r>
          </a:p>
        </p:txBody>
      </p:sp>
      <p:pic>
        <p:nvPicPr>
          <p:cNvPr id="2" name="Picture 1" descr="Clip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71" y="3595625"/>
            <a:ext cx="465083" cy="4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00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</TotalTime>
  <Words>98</Words>
  <Application>Microsoft Office PowerPoint</Application>
  <PresentationFormat>On-screen Show (4:3)</PresentationFormat>
  <Paragraphs>30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Helvetica</vt:lpstr>
      <vt:lpstr>Verdana</vt:lpstr>
      <vt:lpstr>Office Theme</vt:lpstr>
      <vt:lpstr>Using a New Smartphone App to Document Milestones and Augment Resident Evaluation</vt:lpstr>
      <vt:lpstr>Disclosures</vt:lpstr>
      <vt:lpstr>Who are we?</vt:lpstr>
      <vt:lpstr>Frustrations with Milestones?</vt:lpstr>
      <vt:lpstr>Demo</vt:lpstr>
      <vt:lpstr>Contact Us</vt:lpstr>
      <vt:lpstr>Visit Us</vt:lpstr>
      <vt:lpstr>PowerPoint Presentation</vt:lpstr>
    </vt:vector>
  </TitlesOfParts>
  <Company>STFM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Abuel</dc:creator>
  <cp:lastModifiedBy>Roger Musa</cp:lastModifiedBy>
  <cp:revision>67</cp:revision>
  <dcterms:created xsi:type="dcterms:W3CDTF">2013-07-17T19:19:39Z</dcterms:created>
  <dcterms:modified xsi:type="dcterms:W3CDTF">2017-04-28T14:46:59Z</dcterms:modified>
</cp:coreProperties>
</file>