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sldIdLst>
    <p:sldId id="256" r:id="rId2"/>
    <p:sldId id="262" r:id="rId3"/>
    <p:sldId id="263" r:id="rId4"/>
    <p:sldId id="267" r:id="rId5"/>
    <p:sldId id="261" r:id="rId6"/>
    <p:sldId id="270" r:id="rId7"/>
    <p:sldId id="273" r:id="rId8"/>
    <p:sldId id="274" r:id="rId9"/>
    <p:sldId id="265" r:id="rId10"/>
    <p:sldId id="269" r:id="rId11"/>
    <p:sldId id="264" r:id="rId12"/>
    <p:sldId id="260" r:id="rId13"/>
    <p:sldId id="258" r:id="rId14"/>
  </p:sldIdLst>
  <p:sldSz cx="14630400" cy="8229600"/>
  <p:notesSz cx="6858000" cy="9144000"/>
  <p:defaultTextStyle>
    <a:defPPr>
      <a:defRPr lang="en-US"/>
    </a:defPPr>
    <a:lvl1pPr marL="0" algn="l" defTabSz="1141171" rtl="0" eaLnBrk="1" latinLnBrk="0" hangingPunct="1">
      <a:defRPr sz="2246" kern="1200">
        <a:solidFill>
          <a:schemeClr val="tx1"/>
        </a:solidFill>
        <a:latin typeface="+mn-lt"/>
        <a:ea typeface="+mn-ea"/>
        <a:cs typeface="+mn-cs"/>
      </a:defRPr>
    </a:lvl1pPr>
    <a:lvl2pPr marL="570586" algn="l" defTabSz="1141171" rtl="0" eaLnBrk="1" latinLnBrk="0" hangingPunct="1">
      <a:defRPr sz="2246" kern="1200">
        <a:solidFill>
          <a:schemeClr val="tx1"/>
        </a:solidFill>
        <a:latin typeface="+mn-lt"/>
        <a:ea typeface="+mn-ea"/>
        <a:cs typeface="+mn-cs"/>
      </a:defRPr>
    </a:lvl2pPr>
    <a:lvl3pPr marL="1141171" algn="l" defTabSz="1141171" rtl="0" eaLnBrk="1" latinLnBrk="0" hangingPunct="1">
      <a:defRPr sz="2246" kern="1200">
        <a:solidFill>
          <a:schemeClr val="tx1"/>
        </a:solidFill>
        <a:latin typeface="+mn-lt"/>
        <a:ea typeface="+mn-ea"/>
        <a:cs typeface="+mn-cs"/>
      </a:defRPr>
    </a:lvl3pPr>
    <a:lvl4pPr marL="1711757" algn="l" defTabSz="1141171" rtl="0" eaLnBrk="1" latinLnBrk="0" hangingPunct="1">
      <a:defRPr sz="2246" kern="1200">
        <a:solidFill>
          <a:schemeClr val="tx1"/>
        </a:solidFill>
        <a:latin typeface="+mn-lt"/>
        <a:ea typeface="+mn-ea"/>
        <a:cs typeface="+mn-cs"/>
      </a:defRPr>
    </a:lvl4pPr>
    <a:lvl5pPr marL="2282342" algn="l" defTabSz="1141171" rtl="0" eaLnBrk="1" latinLnBrk="0" hangingPunct="1">
      <a:defRPr sz="2246" kern="1200">
        <a:solidFill>
          <a:schemeClr val="tx1"/>
        </a:solidFill>
        <a:latin typeface="+mn-lt"/>
        <a:ea typeface="+mn-ea"/>
        <a:cs typeface="+mn-cs"/>
      </a:defRPr>
    </a:lvl5pPr>
    <a:lvl6pPr marL="2852928" algn="l" defTabSz="1141171" rtl="0" eaLnBrk="1" latinLnBrk="0" hangingPunct="1">
      <a:defRPr sz="2246" kern="1200">
        <a:solidFill>
          <a:schemeClr val="tx1"/>
        </a:solidFill>
        <a:latin typeface="+mn-lt"/>
        <a:ea typeface="+mn-ea"/>
        <a:cs typeface="+mn-cs"/>
      </a:defRPr>
    </a:lvl6pPr>
    <a:lvl7pPr marL="3423514" algn="l" defTabSz="1141171" rtl="0" eaLnBrk="1" latinLnBrk="0" hangingPunct="1">
      <a:defRPr sz="2246" kern="1200">
        <a:solidFill>
          <a:schemeClr val="tx1"/>
        </a:solidFill>
        <a:latin typeface="+mn-lt"/>
        <a:ea typeface="+mn-ea"/>
        <a:cs typeface="+mn-cs"/>
      </a:defRPr>
    </a:lvl7pPr>
    <a:lvl8pPr marL="3994099" algn="l" defTabSz="1141171" rtl="0" eaLnBrk="1" latinLnBrk="0" hangingPunct="1">
      <a:defRPr sz="2246" kern="1200">
        <a:solidFill>
          <a:schemeClr val="tx1"/>
        </a:solidFill>
        <a:latin typeface="+mn-lt"/>
        <a:ea typeface="+mn-ea"/>
        <a:cs typeface="+mn-cs"/>
      </a:defRPr>
    </a:lvl8pPr>
    <a:lvl9pPr marL="4564685" algn="l" defTabSz="1141171" rtl="0" eaLnBrk="1" latinLnBrk="0" hangingPunct="1">
      <a:defRPr sz="2246"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592">
          <p15:clr>
            <a:srgbClr val="A4A3A4"/>
          </p15:clr>
        </p15:guide>
        <p15:guide id="2" pos="460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444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72" autoAdjust="0"/>
    <p:restoredTop sz="82577" autoAdjust="0"/>
  </p:normalViewPr>
  <p:slideViewPr>
    <p:cSldViewPr snapToGrid="0">
      <p:cViewPr>
        <p:scale>
          <a:sx n="60" d="100"/>
          <a:sy n="60" d="100"/>
        </p:scale>
        <p:origin x="-840" y="186"/>
      </p:cViewPr>
      <p:guideLst>
        <p:guide orient="horz" pos="2592"/>
        <p:guide pos="460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650194-7DF0-4D6B-932B-6DF8CB1B4987}" type="datetimeFigureOut">
              <a:rPr lang="en-US" smtClean="0"/>
              <a:t>8/15/2018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B5047A-5F22-48E9-89B4-A7E5772FB3EF}" type="slidenum">
              <a:rPr lang="en-US" smtClean="0"/>
              <a:t>‹#›</a:t>
            </a:fld>
            <a:endParaRPr lang="en-US"/>
          </a:p>
        </p:txBody>
      </p:sp>
    </p:spTree>
    <p:extLst>
      <p:ext uri="{BB962C8B-B14F-4D97-AF65-F5344CB8AC3E}">
        <p14:creationId xmlns:p14="http://schemas.microsoft.com/office/powerpoint/2010/main" val="467946701"/>
      </p:ext>
    </p:extLst>
  </p:cSld>
  <p:clrMap bg1="lt1" tx1="dk1" bg2="lt2" tx2="dk2" accent1="accent1" accent2="accent2" accent3="accent3" accent4="accent4" accent5="accent5" accent6="accent6" hlink="hlink" folHlink="folHlink"/>
  <p:notesStyle>
    <a:lvl1pPr marL="0" algn="l" defTabSz="1141171" rtl="0" eaLnBrk="1" latinLnBrk="0" hangingPunct="1">
      <a:defRPr sz="1498" kern="1200">
        <a:solidFill>
          <a:schemeClr val="tx1"/>
        </a:solidFill>
        <a:latin typeface="+mn-lt"/>
        <a:ea typeface="+mn-ea"/>
        <a:cs typeface="+mn-cs"/>
      </a:defRPr>
    </a:lvl1pPr>
    <a:lvl2pPr marL="570586" algn="l" defTabSz="1141171" rtl="0" eaLnBrk="1" latinLnBrk="0" hangingPunct="1">
      <a:defRPr sz="1498" kern="1200">
        <a:solidFill>
          <a:schemeClr val="tx1"/>
        </a:solidFill>
        <a:latin typeface="+mn-lt"/>
        <a:ea typeface="+mn-ea"/>
        <a:cs typeface="+mn-cs"/>
      </a:defRPr>
    </a:lvl2pPr>
    <a:lvl3pPr marL="1141171" algn="l" defTabSz="1141171" rtl="0" eaLnBrk="1" latinLnBrk="0" hangingPunct="1">
      <a:defRPr sz="1498" kern="1200">
        <a:solidFill>
          <a:schemeClr val="tx1"/>
        </a:solidFill>
        <a:latin typeface="+mn-lt"/>
        <a:ea typeface="+mn-ea"/>
        <a:cs typeface="+mn-cs"/>
      </a:defRPr>
    </a:lvl3pPr>
    <a:lvl4pPr marL="1711757" algn="l" defTabSz="1141171" rtl="0" eaLnBrk="1" latinLnBrk="0" hangingPunct="1">
      <a:defRPr sz="1498" kern="1200">
        <a:solidFill>
          <a:schemeClr val="tx1"/>
        </a:solidFill>
        <a:latin typeface="+mn-lt"/>
        <a:ea typeface="+mn-ea"/>
        <a:cs typeface="+mn-cs"/>
      </a:defRPr>
    </a:lvl4pPr>
    <a:lvl5pPr marL="2282342" algn="l" defTabSz="1141171" rtl="0" eaLnBrk="1" latinLnBrk="0" hangingPunct="1">
      <a:defRPr sz="1498" kern="1200">
        <a:solidFill>
          <a:schemeClr val="tx1"/>
        </a:solidFill>
        <a:latin typeface="+mn-lt"/>
        <a:ea typeface="+mn-ea"/>
        <a:cs typeface="+mn-cs"/>
      </a:defRPr>
    </a:lvl5pPr>
    <a:lvl6pPr marL="2852928" algn="l" defTabSz="1141171" rtl="0" eaLnBrk="1" latinLnBrk="0" hangingPunct="1">
      <a:defRPr sz="1498" kern="1200">
        <a:solidFill>
          <a:schemeClr val="tx1"/>
        </a:solidFill>
        <a:latin typeface="+mn-lt"/>
        <a:ea typeface="+mn-ea"/>
        <a:cs typeface="+mn-cs"/>
      </a:defRPr>
    </a:lvl6pPr>
    <a:lvl7pPr marL="3423514" algn="l" defTabSz="1141171" rtl="0" eaLnBrk="1" latinLnBrk="0" hangingPunct="1">
      <a:defRPr sz="1498" kern="1200">
        <a:solidFill>
          <a:schemeClr val="tx1"/>
        </a:solidFill>
        <a:latin typeface="+mn-lt"/>
        <a:ea typeface="+mn-ea"/>
        <a:cs typeface="+mn-cs"/>
      </a:defRPr>
    </a:lvl7pPr>
    <a:lvl8pPr marL="3994099" algn="l" defTabSz="1141171" rtl="0" eaLnBrk="1" latinLnBrk="0" hangingPunct="1">
      <a:defRPr sz="1498" kern="1200">
        <a:solidFill>
          <a:schemeClr val="tx1"/>
        </a:solidFill>
        <a:latin typeface="+mn-lt"/>
        <a:ea typeface="+mn-ea"/>
        <a:cs typeface="+mn-cs"/>
      </a:defRPr>
    </a:lvl8pPr>
    <a:lvl9pPr marL="4564685" algn="l" defTabSz="1141171" rtl="0" eaLnBrk="1" latinLnBrk="0" hangingPunct="1">
      <a:defRPr sz="1498"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1141171" rtl="0" eaLnBrk="1" fontAlgn="auto" latinLnBrk="0" hangingPunct="1">
              <a:lnSpc>
                <a:spcPct val="100000"/>
              </a:lnSpc>
              <a:spcBef>
                <a:spcPts val="0"/>
              </a:spcBef>
              <a:spcAft>
                <a:spcPts val="0"/>
              </a:spcAft>
              <a:buClrTx/>
              <a:buSzTx/>
              <a:buFontTx/>
              <a:buNone/>
              <a:tabLst/>
              <a:defRPr/>
            </a:pPr>
            <a:r>
              <a:rPr lang="en-US" sz="1498" kern="1200" dirty="0">
                <a:solidFill>
                  <a:schemeClr val="tx1"/>
                </a:solidFill>
                <a:effectLst/>
                <a:latin typeface="+mn-lt"/>
                <a:ea typeface="+mn-ea"/>
                <a:cs typeface="+mn-cs"/>
              </a:rPr>
              <a:t>SAEM endorsement of a Global Emergency Medicine fellowship program is contingent upon a review of the following:  institutional environment (as defined below under “Essential Elements for an SAEM-Approved Fellowship Program in Global Emergency Medicine”); success of prior program graduates (if applicable);  current members of the faculty fellowship team; and the proposed curriculum for future fellows.  All approved Global Emergency Medicine fellowship programs must be affiliated with an ACGME-accredited Emergency Medicine residency and should have support for global health programs already in place.  Essential to SAEM endorsement, eligible Global Emergency Medicine fellowship programs must provide evidence of significant collaboration with one or more international partners and sites that are capable of supporting the clinical, educational, and/or research needs of participating fellows.  </a:t>
            </a:r>
          </a:p>
          <a:p>
            <a:endParaRPr lang="en-US" dirty="0"/>
          </a:p>
        </p:txBody>
      </p:sp>
      <p:sp>
        <p:nvSpPr>
          <p:cNvPr id="4" name="Slide Number Placeholder 3"/>
          <p:cNvSpPr>
            <a:spLocks noGrp="1"/>
          </p:cNvSpPr>
          <p:nvPr>
            <p:ph type="sldNum" sz="quarter" idx="10"/>
          </p:nvPr>
        </p:nvSpPr>
        <p:spPr/>
        <p:txBody>
          <a:bodyPr/>
          <a:lstStyle/>
          <a:p>
            <a:fld id="{3AB5047A-5F22-48E9-89B4-A7E5772FB3EF}" type="slidenum">
              <a:rPr lang="en-US" smtClean="0"/>
              <a:t>6</a:t>
            </a:fld>
            <a:endParaRPr lang="en-US"/>
          </a:p>
        </p:txBody>
      </p:sp>
    </p:spTree>
    <p:extLst>
      <p:ext uri="{BB962C8B-B14F-4D97-AF65-F5344CB8AC3E}">
        <p14:creationId xmlns:p14="http://schemas.microsoft.com/office/powerpoint/2010/main" val="17450037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B5047A-5F22-48E9-89B4-A7E5772FB3EF}" type="slidenum">
              <a:rPr lang="en-US" smtClean="0"/>
              <a:t>7</a:t>
            </a:fld>
            <a:endParaRPr lang="en-US"/>
          </a:p>
        </p:txBody>
      </p:sp>
    </p:spTree>
    <p:extLst>
      <p:ext uri="{BB962C8B-B14F-4D97-AF65-F5344CB8AC3E}">
        <p14:creationId xmlns:p14="http://schemas.microsoft.com/office/powerpoint/2010/main" val="23970204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1141171" rtl="0" eaLnBrk="1" fontAlgn="auto" latinLnBrk="0" hangingPunct="1">
              <a:lnSpc>
                <a:spcPct val="100000"/>
              </a:lnSpc>
              <a:spcBef>
                <a:spcPts val="0"/>
              </a:spcBef>
              <a:spcAft>
                <a:spcPts val="0"/>
              </a:spcAft>
              <a:buClrTx/>
              <a:buSzTx/>
              <a:buFontTx/>
              <a:buNone/>
              <a:tabLst/>
              <a:defRPr/>
            </a:pPr>
            <a:r>
              <a:rPr lang="en-US" dirty="0" smtClean="0"/>
              <a:t>Neil.Jayasekera@hsd.cccounty.us</a:t>
            </a:r>
          </a:p>
          <a:p>
            <a:endParaRPr lang="en-US" dirty="0"/>
          </a:p>
        </p:txBody>
      </p:sp>
      <p:sp>
        <p:nvSpPr>
          <p:cNvPr id="4" name="Slide Number Placeholder 3"/>
          <p:cNvSpPr>
            <a:spLocks noGrp="1"/>
          </p:cNvSpPr>
          <p:nvPr>
            <p:ph type="sldNum" sz="quarter" idx="10"/>
          </p:nvPr>
        </p:nvSpPr>
        <p:spPr/>
        <p:txBody>
          <a:bodyPr/>
          <a:lstStyle/>
          <a:p>
            <a:fld id="{3AB5047A-5F22-48E9-89B4-A7E5772FB3EF}" type="slidenum">
              <a:rPr lang="en-US" smtClean="0"/>
              <a:t>10</a:t>
            </a:fld>
            <a:endParaRPr lang="en-US"/>
          </a:p>
        </p:txBody>
      </p:sp>
    </p:spTree>
    <p:extLst>
      <p:ext uri="{BB962C8B-B14F-4D97-AF65-F5344CB8AC3E}">
        <p14:creationId xmlns:p14="http://schemas.microsoft.com/office/powerpoint/2010/main" val="1265618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559309D-75B8-44C8-937B-CE871D8758BE}"/>
              </a:ext>
            </a:extLst>
          </p:cNvPr>
          <p:cNvSpPr>
            <a:spLocks noGrp="1"/>
          </p:cNvSpPr>
          <p:nvPr>
            <p:ph type="ctrTitle"/>
          </p:nvPr>
        </p:nvSpPr>
        <p:spPr>
          <a:xfrm>
            <a:off x="1828800" y="1346835"/>
            <a:ext cx="10972800" cy="2865120"/>
          </a:xfrm>
        </p:spPr>
        <p:txBody>
          <a:bodyPr anchor="b"/>
          <a:lstStyle>
            <a:lvl1pPr algn="ctr">
              <a:defRPr sz="6480"/>
            </a:lvl1pPr>
          </a:lstStyle>
          <a:p>
            <a:r>
              <a:rPr lang="en-US"/>
              <a:t>Click to edit Master title style</a:t>
            </a:r>
            <a:endParaRPr lang="en-US" dirty="0"/>
          </a:p>
        </p:txBody>
      </p:sp>
      <p:sp>
        <p:nvSpPr>
          <p:cNvPr id="3" name="Subtitle 2">
            <a:extLst>
              <a:ext uri="{FF2B5EF4-FFF2-40B4-BE49-F238E27FC236}">
                <a16:creationId xmlns="" xmlns:a16="http://schemas.microsoft.com/office/drawing/2014/main" id="{FBB78167-99EC-4A8E-8657-11DE43C0765F}"/>
              </a:ext>
            </a:extLst>
          </p:cNvPr>
          <p:cNvSpPr>
            <a:spLocks noGrp="1"/>
          </p:cNvSpPr>
          <p:nvPr>
            <p:ph type="subTitle" idx="1"/>
          </p:nvPr>
        </p:nvSpPr>
        <p:spPr>
          <a:xfrm>
            <a:off x="1828800" y="4322445"/>
            <a:ext cx="10972800" cy="1986915"/>
          </a:xfrm>
        </p:spPr>
        <p:txBody>
          <a:bodyPr/>
          <a:lstStyle>
            <a:lvl1pPr marL="0" indent="0" algn="ctr">
              <a:buNone/>
              <a:defRPr sz="2592"/>
            </a:lvl1pPr>
            <a:lvl2pPr marL="493776" indent="0" algn="ctr">
              <a:buNone/>
              <a:defRPr sz="2160"/>
            </a:lvl2pPr>
            <a:lvl3pPr marL="987552" indent="0" algn="ctr">
              <a:buNone/>
              <a:defRPr sz="1944"/>
            </a:lvl3pPr>
            <a:lvl4pPr marL="1481328" indent="0" algn="ctr">
              <a:buNone/>
              <a:defRPr sz="1728"/>
            </a:lvl4pPr>
            <a:lvl5pPr marL="1975104" indent="0" algn="ctr">
              <a:buNone/>
              <a:defRPr sz="1728"/>
            </a:lvl5pPr>
            <a:lvl6pPr marL="2468880" indent="0" algn="ctr">
              <a:buNone/>
              <a:defRPr sz="1728"/>
            </a:lvl6pPr>
            <a:lvl7pPr marL="2962656" indent="0" algn="ctr">
              <a:buNone/>
              <a:defRPr sz="1728"/>
            </a:lvl7pPr>
            <a:lvl8pPr marL="3456432" indent="0" algn="ctr">
              <a:buNone/>
              <a:defRPr sz="1728"/>
            </a:lvl8pPr>
            <a:lvl9pPr marL="3950208" indent="0" algn="ctr">
              <a:buNone/>
              <a:defRPr sz="1728"/>
            </a:lvl9pPr>
          </a:lstStyle>
          <a:p>
            <a:r>
              <a:rPr lang="en-US"/>
              <a:t>Click to edit Master subtitle style</a:t>
            </a:r>
          </a:p>
        </p:txBody>
      </p:sp>
      <p:sp>
        <p:nvSpPr>
          <p:cNvPr id="7" name="Slide Number Placeholder 6">
            <a:extLst>
              <a:ext uri="{FF2B5EF4-FFF2-40B4-BE49-F238E27FC236}">
                <a16:creationId xmlns="" xmlns:a16="http://schemas.microsoft.com/office/drawing/2014/main" id="{2A136683-5CA9-47C7-BE6D-C37EDD60CF5D}"/>
              </a:ext>
            </a:extLst>
          </p:cNvPr>
          <p:cNvSpPr>
            <a:spLocks noGrp="1"/>
          </p:cNvSpPr>
          <p:nvPr>
            <p:ph type="sldNum" sz="quarter" idx="10"/>
          </p:nvPr>
        </p:nvSpPr>
        <p:spPr/>
        <p:txBody>
          <a:bodyPr/>
          <a:lstStyle>
            <a:lvl1pPr>
              <a:defRPr>
                <a:solidFill>
                  <a:schemeClr val="bg1"/>
                </a:solidFill>
              </a:defRPr>
            </a:lvl1pPr>
          </a:lstStyle>
          <a:p>
            <a:fld id="{B2B613A9-0196-4103-A730-64D9B0C7CDAE}" type="slidenum">
              <a:rPr lang="en-US" smtClean="0"/>
              <a:pPr/>
              <a:t>‹#›</a:t>
            </a:fld>
            <a:endParaRPr lang="en-US" dirty="0"/>
          </a:p>
        </p:txBody>
      </p:sp>
    </p:spTree>
    <p:extLst>
      <p:ext uri="{BB962C8B-B14F-4D97-AF65-F5344CB8AC3E}">
        <p14:creationId xmlns:p14="http://schemas.microsoft.com/office/powerpoint/2010/main" val="3505648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1B7DD46-D5A0-44DB-81E2-6A4544F610C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C27D1E54-826D-4AFF-83D8-1D0BE0C9C2C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 xmlns:a16="http://schemas.microsoft.com/office/drawing/2014/main" id="{05B8BC74-1035-4A81-B1E6-FC845E0EBE87}"/>
              </a:ext>
            </a:extLst>
          </p:cNvPr>
          <p:cNvSpPr>
            <a:spLocks noGrp="1"/>
          </p:cNvSpPr>
          <p:nvPr>
            <p:ph type="sldNum" sz="quarter" idx="10"/>
          </p:nvPr>
        </p:nvSpPr>
        <p:spPr/>
        <p:txBody>
          <a:bodyPr/>
          <a:lstStyle>
            <a:lvl1pPr>
              <a:defRPr>
                <a:solidFill>
                  <a:schemeClr val="bg1"/>
                </a:solidFill>
              </a:defRPr>
            </a:lvl1pPr>
          </a:lstStyle>
          <a:p>
            <a:fld id="{B2B613A9-0196-4103-A730-64D9B0C7CDAE}" type="slidenum">
              <a:rPr lang="en-US" smtClean="0"/>
              <a:pPr/>
              <a:t>‹#›</a:t>
            </a:fld>
            <a:endParaRPr lang="en-US" dirty="0"/>
          </a:p>
        </p:txBody>
      </p:sp>
    </p:spTree>
    <p:extLst>
      <p:ext uri="{BB962C8B-B14F-4D97-AF65-F5344CB8AC3E}">
        <p14:creationId xmlns:p14="http://schemas.microsoft.com/office/powerpoint/2010/main" val="1872624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B2998FC4-58E4-417E-B9A8-8CFC5D7B9E8C}"/>
              </a:ext>
            </a:extLst>
          </p:cNvPr>
          <p:cNvSpPr>
            <a:spLocks noGrp="1"/>
          </p:cNvSpPr>
          <p:nvPr>
            <p:ph type="title" orient="vert"/>
          </p:nvPr>
        </p:nvSpPr>
        <p:spPr>
          <a:xfrm>
            <a:off x="10469882" y="438150"/>
            <a:ext cx="3154680" cy="6974205"/>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7B03B416-B0AD-4B34-8794-ABAEBB0093FB}"/>
              </a:ext>
            </a:extLst>
          </p:cNvPr>
          <p:cNvSpPr>
            <a:spLocks noGrp="1"/>
          </p:cNvSpPr>
          <p:nvPr>
            <p:ph type="body" orient="vert" idx="1"/>
          </p:nvPr>
        </p:nvSpPr>
        <p:spPr>
          <a:xfrm>
            <a:off x="1005842" y="438150"/>
            <a:ext cx="9281160" cy="69742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 xmlns:a16="http://schemas.microsoft.com/office/drawing/2014/main" id="{20C54C50-9CBE-478E-86AE-967C240AD1AA}"/>
              </a:ext>
            </a:extLst>
          </p:cNvPr>
          <p:cNvSpPr>
            <a:spLocks noGrp="1"/>
          </p:cNvSpPr>
          <p:nvPr>
            <p:ph type="sldNum" sz="quarter" idx="10"/>
          </p:nvPr>
        </p:nvSpPr>
        <p:spPr/>
        <p:txBody>
          <a:bodyPr/>
          <a:lstStyle>
            <a:lvl1pPr>
              <a:defRPr>
                <a:solidFill>
                  <a:schemeClr val="bg1"/>
                </a:solidFill>
              </a:defRPr>
            </a:lvl1pPr>
          </a:lstStyle>
          <a:p>
            <a:fld id="{B2B613A9-0196-4103-A730-64D9B0C7CDAE}" type="slidenum">
              <a:rPr lang="en-US" smtClean="0"/>
              <a:pPr/>
              <a:t>‹#›</a:t>
            </a:fld>
            <a:endParaRPr lang="en-US" dirty="0"/>
          </a:p>
        </p:txBody>
      </p:sp>
    </p:spTree>
    <p:extLst>
      <p:ext uri="{BB962C8B-B14F-4D97-AF65-F5344CB8AC3E}">
        <p14:creationId xmlns:p14="http://schemas.microsoft.com/office/powerpoint/2010/main" val="931720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104C41D-6B53-4113-8C48-090D026B0876}"/>
              </a:ext>
            </a:extLst>
          </p:cNvPr>
          <p:cNvSpPr>
            <a:spLocks noGrp="1"/>
          </p:cNvSpPr>
          <p:nvPr>
            <p:ph type="title" hasCustomPrompt="1"/>
          </p:nvPr>
        </p:nvSpPr>
        <p:spPr/>
        <p:txBody>
          <a:bodyPr>
            <a:normAutofit/>
          </a:bodyPr>
          <a:lstStyle>
            <a:lvl1pPr>
              <a:defRPr sz="4800">
                <a:solidFill>
                  <a:schemeClr val="tx1"/>
                </a:solidFill>
              </a:defRPr>
            </a:lvl1pPr>
          </a:lstStyle>
          <a:p>
            <a:r>
              <a:rPr kumimoji="0" lang="en-US" sz="3456" b="0" i="0" u="none" strike="noStrike" kern="1200" cap="none" spc="0" normalizeH="0" baseline="0" noProof="0" dirty="0">
                <a:ln>
                  <a:noFill/>
                </a:ln>
                <a:solidFill>
                  <a:srgbClr val="444444"/>
                </a:solidFill>
                <a:effectLst/>
                <a:uLnTx/>
                <a:uFillTx/>
                <a:latin typeface="Arial" panose="020B0604020202020204" pitchFamily="34" charset="0"/>
                <a:ea typeface="+mj-ea"/>
                <a:cs typeface="Arial" panose="020B0604020202020204" pitchFamily="34" charset="0"/>
              </a:rPr>
              <a:t>Title style, Arial, size 32-48</a:t>
            </a:r>
            <a:endParaRPr lang="en-US" dirty="0"/>
          </a:p>
        </p:txBody>
      </p:sp>
      <p:sp>
        <p:nvSpPr>
          <p:cNvPr id="3" name="Content Placeholder 2">
            <a:extLst>
              <a:ext uri="{FF2B5EF4-FFF2-40B4-BE49-F238E27FC236}">
                <a16:creationId xmlns="" xmlns:a16="http://schemas.microsoft.com/office/drawing/2014/main" id="{38F3D4E5-E80D-4114-B02D-C96B4F46DD50}"/>
              </a:ext>
            </a:extLst>
          </p:cNvPr>
          <p:cNvSpPr>
            <a:spLocks noGrp="1"/>
          </p:cNvSpPr>
          <p:nvPr>
            <p:ph idx="1" hasCustomPrompt="1"/>
          </p:nvPr>
        </p:nvSpPr>
        <p:spPr>
          <a:xfrm>
            <a:off x="1005840" y="2173869"/>
            <a:ext cx="12618720" cy="5221606"/>
          </a:xfrm>
        </p:spPr>
        <p:txBody>
          <a:bodyPr/>
          <a:lstStyle>
            <a:lvl1pPr marL="185166" marR="0" indent="-185166" algn="l" defTabSz="740664" rtl="0" eaLnBrk="1" fontAlgn="auto" latinLnBrk="0" hangingPunct="1">
              <a:lnSpc>
                <a:spcPct val="100000"/>
              </a:lnSpc>
              <a:spcBef>
                <a:spcPts val="0"/>
              </a:spcBef>
              <a:spcAft>
                <a:spcPts val="0"/>
              </a:spcAft>
              <a:buClrTx/>
              <a:buSzTx/>
              <a:buFont typeface="Arial" panose="020B0604020202020204" pitchFamily="34" charset="0"/>
              <a:buChar char="•"/>
              <a:tabLst/>
              <a:defRPr sz="3200">
                <a:solidFill>
                  <a:schemeClr val="tx1"/>
                </a:solidFill>
              </a:defRPr>
            </a:lvl1pPr>
            <a:lvl2pPr marL="555499" marR="0" indent="-185166" algn="l" defTabSz="740664" rtl="0" eaLnBrk="1" fontAlgn="auto" latinLnBrk="0" hangingPunct="1">
              <a:lnSpc>
                <a:spcPct val="90000"/>
              </a:lnSpc>
              <a:spcBef>
                <a:spcPts val="405"/>
              </a:spcBef>
              <a:spcAft>
                <a:spcPts val="0"/>
              </a:spcAft>
              <a:buClrTx/>
              <a:buSzTx/>
              <a:buFont typeface="Arial" panose="020B0604020202020204" pitchFamily="34" charset="0"/>
              <a:buChar char="−"/>
              <a:tabLst/>
              <a:defRPr sz="2269"/>
            </a:lvl2pPr>
          </a:lstStyle>
          <a:p>
            <a:pPr marL="185166" marR="0" lvl="0" indent="-185166" algn="l" defTabSz="740664" rtl="0" eaLnBrk="1" fontAlgn="auto" latinLnBrk="0" hangingPunct="1">
              <a:lnSpc>
                <a:spcPct val="90000"/>
              </a:lnSpc>
              <a:spcBef>
                <a:spcPts val="811"/>
              </a:spcBef>
              <a:spcAft>
                <a:spcPts val="0"/>
              </a:spcAft>
              <a:buClrTx/>
              <a:buSzTx/>
              <a:buFont typeface="Arial" panose="020B0604020202020204" pitchFamily="34" charset="0"/>
              <a:buChar char="•"/>
              <a:tabLst/>
              <a:defRPr/>
            </a:pPr>
            <a:r>
              <a:rPr kumimoji="0" lang="en-US" sz="2269" b="0" i="0" u="none" strike="noStrike" kern="1200" cap="none" spc="0" normalizeH="0" baseline="0" noProof="0" dirty="0">
                <a:ln>
                  <a:noFill/>
                </a:ln>
                <a:solidFill>
                  <a:srgbClr val="444444"/>
                </a:solidFill>
                <a:effectLst/>
                <a:uLnTx/>
                <a:uFillTx/>
                <a:latin typeface="Arial" panose="020B0604020202020204" pitchFamily="34" charset="0"/>
                <a:ea typeface="+mn-ea"/>
                <a:cs typeface="Arial" panose="020B0604020202020204" pitchFamily="34" charset="0"/>
              </a:rPr>
              <a:t>Body text style, Arial, size 18-32</a:t>
            </a:r>
          </a:p>
          <a:p>
            <a:pPr marL="555499" marR="0" lvl="1" indent="-185166" algn="l" defTabSz="740664" rtl="0" eaLnBrk="1" fontAlgn="auto" latinLnBrk="0" hangingPunct="1">
              <a:lnSpc>
                <a:spcPct val="90000"/>
              </a:lnSpc>
              <a:spcBef>
                <a:spcPts val="811"/>
              </a:spcBef>
              <a:spcAft>
                <a:spcPts val="0"/>
              </a:spcAft>
              <a:buClrTx/>
              <a:buSzTx/>
              <a:buFont typeface="Arial" panose="020B0604020202020204" pitchFamily="34" charset="0"/>
              <a:buChar char="•"/>
              <a:tabLst/>
              <a:defRPr/>
            </a:pPr>
            <a:endParaRPr kumimoji="0" lang="en-US" sz="2269" b="0" i="0" u="none" strike="noStrike" kern="1200" cap="none" spc="0" normalizeH="0" baseline="0" noProof="0" dirty="0">
              <a:ln>
                <a:noFill/>
              </a:ln>
              <a:solidFill>
                <a:srgbClr val="444444"/>
              </a:solidFill>
              <a:effectLst/>
              <a:uLnTx/>
              <a:uFillTx/>
              <a:latin typeface="Arial" panose="020B0604020202020204" pitchFamily="34" charset="0"/>
              <a:ea typeface="+mn-ea"/>
              <a:cs typeface="Arial" panose="020B0604020202020204" pitchFamily="34" charset="0"/>
            </a:endParaRPr>
          </a:p>
        </p:txBody>
      </p:sp>
      <p:sp>
        <p:nvSpPr>
          <p:cNvPr id="7" name="Slide Number Placeholder 6">
            <a:extLst>
              <a:ext uri="{FF2B5EF4-FFF2-40B4-BE49-F238E27FC236}">
                <a16:creationId xmlns="" xmlns:a16="http://schemas.microsoft.com/office/drawing/2014/main" id="{1C31EDC9-20C4-4679-9EE4-5CC70D850C5B}"/>
              </a:ext>
            </a:extLst>
          </p:cNvPr>
          <p:cNvSpPr>
            <a:spLocks noGrp="1"/>
          </p:cNvSpPr>
          <p:nvPr>
            <p:ph type="sldNum" sz="quarter" idx="10"/>
          </p:nvPr>
        </p:nvSpPr>
        <p:spPr/>
        <p:txBody>
          <a:bodyPr/>
          <a:lstStyle>
            <a:lvl1pPr>
              <a:defRPr>
                <a:solidFill>
                  <a:schemeClr val="bg1"/>
                </a:solidFill>
              </a:defRPr>
            </a:lvl1pPr>
          </a:lstStyle>
          <a:p>
            <a:fld id="{B2B613A9-0196-4103-A730-64D9B0C7CDAE}" type="slidenum">
              <a:rPr lang="en-US" smtClean="0"/>
              <a:pPr/>
              <a:t>‹#›</a:t>
            </a:fld>
            <a:endParaRPr lang="en-US" dirty="0"/>
          </a:p>
        </p:txBody>
      </p:sp>
    </p:spTree>
    <p:extLst>
      <p:ext uri="{BB962C8B-B14F-4D97-AF65-F5344CB8AC3E}">
        <p14:creationId xmlns:p14="http://schemas.microsoft.com/office/powerpoint/2010/main" val="3255650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4E9E782-422F-4063-AFF5-7FF1697CC9C7}"/>
              </a:ext>
            </a:extLst>
          </p:cNvPr>
          <p:cNvSpPr>
            <a:spLocks noGrp="1"/>
          </p:cNvSpPr>
          <p:nvPr>
            <p:ph type="title"/>
          </p:nvPr>
        </p:nvSpPr>
        <p:spPr>
          <a:xfrm>
            <a:off x="998221" y="2051687"/>
            <a:ext cx="12618720" cy="3423285"/>
          </a:xfrm>
        </p:spPr>
        <p:txBody>
          <a:bodyPr anchor="b"/>
          <a:lstStyle>
            <a:lvl1pPr>
              <a:defRPr sz="6480"/>
            </a:lvl1pPr>
          </a:lstStyle>
          <a:p>
            <a:r>
              <a:rPr lang="en-US"/>
              <a:t>Click to edit Master title style</a:t>
            </a:r>
          </a:p>
        </p:txBody>
      </p:sp>
      <p:sp>
        <p:nvSpPr>
          <p:cNvPr id="3" name="Text Placeholder 2">
            <a:extLst>
              <a:ext uri="{FF2B5EF4-FFF2-40B4-BE49-F238E27FC236}">
                <a16:creationId xmlns="" xmlns:a16="http://schemas.microsoft.com/office/drawing/2014/main" id="{B9387177-A29C-4908-9BB1-1CE0A7A3679F}"/>
              </a:ext>
            </a:extLst>
          </p:cNvPr>
          <p:cNvSpPr>
            <a:spLocks noGrp="1"/>
          </p:cNvSpPr>
          <p:nvPr>
            <p:ph type="body" idx="1"/>
          </p:nvPr>
        </p:nvSpPr>
        <p:spPr>
          <a:xfrm>
            <a:off x="998221" y="5507357"/>
            <a:ext cx="12618720" cy="1800224"/>
          </a:xfrm>
        </p:spPr>
        <p:txBody>
          <a:bodyPr/>
          <a:lstStyle>
            <a:lvl1pPr marL="0" indent="0">
              <a:buNone/>
              <a:defRPr sz="2592">
                <a:solidFill>
                  <a:schemeClr val="tx1">
                    <a:tint val="75000"/>
                  </a:schemeClr>
                </a:solidFill>
              </a:defRPr>
            </a:lvl1pPr>
            <a:lvl2pPr marL="493776" indent="0">
              <a:buNone/>
              <a:defRPr sz="2160">
                <a:solidFill>
                  <a:schemeClr val="tx1">
                    <a:tint val="75000"/>
                  </a:schemeClr>
                </a:solidFill>
              </a:defRPr>
            </a:lvl2pPr>
            <a:lvl3pPr marL="987552" indent="0">
              <a:buNone/>
              <a:defRPr sz="1944">
                <a:solidFill>
                  <a:schemeClr val="tx1">
                    <a:tint val="75000"/>
                  </a:schemeClr>
                </a:solidFill>
              </a:defRPr>
            </a:lvl3pPr>
            <a:lvl4pPr marL="1481328" indent="0">
              <a:buNone/>
              <a:defRPr sz="1728">
                <a:solidFill>
                  <a:schemeClr val="tx1">
                    <a:tint val="75000"/>
                  </a:schemeClr>
                </a:solidFill>
              </a:defRPr>
            </a:lvl4pPr>
            <a:lvl5pPr marL="1975104" indent="0">
              <a:buNone/>
              <a:defRPr sz="1728">
                <a:solidFill>
                  <a:schemeClr val="tx1">
                    <a:tint val="75000"/>
                  </a:schemeClr>
                </a:solidFill>
              </a:defRPr>
            </a:lvl5pPr>
            <a:lvl6pPr marL="2468880" indent="0">
              <a:buNone/>
              <a:defRPr sz="1728">
                <a:solidFill>
                  <a:schemeClr val="tx1">
                    <a:tint val="75000"/>
                  </a:schemeClr>
                </a:solidFill>
              </a:defRPr>
            </a:lvl6pPr>
            <a:lvl7pPr marL="2962656" indent="0">
              <a:buNone/>
              <a:defRPr sz="1728">
                <a:solidFill>
                  <a:schemeClr val="tx1">
                    <a:tint val="75000"/>
                  </a:schemeClr>
                </a:solidFill>
              </a:defRPr>
            </a:lvl7pPr>
            <a:lvl8pPr marL="3456432" indent="0">
              <a:buNone/>
              <a:defRPr sz="1728">
                <a:solidFill>
                  <a:schemeClr val="tx1">
                    <a:tint val="75000"/>
                  </a:schemeClr>
                </a:solidFill>
              </a:defRPr>
            </a:lvl8pPr>
            <a:lvl9pPr marL="3950208" indent="0">
              <a:buNone/>
              <a:defRPr sz="1728">
                <a:solidFill>
                  <a:schemeClr val="tx1">
                    <a:tint val="75000"/>
                  </a:schemeClr>
                </a:solidFill>
              </a:defRPr>
            </a:lvl9pPr>
          </a:lstStyle>
          <a:p>
            <a:pPr lvl="0"/>
            <a:r>
              <a:rPr lang="en-US"/>
              <a:t>Edit Master text styles</a:t>
            </a:r>
          </a:p>
        </p:txBody>
      </p:sp>
      <p:sp>
        <p:nvSpPr>
          <p:cNvPr id="7" name="Slide Number Placeholder 6">
            <a:extLst>
              <a:ext uri="{FF2B5EF4-FFF2-40B4-BE49-F238E27FC236}">
                <a16:creationId xmlns="" xmlns:a16="http://schemas.microsoft.com/office/drawing/2014/main" id="{E3DCD7E2-0B2A-425F-926D-8CD9CDDD544D}"/>
              </a:ext>
            </a:extLst>
          </p:cNvPr>
          <p:cNvSpPr>
            <a:spLocks noGrp="1"/>
          </p:cNvSpPr>
          <p:nvPr>
            <p:ph type="sldNum" sz="quarter" idx="10"/>
          </p:nvPr>
        </p:nvSpPr>
        <p:spPr/>
        <p:txBody>
          <a:bodyPr/>
          <a:lstStyle>
            <a:lvl1pPr>
              <a:defRPr>
                <a:solidFill>
                  <a:schemeClr val="bg1"/>
                </a:solidFill>
              </a:defRPr>
            </a:lvl1pPr>
          </a:lstStyle>
          <a:p>
            <a:fld id="{B2B613A9-0196-4103-A730-64D9B0C7CDAE}" type="slidenum">
              <a:rPr lang="en-US" smtClean="0"/>
              <a:pPr/>
              <a:t>‹#›</a:t>
            </a:fld>
            <a:endParaRPr lang="en-US" dirty="0"/>
          </a:p>
        </p:txBody>
      </p:sp>
    </p:spTree>
    <p:extLst>
      <p:ext uri="{BB962C8B-B14F-4D97-AF65-F5344CB8AC3E}">
        <p14:creationId xmlns:p14="http://schemas.microsoft.com/office/powerpoint/2010/main" val="4098627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A65E17D-64C9-4F00-8FA9-CB931FC32A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764080C3-2465-4F27-B903-E88824D60805}"/>
              </a:ext>
            </a:extLst>
          </p:cNvPr>
          <p:cNvSpPr>
            <a:spLocks noGrp="1"/>
          </p:cNvSpPr>
          <p:nvPr>
            <p:ph sz="half" idx="1"/>
          </p:nvPr>
        </p:nvSpPr>
        <p:spPr>
          <a:xfrm>
            <a:off x="1005840" y="2190751"/>
            <a:ext cx="6217920" cy="522160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72ABAD61-7B5D-4753-B34B-DDEAFFB12EDA}"/>
              </a:ext>
            </a:extLst>
          </p:cNvPr>
          <p:cNvSpPr>
            <a:spLocks noGrp="1"/>
          </p:cNvSpPr>
          <p:nvPr>
            <p:ph sz="half" idx="2"/>
          </p:nvPr>
        </p:nvSpPr>
        <p:spPr>
          <a:xfrm>
            <a:off x="7406640" y="2190751"/>
            <a:ext cx="6217920" cy="522160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7">
            <a:extLst>
              <a:ext uri="{FF2B5EF4-FFF2-40B4-BE49-F238E27FC236}">
                <a16:creationId xmlns="" xmlns:a16="http://schemas.microsoft.com/office/drawing/2014/main" id="{872037DF-F692-40D1-8720-DE0FA3FF650C}"/>
              </a:ext>
            </a:extLst>
          </p:cNvPr>
          <p:cNvSpPr>
            <a:spLocks noGrp="1"/>
          </p:cNvSpPr>
          <p:nvPr>
            <p:ph type="sldNum" sz="quarter" idx="10"/>
          </p:nvPr>
        </p:nvSpPr>
        <p:spPr/>
        <p:txBody>
          <a:bodyPr/>
          <a:lstStyle>
            <a:lvl1pPr>
              <a:defRPr>
                <a:solidFill>
                  <a:schemeClr val="bg1"/>
                </a:solidFill>
              </a:defRPr>
            </a:lvl1pPr>
          </a:lstStyle>
          <a:p>
            <a:fld id="{B2B613A9-0196-4103-A730-64D9B0C7CDAE}" type="slidenum">
              <a:rPr lang="en-US" smtClean="0"/>
              <a:pPr/>
              <a:t>‹#›</a:t>
            </a:fld>
            <a:endParaRPr lang="en-US" dirty="0"/>
          </a:p>
        </p:txBody>
      </p:sp>
    </p:spTree>
    <p:extLst>
      <p:ext uri="{BB962C8B-B14F-4D97-AF65-F5344CB8AC3E}">
        <p14:creationId xmlns:p14="http://schemas.microsoft.com/office/powerpoint/2010/main" val="938365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CC970B1-29B2-4CA9-9B27-2DE162CDEDAF}"/>
              </a:ext>
            </a:extLst>
          </p:cNvPr>
          <p:cNvSpPr>
            <a:spLocks noGrp="1"/>
          </p:cNvSpPr>
          <p:nvPr>
            <p:ph type="title"/>
          </p:nvPr>
        </p:nvSpPr>
        <p:spPr>
          <a:xfrm>
            <a:off x="1007746" y="438151"/>
            <a:ext cx="12618720" cy="1590675"/>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5176A8A5-9E91-4EC3-B2C9-2BED47BC3EAE}"/>
              </a:ext>
            </a:extLst>
          </p:cNvPr>
          <p:cNvSpPr>
            <a:spLocks noGrp="1"/>
          </p:cNvSpPr>
          <p:nvPr>
            <p:ph type="body" idx="1"/>
          </p:nvPr>
        </p:nvSpPr>
        <p:spPr>
          <a:xfrm>
            <a:off x="1007747" y="2017395"/>
            <a:ext cx="6189344" cy="988694"/>
          </a:xfrm>
        </p:spPr>
        <p:txBody>
          <a:bodyPr anchor="b"/>
          <a:lstStyle>
            <a:lvl1pPr marL="0" indent="0">
              <a:buNone/>
              <a:defRPr sz="2592" b="1"/>
            </a:lvl1pPr>
            <a:lvl2pPr marL="493776" indent="0">
              <a:buNone/>
              <a:defRPr sz="2160" b="1"/>
            </a:lvl2pPr>
            <a:lvl3pPr marL="987552" indent="0">
              <a:buNone/>
              <a:defRPr sz="1944" b="1"/>
            </a:lvl3pPr>
            <a:lvl4pPr marL="1481328" indent="0">
              <a:buNone/>
              <a:defRPr sz="1728" b="1"/>
            </a:lvl4pPr>
            <a:lvl5pPr marL="1975104" indent="0">
              <a:buNone/>
              <a:defRPr sz="1728" b="1"/>
            </a:lvl5pPr>
            <a:lvl6pPr marL="2468880" indent="0">
              <a:buNone/>
              <a:defRPr sz="1728" b="1"/>
            </a:lvl6pPr>
            <a:lvl7pPr marL="2962656" indent="0">
              <a:buNone/>
              <a:defRPr sz="1728" b="1"/>
            </a:lvl7pPr>
            <a:lvl8pPr marL="3456432" indent="0">
              <a:buNone/>
              <a:defRPr sz="1728" b="1"/>
            </a:lvl8pPr>
            <a:lvl9pPr marL="3950208" indent="0">
              <a:buNone/>
              <a:defRPr sz="1728" b="1"/>
            </a:lvl9pPr>
          </a:lstStyle>
          <a:p>
            <a:pPr lvl="0"/>
            <a:r>
              <a:rPr lang="en-US"/>
              <a:t>Edit Master text styles</a:t>
            </a:r>
          </a:p>
        </p:txBody>
      </p:sp>
      <p:sp>
        <p:nvSpPr>
          <p:cNvPr id="4" name="Content Placeholder 3">
            <a:extLst>
              <a:ext uri="{FF2B5EF4-FFF2-40B4-BE49-F238E27FC236}">
                <a16:creationId xmlns="" xmlns:a16="http://schemas.microsoft.com/office/drawing/2014/main" id="{05239059-8DED-4D3B-A027-DBE090247DFD}"/>
              </a:ext>
            </a:extLst>
          </p:cNvPr>
          <p:cNvSpPr>
            <a:spLocks noGrp="1"/>
          </p:cNvSpPr>
          <p:nvPr>
            <p:ph sz="half" idx="2"/>
          </p:nvPr>
        </p:nvSpPr>
        <p:spPr>
          <a:xfrm>
            <a:off x="1007747" y="3006092"/>
            <a:ext cx="6189344" cy="442150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1F89D835-3194-414C-96ED-28BF1E6418D2}"/>
              </a:ext>
            </a:extLst>
          </p:cNvPr>
          <p:cNvSpPr>
            <a:spLocks noGrp="1"/>
          </p:cNvSpPr>
          <p:nvPr>
            <p:ph type="body" sz="quarter" idx="3"/>
          </p:nvPr>
        </p:nvSpPr>
        <p:spPr>
          <a:xfrm>
            <a:off x="7406642" y="2017395"/>
            <a:ext cx="6219826" cy="988694"/>
          </a:xfrm>
        </p:spPr>
        <p:txBody>
          <a:bodyPr anchor="b"/>
          <a:lstStyle>
            <a:lvl1pPr marL="0" indent="0">
              <a:buNone/>
              <a:defRPr sz="2592" b="1"/>
            </a:lvl1pPr>
            <a:lvl2pPr marL="493776" indent="0">
              <a:buNone/>
              <a:defRPr sz="2160" b="1"/>
            </a:lvl2pPr>
            <a:lvl3pPr marL="987552" indent="0">
              <a:buNone/>
              <a:defRPr sz="1944" b="1"/>
            </a:lvl3pPr>
            <a:lvl4pPr marL="1481328" indent="0">
              <a:buNone/>
              <a:defRPr sz="1728" b="1"/>
            </a:lvl4pPr>
            <a:lvl5pPr marL="1975104" indent="0">
              <a:buNone/>
              <a:defRPr sz="1728" b="1"/>
            </a:lvl5pPr>
            <a:lvl6pPr marL="2468880" indent="0">
              <a:buNone/>
              <a:defRPr sz="1728" b="1"/>
            </a:lvl6pPr>
            <a:lvl7pPr marL="2962656" indent="0">
              <a:buNone/>
              <a:defRPr sz="1728" b="1"/>
            </a:lvl7pPr>
            <a:lvl8pPr marL="3456432" indent="0">
              <a:buNone/>
              <a:defRPr sz="1728" b="1"/>
            </a:lvl8pPr>
            <a:lvl9pPr marL="3950208" indent="0">
              <a:buNone/>
              <a:defRPr sz="1728" b="1"/>
            </a:lvl9pPr>
          </a:lstStyle>
          <a:p>
            <a:pPr lvl="0"/>
            <a:r>
              <a:rPr lang="en-US"/>
              <a:t>Edit Master text styles</a:t>
            </a:r>
          </a:p>
        </p:txBody>
      </p:sp>
      <p:sp>
        <p:nvSpPr>
          <p:cNvPr id="6" name="Content Placeholder 5">
            <a:extLst>
              <a:ext uri="{FF2B5EF4-FFF2-40B4-BE49-F238E27FC236}">
                <a16:creationId xmlns="" xmlns:a16="http://schemas.microsoft.com/office/drawing/2014/main" id="{06573EAA-372F-410B-A16F-AED0375E8385}"/>
              </a:ext>
            </a:extLst>
          </p:cNvPr>
          <p:cNvSpPr>
            <a:spLocks noGrp="1"/>
          </p:cNvSpPr>
          <p:nvPr>
            <p:ph sz="quarter" idx="4"/>
          </p:nvPr>
        </p:nvSpPr>
        <p:spPr>
          <a:xfrm>
            <a:off x="7406642" y="3006092"/>
            <a:ext cx="6219826" cy="442150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9">
            <a:extLst>
              <a:ext uri="{FF2B5EF4-FFF2-40B4-BE49-F238E27FC236}">
                <a16:creationId xmlns="" xmlns:a16="http://schemas.microsoft.com/office/drawing/2014/main" id="{4B79809E-9CE1-4223-8635-C3090F720797}"/>
              </a:ext>
            </a:extLst>
          </p:cNvPr>
          <p:cNvSpPr>
            <a:spLocks noGrp="1"/>
          </p:cNvSpPr>
          <p:nvPr>
            <p:ph type="sldNum" sz="quarter" idx="10"/>
          </p:nvPr>
        </p:nvSpPr>
        <p:spPr/>
        <p:txBody>
          <a:bodyPr/>
          <a:lstStyle>
            <a:lvl1pPr>
              <a:defRPr>
                <a:solidFill>
                  <a:schemeClr val="bg1"/>
                </a:solidFill>
              </a:defRPr>
            </a:lvl1pPr>
          </a:lstStyle>
          <a:p>
            <a:fld id="{B2B613A9-0196-4103-A730-64D9B0C7CDAE}" type="slidenum">
              <a:rPr lang="en-US" smtClean="0"/>
              <a:pPr/>
              <a:t>‹#›</a:t>
            </a:fld>
            <a:endParaRPr lang="en-US" dirty="0"/>
          </a:p>
        </p:txBody>
      </p:sp>
    </p:spTree>
    <p:extLst>
      <p:ext uri="{BB962C8B-B14F-4D97-AF65-F5344CB8AC3E}">
        <p14:creationId xmlns:p14="http://schemas.microsoft.com/office/powerpoint/2010/main" val="16812045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8D42791-8349-46EF-A9B8-572DA5216A1E}"/>
              </a:ext>
            </a:extLst>
          </p:cNvPr>
          <p:cNvSpPr>
            <a:spLocks noGrp="1"/>
          </p:cNvSpPr>
          <p:nvPr>
            <p:ph type="title"/>
          </p:nvPr>
        </p:nvSpPr>
        <p:spPr/>
        <p:txBody>
          <a:bodyPr/>
          <a:lstStyle/>
          <a:p>
            <a:r>
              <a:rPr lang="en-US"/>
              <a:t>Click to edit Master title style</a:t>
            </a:r>
          </a:p>
        </p:txBody>
      </p:sp>
      <p:sp>
        <p:nvSpPr>
          <p:cNvPr id="6" name="Slide Number Placeholder 5">
            <a:extLst>
              <a:ext uri="{FF2B5EF4-FFF2-40B4-BE49-F238E27FC236}">
                <a16:creationId xmlns="" xmlns:a16="http://schemas.microsoft.com/office/drawing/2014/main" id="{64022B49-59EF-41EF-AACE-A75C286531D8}"/>
              </a:ext>
            </a:extLst>
          </p:cNvPr>
          <p:cNvSpPr>
            <a:spLocks noGrp="1"/>
          </p:cNvSpPr>
          <p:nvPr>
            <p:ph type="sldNum" sz="quarter" idx="10"/>
          </p:nvPr>
        </p:nvSpPr>
        <p:spPr/>
        <p:txBody>
          <a:bodyPr/>
          <a:lstStyle>
            <a:lvl1pPr>
              <a:defRPr>
                <a:solidFill>
                  <a:schemeClr val="bg1"/>
                </a:solidFill>
              </a:defRPr>
            </a:lvl1pPr>
          </a:lstStyle>
          <a:p>
            <a:fld id="{B2B613A9-0196-4103-A730-64D9B0C7CDAE}" type="slidenum">
              <a:rPr lang="en-US" smtClean="0"/>
              <a:pPr/>
              <a:t>‹#›</a:t>
            </a:fld>
            <a:endParaRPr lang="en-US" dirty="0"/>
          </a:p>
        </p:txBody>
      </p:sp>
    </p:spTree>
    <p:extLst>
      <p:ext uri="{BB962C8B-B14F-4D97-AF65-F5344CB8AC3E}">
        <p14:creationId xmlns:p14="http://schemas.microsoft.com/office/powerpoint/2010/main" val="1305834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4">
            <a:extLst>
              <a:ext uri="{FF2B5EF4-FFF2-40B4-BE49-F238E27FC236}">
                <a16:creationId xmlns="" xmlns:a16="http://schemas.microsoft.com/office/drawing/2014/main" id="{7B13DE10-AAF4-4A79-A313-FF9B07A0C03D}"/>
              </a:ext>
            </a:extLst>
          </p:cNvPr>
          <p:cNvSpPr>
            <a:spLocks noGrp="1"/>
          </p:cNvSpPr>
          <p:nvPr>
            <p:ph type="sldNum" sz="quarter" idx="10"/>
          </p:nvPr>
        </p:nvSpPr>
        <p:spPr/>
        <p:txBody>
          <a:bodyPr/>
          <a:lstStyle>
            <a:lvl1pPr>
              <a:defRPr>
                <a:solidFill>
                  <a:schemeClr val="bg1"/>
                </a:solidFill>
              </a:defRPr>
            </a:lvl1pPr>
          </a:lstStyle>
          <a:p>
            <a:fld id="{B2B613A9-0196-4103-A730-64D9B0C7CDAE}" type="slidenum">
              <a:rPr lang="en-US" smtClean="0"/>
              <a:pPr/>
              <a:t>‹#›</a:t>
            </a:fld>
            <a:endParaRPr lang="en-US" dirty="0"/>
          </a:p>
        </p:txBody>
      </p:sp>
    </p:spTree>
    <p:extLst>
      <p:ext uri="{BB962C8B-B14F-4D97-AF65-F5344CB8AC3E}">
        <p14:creationId xmlns:p14="http://schemas.microsoft.com/office/powerpoint/2010/main" val="10899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4E81F76-62C3-4DA0-A45C-06A1CC5BF698}"/>
              </a:ext>
            </a:extLst>
          </p:cNvPr>
          <p:cNvSpPr>
            <a:spLocks noGrp="1"/>
          </p:cNvSpPr>
          <p:nvPr>
            <p:ph type="title"/>
          </p:nvPr>
        </p:nvSpPr>
        <p:spPr>
          <a:xfrm>
            <a:off x="1007746" y="548640"/>
            <a:ext cx="4718685" cy="1920240"/>
          </a:xfrm>
        </p:spPr>
        <p:txBody>
          <a:bodyPr anchor="b"/>
          <a:lstStyle>
            <a:lvl1pPr>
              <a:defRPr sz="3456"/>
            </a:lvl1pPr>
          </a:lstStyle>
          <a:p>
            <a:r>
              <a:rPr lang="en-US"/>
              <a:t>Click to edit Master title style</a:t>
            </a:r>
          </a:p>
        </p:txBody>
      </p:sp>
      <p:sp>
        <p:nvSpPr>
          <p:cNvPr id="3" name="Content Placeholder 2">
            <a:extLst>
              <a:ext uri="{FF2B5EF4-FFF2-40B4-BE49-F238E27FC236}">
                <a16:creationId xmlns="" xmlns:a16="http://schemas.microsoft.com/office/drawing/2014/main" id="{E414829D-84DE-4950-95BC-223792C63729}"/>
              </a:ext>
            </a:extLst>
          </p:cNvPr>
          <p:cNvSpPr>
            <a:spLocks noGrp="1"/>
          </p:cNvSpPr>
          <p:nvPr>
            <p:ph idx="1"/>
          </p:nvPr>
        </p:nvSpPr>
        <p:spPr>
          <a:xfrm>
            <a:off x="6219826" y="1184911"/>
            <a:ext cx="7406640" cy="5848350"/>
          </a:xfrm>
        </p:spPr>
        <p:txBody>
          <a:bodyPr/>
          <a:lstStyle>
            <a:lvl1pPr>
              <a:defRPr sz="3456"/>
            </a:lvl1pPr>
            <a:lvl2pPr>
              <a:defRPr sz="3024"/>
            </a:lvl2pPr>
            <a:lvl3pPr>
              <a:defRPr sz="2592"/>
            </a:lvl3pPr>
            <a:lvl4pPr>
              <a:defRPr sz="2160"/>
            </a:lvl4pPr>
            <a:lvl5pPr>
              <a:defRPr sz="2160"/>
            </a:lvl5pPr>
            <a:lvl6pPr>
              <a:defRPr sz="2160"/>
            </a:lvl6pPr>
            <a:lvl7pPr>
              <a:defRPr sz="2160"/>
            </a:lvl7pPr>
            <a:lvl8pPr>
              <a:defRPr sz="2160"/>
            </a:lvl8pPr>
            <a:lvl9pPr>
              <a:defRPr sz="216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8F215D34-8144-490C-9739-6F346324A1A6}"/>
              </a:ext>
            </a:extLst>
          </p:cNvPr>
          <p:cNvSpPr>
            <a:spLocks noGrp="1"/>
          </p:cNvSpPr>
          <p:nvPr>
            <p:ph type="body" sz="half" idx="2"/>
          </p:nvPr>
        </p:nvSpPr>
        <p:spPr>
          <a:xfrm>
            <a:off x="1007746" y="2468881"/>
            <a:ext cx="4718685" cy="4573906"/>
          </a:xfrm>
        </p:spPr>
        <p:txBody>
          <a:bodyPr/>
          <a:lstStyle>
            <a:lvl1pPr marL="0" indent="0">
              <a:buNone/>
              <a:defRPr sz="1728"/>
            </a:lvl1pPr>
            <a:lvl2pPr marL="493776" indent="0">
              <a:buNone/>
              <a:defRPr sz="1512"/>
            </a:lvl2pPr>
            <a:lvl3pPr marL="987552" indent="0">
              <a:buNone/>
              <a:defRPr sz="1296"/>
            </a:lvl3pPr>
            <a:lvl4pPr marL="1481328" indent="0">
              <a:buNone/>
              <a:defRPr sz="1080"/>
            </a:lvl4pPr>
            <a:lvl5pPr marL="1975104" indent="0">
              <a:buNone/>
              <a:defRPr sz="1080"/>
            </a:lvl5pPr>
            <a:lvl6pPr marL="2468880" indent="0">
              <a:buNone/>
              <a:defRPr sz="1080"/>
            </a:lvl6pPr>
            <a:lvl7pPr marL="2962656" indent="0">
              <a:buNone/>
              <a:defRPr sz="1080"/>
            </a:lvl7pPr>
            <a:lvl8pPr marL="3456432" indent="0">
              <a:buNone/>
              <a:defRPr sz="1080"/>
            </a:lvl8pPr>
            <a:lvl9pPr marL="3950208" indent="0">
              <a:buNone/>
              <a:defRPr sz="1080"/>
            </a:lvl9pPr>
          </a:lstStyle>
          <a:p>
            <a:pPr lvl="0"/>
            <a:r>
              <a:rPr lang="en-US"/>
              <a:t>Edit Master text styles</a:t>
            </a:r>
          </a:p>
        </p:txBody>
      </p:sp>
      <p:sp>
        <p:nvSpPr>
          <p:cNvPr id="8" name="Slide Number Placeholder 7">
            <a:extLst>
              <a:ext uri="{FF2B5EF4-FFF2-40B4-BE49-F238E27FC236}">
                <a16:creationId xmlns="" xmlns:a16="http://schemas.microsoft.com/office/drawing/2014/main" id="{AC44D365-4FE6-40EE-A297-655B9F85AF5F}"/>
              </a:ext>
            </a:extLst>
          </p:cNvPr>
          <p:cNvSpPr>
            <a:spLocks noGrp="1"/>
          </p:cNvSpPr>
          <p:nvPr>
            <p:ph type="sldNum" sz="quarter" idx="10"/>
          </p:nvPr>
        </p:nvSpPr>
        <p:spPr/>
        <p:txBody>
          <a:bodyPr/>
          <a:lstStyle>
            <a:lvl1pPr>
              <a:defRPr>
                <a:solidFill>
                  <a:schemeClr val="bg1"/>
                </a:solidFill>
              </a:defRPr>
            </a:lvl1pPr>
          </a:lstStyle>
          <a:p>
            <a:fld id="{B2B613A9-0196-4103-A730-64D9B0C7CDAE}" type="slidenum">
              <a:rPr lang="en-US" smtClean="0"/>
              <a:pPr/>
              <a:t>‹#›</a:t>
            </a:fld>
            <a:endParaRPr lang="en-US" dirty="0"/>
          </a:p>
        </p:txBody>
      </p:sp>
    </p:spTree>
    <p:extLst>
      <p:ext uri="{BB962C8B-B14F-4D97-AF65-F5344CB8AC3E}">
        <p14:creationId xmlns:p14="http://schemas.microsoft.com/office/powerpoint/2010/main" val="2090750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E704580-E102-4483-A12C-7D368F429F2C}"/>
              </a:ext>
            </a:extLst>
          </p:cNvPr>
          <p:cNvSpPr>
            <a:spLocks noGrp="1"/>
          </p:cNvSpPr>
          <p:nvPr>
            <p:ph type="title"/>
          </p:nvPr>
        </p:nvSpPr>
        <p:spPr>
          <a:xfrm>
            <a:off x="1007746" y="548640"/>
            <a:ext cx="4718685" cy="1920240"/>
          </a:xfrm>
        </p:spPr>
        <p:txBody>
          <a:bodyPr anchor="b"/>
          <a:lstStyle>
            <a:lvl1pPr>
              <a:defRPr sz="3456"/>
            </a:lvl1pPr>
          </a:lstStyle>
          <a:p>
            <a:r>
              <a:rPr lang="en-US"/>
              <a:t>Click to edit Master title style</a:t>
            </a:r>
          </a:p>
        </p:txBody>
      </p:sp>
      <p:sp>
        <p:nvSpPr>
          <p:cNvPr id="3" name="Picture Placeholder 2">
            <a:extLst>
              <a:ext uri="{FF2B5EF4-FFF2-40B4-BE49-F238E27FC236}">
                <a16:creationId xmlns="" xmlns:a16="http://schemas.microsoft.com/office/drawing/2014/main" id="{7A8BBFCB-E1F9-4E88-9D71-396B1CFA27C9}"/>
              </a:ext>
            </a:extLst>
          </p:cNvPr>
          <p:cNvSpPr>
            <a:spLocks noGrp="1"/>
          </p:cNvSpPr>
          <p:nvPr>
            <p:ph type="pic" idx="1"/>
          </p:nvPr>
        </p:nvSpPr>
        <p:spPr>
          <a:xfrm>
            <a:off x="6219826" y="1184911"/>
            <a:ext cx="7406640" cy="5848350"/>
          </a:xfrm>
        </p:spPr>
        <p:txBody>
          <a:bodyPr/>
          <a:lstStyle>
            <a:lvl1pPr marL="0" indent="0">
              <a:buNone/>
              <a:defRPr sz="3456"/>
            </a:lvl1pPr>
            <a:lvl2pPr marL="493776" indent="0">
              <a:buNone/>
              <a:defRPr sz="3024"/>
            </a:lvl2pPr>
            <a:lvl3pPr marL="987552" indent="0">
              <a:buNone/>
              <a:defRPr sz="2592"/>
            </a:lvl3pPr>
            <a:lvl4pPr marL="1481328" indent="0">
              <a:buNone/>
              <a:defRPr sz="2160"/>
            </a:lvl4pPr>
            <a:lvl5pPr marL="1975104" indent="0">
              <a:buNone/>
              <a:defRPr sz="2160"/>
            </a:lvl5pPr>
            <a:lvl6pPr marL="2468880" indent="0">
              <a:buNone/>
              <a:defRPr sz="2160"/>
            </a:lvl6pPr>
            <a:lvl7pPr marL="2962656" indent="0">
              <a:buNone/>
              <a:defRPr sz="2160"/>
            </a:lvl7pPr>
            <a:lvl8pPr marL="3456432" indent="0">
              <a:buNone/>
              <a:defRPr sz="2160"/>
            </a:lvl8pPr>
            <a:lvl9pPr marL="3950208" indent="0">
              <a:buNone/>
              <a:defRPr sz="2160"/>
            </a:lvl9pPr>
          </a:lstStyle>
          <a:p>
            <a:r>
              <a:rPr lang="en-US"/>
              <a:t>Click icon to add picture</a:t>
            </a:r>
          </a:p>
        </p:txBody>
      </p:sp>
      <p:sp>
        <p:nvSpPr>
          <p:cNvPr id="4" name="Text Placeholder 3">
            <a:extLst>
              <a:ext uri="{FF2B5EF4-FFF2-40B4-BE49-F238E27FC236}">
                <a16:creationId xmlns="" xmlns:a16="http://schemas.microsoft.com/office/drawing/2014/main" id="{F5190F76-EA69-459A-A918-462D5B593276}"/>
              </a:ext>
            </a:extLst>
          </p:cNvPr>
          <p:cNvSpPr>
            <a:spLocks noGrp="1"/>
          </p:cNvSpPr>
          <p:nvPr>
            <p:ph type="body" sz="half" idx="2"/>
          </p:nvPr>
        </p:nvSpPr>
        <p:spPr>
          <a:xfrm>
            <a:off x="1007746" y="2468881"/>
            <a:ext cx="4718685" cy="4573906"/>
          </a:xfrm>
        </p:spPr>
        <p:txBody>
          <a:bodyPr/>
          <a:lstStyle>
            <a:lvl1pPr marL="0" indent="0">
              <a:buNone/>
              <a:defRPr sz="1728"/>
            </a:lvl1pPr>
            <a:lvl2pPr marL="493776" indent="0">
              <a:buNone/>
              <a:defRPr sz="1512"/>
            </a:lvl2pPr>
            <a:lvl3pPr marL="987552" indent="0">
              <a:buNone/>
              <a:defRPr sz="1296"/>
            </a:lvl3pPr>
            <a:lvl4pPr marL="1481328" indent="0">
              <a:buNone/>
              <a:defRPr sz="1080"/>
            </a:lvl4pPr>
            <a:lvl5pPr marL="1975104" indent="0">
              <a:buNone/>
              <a:defRPr sz="1080"/>
            </a:lvl5pPr>
            <a:lvl6pPr marL="2468880" indent="0">
              <a:buNone/>
              <a:defRPr sz="1080"/>
            </a:lvl6pPr>
            <a:lvl7pPr marL="2962656" indent="0">
              <a:buNone/>
              <a:defRPr sz="1080"/>
            </a:lvl7pPr>
            <a:lvl8pPr marL="3456432" indent="0">
              <a:buNone/>
              <a:defRPr sz="1080"/>
            </a:lvl8pPr>
            <a:lvl9pPr marL="3950208" indent="0">
              <a:buNone/>
              <a:defRPr sz="1080"/>
            </a:lvl9pPr>
          </a:lstStyle>
          <a:p>
            <a:pPr lvl="0"/>
            <a:r>
              <a:rPr lang="en-US"/>
              <a:t>Edit Master text styles</a:t>
            </a:r>
          </a:p>
        </p:txBody>
      </p:sp>
      <p:sp>
        <p:nvSpPr>
          <p:cNvPr id="8" name="Slide Number Placeholder 7">
            <a:extLst>
              <a:ext uri="{FF2B5EF4-FFF2-40B4-BE49-F238E27FC236}">
                <a16:creationId xmlns="" xmlns:a16="http://schemas.microsoft.com/office/drawing/2014/main" id="{2731E8FC-0391-4EE9-9564-653640E7F2FF}"/>
              </a:ext>
            </a:extLst>
          </p:cNvPr>
          <p:cNvSpPr>
            <a:spLocks noGrp="1"/>
          </p:cNvSpPr>
          <p:nvPr>
            <p:ph type="sldNum" sz="quarter" idx="10"/>
          </p:nvPr>
        </p:nvSpPr>
        <p:spPr/>
        <p:txBody>
          <a:bodyPr/>
          <a:lstStyle>
            <a:lvl1pPr>
              <a:defRPr>
                <a:solidFill>
                  <a:schemeClr val="bg1"/>
                </a:solidFill>
              </a:defRPr>
            </a:lvl1pPr>
          </a:lstStyle>
          <a:p>
            <a:fld id="{B2B613A9-0196-4103-A730-64D9B0C7CDAE}" type="slidenum">
              <a:rPr lang="en-US" smtClean="0"/>
              <a:pPr/>
              <a:t>‹#›</a:t>
            </a:fld>
            <a:endParaRPr lang="en-US" dirty="0"/>
          </a:p>
        </p:txBody>
      </p:sp>
    </p:spTree>
    <p:extLst>
      <p:ext uri="{BB962C8B-B14F-4D97-AF65-F5344CB8AC3E}">
        <p14:creationId xmlns:p14="http://schemas.microsoft.com/office/powerpoint/2010/main" val="733736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7EB0CB40-A814-4553-9276-ECBA8B9BFD53}"/>
              </a:ext>
            </a:extLst>
          </p:cNvPr>
          <p:cNvSpPr>
            <a:spLocks noGrp="1"/>
          </p:cNvSpPr>
          <p:nvPr>
            <p:ph type="title"/>
          </p:nvPr>
        </p:nvSpPr>
        <p:spPr>
          <a:xfrm>
            <a:off x="1005840" y="438151"/>
            <a:ext cx="12618720" cy="1590675"/>
          </a:xfrm>
          <a:prstGeom prst="rect">
            <a:avLst/>
          </a:prstGeom>
        </p:spPr>
        <p:txBody>
          <a:bodyPr vert="horz" lIns="91440" tIns="45720" rIns="91440" bIns="45720" rtlCol="0" anchor="t">
            <a:normAutofit/>
          </a:bodyPr>
          <a:lstStyle/>
          <a:p>
            <a:r>
              <a:rPr kumimoji="0" lang="en-US" sz="3456" b="0" i="0" u="none" strike="noStrike" kern="1200" cap="none" spc="0" normalizeH="0" baseline="0" noProof="0" dirty="0">
                <a:ln>
                  <a:noFill/>
                </a:ln>
                <a:solidFill>
                  <a:srgbClr val="444444"/>
                </a:solidFill>
                <a:effectLst/>
                <a:uLnTx/>
                <a:uFillTx/>
                <a:latin typeface="Arial" panose="020B0604020202020204" pitchFamily="34" charset="0"/>
                <a:ea typeface="+mj-ea"/>
                <a:cs typeface="Arial" panose="020B0604020202020204" pitchFamily="34" charset="0"/>
              </a:rPr>
              <a:t>Title style, Arial, size 32-48</a:t>
            </a:r>
            <a:endParaRPr lang="en-US" dirty="0"/>
          </a:p>
        </p:txBody>
      </p:sp>
      <p:sp>
        <p:nvSpPr>
          <p:cNvPr id="3" name="Text Placeholder 2">
            <a:extLst>
              <a:ext uri="{FF2B5EF4-FFF2-40B4-BE49-F238E27FC236}">
                <a16:creationId xmlns="" xmlns:a16="http://schemas.microsoft.com/office/drawing/2014/main" id="{613D0172-A179-4E8B-9F48-E1B529B5666B}"/>
              </a:ext>
            </a:extLst>
          </p:cNvPr>
          <p:cNvSpPr>
            <a:spLocks noGrp="1"/>
          </p:cNvSpPr>
          <p:nvPr>
            <p:ph type="body" idx="1"/>
          </p:nvPr>
        </p:nvSpPr>
        <p:spPr>
          <a:xfrm>
            <a:off x="1005840" y="2190751"/>
            <a:ext cx="12618720" cy="5221606"/>
          </a:xfrm>
          <a:prstGeom prst="rect">
            <a:avLst/>
          </a:prstGeom>
        </p:spPr>
        <p:txBody>
          <a:bodyPr vert="horz" lIns="91440" tIns="45720" rIns="91440" bIns="45720" rtlCol="0">
            <a:noAutofit/>
          </a:bodyPr>
          <a:lstStyle/>
          <a:p>
            <a:pPr marL="185166" marR="0" lvl="0" indent="-185166" algn="l" defTabSz="740664" rtl="0" eaLnBrk="1" fontAlgn="auto" latinLnBrk="0" hangingPunct="1">
              <a:lnSpc>
                <a:spcPct val="90000"/>
              </a:lnSpc>
              <a:spcBef>
                <a:spcPts val="811"/>
              </a:spcBef>
              <a:spcAft>
                <a:spcPts val="0"/>
              </a:spcAft>
              <a:buClrTx/>
              <a:buSzTx/>
              <a:buFont typeface="Arial" panose="020B0604020202020204" pitchFamily="34" charset="0"/>
              <a:buChar char="•"/>
              <a:tabLst/>
              <a:defRPr/>
            </a:pPr>
            <a:r>
              <a:rPr kumimoji="0" lang="en-US" sz="2269" b="0" i="0" u="none" strike="noStrike" kern="1200" cap="none" spc="0" normalizeH="0" baseline="0" noProof="0" dirty="0">
                <a:ln>
                  <a:noFill/>
                </a:ln>
                <a:solidFill>
                  <a:srgbClr val="444444"/>
                </a:solidFill>
                <a:effectLst/>
                <a:uLnTx/>
                <a:uFillTx/>
                <a:latin typeface="Arial" panose="020B0604020202020204" pitchFamily="34" charset="0"/>
                <a:ea typeface="+mn-ea"/>
                <a:cs typeface="Arial" panose="020B0604020202020204" pitchFamily="34" charset="0"/>
              </a:rPr>
              <a:t>Body text style, Arial, size 18-32</a:t>
            </a:r>
          </a:p>
          <a:p>
            <a:pPr marL="555499" marR="0" lvl="1" indent="-185166" algn="l" defTabSz="740664" rtl="0" eaLnBrk="1" fontAlgn="auto" latinLnBrk="0" hangingPunct="1">
              <a:lnSpc>
                <a:spcPct val="90000"/>
              </a:lnSpc>
              <a:spcBef>
                <a:spcPts val="405"/>
              </a:spcBef>
              <a:spcAft>
                <a:spcPts val="0"/>
              </a:spcAft>
              <a:buClrTx/>
              <a:buSzTx/>
              <a:buFont typeface="Arial" panose="020B0604020202020204" pitchFamily="34" charset="0"/>
              <a:buChar char="•"/>
              <a:tabLst/>
              <a:defRPr/>
            </a:pPr>
            <a:r>
              <a:rPr kumimoji="0" lang="en-US" sz="1944" b="0" i="0" u="none" strike="noStrike" kern="1200" cap="none" spc="0" normalizeH="0" baseline="0" noProof="0" dirty="0">
                <a:ln>
                  <a:noFill/>
                </a:ln>
                <a:solidFill>
                  <a:srgbClr val="444444"/>
                </a:solidFill>
                <a:effectLst/>
                <a:uLnTx/>
                <a:uFillTx/>
                <a:latin typeface="Arial" panose="020B0604020202020204" pitchFamily="34" charset="0"/>
                <a:ea typeface="+mn-ea"/>
                <a:cs typeface="Arial" panose="020B0604020202020204" pitchFamily="34" charset="0"/>
              </a:rPr>
              <a:t>Second level, all text in dark gray, R-68, G-68, B-68.</a:t>
            </a:r>
          </a:p>
        </p:txBody>
      </p:sp>
      <p:sp>
        <p:nvSpPr>
          <p:cNvPr id="6" name="Slide Number Placeholder 5">
            <a:extLst>
              <a:ext uri="{FF2B5EF4-FFF2-40B4-BE49-F238E27FC236}">
                <a16:creationId xmlns="" xmlns:a16="http://schemas.microsoft.com/office/drawing/2014/main" id="{4EFE0E2D-1A00-4F07-9113-B961C6B1180A}"/>
              </a:ext>
            </a:extLst>
          </p:cNvPr>
          <p:cNvSpPr>
            <a:spLocks noGrp="1"/>
          </p:cNvSpPr>
          <p:nvPr>
            <p:ph type="sldNum" sz="quarter" idx="4"/>
          </p:nvPr>
        </p:nvSpPr>
        <p:spPr>
          <a:xfrm>
            <a:off x="1005840" y="7574282"/>
            <a:ext cx="573725" cy="438150"/>
          </a:xfrm>
          <a:prstGeom prst="rect">
            <a:avLst/>
          </a:prstGeom>
          <a:noFill/>
        </p:spPr>
        <p:txBody>
          <a:bodyPr vert="horz" lIns="91440" tIns="45720" rIns="91440" bIns="45720" rtlCol="0" anchor="ctr"/>
          <a:lstStyle>
            <a:lvl1pPr algn="r">
              <a:defRPr sz="1600">
                <a:solidFill>
                  <a:schemeClr val="bg1"/>
                </a:solidFill>
                <a:latin typeface="Arial" panose="020B0604020202020204" pitchFamily="34" charset="0"/>
                <a:cs typeface="Arial" panose="020B0604020202020204" pitchFamily="34" charset="0"/>
              </a:defRPr>
            </a:lvl1pPr>
          </a:lstStyle>
          <a:p>
            <a:fld id="{B2B613A9-0196-4103-A730-64D9B0C7CDAE}" type="slidenum">
              <a:rPr lang="en-US" smtClean="0"/>
              <a:pPr/>
              <a:t>‹#›</a:t>
            </a:fld>
            <a:endParaRPr lang="en-US" dirty="0"/>
          </a:p>
        </p:txBody>
      </p:sp>
    </p:spTree>
    <p:extLst>
      <p:ext uri="{BB962C8B-B14F-4D97-AF65-F5344CB8AC3E}">
        <p14:creationId xmlns:p14="http://schemas.microsoft.com/office/powerpoint/2010/main" val="27101138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87552" rtl="0" eaLnBrk="1" latinLnBrk="0" hangingPunct="1">
        <a:lnSpc>
          <a:spcPct val="100000"/>
        </a:lnSpc>
        <a:spcBef>
          <a:spcPct val="0"/>
        </a:spcBef>
        <a:buNone/>
        <a:defRPr sz="4800" kern="1200">
          <a:solidFill>
            <a:schemeClr val="tx1"/>
          </a:solidFill>
          <a:latin typeface="+mj-lt"/>
          <a:ea typeface="+mj-ea"/>
          <a:cs typeface="+mj-cs"/>
        </a:defRPr>
      </a:lvl1pPr>
    </p:titleStyle>
    <p:bodyStyle>
      <a:lvl1pPr marL="185166" marR="0" indent="-185166" algn="l" defTabSz="740664" rtl="0" eaLnBrk="1" fontAlgn="auto" latinLnBrk="0" hangingPunct="1">
        <a:lnSpc>
          <a:spcPct val="90000"/>
        </a:lnSpc>
        <a:spcBef>
          <a:spcPts val="811"/>
        </a:spcBef>
        <a:spcAft>
          <a:spcPts val="0"/>
        </a:spcAft>
        <a:buClrTx/>
        <a:buSzTx/>
        <a:buFont typeface="Arial" panose="020B0604020202020204" pitchFamily="34" charset="0"/>
        <a:buChar char="•"/>
        <a:tabLst/>
        <a:defRPr sz="3200" kern="1200">
          <a:solidFill>
            <a:schemeClr val="tx1"/>
          </a:solidFill>
          <a:latin typeface="+mn-lt"/>
          <a:ea typeface="+mn-ea"/>
          <a:cs typeface="+mn-cs"/>
        </a:defRPr>
      </a:lvl1pPr>
      <a:lvl2pPr marL="370333" marR="0" indent="0" algn="l" defTabSz="740664" rtl="0" eaLnBrk="1" fontAlgn="auto" latinLnBrk="0" hangingPunct="1">
        <a:lnSpc>
          <a:spcPct val="100000"/>
        </a:lnSpc>
        <a:spcBef>
          <a:spcPts val="0"/>
        </a:spcBef>
        <a:spcAft>
          <a:spcPts val="0"/>
        </a:spcAft>
        <a:buClrTx/>
        <a:buSzTx/>
        <a:buFont typeface="Arial" panose="020B0604020202020204" pitchFamily="34" charset="0"/>
        <a:buNone/>
        <a:tabLst/>
        <a:defRPr sz="3200" kern="1200">
          <a:solidFill>
            <a:schemeClr val="tx1"/>
          </a:solidFill>
          <a:latin typeface="+mn-lt"/>
          <a:ea typeface="+mn-ea"/>
          <a:cs typeface="+mn-cs"/>
        </a:defRPr>
      </a:lvl2pPr>
      <a:lvl3pPr marL="1234440" indent="-246888" algn="l" defTabSz="987552" rtl="0" eaLnBrk="1" latinLnBrk="0" hangingPunct="1">
        <a:lnSpc>
          <a:spcPct val="90000"/>
        </a:lnSpc>
        <a:spcBef>
          <a:spcPts val="541"/>
        </a:spcBef>
        <a:buFont typeface="Arial" panose="020B0604020202020204" pitchFamily="34" charset="0"/>
        <a:buChar char="•"/>
        <a:defRPr sz="2160" kern="1200">
          <a:solidFill>
            <a:schemeClr val="tx1"/>
          </a:solidFill>
          <a:latin typeface="+mn-lt"/>
          <a:ea typeface="+mn-ea"/>
          <a:cs typeface="+mn-cs"/>
        </a:defRPr>
      </a:lvl3pPr>
      <a:lvl4pPr marL="1728216" indent="-246888" algn="l" defTabSz="987552" rtl="0" eaLnBrk="1" latinLnBrk="0" hangingPunct="1">
        <a:lnSpc>
          <a:spcPct val="90000"/>
        </a:lnSpc>
        <a:spcBef>
          <a:spcPts val="541"/>
        </a:spcBef>
        <a:buFont typeface="Arial" panose="020B0604020202020204" pitchFamily="34" charset="0"/>
        <a:buChar char="•"/>
        <a:defRPr sz="1944" kern="1200">
          <a:solidFill>
            <a:schemeClr val="tx1"/>
          </a:solidFill>
          <a:latin typeface="+mn-lt"/>
          <a:ea typeface="+mn-ea"/>
          <a:cs typeface="+mn-cs"/>
        </a:defRPr>
      </a:lvl4pPr>
      <a:lvl5pPr marL="2221992" indent="-246888" algn="l" defTabSz="987552" rtl="0" eaLnBrk="1" latinLnBrk="0" hangingPunct="1">
        <a:lnSpc>
          <a:spcPct val="90000"/>
        </a:lnSpc>
        <a:spcBef>
          <a:spcPts val="541"/>
        </a:spcBef>
        <a:buFont typeface="Arial" panose="020B0604020202020204" pitchFamily="34" charset="0"/>
        <a:buChar char="•"/>
        <a:defRPr sz="1944" kern="1200">
          <a:solidFill>
            <a:schemeClr val="tx1"/>
          </a:solidFill>
          <a:latin typeface="+mn-lt"/>
          <a:ea typeface="+mn-ea"/>
          <a:cs typeface="+mn-cs"/>
        </a:defRPr>
      </a:lvl5pPr>
      <a:lvl6pPr marL="2715768" indent="-246888" algn="l" defTabSz="987552" rtl="0" eaLnBrk="1" latinLnBrk="0" hangingPunct="1">
        <a:lnSpc>
          <a:spcPct val="90000"/>
        </a:lnSpc>
        <a:spcBef>
          <a:spcPts val="541"/>
        </a:spcBef>
        <a:buFont typeface="Arial" panose="020B0604020202020204" pitchFamily="34" charset="0"/>
        <a:buChar char="•"/>
        <a:defRPr sz="1944" kern="1200">
          <a:solidFill>
            <a:schemeClr val="tx1"/>
          </a:solidFill>
          <a:latin typeface="+mn-lt"/>
          <a:ea typeface="+mn-ea"/>
          <a:cs typeface="+mn-cs"/>
        </a:defRPr>
      </a:lvl6pPr>
      <a:lvl7pPr marL="3209544" indent="-246888" algn="l" defTabSz="987552" rtl="0" eaLnBrk="1" latinLnBrk="0" hangingPunct="1">
        <a:lnSpc>
          <a:spcPct val="90000"/>
        </a:lnSpc>
        <a:spcBef>
          <a:spcPts val="541"/>
        </a:spcBef>
        <a:buFont typeface="Arial" panose="020B0604020202020204" pitchFamily="34" charset="0"/>
        <a:buChar char="•"/>
        <a:defRPr sz="1944" kern="1200">
          <a:solidFill>
            <a:schemeClr val="tx1"/>
          </a:solidFill>
          <a:latin typeface="+mn-lt"/>
          <a:ea typeface="+mn-ea"/>
          <a:cs typeface="+mn-cs"/>
        </a:defRPr>
      </a:lvl7pPr>
      <a:lvl8pPr marL="3703320" indent="-246888" algn="l" defTabSz="987552" rtl="0" eaLnBrk="1" latinLnBrk="0" hangingPunct="1">
        <a:lnSpc>
          <a:spcPct val="90000"/>
        </a:lnSpc>
        <a:spcBef>
          <a:spcPts val="541"/>
        </a:spcBef>
        <a:buFont typeface="Arial" panose="020B0604020202020204" pitchFamily="34" charset="0"/>
        <a:buChar char="•"/>
        <a:defRPr sz="1944" kern="1200">
          <a:solidFill>
            <a:schemeClr val="tx1"/>
          </a:solidFill>
          <a:latin typeface="+mn-lt"/>
          <a:ea typeface="+mn-ea"/>
          <a:cs typeface="+mn-cs"/>
        </a:defRPr>
      </a:lvl8pPr>
      <a:lvl9pPr marL="4197096" indent="-246888" algn="l" defTabSz="987552" rtl="0" eaLnBrk="1" latinLnBrk="0" hangingPunct="1">
        <a:lnSpc>
          <a:spcPct val="90000"/>
        </a:lnSpc>
        <a:spcBef>
          <a:spcPts val="541"/>
        </a:spcBef>
        <a:buFont typeface="Arial" panose="020B0604020202020204" pitchFamily="34" charset="0"/>
        <a:buChar char="•"/>
        <a:defRPr sz="1944" kern="1200">
          <a:solidFill>
            <a:schemeClr val="tx1"/>
          </a:solidFill>
          <a:latin typeface="+mn-lt"/>
          <a:ea typeface="+mn-ea"/>
          <a:cs typeface="+mn-cs"/>
        </a:defRPr>
      </a:lvl9pPr>
    </p:bodyStyle>
    <p:otherStyle>
      <a:defPPr>
        <a:defRPr lang="en-US"/>
      </a:defPPr>
      <a:lvl1pPr marL="0" algn="l" defTabSz="987552" rtl="0" eaLnBrk="1" latinLnBrk="0" hangingPunct="1">
        <a:defRPr sz="1944" kern="1200">
          <a:solidFill>
            <a:schemeClr val="tx1"/>
          </a:solidFill>
          <a:latin typeface="+mn-lt"/>
          <a:ea typeface="+mn-ea"/>
          <a:cs typeface="+mn-cs"/>
        </a:defRPr>
      </a:lvl1pPr>
      <a:lvl2pPr marL="493776" algn="l" defTabSz="987552" rtl="0" eaLnBrk="1" latinLnBrk="0" hangingPunct="1">
        <a:defRPr sz="1944" kern="1200">
          <a:solidFill>
            <a:schemeClr val="tx1"/>
          </a:solidFill>
          <a:latin typeface="+mn-lt"/>
          <a:ea typeface="+mn-ea"/>
          <a:cs typeface="+mn-cs"/>
        </a:defRPr>
      </a:lvl2pPr>
      <a:lvl3pPr marL="987552" algn="l" defTabSz="987552" rtl="0" eaLnBrk="1" latinLnBrk="0" hangingPunct="1">
        <a:defRPr sz="1944" kern="1200">
          <a:solidFill>
            <a:schemeClr val="tx1"/>
          </a:solidFill>
          <a:latin typeface="+mn-lt"/>
          <a:ea typeface="+mn-ea"/>
          <a:cs typeface="+mn-cs"/>
        </a:defRPr>
      </a:lvl3pPr>
      <a:lvl4pPr marL="1481328" algn="l" defTabSz="987552" rtl="0" eaLnBrk="1" latinLnBrk="0" hangingPunct="1">
        <a:defRPr sz="1944" kern="1200">
          <a:solidFill>
            <a:schemeClr val="tx1"/>
          </a:solidFill>
          <a:latin typeface="+mn-lt"/>
          <a:ea typeface="+mn-ea"/>
          <a:cs typeface="+mn-cs"/>
        </a:defRPr>
      </a:lvl4pPr>
      <a:lvl5pPr marL="1975104" algn="l" defTabSz="987552" rtl="0" eaLnBrk="1" latinLnBrk="0" hangingPunct="1">
        <a:defRPr sz="1944" kern="1200">
          <a:solidFill>
            <a:schemeClr val="tx1"/>
          </a:solidFill>
          <a:latin typeface="+mn-lt"/>
          <a:ea typeface="+mn-ea"/>
          <a:cs typeface="+mn-cs"/>
        </a:defRPr>
      </a:lvl5pPr>
      <a:lvl6pPr marL="2468880" algn="l" defTabSz="987552" rtl="0" eaLnBrk="1" latinLnBrk="0" hangingPunct="1">
        <a:defRPr sz="1944" kern="1200">
          <a:solidFill>
            <a:schemeClr val="tx1"/>
          </a:solidFill>
          <a:latin typeface="+mn-lt"/>
          <a:ea typeface="+mn-ea"/>
          <a:cs typeface="+mn-cs"/>
        </a:defRPr>
      </a:lvl6pPr>
      <a:lvl7pPr marL="2962656" algn="l" defTabSz="987552" rtl="0" eaLnBrk="1" latinLnBrk="0" hangingPunct="1">
        <a:defRPr sz="1944" kern="1200">
          <a:solidFill>
            <a:schemeClr val="tx1"/>
          </a:solidFill>
          <a:latin typeface="+mn-lt"/>
          <a:ea typeface="+mn-ea"/>
          <a:cs typeface="+mn-cs"/>
        </a:defRPr>
      </a:lvl7pPr>
      <a:lvl8pPr marL="3456432" algn="l" defTabSz="987552" rtl="0" eaLnBrk="1" latinLnBrk="0" hangingPunct="1">
        <a:defRPr sz="1944" kern="1200">
          <a:solidFill>
            <a:schemeClr val="tx1"/>
          </a:solidFill>
          <a:latin typeface="+mn-lt"/>
          <a:ea typeface="+mn-ea"/>
          <a:cs typeface="+mn-cs"/>
        </a:defRPr>
      </a:lvl8pPr>
      <a:lvl9pPr marL="3950208" algn="l" defTabSz="987552" rtl="0" eaLnBrk="1" latinLnBrk="0" hangingPunct="1">
        <a:defRPr sz="194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iemfellowships.c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4" name="Picture 13">
            <a:extLst>
              <a:ext uri="{FF2B5EF4-FFF2-40B4-BE49-F238E27FC236}">
                <a16:creationId xmlns="" xmlns:a16="http://schemas.microsoft.com/office/drawing/2014/main" id="{F08B4ADE-D665-4DB5-8B1B-1DBDE28B273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0149" y="468206"/>
            <a:ext cx="12890793" cy="3383280"/>
          </a:xfrm>
          <a:prstGeom prst="rect">
            <a:avLst/>
          </a:prstGeom>
        </p:spPr>
      </p:pic>
      <p:sp>
        <p:nvSpPr>
          <p:cNvPr id="3" name="TextBox 2">
            <a:extLst>
              <a:ext uri="{FF2B5EF4-FFF2-40B4-BE49-F238E27FC236}">
                <a16:creationId xmlns="" xmlns:a16="http://schemas.microsoft.com/office/drawing/2014/main" id="{1BA713F7-7C38-409B-97A0-30C856C679F9}"/>
              </a:ext>
            </a:extLst>
          </p:cNvPr>
          <p:cNvSpPr txBox="1"/>
          <p:nvPr/>
        </p:nvSpPr>
        <p:spPr>
          <a:xfrm>
            <a:off x="3500945" y="4436533"/>
            <a:ext cx="7569200" cy="2857192"/>
          </a:xfrm>
          <a:prstGeom prst="rect">
            <a:avLst/>
          </a:prstGeom>
          <a:noFill/>
        </p:spPr>
        <p:txBody>
          <a:bodyPr wrap="square" rtlCol="0">
            <a:spAutoFit/>
          </a:bodyPr>
          <a:lstStyle/>
          <a:p>
            <a:pPr algn="ctr"/>
            <a:r>
              <a:rPr lang="en-US" b="1" dirty="0"/>
              <a:t>Standardization of Global Health Fellowships in Family Medicine – What’s Next?</a:t>
            </a:r>
          </a:p>
          <a:p>
            <a:r>
              <a:rPr lang="en-US" dirty="0"/>
              <a:t> </a:t>
            </a:r>
          </a:p>
          <a:p>
            <a:pPr algn="ctr"/>
            <a:r>
              <a:rPr lang="en-US" dirty="0"/>
              <a:t>Ann Evensen, MD, FAAFP</a:t>
            </a:r>
          </a:p>
          <a:p>
            <a:pPr algn="ctr"/>
            <a:r>
              <a:rPr lang="en-US" dirty="0"/>
              <a:t>Olga Valdman, MD</a:t>
            </a:r>
          </a:p>
          <a:p>
            <a:pPr algn="ctr"/>
            <a:r>
              <a:rPr lang="en-US" dirty="0"/>
              <a:t>Daria </a:t>
            </a:r>
            <a:r>
              <a:rPr lang="en-US" dirty="0" err="1"/>
              <a:t>Szkwarko</a:t>
            </a:r>
            <a:r>
              <a:rPr lang="en-US" dirty="0"/>
              <a:t>, DO, MPH</a:t>
            </a:r>
          </a:p>
          <a:p>
            <a:pPr algn="ctr"/>
            <a:r>
              <a:rPr lang="en-US" dirty="0"/>
              <a:t>Sean Duffy, MD</a:t>
            </a:r>
          </a:p>
          <a:p>
            <a:pPr algn="ctr"/>
            <a:r>
              <a:rPr lang="en-US" dirty="0" err="1"/>
              <a:t>Fadya</a:t>
            </a:r>
            <a:r>
              <a:rPr lang="en-US" dirty="0"/>
              <a:t> El </a:t>
            </a:r>
            <a:r>
              <a:rPr lang="en-US" dirty="0" err="1"/>
              <a:t>Rayess</a:t>
            </a:r>
            <a:r>
              <a:rPr lang="en-US" dirty="0"/>
              <a:t>, MD, MPH</a:t>
            </a:r>
          </a:p>
        </p:txBody>
      </p:sp>
    </p:spTree>
    <p:extLst>
      <p:ext uri="{BB962C8B-B14F-4D97-AF65-F5344CB8AC3E}">
        <p14:creationId xmlns:p14="http://schemas.microsoft.com/office/powerpoint/2010/main" val="37970246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“To Do” List</a:t>
            </a:r>
            <a:endParaRPr lang="en-US" dirty="0"/>
          </a:p>
        </p:txBody>
      </p:sp>
      <p:sp>
        <p:nvSpPr>
          <p:cNvPr id="3" name="Content Placeholder 2"/>
          <p:cNvSpPr>
            <a:spLocks noGrp="1"/>
          </p:cNvSpPr>
          <p:nvPr>
            <p:ph idx="1"/>
          </p:nvPr>
        </p:nvSpPr>
        <p:spPr>
          <a:xfrm>
            <a:off x="891540" y="1545219"/>
            <a:ext cx="12618720" cy="5221606"/>
          </a:xfrm>
        </p:spPr>
        <p:txBody>
          <a:bodyPr/>
          <a:lstStyle/>
          <a:p>
            <a:r>
              <a:rPr lang="en-US" dirty="0"/>
              <a:t>Name of the society</a:t>
            </a:r>
          </a:p>
          <a:p>
            <a:pPr lvl="0"/>
            <a:r>
              <a:rPr lang="en-US" dirty="0"/>
              <a:t>Organizational </a:t>
            </a:r>
            <a:r>
              <a:rPr lang="en-US" dirty="0" smtClean="0"/>
              <a:t>structure, leadership</a:t>
            </a:r>
            <a:endParaRPr lang="en-US" dirty="0"/>
          </a:p>
          <a:p>
            <a:r>
              <a:rPr lang="en-US" dirty="0"/>
              <a:t>Mission statement</a:t>
            </a:r>
          </a:p>
          <a:p>
            <a:r>
              <a:rPr lang="en-US" dirty="0"/>
              <a:t>Goals</a:t>
            </a:r>
          </a:p>
          <a:p>
            <a:r>
              <a:rPr lang="en-US" dirty="0"/>
              <a:t>How should international partners be involved</a:t>
            </a:r>
            <a:r>
              <a:rPr lang="en-US" dirty="0" smtClean="0"/>
              <a:t>?</a:t>
            </a:r>
          </a:p>
          <a:p>
            <a:r>
              <a:rPr lang="en-US" dirty="0" smtClean="0"/>
              <a:t>Oversight/housing – AAFP/CGHI, STFM?</a:t>
            </a:r>
          </a:p>
          <a:p>
            <a:pPr lvl="1"/>
            <a:r>
              <a:rPr lang="en-US" dirty="0" smtClean="0"/>
              <a:t>STFM </a:t>
            </a:r>
            <a:r>
              <a:rPr lang="en-US" dirty="0"/>
              <a:t>has </a:t>
            </a:r>
            <a:r>
              <a:rPr lang="en-US" dirty="0" smtClean="0"/>
              <a:t>decreased </a:t>
            </a:r>
            <a:r>
              <a:rPr lang="en-US" dirty="0"/>
              <a:t>GH focus after </a:t>
            </a:r>
            <a:r>
              <a:rPr lang="en-US" dirty="0" smtClean="0"/>
              <a:t>strategic </a:t>
            </a:r>
            <a:r>
              <a:rPr lang="en-US" dirty="0"/>
              <a:t>planning exercise </a:t>
            </a:r>
            <a:r>
              <a:rPr lang="en-US" dirty="0" smtClean="0"/>
              <a:t>where members </a:t>
            </a:r>
            <a:r>
              <a:rPr lang="en-US" dirty="0"/>
              <a:t>did not identify GH </a:t>
            </a:r>
            <a:r>
              <a:rPr lang="en-US" dirty="0" smtClean="0"/>
              <a:t>as a </a:t>
            </a:r>
            <a:r>
              <a:rPr lang="en-US" dirty="0"/>
              <a:t>top </a:t>
            </a:r>
            <a:r>
              <a:rPr lang="en-US" dirty="0" smtClean="0"/>
              <a:t>priority </a:t>
            </a:r>
            <a:endParaRPr lang="en-US" dirty="0"/>
          </a:p>
          <a:p>
            <a:pPr lvl="0"/>
            <a:r>
              <a:rPr lang="en-US" dirty="0"/>
              <a:t>Funding</a:t>
            </a:r>
          </a:p>
          <a:p>
            <a:pPr lvl="1"/>
            <a:r>
              <a:rPr lang="en-US" dirty="0"/>
              <a:t>Supporters at various levels of donation</a:t>
            </a:r>
          </a:p>
          <a:p>
            <a:pPr lvl="1"/>
            <a:r>
              <a:rPr lang="en-US" dirty="0"/>
              <a:t>Non-profit designation?</a:t>
            </a:r>
          </a:p>
          <a:p>
            <a:pPr lvl="1"/>
            <a:r>
              <a:rPr lang="en-US" dirty="0"/>
              <a:t>Finding donors </a:t>
            </a:r>
            <a:r>
              <a:rPr lang="en-US" dirty="0" smtClean="0"/>
              <a:t>  </a:t>
            </a:r>
            <a:endParaRPr lang="en-US" dirty="0"/>
          </a:p>
          <a:p>
            <a:pPr lvl="0"/>
            <a:r>
              <a:rPr lang="en-US" dirty="0"/>
              <a:t>Communications – </a:t>
            </a:r>
            <a:r>
              <a:rPr lang="en-US" dirty="0" err="1"/>
              <a:t>listserve</a:t>
            </a:r>
            <a:r>
              <a:rPr lang="en-US" dirty="0"/>
              <a:t>, publications, </a:t>
            </a:r>
            <a:r>
              <a:rPr lang="en-US" dirty="0" err="1"/>
              <a:t>etc</a:t>
            </a:r>
            <a:endParaRPr lang="en-US" dirty="0"/>
          </a:p>
          <a:p>
            <a:endParaRPr lang="en-US" dirty="0"/>
          </a:p>
        </p:txBody>
      </p:sp>
      <p:sp>
        <p:nvSpPr>
          <p:cNvPr id="4" name="Slide Number Placeholder 3"/>
          <p:cNvSpPr>
            <a:spLocks noGrp="1"/>
          </p:cNvSpPr>
          <p:nvPr>
            <p:ph type="sldNum" sz="quarter" idx="10"/>
          </p:nvPr>
        </p:nvSpPr>
        <p:spPr/>
        <p:txBody>
          <a:bodyPr/>
          <a:lstStyle/>
          <a:p>
            <a:fld id="{B2B613A9-0196-4103-A730-64D9B0C7CDAE}" type="slidenum">
              <a:rPr lang="en-US" smtClean="0"/>
              <a:pPr/>
              <a:t>10</a:t>
            </a:fld>
            <a:endParaRPr lang="en-US" dirty="0"/>
          </a:p>
        </p:txBody>
      </p:sp>
    </p:spTree>
    <p:extLst>
      <p:ext uri="{BB962C8B-B14F-4D97-AF65-F5344CB8AC3E}">
        <p14:creationId xmlns:p14="http://schemas.microsoft.com/office/powerpoint/2010/main" val="36742268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Possible next steps</a:t>
            </a:r>
          </a:p>
        </p:txBody>
      </p:sp>
      <p:sp>
        <p:nvSpPr>
          <p:cNvPr id="3" name="Content Placeholder 2"/>
          <p:cNvSpPr>
            <a:spLocks noGrp="1"/>
          </p:cNvSpPr>
          <p:nvPr>
            <p:ph idx="1"/>
          </p:nvPr>
        </p:nvSpPr>
        <p:spPr>
          <a:xfrm>
            <a:off x="879231" y="1540823"/>
            <a:ext cx="12618720" cy="5221606"/>
          </a:xfrm>
        </p:spPr>
        <p:txBody>
          <a:bodyPr/>
          <a:lstStyle/>
          <a:p>
            <a:pPr lvl="0"/>
            <a:r>
              <a:rPr lang="en-US" dirty="0"/>
              <a:t>Name it!</a:t>
            </a:r>
          </a:p>
          <a:p>
            <a:pPr lvl="0"/>
            <a:r>
              <a:rPr lang="en-US" dirty="0"/>
              <a:t>Create working group of 5-8 persons?</a:t>
            </a:r>
          </a:p>
          <a:p>
            <a:pPr lvl="0"/>
            <a:r>
              <a:rPr lang="en-US" dirty="0"/>
              <a:t>Find out more about what is needed to start a Society </a:t>
            </a:r>
          </a:p>
          <a:p>
            <a:pPr lvl="1"/>
            <a:r>
              <a:rPr lang="en-US" dirty="0" smtClean="0"/>
              <a:t>Legal, including relationship to parent organization such as AAFP</a:t>
            </a:r>
            <a:endParaRPr lang="en-US" dirty="0"/>
          </a:p>
          <a:p>
            <a:pPr lvl="1"/>
            <a:r>
              <a:rPr lang="en-US" dirty="0"/>
              <a:t>Financial</a:t>
            </a:r>
          </a:p>
          <a:p>
            <a:pPr lvl="1"/>
            <a:r>
              <a:rPr lang="en-US" dirty="0" smtClean="0"/>
              <a:t>What was involved </a:t>
            </a:r>
            <a:r>
              <a:rPr lang="en-US" dirty="0"/>
              <a:t>in setting up their website? </a:t>
            </a:r>
            <a:r>
              <a:rPr lang="en-US" dirty="0">
                <a:hlinkClick r:id="rId2"/>
              </a:rPr>
              <a:t>https://iemfellowships.com</a:t>
            </a:r>
            <a:r>
              <a:rPr lang="en-US" dirty="0" smtClean="0">
                <a:hlinkClick r:id="rId2"/>
              </a:rPr>
              <a:t>/</a:t>
            </a:r>
            <a:r>
              <a:rPr lang="en-US" dirty="0" smtClean="0"/>
              <a:t> </a:t>
            </a:r>
          </a:p>
          <a:p>
            <a:pPr lvl="2"/>
            <a:r>
              <a:rPr lang="en-US" dirty="0" smtClean="0"/>
              <a:t>Connection to globalhealthfellowships.org ?</a:t>
            </a:r>
            <a:endParaRPr lang="en-US" dirty="0"/>
          </a:p>
          <a:p>
            <a:pPr marL="370333" lvl="1" indent="0">
              <a:buNone/>
            </a:pPr>
            <a:endParaRPr lang="en-US" dirty="0"/>
          </a:p>
          <a:p>
            <a:pPr lvl="0"/>
            <a:r>
              <a:rPr lang="en-US" dirty="0"/>
              <a:t>Invite current fellowship program directors (and other interested persons) to conference call </a:t>
            </a:r>
          </a:p>
          <a:p>
            <a:pPr lvl="1"/>
            <a:r>
              <a:rPr lang="en-US" dirty="0"/>
              <a:t>What do they need to recruit, retain, train, advertise, fund, attract fellows/faculty/international partners, </a:t>
            </a:r>
            <a:r>
              <a:rPr lang="en-US" dirty="0" err="1"/>
              <a:t>etc</a:t>
            </a:r>
            <a:r>
              <a:rPr lang="en-US" dirty="0"/>
              <a:t>? What would they be willing to pay for these services?</a:t>
            </a:r>
          </a:p>
          <a:p>
            <a:pPr marL="0" lvl="0" indent="0">
              <a:buNone/>
            </a:pPr>
            <a:endParaRPr lang="en-US" dirty="0"/>
          </a:p>
          <a:p>
            <a:pPr marL="0" indent="0">
              <a:buNone/>
            </a:pPr>
            <a:endParaRPr lang="en-US" dirty="0"/>
          </a:p>
        </p:txBody>
      </p:sp>
      <p:sp>
        <p:nvSpPr>
          <p:cNvPr id="4" name="Slide Number Placeholder 3"/>
          <p:cNvSpPr>
            <a:spLocks noGrp="1"/>
          </p:cNvSpPr>
          <p:nvPr>
            <p:ph type="sldNum" sz="quarter" idx="10"/>
          </p:nvPr>
        </p:nvSpPr>
        <p:spPr/>
        <p:txBody>
          <a:bodyPr/>
          <a:lstStyle/>
          <a:p>
            <a:fld id="{B2B613A9-0196-4103-A730-64D9B0C7CDAE}" type="slidenum">
              <a:rPr lang="en-US" smtClean="0"/>
              <a:pPr/>
              <a:t>11</a:t>
            </a:fld>
            <a:endParaRPr lang="en-US" dirty="0"/>
          </a:p>
        </p:txBody>
      </p:sp>
    </p:spTree>
    <p:extLst>
      <p:ext uri="{BB962C8B-B14F-4D97-AF65-F5344CB8AC3E}">
        <p14:creationId xmlns:p14="http://schemas.microsoft.com/office/powerpoint/2010/main" val="942141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 xmlns:a16="http://schemas.microsoft.com/office/drawing/2014/main" id="{26DE77A8-046E-4C41-894A-AF1FC00B1572}"/>
              </a:ext>
            </a:extLst>
          </p:cNvPr>
          <p:cNvSpPr>
            <a:spLocks noGrp="1"/>
          </p:cNvSpPr>
          <p:nvPr>
            <p:ph type="sldNum" sz="quarter" idx="10"/>
          </p:nvPr>
        </p:nvSpPr>
        <p:spPr>
          <a:xfrm>
            <a:off x="1636776" y="7574282"/>
            <a:ext cx="457059" cy="438150"/>
          </a:xfrm>
        </p:spPr>
        <p:txBody>
          <a:bodyPr/>
          <a:lstStyle/>
          <a:p>
            <a:fld id="{B2B613A9-0196-4103-A730-64D9B0C7CDAE}" type="slidenum">
              <a:rPr lang="en-US" smtClean="0">
                <a:solidFill>
                  <a:schemeClr val="bg1"/>
                </a:solidFill>
              </a:rPr>
              <a:pPr/>
              <a:t>12</a:t>
            </a:fld>
            <a:endParaRPr lang="en-US" dirty="0">
              <a:solidFill>
                <a:schemeClr val="bg1"/>
              </a:solidFill>
            </a:endParaRPr>
          </a:p>
        </p:txBody>
      </p:sp>
      <p:sp>
        <p:nvSpPr>
          <p:cNvPr id="3" name="Content Placeholder 2">
            <a:extLst>
              <a:ext uri="{FF2B5EF4-FFF2-40B4-BE49-F238E27FC236}">
                <a16:creationId xmlns="" xmlns:a16="http://schemas.microsoft.com/office/drawing/2014/main" id="{2835AF59-F0DA-44D6-8520-541501547CA1}"/>
              </a:ext>
            </a:extLst>
          </p:cNvPr>
          <p:cNvSpPr>
            <a:spLocks noGrp="1"/>
          </p:cNvSpPr>
          <p:nvPr>
            <p:ph idx="4294967295"/>
          </p:nvPr>
        </p:nvSpPr>
        <p:spPr>
          <a:xfrm>
            <a:off x="1636776" y="2186724"/>
            <a:ext cx="11356848" cy="3797374"/>
          </a:xfrm>
        </p:spPr>
        <p:txBody>
          <a:bodyPr>
            <a:noAutofit/>
          </a:bodyPr>
          <a:lstStyle/>
          <a:p>
            <a:pPr marL="0" indent="0" algn="ctr">
              <a:lnSpc>
                <a:spcPct val="150000"/>
              </a:lnSpc>
              <a:buNone/>
            </a:pPr>
            <a:r>
              <a:rPr lang="en-US" sz="1920" b="1" dirty="0">
                <a:latin typeface="Arial" charset="0"/>
                <a:ea typeface="Arial" charset="0"/>
                <a:cs typeface="Arial" charset="0"/>
              </a:rPr>
              <a:t>© 2018 American Academy of Family Physicians. All rights reserved.  </a:t>
            </a:r>
          </a:p>
          <a:p>
            <a:pPr marL="0" indent="0" algn="ctr">
              <a:lnSpc>
                <a:spcPct val="150000"/>
              </a:lnSpc>
              <a:buNone/>
            </a:pPr>
            <a:r>
              <a:rPr lang="en-US" sz="1920" dirty="0">
                <a:latin typeface="Arial" charset="0"/>
                <a:ea typeface="Arial" charset="0"/>
                <a:cs typeface="Arial" charset="0"/>
              </a:rPr>
              <a:t>All materials/content herein are protected by copyright and are for the sole, personal use of the user.  </a:t>
            </a:r>
          </a:p>
          <a:p>
            <a:pPr marL="0" indent="0" algn="ctr">
              <a:lnSpc>
                <a:spcPct val="150000"/>
              </a:lnSpc>
              <a:buNone/>
            </a:pPr>
            <a:r>
              <a:rPr lang="en-US" sz="1920" dirty="0">
                <a:latin typeface="Arial" charset="0"/>
                <a:ea typeface="Arial" charset="0"/>
                <a:cs typeface="Arial" charset="0"/>
              </a:rPr>
              <a:t>No part of the materials/content may be copied, duplicated, distributed or retransmitted </a:t>
            </a:r>
          </a:p>
          <a:p>
            <a:pPr marL="0" indent="0" algn="ctr">
              <a:lnSpc>
                <a:spcPct val="150000"/>
              </a:lnSpc>
              <a:buNone/>
            </a:pPr>
            <a:r>
              <a:rPr lang="en-US" sz="1920" dirty="0">
                <a:latin typeface="Arial" charset="0"/>
                <a:ea typeface="Arial" charset="0"/>
                <a:cs typeface="Arial" charset="0"/>
              </a:rPr>
              <a:t>in any form or medium without the prior permission of the applicable copyright owner.</a:t>
            </a:r>
          </a:p>
          <a:p>
            <a:pPr marL="0" indent="0">
              <a:buNone/>
            </a:pPr>
            <a:endParaRPr lang="en-US" dirty="0"/>
          </a:p>
        </p:txBody>
      </p:sp>
    </p:spTree>
    <p:extLst>
      <p:ext uri="{BB962C8B-B14F-4D97-AF65-F5344CB8AC3E}">
        <p14:creationId xmlns:p14="http://schemas.microsoft.com/office/powerpoint/2010/main" val="8301376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7007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3" name="Content Placeholder 2"/>
          <p:cNvSpPr>
            <a:spLocks noGrp="1"/>
          </p:cNvSpPr>
          <p:nvPr>
            <p:ph idx="1"/>
          </p:nvPr>
        </p:nvSpPr>
        <p:spPr>
          <a:xfrm>
            <a:off x="1005840" y="1526755"/>
            <a:ext cx="12618720" cy="5221606"/>
          </a:xfrm>
        </p:spPr>
        <p:txBody>
          <a:bodyPr/>
          <a:lstStyle/>
          <a:p>
            <a:pPr marL="0" indent="0">
              <a:buNone/>
            </a:pPr>
            <a:r>
              <a:rPr lang="en-US" dirty="0"/>
              <a:t>Participants in this session will be able to…</a:t>
            </a:r>
          </a:p>
          <a:p>
            <a:pPr marL="0" indent="0">
              <a:buNone/>
            </a:pPr>
            <a:r>
              <a:rPr lang="en-US" dirty="0"/>
              <a:t> </a:t>
            </a:r>
          </a:p>
          <a:p>
            <a:pPr marL="0" indent="0">
              <a:buNone/>
            </a:pPr>
            <a:r>
              <a:rPr lang="en-US" dirty="0"/>
              <a:t>1) List the advantages and disadvantages of establishing a society of family medicine global health fellowships (SFMGHF) to guide or standardize training</a:t>
            </a:r>
          </a:p>
          <a:p>
            <a:pPr marL="0" indent="0">
              <a:buNone/>
            </a:pPr>
            <a:endParaRPr lang="en-US" dirty="0"/>
          </a:p>
          <a:p>
            <a:pPr marL="0" indent="0">
              <a:buNone/>
            </a:pPr>
            <a:r>
              <a:rPr lang="en-US" dirty="0" smtClean="0"/>
              <a:t>2) Explore </a:t>
            </a:r>
            <a:r>
              <a:rPr lang="en-US" dirty="0"/>
              <a:t>the potential responsibilities of the SFMGHF and its structure</a:t>
            </a:r>
          </a:p>
          <a:p>
            <a:pPr marL="0" indent="0">
              <a:buNone/>
            </a:pPr>
            <a:endParaRPr lang="en-US" dirty="0"/>
          </a:p>
          <a:p>
            <a:pPr marL="0" indent="0">
              <a:buNone/>
            </a:pPr>
            <a:r>
              <a:rPr lang="en-US" dirty="0"/>
              <a:t>3) Determine next </a:t>
            </a:r>
            <a:r>
              <a:rPr lang="en-US" dirty="0" smtClean="0"/>
              <a:t>steps in </a:t>
            </a:r>
            <a:r>
              <a:rPr lang="en-US" dirty="0"/>
              <a:t>establishing a SFMGHF if advantages are felt to outweigh disadvantages</a:t>
            </a:r>
          </a:p>
          <a:p>
            <a:pPr marL="0" indent="0">
              <a:buNone/>
            </a:pPr>
            <a:r>
              <a:rPr lang="en-US" dirty="0"/>
              <a:t>  </a:t>
            </a:r>
          </a:p>
          <a:p>
            <a:endParaRPr lang="en-US" dirty="0"/>
          </a:p>
        </p:txBody>
      </p:sp>
      <p:sp>
        <p:nvSpPr>
          <p:cNvPr id="4" name="Slide Number Placeholder 3"/>
          <p:cNvSpPr>
            <a:spLocks noGrp="1"/>
          </p:cNvSpPr>
          <p:nvPr>
            <p:ph type="sldNum" sz="quarter" idx="10"/>
          </p:nvPr>
        </p:nvSpPr>
        <p:spPr/>
        <p:txBody>
          <a:bodyPr/>
          <a:lstStyle/>
          <a:p>
            <a:fld id="{B2B613A9-0196-4103-A730-64D9B0C7CDAE}" type="slidenum">
              <a:rPr lang="en-US" smtClean="0"/>
              <a:pPr/>
              <a:t>2</a:t>
            </a:fld>
            <a:endParaRPr lang="en-US" dirty="0"/>
          </a:p>
        </p:txBody>
      </p:sp>
    </p:spTree>
    <p:extLst>
      <p:ext uri="{BB962C8B-B14F-4D97-AF65-F5344CB8AC3E}">
        <p14:creationId xmlns:p14="http://schemas.microsoft.com/office/powerpoint/2010/main" val="22855794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has happened so far</a:t>
            </a:r>
          </a:p>
        </p:txBody>
      </p:sp>
      <p:sp>
        <p:nvSpPr>
          <p:cNvPr id="3" name="Content Placeholder 2"/>
          <p:cNvSpPr>
            <a:spLocks noGrp="1"/>
          </p:cNvSpPr>
          <p:nvPr>
            <p:ph idx="1"/>
          </p:nvPr>
        </p:nvSpPr>
        <p:spPr/>
        <p:txBody>
          <a:bodyPr/>
          <a:lstStyle/>
          <a:p>
            <a:r>
              <a:rPr lang="en-US" dirty="0"/>
              <a:t>Publications </a:t>
            </a:r>
            <a:r>
              <a:rPr lang="en-US" dirty="0" smtClean="0"/>
              <a:t>(El </a:t>
            </a:r>
            <a:r>
              <a:rPr lang="en-US" dirty="0" err="1" smtClean="0"/>
              <a:t>Rayess</a:t>
            </a:r>
            <a:r>
              <a:rPr lang="en-US" dirty="0" smtClean="0"/>
              <a:t>, Dawe, </a:t>
            </a:r>
            <a:r>
              <a:rPr lang="en-US" dirty="0" err="1" smtClean="0"/>
              <a:t>Eichbaum</a:t>
            </a:r>
            <a:r>
              <a:rPr lang="en-US" dirty="0" smtClean="0"/>
              <a:t>, Evert, </a:t>
            </a:r>
            <a:r>
              <a:rPr lang="en-US" dirty="0" err="1" smtClean="0"/>
              <a:t>Mimno</a:t>
            </a:r>
            <a:r>
              <a:rPr lang="en-US" dirty="0" smtClean="0"/>
              <a:t>)</a:t>
            </a:r>
            <a:endParaRPr lang="en-US" dirty="0"/>
          </a:p>
          <a:p>
            <a:r>
              <a:rPr lang="en-US" dirty="0" err="1"/>
              <a:t>Szkwarko</a:t>
            </a:r>
            <a:r>
              <a:rPr lang="en-US" dirty="0"/>
              <a:t>, </a:t>
            </a:r>
            <a:r>
              <a:rPr lang="en-US" i="1" dirty="0"/>
              <a:t>et al </a:t>
            </a:r>
            <a:r>
              <a:rPr lang="en-US" dirty="0"/>
              <a:t>concept paper drafted</a:t>
            </a:r>
          </a:p>
          <a:p>
            <a:r>
              <a:rPr lang="en-US" dirty="0"/>
              <a:t>Society of Academic Emergency Medicine non-accreditation model has worked for EM GH</a:t>
            </a:r>
          </a:p>
          <a:p>
            <a:r>
              <a:rPr lang="en-US" dirty="0"/>
              <a:t>Evensen and Duffy 2017 AAFP Global Health Workshop session</a:t>
            </a:r>
          </a:p>
          <a:p>
            <a:pPr lvl="1"/>
            <a:r>
              <a:rPr lang="en-US" dirty="0"/>
              <a:t>consensus amongst attendees that the non-accreditation model was preferred for FM GH fellowship structure (instead of ACGME or alternate accreditation body such as Am Board of Physician Specialties)</a:t>
            </a:r>
          </a:p>
        </p:txBody>
      </p:sp>
      <p:sp>
        <p:nvSpPr>
          <p:cNvPr id="4" name="Slide Number Placeholder 3"/>
          <p:cNvSpPr>
            <a:spLocks noGrp="1"/>
          </p:cNvSpPr>
          <p:nvPr>
            <p:ph type="sldNum" sz="quarter" idx="10"/>
          </p:nvPr>
        </p:nvSpPr>
        <p:spPr/>
        <p:txBody>
          <a:bodyPr/>
          <a:lstStyle/>
          <a:p>
            <a:fld id="{B2B613A9-0196-4103-A730-64D9B0C7CDAE}" type="slidenum">
              <a:rPr lang="en-US" smtClean="0"/>
              <a:pPr/>
              <a:t>3</a:t>
            </a:fld>
            <a:endParaRPr lang="en-US" dirty="0"/>
          </a:p>
        </p:txBody>
      </p:sp>
    </p:spTree>
    <p:extLst>
      <p:ext uri="{BB962C8B-B14F-4D97-AF65-F5344CB8AC3E}">
        <p14:creationId xmlns:p14="http://schemas.microsoft.com/office/powerpoint/2010/main" val="152209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Notes from AAFP GHW 2017 about certification</a:t>
            </a:r>
            <a:br>
              <a:rPr lang="en-US" dirty="0"/>
            </a:br>
            <a:r>
              <a:rPr lang="en-US" dirty="0"/>
              <a:t> </a:t>
            </a:r>
          </a:p>
        </p:txBody>
      </p:sp>
      <p:sp>
        <p:nvSpPr>
          <p:cNvPr id="3" name="Content Placeholder 2"/>
          <p:cNvSpPr>
            <a:spLocks noGrp="1"/>
          </p:cNvSpPr>
          <p:nvPr>
            <p:ph sz="half" idx="1"/>
          </p:nvPr>
        </p:nvSpPr>
        <p:spPr>
          <a:xfrm>
            <a:off x="376310" y="1314158"/>
            <a:ext cx="7891390" cy="5905792"/>
          </a:xfrm>
          <a:ln>
            <a:solidFill>
              <a:schemeClr val="tx1"/>
            </a:solidFill>
          </a:ln>
        </p:spPr>
        <p:txBody>
          <a:bodyPr/>
          <a:lstStyle/>
          <a:p>
            <a:pPr marL="0" indent="0">
              <a:buNone/>
            </a:pPr>
            <a:r>
              <a:rPr lang="en-US" b="1" u="sng" dirty="0"/>
              <a:t>Pros</a:t>
            </a:r>
          </a:p>
          <a:p>
            <a:r>
              <a:rPr lang="en-US" dirty="0"/>
              <a:t>fellowships share resources and ideas </a:t>
            </a:r>
          </a:p>
          <a:p>
            <a:r>
              <a:rPr lang="en-US" dirty="0"/>
              <a:t>would avoid ACGME fellowship application process and requirements (tracking work hours, </a:t>
            </a:r>
            <a:r>
              <a:rPr lang="en-US" dirty="0" err="1"/>
              <a:t>etc</a:t>
            </a:r>
            <a:r>
              <a:rPr lang="en-US" dirty="0"/>
              <a:t>)</a:t>
            </a:r>
          </a:p>
          <a:p>
            <a:pPr lvl="0"/>
            <a:r>
              <a:rPr lang="en-US" dirty="0"/>
              <a:t>could standardize fellowship application process </a:t>
            </a:r>
          </a:p>
          <a:p>
            <a:r>
              <a:rPr lang="en-US" dirty="0"/>
              <a:t>fellows can bill as faculty</a:t>
            </a:r>
          </a:p>
          <a:p>
            <a:pPr lvl="0"/>
            <a:r>
              <a:rPr lang="en-US" dirty="0"/>
              <a:t>could create different tracks (e.g. research, maternity care, </a:t>
            </a:r>
            <a:r>
              <a:rPr lang="en-US" dirty="0" err="1"/>
              <a:t>etc</a:t>
            </a:r>
            <a:r>
              <a:rPr lang="en-US" dirty="0"/>
              <a:t>)</a:t>
            </a:r>
          </a:p>
          <a:p>
            <a:pPr lvl="0"/>
            <a:r>
              <a:rPr lang="en-US" dirty="0"/>
              <a:t>Fees for program certification could help fund international projects</a:t>
            </a:r>
          </a:p>
          <a:p>
            <a:pPr marL="0" indent="0">
              <a:buNone/>
            </a:pPr>
            <a:endParaRPr lang="en-US" sz="1400" dirty="0"/>
          </a:p>
        </p:txBody>
      </p:sp>
      <p:sp>
        <p:nvSpPr>
          <p:cNvPr id="5" name="Content Placeholder 4"/>
          <p:cNvSpPr>
            <a:spLocks noGrp="1"/>
          </p:cNvSpPr>
          <p:nvPr>
            <p:ph sz="half" idx="2"/>
          </p:nvPr>
        </p:nvSpPr>
        <p:spPr>
          <a:xfrm>
            <a:off x="9163049" y="1314450"/>
            <a:ext cx="4457701" cy="5905500"/>
          </a:xfrm>
          <a:ln>
            <a:solidFill>
              <a:schemeClr val="tx1"/>
            </a:solidFill>
          </a:ln>
        </p:spPr>
        <p:txBody>
          <a:bodyPr/>
          <a:lstStyle/>
          <a:p>
            <a:pPr marL="0" indent="0">
              <a:buNone/>
            </a:pPr>
            <a:r>
              <a:rPr lang="en-US" b="1" u="sng" dirty="0"/>
              <a:t>Cons</a:t>
            </a:r>
            <a:r>
              <a:rPr lang="en-US" dirty="0"/>
              <a:t> </a:t>
            </a:r>
          </a:p>
          <a:p>
            <a:r>
              <a:rPr lang="en-US" dirty="0"/>
              <a:t>Cost of certification process to programs or fellows</a:t>
            </a:r>
          </a:p>
          <a:p>
            <a:pPr lvl="0"/>
            <a:r>
              <a:rPr lang="en-US" dirty="0"/>
              <a:t>Variation in programs may make standardization difficult</a:t>
            </a:r>
          </a:p>
          <a:p>
            <a:pPr lvl="0"/>
            <a:r>
              <a:rPr lang="en-US" dirty="0"/>
              <a:t>Administrative costs of coordination, maintaining website, </a:t>
            </a:r>
            <a:r>
              <a:rPr lang="en-US" dirty="0" err="1"/>
              <a:t>etc</a:t>
            </a:r>
            <a:endParaRPr lang="en-US" dirty="0"/>
          </a:p>
          <a:p>
            <a:pPr marL="0" indent="0">
              <a:buNone/>
            </a:pPr>
            <a:endParaRPr lang="en-US" dirty="0"/>
          </a:p>
          <a:p>
            <a:endParaRPr lang="en-US" dirty="0"/>
          </a:p>
        </p:txBody>
      </p:sp>
      <p:sp>
        <p:nvSpPr>
          <p:cNvPr id="4" name="Slide Number Placeholder 3"/>
          <p:cNvSpPr>
            <a:spLocks noGrp="1"/>
          </p:cNvSpPr>
          <p:nvPr>
            <p:ph type="sldNum" sz="quarter" idx="10"/>
          </p:nvPr>
        </p:nvSpPr>
        <p:spPr/>
        <p:txBody>
          <a:bodyPr/>
          <a:lstStyle/>
          <a:p>
            <a:fld id="{B2B613A9-0196-4103-A730-64D9B0C7CDAE}" type="slidenum">
              <a:rPr lang="en-US" smtClean="0"/>
              <a:pPr/>
              <a:t>4</a:t>
            </a:fld>
            <a:endParaRPr lang="en-US" dirty="0"/>
          </a:p>
        </p:txBody>
      </p:sp>
    </p:spTree>
    <p:extLst>
      <p:ext uri="{BB962C8B-B14F-4D97-AF65-F5344CB8AC3E}">
        <p14:creationId xmlns:p14="http://schemas.microsoft.com/office/powerpoint/2010/main" val="7283457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t>
            </a:r>
            <a:r>
              <a:rPr lang="en-US" dirty="0" smtClean="0"/>
              <a:t>could </a:t>
            </a:r>
            <a:r>
              <a:rPr lang="en-US" dirty="0"/>
              <a:t>a society do?</a:t>
            </a:r>
          </a:p>
        </p:txBody>
      </p:sp>
      <p:sp>
        <p:nvSpPr>
          <p:cNvPr id="3" name="Content Placeholder 2"/>
          <p:cNvSpPr>
            <a:spLocks noGrp="1"/>
          </p:cNvSpPr>
          <p:nvPr>
            <p:ph idx="1"/>
          </p:nvPr>
        </p:nvSpPr>
        <p:spPr>
          <a:xfrm>
            <a:off x="767644" y="1350406"/>
            <a:ext cx="13208000" cy="5221606"/>
          </a:xfrm>
        </p:spPr>
        <p:txBody>
          <a:bodyPr/>
          <a:lstStyle/>
          <a:p>
            <a:pPr marL="514350" indent="-514350">
              <a:buAutoNum type="arabicParenR"/>
            </a:pPr>
            <a:r>
              <a:rPr lang="en-US" dirty="0"/>
              <a:t>Create venue for </a:t>
            </a:r>
            <a:r>
              <a:rPr lang="en-US" dirty="0" smtClean="0"/>
              <a:t>supporting </a:t>
            </a:r>
            <a:r>
              <a:rPr lang="en-US" dirty="0"/>
              <a:t>fellows and </a:t>
            </a:r>
            <a:r>
              <a:rPr lang="en-US" dirty="0" smtClean="0"/>
              <a:t>fellowships</a:t>
            </a:r>
            <a:endParaRPr lang="en-US" dirty="0"/>
          </a:p>
          <a:p>
            <a:pPr marL="514350" indent="-514350">
              <a:buAutoNum type="arabicParenR"/>
            </a:pPr>
            <a:r>
              <a:rPr lang="en-US" dirty="0"/>
              <a:t>Develop curricula to achieve competencies (El </a:t>
            </a:r>
            <a:r>
              <a:rPr lang="en-US" dirty="0" err="1"/>
              <a:t>Rayess</a:t>
            </a:r>
            <a:r>
              <a:rPr lang="en-US" dirty="0"/>
              <a:t> </a:t>
            </a:r>
            <a:r>
              <a:rPr lang="en-US" i="1" dirty="0"/>
              <a:t>et al</a:t>
            </a:r>
            <a:r>
              <a:rPr lang="en-US" dirty="0"/>
              <a:t>)</a:t>
            </a:r>
          </a:p>
          <a:p>
            <a:pPr marL="0" indent="0">
              <a:buNone/>
            </a:pPr>
            <a:r>
              <a:rPr lang="en-US" dirty="0"/>
              <a:t>3) Establish how best to measure these competencies</a:t>
            </a:r>
          </a:p>
          <a:p>
            <a:pPr marL="0" indent="0">
              <a:buNone/>
            </a:pPr>
            <a:r>
              <a:rPr lang="en-US" dirty="0"/>
              <a:t>4) Standardize a common FM GH fellowship application process</a:t>
            </a:r>
          </a:p>
          <a:p>
            <a:pPr marL="0" indent="0">
              <a:buNone/>
            </a:pPr>
            <a:r>
              <a:rPr lang="en-US" dirty="0"/>
              <a:t>5) Set standards and fees for certification (create an </a:t>
            </a:r>
            <a:r>
              <a:rPr lang="en-US" dirty="0" smtClean="0"/>
              <a:t>examination, other </a:t>
            </a:r>
            <a:r>
              <a:rPr lang="en-US" dirty="0"/>
              <a:t>requirements?)</a:t>
            </a:r>
          </a:p>
          <a:p>
            <a:pPr marL="0" lvl="0" indent="0">
              <a:buNone/>
            </a:pPr>
            <a:r>
              <a:rPr lang="en-US" dirty="0"/>
              <a:t>6) Maintain a website like iemfellowships.com</a:t>
            </a:r>
          </a:p>
          <a:p>
            <a:pPr marL="0" indent="0">
              <a:buNone/>
            </a:pPr>
            <a:r>
              <a:rPr lang="en-US" dirty="0"/>
              <a:t>7) Host recurring meetings –during AAFP GHS, other venues?</a:t>
            </a:r>
          </a:p>
          <a:p>
            <a:pPr marL="0" lvl="0" indent="0">
              <a:buNone/>
            </a:pPr>
            <a:r>
              <a:rPr lang="en-US" dirty="0"/>
              <a:t>8) Publications</a:t>
            </a:r>
          </a:p>
          <a:p>
            <a:pPr lvl="1"/>
            <a:r>
              <a:rPr lang="en-US" dirty="0"/>
              <a:t>from the Society (</a:t>
            </a:r>
            <a:r>
              <a:rPr lang="en-US" dirty="0" err="1"/>
              <a:t>ie</a:t>
            </a:r>
            <a:r>
              <a:rPr lang="en-US" dirty="0"/>
              <a:t> newsletter, social media, others)</a:t>
            </a:r>
          </a:p>
          <a:p>
            <a:pPr lvl="1"/>
            <a:r>
              <a:rPr lang="en-US" dirty="0"/>
              <a:t>In other journals?</a:t>
            </a:r>
          </a:p>
          <a:p>
            <a:pPr marL="0" indent="0">
              <a:buNone/>
            </a:pPr>
            <a:r>
              <a:rPr lang="en-US" dirty="0"/>
              <a:t>9) Promote collaboration between institutions on international projects</a:t>
            </a:r>
          </a:p>
          <a:p>
            <a:pPr marL="0" indent="0">
              <a:buNone/>
            </a:pPr>
            <a:endParaRPr lang="en-US" dirty="0"/>
          </a:p>
          <a:p>
            <a:pPr marL="0" lvl="0" indent="0">
              <a:buNone/>
            </a:pPr>
            <a:endParaRPr lang="en-US" dirty="0"/>
          </a:p>
          <a:p>
            <a:pPr marL="0" indent="0">
              <a:buNone/>
            </a:pPr>
            <a:endParaRPr lang="en-US" dirty="0"/>
          </a:p>
          <a:p>
            <a:pPr marL="0" indent="0">
              <a:buNone/>
            </a:pPr>
            <a:endParaRPr lang="en-US" dirty="0"/>
          </a:p>
          <a:p>
            <a:pPr marL="0" indent="0">
              <a:buNone/>
            </a:pPr>
            <a:endParaRPr lang="en-US" dirty="0"/>
          </a:p>
        </p:txBody>
      </p:sp>
      <p:sp>
        <p:nvSpPr>
          <p:cNvPr id="4" name="Slide Number Placeholder 3"/>
          <p:cNvSpPr>
            <a:spLocks noGrp="1"/>
          </p:cNvSpPr>
          <p:nvPr>
            <p:ph type="sldNum" sz="quarter" idx="10"/>
          </p:nvPr>
        </p:nvSpPr>
        <p:spPr/>
        <p:txBody>
          <a:bodyPr/>
          <a:lstStyle/>
          <a:p>
            <a:fld id="{B2B613A9-0196-4103-A730-64D9B0C7CDAE}" type="slidenum">
              <a:rPr lang="en-US" smtClean="0"/>
              <a:pPr/>
              <a:t>5</a:t>
            </a:fld>
            <a:endParaRPr lang="en-US" dirty="0"/>
          </a:p>
        </p:txBody>
      </p:sp>
    </p:spTree>
    <p:extLst>
      <p:ext uri="{BB962C8B-B14F-4D97-AF65-F5344CB8AC3E}">
        <p14:creationId xmlns:p14="http://schemas.microsoft.com/office/powerpoint/2010/main" val="25582237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Med Example: SAEM </a:t>
            </a:r>
            <a:r>
              <a:rPr lang="en-US" dirty="0"/>
              <a:t>and </a:t>
            </a:r>
            <a:r>
              <a:rPr lang="en-US" dirty="0" smtClean="0"/>
              <a:t>IEMFC</a:t>
            </a:r>
            <a:endParaRPr lang="en-US" dirty="0"/>
          </a:p>
        </p:txBody>
      </p:sp>
      <p:sp>
        <p:nvSpPr>
          <p:cNvPr id="3" name="Content Placeholder 2"/>
          <p:cNvSpPr>
            <a:spLocks noGrp="1"/>
          </p:cNvSpPr>
          <p:nvPr>
            <p:ph idx="1"/>
          </p:nvPr>
        </p:nvSpPr>
        <p:spPr/>
        <p:txBody>
          <a:bodyPr/>
          <a:lstStyle/>
          <a:p>
            <a:r>
              <a:rPr lang="en-US" dirty="0"/>
              <a:t>Emergency medicine global health fellowships seek accreditation from Society for Academic Emergency Medicine </a:t>
            </a:r>
            <a:r>
              <a:rPr lang="en-US" dirty="0" smtClean="0"/>
              <a:t>(SAEM)</a:t>
            </a:r>
          </a:p>
          <a:p>
            <a:r>
              <a:rPr lang="en-US" dirty="0" smtClean="0"/>
              <a:t>$400 application fee for initial 3 </a:t>
            </a:r>
            <a:r>
              <a:rPr lang="en-US" dirty="0" err="1" smtClean="0"/>
              <a:t>yr</a:t>
            </a:r>
            <a:r>
              <a:rPr lang="en-US" dirty="0" smtClean="0"/>
              <a:t> endorsement; re-approvals $500 for 5 </a:t>
            </a:r>
            <a:r>
              <a:rPr lang="en-US" dirty="0" err="1" smtClean="0"/>
              <a:t>yrs</a:t>
            </a:r>
            <a:endParaRPr lang="en-US" dirty="0"/>
          </a:p>
          <a:p>
            <a:r>
              <a:rPr lang="en-US" dirty="0" smtClean="0"/>
              <a:t>Fellowships </a:t>
            </a:r>
            <a:r>
              <a:rPr lang="en-US" dirty="0"/>
              <a:t>must have support </a:t>
            </a:r>
            <a:r>
              <a:rPr lang="en-US" dirty="0" smtClean="0"/>
              <a:t>for</a:t>
            </a:r>
            <a:endParaRPr lang="en-US" dirty="0"/>
          </a:p>
          <a:p>
            <a:pPr lvl="1"/>
            <a:r>
              <a:rPr lang="en-US" dirty="0"/>
              <a:t>Administration</a:t>
            </a:r>
          </a:p>
          <a:p>
            <a:pPr lvl="1"/>
            <a:r>
              <a:rPr lang="en-US" dirty="0"/>
              <a:t>Education</a:t>
            </a:r>
          </a:p>
          <a:p>
            <a:pPr lvl="1"/>
            <a:r>
              <a:rPr lang="en-US" dirty="0"/>
              <a:t>Research</a:t>
            </a:r>
          </a:p>
          <a:p>
            <a:r>
              <a:rPr lang="en-US" dirty="0"/>
              <a:t>All fellows must be SAEM </a:t>
            </a:r>
            <a:r>
              <a:rPr lang="en-US" dirty="0" smtClean="0"/>
              <a:t>members</a:t>
            </a:r>
            <a:endParaRPr lang="en-US" dirty="0"/>
          </a:p>
          <a:p>
            <a:pPr marL="0" indent="0">
              <a:buNone/>
            </a:pPr>
            <a:endParaRPr lang="en-US" dirty="0"/>
          </a:p>
          <a:p>
            <a:endParaRPr lang="en-US" dirty="0"/>
          </a:p>
        </p:txBody>
      </p:sp>
      <p:sp>
        <p:nvSpPr>
          <p:cNvPr id="4" name="Slide Number Placeholder 3"/>
          <p:cNvSpPr>
            <a:spLocks noGrp="1"/>
          </p:cNvSpPr>
          <p:nvPr>
            <p:ph type="sldNum" sz="quarter" idx="10"/>
          </p:nvPr>
        </p:nvSpPr>
        <p:spPr/>
        <p:txBody>
          <a:bodyPr/>
          <a:lstStyle/>
          <a:p>
            <a:fld id="{B2B613A9-0196-4103-A730-64D9B0C7CDAE}" type="slidenum">
              <a:rPr lang="en-US" smtClean="0"/>
              <a:pPr/>
              <a:t>6</a:t>
            </a:fld>
            <a:endParaRPr lang="en-US" dirty="0"/>
          </a:p>
        </p:txBody>
      </p:sp>
    </p:spTree>
    <p:extLst>
      <p:ext uri="{BB962C8B-B14F-4D97-AF65-F5344CB8AC3E}">
        <p14:creationId xmlns:p14="http://schemas.microsoft.com/office/powerpoint/2010/main" val="15329919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International </a:t>
            </a:r>
            <a:r>
              <a:rPr lang="en-US" dirty="0"/>
              <a:t>Emergency Medicine Fellowship Consortium (IEMFC</a:t>
            </a:r>
            <a:r>
              <a:rPr lang="en-US" dirty="0" smtClean="0"/>
              <a:t>)</a:t>
            </a:r>
            <a:endParaRPr lang="en-US" dirty="0"/>
          </a:p>
        </p:txBody>
      </p:sp>
      <p:sp>
        <p:nvSpPr>
          <p:cNvPr id="3" name="Content Placeholder 2"/>
          <p:cNvSpPr>
            <a:spLocks noGrp="1"/>
          </p:cNvSpPr>
          <p:nvPr>
            <p:ph idx="1"/>
          </p:nvPr>
        </p:nvSpPr>
        <p:spPr>
          <a:xfrm>
            <a:off x="595935" y="2252695"/>
            <a:ext cx="13277719" cy="4936381"/>
          </a:xfrm>
        </p:spPr>
        <p:txBody>
          <a:bodyPr/>
          <a:lstStyle/>
          <a:p>
            <a:r>
              <a:rPr lang="en-US" dirty="0"/>
              <a:t>From Sean </a:t>
            </a:r>
            <a:r>
              <a:rPr lang="en-US" dirty="0" err="1"/>
              <a:t>Kivlehan</a:t>
            </a:r>
            <a:r>
              <a:rPr lang="en-US" dirty="0"/>
              <a:t>, current </a:t>
            </a:r>
            <a:r>
              <a:rPr lang="en-US" dirty="0" smtClean="0"/>
              <a:t>IEMFC Chair</a:t>
            </a:r>
          </a:p>
          <a:p>
            <a:pPr lvl="1"/>
            <a:r>
              <a:rPr lang="en-US" dirty="0" smtClean="0"/>
              <a:t>IEMFC </a:t>
            </a:r>
            <a:r>
              <a:rPr lang="en-US" dirty="0"/>
              <a:t>model strengthens all of the fellowships as </a:t>
            </a:r>
            <a:r>
              <a:rPr lang="en-US" dirty="0" smtClean="0"/>
              <a:t>forum </a:t>
            </a:r>
            <a:r>
              <a:rPr lang="en-US" dirty="0"/>
              <a:t>to discuss common goals and </a:t>
            </a:r>
            <a:r>
              <a:rPr lang="en-US" dirty="0" smtClean="0"/>
              <a:t>challenges</a:t>
            </a:r>
            <a:endParaRPr lang="en-US" dirty="0"/>
          </a:p>
          <a:p>
            <a:pPr lvl="1"/>
            <a:r>
              <a:rPr lang="en-US" dirty="0" smtClean="0"/>
              <a:t>allows </a:t>
            </a:r>
            <a:r>
              <a:rPr lang="en-US" dirty="0"/>
              <a:t>us to pool marketing resources to try to make more residents aware of the fellowship </a:t>
            </a:r>
            <a:r>
              <a:rPr lang="en-US" dirty="0" smtClean="0"/>
              <a:t>option</a:t>
            </a:r>
            <a:endParaRPr lang="en-US" dirty="0"/>
          </a:p>
          <a:p>
            <a:r>
              <a:rPr lang="en-US" dirty="0" smtClean="0"/>
              <a:t>35 fellowships, each </a:t>
            </a:r>
            <a:r>
              <a:rPr lang="en-US" dirty="0"/>
              <a:t>fellowship pays $200 </a:t>
            </a:r>
            <a:r>
              <a:rPr lang="en-US" dirty="0" smtClean="0"/>
              <a:t>annually</a:t>
            </a:r>
          </a:p>
          <a:p>
            <a:r>
              <a:rPr lang="en-US" dirty="0" smtClean="0"/>
              <a:t>operating </a:t>
            </a:r>
            <a:r>
              <a:rPr lang="en-US" dirty="0"/>
              <a:t>costs are quite </a:t>
            </a:r>
            <a:r>
              <a:rPr lang="en-US" dirty="0" smtClean="0"/>
              <a:t>small, only </a:t>
            </a:r>
            <a:r>
              <a:rPr lang="en-US" dirty="0"/>
              <a:t>real expense is the </a:t>
            </a:r>
            <a:r>
              <a:rPr lang="en-US" dirty="0" smtClean="0"/>
              <a:t>website</a:t>
            </a:r>
          </a:p>
          <a:p>
            <a:r>
              <a:rPr lang="en-US" dirty="0" smtClean="0"/>
              <a:t>meeting </a:t>
            </a:r>
            <a:r>
              <a:rPr lang="en-US" dirty="0"/>
              <a:t>space, conference call lines and one support admin staff are provided in kind </a:t>
            </a:r>
            <a:r>
              <a:rPr lang="en-US" dirty="0" smtClean="0"/>
              <a:t>by parent </a:t>
            </a:r>
            <a:r>
              <a:rPr lang="en-US" dirty="0"/>
              <a:t>organization (SAEM)</a:t>
            </a:r>
          </a:p>
          <a:p>
            <a:r>
              <a:rPr lang="en-US" dirty="0" smtClean="0"/>
              <a:t>legal documents:</a:t>
            </a:r>
          </a:p>
          <a:p>
            <a:pPr lvl="1"/>
            <a:r>
              <a:rPr lang="en-US" dirty="0" smtClean="0"/>
              <a:t>agreement </a:t>
            </a:r>
            <a:r>
              <a:rPr lang="en-US" dirty="0"/>
              <a:t>with SAEM that allows </a:t>
            </a:r>
            <a:r>
              <a:rPr lang="en-US" dirty="0" smtClean="0"/>
              <a:t>IEMFC to exist</a:t>
            </a:r>
          </a:p>
          <a:p>
            <a:pPr lvl="1"/>
            <a:r>
              <a:rPr lang="en-US" dirty="0" smtClean="0"/>
              <a:t>financial (SAEM manages IEMFC checking account)</a:t>
            </a:r>
          </a:p>
          <a:p>
            <a:pPr lvl="1"/>
            <a:r>
              <a:rPr lang="en-US" dirty="0"/>
              <a:t>b</a:t>
            </a:r>
            <a:r>
              <a:rPr lang="en-US" dirty="0" smtClean="0"/>
              <a:t>ylaws </a:t>
            </a:r>
          </a:p>
          <a:p>
            <a:endParaRPr lang="en-US" dirty="0" smtClean="0"/>
          </a:p>
          <a:p>
            <a:pPr marL="0" indent="0">
              <a:buNone/>
            </a:pPr>
            <a:endParaRPr lang="en-US" dirty="0"/>
          </a:p>
          <a:p>
            <a:pPr marL="0" indent="0">
              <a:buNone/>
            </a:pPr>
            <a:r>
              <a:rPr lang="en-US" dirty="0" smtClean="0"/>
              <a:t> </a:t>
            </a:r>
            <a:endParaRPr lang="en-US" dirty="0"/>
          </a:p>
        </p:txBody>
      </p:sp>
      <p:sp>
        <p:nvSpPr>
          <p:cNvPr id="4" name="Slide Number Placeholder 3"/>
          <p:cNvSpPr>
            <a:spLocks noGrp="1"/>
          </p:cNvSpPr>
          <p:nvPr>
            <p:ph type="sldNum" sz="quarter" idx="10"/>
          </p:nvPr>
        </p:nvSpPr>
        <p:spPr/>
        <p:txBody>
          <a:bodyPr/>
          <a:lstStyle/>
          <a:p>
            <a:fld id="{B2B613A9-0196-4103-A730-64D9B0C7CDAE}" type="slidenum">
              <a:rPr lang="en-US" smtClean="0"/>
              <a:pPr/>
              <a:t>7</a:t>
            </a:fld>
            <a:endParaRPr lang="en-US" dirty="0"/>
          </a:p>
        </p:txBody>
      </p:sp>
    </p:spTree>
    <p:extLst>
      <p:ext uri="{BB962C8B-B14F-4D97-AF65-F5344CB8AC3E}">
        <p14:creationId xmlns:p14="http://schemas.microsoft.com/office/powerpoint/2010/main" val="1751873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International Emergency Medicine Fellowship Consortium (IEMFC)</a:t>
            </a:r>
          </a:p>
        </p:txBody>
      </p:sp>
      <p:sp>
        <p:nvSpPr>
          <p:cNvPr id="3" name="Content Placeholder 2"/>
          <p:cNvSpPr>
            <a:spLocks noGrp="1"/>
          </p:cNvSpPr>
          <p:nvPr>
            <p:ph idx="1"/>
          </p:nvPr>
        </p:nvSpPr>
        <p:spPr>
          <a:xfrm>
            <a:off x="359454" y="2203428"/>
            <a:ext cx="13545732" cy="5427081"/>
          </a:xfrm>
        </p:spPr>
        <p:txBody>
          <a:bodyPr/>
          <a:lstStyle/>
          <a:p>
            <a:r>
              <a:rPr lang="en-US" dirty="0"/>
              <a:t>M</a:t>
            </a:r>
            <a:r>
              <a:rPr lang="en-US" dirty="0" smtClean="0"/>
              <a:t>eet twice annually at </a:t>
            </a:r>
            <a:r>
              <a:rPr lang="en-US" dirty="0"/>
              <a:t>major EM </a:t>
            </a:r>
            <a:r>
              <a:rPr lang="en-US" dirty="0" smtClean="0"/>
              <a:t>conferences </a:t>
            </a:r>
            <a:r>
              <a:rPr lang="en-US" dirty="0"/>
              <a:t>(ACEP and </a:t>
            </a:r>
            <a:r>
              <a:rPr lang="en-US" dirty="0" smtClean="0"/>
              <a:t>SAEM), additional 1-2 ad </a:t>
            </a:r>
            <a:r>
              <a:rPr lang="en-US" dirty="0"/>
              <a:t>hoc meetings by </a:t>
            </a:r>
            <a:r>
              <a:rPr lang="en-US" dirty="0" smtClean="0"/>
              <a:t>phone</a:t>
            </a:r>
          </a:p>
          <a:p>
            <a:r>
              <a:rPr lang="en-US" dirty="0"/>
              <a:t>E</a:t>
            </a:r>
            <a:r>
              <a:rPr lang="en-US" dirty="0" smtClean="0"/>
              <a:t>xecutive committee (</a:t>
            </a:r>
            <a:r>
              <a:rPr lang="en-US" dirty="0"/>
              <a:t>chair, past chair, chair elect, treasurer, secretary, fellow </a:t>
            </a:r>
            <a:r>
              <a:rPr lang="en-US" dirty="0" smtClean="0"/>
              <a:t>rep) </a:t>
            </a:r>
            <a:r>
              <a:rPr lang="en-US" dirty="0"/>
              <a:t>meets more frequently </a:t>
            </a:r>
            <a:r>
              <a:rPr lang="en-US" dirty="0" smtClean="0"/>
              <a:t>and manages day-to-day issues </a:t>
            </a:r>
            <a:r>
              <a:rPr lang="en-US" dirty="0"/>
              <a:t>including finances and </a:t>
            </a:r>
            <a:r>
              <a:rPr lang="en-US" dirty="0" smtClean="0"/>
              <a:t>minutes</a:t>
            </a:r>
          </a:p>
          <a:p>
            <a:r>
              <a:rPr lang="en-US" dirty="0" smtClean="0"/>
              <a:t>Exec committee all </a:t>
            </a:r>
            <a:r>
              <a:rPr lang="en-US" dirty="0"/>
              <a:t>one year terms but the chair elect/chair/last chair ends up being a three year commitment to provide </a:t>
            </a:r>
            <a:r>
              <a:rPr lang="en-US" dirty="0" smtClean="0"/>
              <a:t>leadership continuity</a:t>
            </a:r>
            <a:endParaRPr lang="en-US" dirty="0"/>
          </a:p>
          <a:p>
            <a:r>
              <a:rPr lang="en-US" dirty="0" smtClean="0"/>
              <a:t>Each </a:t>
            </a:r>
            <a:r>
              <a:rPr lang="en-US" dirty="0"/>
              <a:t>fellowship is allowed to name one person as their voting representative </a:t>
            </a:r>
            <a:r>
              <a:rPr lang="en-US" dirty="0" smtClean="0"/>
              <a:t>but meetings open to anyone</a:t>
            </a:r>
            <a:endParaRPr lang="en-US" dirty="0"/>
          </a:p>
        </p:txBody>
      </p:sp>
      <p:sp>
        <p:nvSpPr>
          <p:cNvPr id="4" name="Slide Number Placeholder 3"/>
          <p:cNvSpPr>
            <a:spLocks noGrp="1"/>
          </p:cNvSpPr>
          <p:nvPr>
            <p:ph type="sldNum" sz="quarter" idx="10"/>
          </p:nvPr>
        </p:nvSpPr>
        <p:spPr/>
        <p:txBody>
          <a:bodyPr/>
          <a:lstStyle/>
          <a:p>
            <a:fld id="{B2B613A9-0196-4103-A730-64D9B0C7CDAE}" type="slidenum">
              <a:rPr lang="en-US" smtClean="0"/>
              <a:pPr/>
              <a:t>8</a:t>
            </a:fld>
            <a:endParaRPr lang="en-US" dirty="0"/>
          </a:p>
        </p:txBody>
      </p:sp>
    </p:spTree>
    <p:extLst>
      <p:ext uri="{BB962C8B-B14F-4D97-AF65-F5344CB8AC3E}">
        <p14:creationId xmlns:p14="http://schemas.microsoft.com/office/powerpoint/2010/main" val="41524032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indent="0"/>
            <a:r>
              <a:rPr lang="en-US" dirty="0"/>
              <a:t>Who’s in the room today?</a:t>
            </a:r>
            <a:br>
              <a:rPr lang="en-US" dirty="0"/>
            </a:br>
            <a:r>
              <a:rPr lang="en-US" dirty="0"/>
              <a:t>Any stakeholders, current or future?</a:t>
            </a:r>
            <a:br>
              <a:rPr lang="en-US" dirty="0"/>
            </a:br>
            <a:r>
              <a:rPr lang="en-US" dirty="0"/>
              <a:t> </a:t>
            </a:r>
          </a:p>
        </p:txBody>
      </p:sp>
      <p:sp>
        <p:nvSpPr>
          <p:cNvPr id="3" name="Content Placeholder 2"/>
          <p:cNvSpPr>
            <a:spLocks noGrp="1"/>
          </p:cNvSpPr>
          <p:nvPr>
            <p:ph idx="1"/>
          </p:nvPr>
        </p:nvSpPr>
        <p:spPr/>
        <p:txBody>
          <a:bodyPr/>
          <a:lstStyle/>
          <a:p>
            <a:r>
              <a:rPr lang="en-US" dirty="0"/>
              <a:t>Fellowship directors or administrators</a:t>
            </a:r>
          </a:p>
          <a:p>
            <a:r>
              <a:rPr lang="en-US" dirty="0"/>
              <a:t>Fellows</a:t>
            </a:r>
          </a:p>
          <a:p>
            <a:r>
              <a:rPr lang="en-US" dirty="0"/>
              <a:t>International partners</a:t>
            </a:r>
          </a:p>
          <a:p>
            <a:r>
              <a:rPr lang="en-US" dirty="0"/>
              <a:t>Fellowship faculty</a:t>
            </a:r>
          </a:p>
          <a:p>
            <a:r>
              <a:rPr lang="en-US" dirty="0"/>
              <a:t>Employers of fellowship graduates</a:t>
            </a:r>
          </a:p>
          <a:p>
            <a:r>
              <a:rPr lang="en-US" dirty="0"/>
              <a:t>Who else should be involved in this conversation</a:t>
            </a:r>
            <a:r>
              <a:rPr lang="en-US" dirty="0" smtClean="0"/>
              <a:t>?</a:t>
            </a:r>
          </a:p>
          <a:p>
            <a:pPr lvl="1"/>
            <a:r>
              <a:rPr lang="en-US" dirty="0" smtClean="0"/>
              <a:t>Representatives from organizations who could potentially provide oversight or house the Society such as AAFP or STFM</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B2B613A9-0196-4103-A730-64D9B0C7CDAE}" type="slidenum">
              <a:rPr lang="en-US" smtClean="0"/>
              <a:pPr/>
              <a:t>9</a:t>
            </a:fld>
            <a:endParaRPr lang="en-US" dirty="0"/>
          </a:p>
        </p:txBody>
      </p:sp>
    </p:spTree>
    <p:extLst>
      <p:ext uri="{BB962C8B-B14F-4D97-AF65-F5344CB8AC3E}">
        <p14:creationId xmlns:p14="http://schemas.microsoft.com/office/powerpoint/2010/main" val="26839775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Presentation1" id="{7564B667-7D1A-4B3D-A830-9B070311491C}" vid="{E2FD551A-2040-4896-8C5D-05C63CF3122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AAFP PowerPoint 16x9 Template 2018 v7</Template>
  <TotalTime>219</TotalTime>
  <Words>969</Words>
  <Application>Microsoft Office PowerPoint</Application>
  <PresentationFormat>Custom</PresentationFormat>
  <Paragraphs>128</Paragraphs>
  <Slides>13</Slides>
  <Notes>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Learning objectives</vt:lpstr>
      <vt:lpstr>What has happened so far</vt:lpstr>
      <vt:lpstr>Notes from AAFP GHW 2017 about certification  </vt:lpstr>
      <vt:lpstr>What could a society do?</vt:lpstr>
      <vt:lpstr>Emergency Med Example: SAEM and IEMFC</vt:lpstr>
      <vt:lpstr>International Emergency Medicine Fellowship Consortium (IEMFC)</vt:lpstr>
      <vt:lpstr>International Emergency Medicine Fellowship Consortium (IEMFC)</vt:lpstr>
      <vt:lpstr>Who’s in the room today? Any stakeholders, current or future?  </vt:lpstr>
      <vt:lpstr>Possible “To Do” List</vt:lpstr>
      <vt:lpstr>Possible next steps</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Camille Potchad</dc:creator>
  <cp:lastModifiedBy>Evensen Ann E</cp:lastModifiedBy>
  <cp:revision>31</cp:revision>
  <dcterms:created xsi:type="dcterms:W3CDTF">2018-07-03T14:17:43Z</dcterms:created>
  <dcterms:modified xsi:type="dcterms:W3CDTF">2018-08-15T15:53:59Z</dcterms:modified>
</cp:coreProperties>
</file>