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embeddedFontLst>
    <p:embeddedFont>
      <p:font typeface="Playfair Display"/>
      <p:regular r:id="rId11"/>
      <p:bold r:id="rId12"/>
      <p:italic r:id="rId13"/>
      <p:boldItalic r:id="rId14"/>
    </p:embeddedFont>
    <p:embeddedFont>
      <p:font typeface="Lato"/>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PlayfairDisplay-regular.fntdata"/><Relationship Id="rId10" Type="http://schemas.openxmlformats.org/officeDocument/2006/relationships/slide" Target="slides/slide5.xml"/><Relationship Id="rId13" Type="http://schemas.openxmlformats.org/officeDocument/2006/relationships/font" Target="fonts/PlayfairDisplay-italic.fntdata"/><Relationship Id="rId12" Type="http://schemas.openxmlformats.org/officeDocument/2006/relationships/font" Target="fonts/PlayfairDisplay-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Lato-regular.fntdata"/><Relationship Id="rId14" Type="http://schemas.openxmlformats.org/officeDocument/2006/relationships/font" Target="fonts/PlayfairDisplay-boldItalic.fntdata"/><Relationship Id="rId17" Type="http://schemas.openxmlformats.org/officeDocument/2006/relationships/font" Target="fonts/Lato-italic.fntdata"/><Relationship Id="rId16" Type="http://schemas.openxmlformats.org/officeDocument/2006/relationships/font" Target="fonts/Lato-bold.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Lato-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Google Shape;62;g74bfc5fd7d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74bfc5fd7d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74bfc5fd7d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74bfc5fd7d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g74bfc5fd7d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74bfc5fd7d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g7506c7a87d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7506c7a87d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2749050" y="748800"/>
            <a:ext cx="3645900" cy="36459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2992950" y="992700"/>
            <a:ext cx="3158100" cy="3158100"/>
          </a:xfrm>
          <a:prstGeom prst="rect">
            <a:avLst/>
          </a:prstGeom>
          <a:noFill/>
          <a:ln cap="flat" cmpd="sng" w="28575">
            <a:solidFill>
              <a:schemeClr val="lt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096250" y="1627200"/>
            <a:ext cx="2951400" cy="15843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lt1"/>
              </a:buClr>
              <a:buSzPts val="3200"/>
              <a:buFont typeface="Lato"/>
              <a:buNone/>
              <a:defRPr>
                <a:solidFill>
                  <a:schemeClr val="lt1"/>
                </a:solidFill>
                <a:latin typeface="Lato"/>
                <a:ea typeface="Lato"/>
                <a:cs typeface="Lato"/>
                <a:sym typeface="Lato"/>
              </a:defRPr>
            </a:lvl1pPr>
            <a:lvl2pPr lvl="1" algn="ctr">
              <a:spcBef>
                <a:spcPts val="0"/>
              </a:spcBef>
              <a:spcAft>
                <a:spcPts val="0"/>
              </a:spcAft>
              <a:buClr>
                <a:schemeClr val="lt1"/>
              </a:buClr>
              <a:buSzPts val="3200"/>
              <a:buFont typeface="Lato"/>
              <a:buNone/>
              <a:defRPr>
                <a:solidFill>
                  <a:schemeClr val="lt1"/>
                </a:solidFill>
                <a:latin typeface="Lato"/>
                <a:ea typeface="Lato"/>
                <a:cs typeface="Lato"/>
                <a:sym typeface="Lato"/>
              </a:defRPr>
            </a:lvl2pPr>
            <a:lvl3pPr lvl="2" algn="ctr">
              <a:spcBef>
                <a:spcPts val="0"/>
              </a:spcBef>
              <a:spcAft>
                <a:spcPts val="0"/>
              </a:spcAft>
              <a:buClr>
                <a:schemeClr val="lt1"/>
              </a:buClr>
              <a:buSzPts val="3200"/>
              <a:buFont typeface="Lato"/>
              <a:buNone/>
              <a:defRPr>
                <a:solidFill>
                  <a:schemeClr val="lt1"/>
                </a:solidFill>
                <a:latin typeface="Lato"/>
                <a:ea typeface="Lato"/>
                <a:cs typeface="Lato"/>
                <a:sym typeface="Lato"/>
              </a:defRPr>
            </a:lvl3pPr>
            <a:lvl4pPr lvl="3" algn="ctr">
              <a:spcBef>
                <a:spcPts val="0"/>
              </a:spcBef>
              <a:spcAft>
                <a:spcPts val="0"/>
              </a:spcAft>
              <a:buClr>
                <a:schemeClr val="lt1"/>
              </a:buClr>
              <a:buSzPts val="3200"/>
              <a:buFont typeface="Lato"/>
              <a:buNone/>
              <a:defRPr>
                <a:solidFill>
                  <a:schemeClr val="lt1"/>
                </a:solidFill>
                <a:latin typeface="Lato"/>
                <a:ea typeface="Lato"/>
                <a:cs typeface="Lato"/>
                <a:sym typeface="Lato"/>
              </a:defRPr>
            </a:lvl4pPr>
            <a:lvl5pPr lvl="4" algn="ctr">
              <a:spcBef>
                <a:spcPts val="0"/>
              </a:spcBef>
              <a:spcAft>
                <a:spcPts val="0"/>
              </a:spcAft>
              <a:buClr>
                <a:schemeClr val="lt1"/>
              </a:buClr>
              <a:buSzPts val="3200"/>
              <a:buFont typeface="Lato"/>
              <a:buNone/>
              <a:defRPr>
                <a:solidFill>
                  <a:schemeClr val="lt1"/>
                </a:solidFill>
                <a:latin typeface="Lato"/>
                <a:ea typeface="Lato"/>
                <a:cs typeface="Lato"/>
                <a:sym typeface="Lato"/>
              </a:defRPr>
            </a:lvl5pPr>
            <a:lvl6pPr lvl="5" algn="ctr">
              <a:spcBef>
                <a:spcPts val="0"/>
              </a:spcBef>
              <a:spcAft>
                <a:spcPts val="0"/>
              </a:spcAft>
              <a:buClr>
                <a:schemeClr val="lt1"/>
              </a:buClr>
              <a:buSzPts val="3200"/>
              <a:buFont typeface="Lato"/>
              <a:buNone/>
              <a:defRPr>
                <a:solidFill>
                  <a:schemeClr val="lt1"/>
                </a:solidFill>
                <a:latin typeface="Lato"/>
                <a:ea typeface="Lato"/>
                <a:cs typeface="Lato"/>
                <a:sym typeface="Lato"/>
              </a:defRPr>
            </a:lvl6pPr>
            <a:lvl7pPr lvl="6" algn="ctr">
              <a:spcBef>
                <a:spcPts val="0"/>
              </a:spcBef>
              <a:spcAft>
                <a:spcPts val="0"/>
              </a:spcAft>
              <a:buClr>
                <a:schemeClr val="lt1"/>
              </a:buClr>
              <a:buSzPts val="3200"/>
              <a:buFont typeface="Lato"/>
              <a:buNone/>
              <a:defRPr>
                <a:solidFill>
                  <a:schemeClr val="lt1"/>
                </a:solidFill>
                <a:latin typeface="Lato"/>
                <a:ea typeface="Lato"/>
                <a:cs typeface="Lato"/>
                <a:sym typeface="Lato"/>
              </a:defRPr>
            </a:lvl7pPr>
            <a:lvl8pPr lvl="7" algn="ctr">
              <a:spcBef>
                <a:spcPts val="0"/>
              </a:spcBef>
              <a:spcAft>
                <a:spcPts val="0"/>
              </a:spcAft>
              <a:buClr>
                <a:schemeClr val="lt1"/>
              </a:buClr>
              <a:buSzPts val="3200"/>
              <a:buFont typeface="Lato"/>
              <a:buNone/>
              <a:defRPr>
                <a:solidFill>
                  <a:schemeClr val="lt1"/>
                </a:solidFill>
                <a:latin typeface="Lato"/>
                <a:ea typeface="Lato"/>
                <a:cs typeface="Lato"/>
                <a:sym typeface="Lato"/>
              </a:defRPr>
            </a:lvl8pPr>
            <a:lvl9pPr lvl="8" algn="ctr">
              <a:spcBef>
                <a:spcPts val="0"/>
              </a:spcBef>
              <a:spcAft>
                <a:spcPts val="0"/>
              </a:spcAft>
              <a:buClr>
                <a:schemeClr val="lt1"/>
              </a:buClr>
              <a:buSzPts val="3200"/>
              <a:buFont typeface="Lato"/>
              <a:buNone/>
              <a:defRPr>
                <a:solidFill>
                  <a:schemeClr val="lt1"/>
                </a:solidFill>
                <a:latin typeface="Lato"/>
                <a:ea typeface="Lato"/>
                <a:cs typeface="Lato"/>
                <a:sym typeface="Lato"/>
              </a:defRPr>
            </a:lvl9pPr>
          </a:lstStyle>
          <a:p/>
        </p:txBody>
      </p:sp>
      <p:sp>
        <p:nvSpPr>
          <p:cNvPr id="13" name="Google Shape;13;p2"/>
          <p:cNvSpPr txBox="1"/>
          <p:nvPr>
            <p:ph idx="1" type="subTitle"/>
          </p:nvPr>
        </p:nvSpPr>
        <p:spPr>
          <a:xfrm>
            <a:off x="3096363" y="3266930"/>
            <a:ext cx="2951400" cy="701400"/>
          </a:xfrm>
          <a:prstGeom prst="rect">
            <a:avLst/>
          </a:prstGeom>
        </p:spPr>
        <p:txBody>
          <a:bodyPr anchorCtr="0" anchor="b" bIns="91425" lIns="91425" spcFirstLastPara="1" rIns="91425" wrap="square" tIns="91425">
            <a:noAutofit/>
          </a:bodyPr>
          <a:lstStyle>
            <a:lvl1pPr lvl="0" algn="ctr">
              <a:lnSpc>
                <a:spcPct val="100000"/>
              </a:lnSpc>
              <a:spcBef>
                <a:spcPts val="0"/>
              </a:spcBef>
              <a:spcAft>
                <a:spcPts val="0"/>
              </a:spcAft>
              <a:buClr>
                <a:schemeClr val="lt1"/>
              </a:buClr>
              <a:buSzPts val="1800"/>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9pPr>
          </a:lstStyle>
          <a:p/>
        </p:txBody>
      </p:sp>
      <p:sp>
        <p:nvSpPr>
          <p:cNvPr id="14" name="Google Shape;14;p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8"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11"/>
          <p:cNvSpPr txBox="1"/>
          <p:nvPr>
            <p:ph hasCustomPrompt="1" type="title"/>
          </p:nvPr>
        </p:nvSpPr>
        <p:spPr>
          <a:xfrm>
            <a:off x="311700" y="1233100"/>
            <a:ext cx="8520600" cy="1610100"/>
          </a:xfrm>
          <a:prstGeom prst="rect">
            <a:avLst/>
          </a:prstGeom>
        </p:spPr>
        <p:txBody>
          <a:bodyPr anchorCtr="0" anchor="b" bIns="91425" lIns="91425" spcFirstLastPara="1" rIns="91425" wrap="square" tIns="91425">
            <a:noAutofit/>
          </a:bodyPr>
          <a:lstStyle>
            <a:lvl1pPr lvl="0" algn="ctr">
              <a:spcBef>
                <a:spcPts val="0"/>
              </a:spcBef>
              <a:spcAft>
                <a:spcPts val="0"/>
              </a:spcAft>
              <a:buSzPts val="10000"/>
              <a:buFont typeface="Lato"/>
              <a:buNone/>
              <a:defRPr sz="10000">
                <a:latin typeface="Lato"/>
                <a:ea typeface="Lato"/>
                <a:cs typeface="Lato"/>
                <a:sym typeface="Lato"/>
              </a:defRPr>
            </a:lvl1pPr>
            <a:lvl2pPr lvl="1" algn="ctr">
              <a:spcBef>
                <a:spcPts val="0"/>
              </a:spcBef>
              <a:spcAft>
                <a:spcPts val="0"/>
              </a:spcAft>
              <a:buSzPts val="10000"/>
              <a:buFont typeface="Lato"/>
              <a:buNone/>
              <a:defRPr sz="10000">
                <a:latin typeface="Lato"/>
                <a:ea typeface="Lato"/>
                <a:cs typeface="Lato"/>
                <a:sym typeface="Lato"/>
              </a:defRPr>
            </a:lvl2pPr>
            <a:lvl3pPr lvl="2" algn="ctr">
              <a:spcBef>
                <a:spcPts val="0"/>
              </a:spcBef>
              <a:spcAft>
                <a:spcPts val="0"/>
              </a:spcAft>
              <a:buSzPts val="10000"/>
              <a:buFont typeface="Lato"/>
              <a:buNone/>
              <a:defRPr sz="10000">
                <a:latin typeface="Lato"/>
                <a:ea typeface="Lato"/>
                <a:cs typeface="Lato"/>
                <a:sym typeface="Lato"/>
              </a:defRPr>
            </a:lvl3pPr>
            <a:lvl4pPr lvl="3" algn="ctr">
              <a:spcBef>
                <a:spcPts val="0"/>
              </a:spcBef>
              <a:spcAft>
                <a:spcPts val="0"/>
              </a:spcAft>
              <a:buSzPts val="10000"/>
              <a:buFont typeface="Lato"/>
              <a:buNone/>
              <a:defRPr sz="10000">
                <a:latin typeface="Lato"/>
                <a:ea typeface="Lato"/>
                <a:cs typeface="Lato"/>
                <a:sym typeface="Lato"/>
              </a:defRPr>
            </a:lvl4pPr>
            <a:lvl5pPr lvl="4" algn="ctr">
              <a:spcBef>
                <a:spcPts val="0"/>
              </a:spcBef>
              <a:spcAft>
                <a:spcPts val="0"/>
              </a:spcAft>
              <a:buSzPts val="10000"/>
              <a:buFont typeface="Lato"/>
              <a:buNone/>
              <a:defRPr sz="10000">
                <a:latin typeface="Lato"/>
                <a:ea typeface="Lato"/>
                <a:cs typeface="Lato"/>
                <a:sym typeface="Lato"/>
              </a:defRPr>
            </a:lvl5pPr>
            <a:lvl6pPr lvl="5" algn="ctr">
              <a:spcBef>
                <a:spcPts val="0"/>
              </a:spcBef>
              <a:spcAft>
                <a:spcPts val="0"/>
              </a:spcAft>
              <a:buSzPts val="10000"/>
              <a:buFont typeface="Lato"/>
              <a:buNone/>
              <a:defRPr sz="10000">
                <a:latin typeface="Lato"/>
                <a:ea typeface="Lato"/>
                <a:cs typeface="Lato"/>
                <a:sym typeface="Lato"/>
              </a:defRPr>
            </a:lvl6pPr>
            <a:lvl7pPr lvl="6" algn="ctr">
              <a:spcBef>
                <a:spcPts val="0"/>
              </a:spcBef>
              <a:spcAft>
                <a:spcPts val="0"/>
              </a:spcAft>
              <a:buSzPts val="10000"/>
              <a:buFont typeface="Lato"/>
              <a:buNone/>
              <a:defRPr sz="10000">
                <a:latin typeface="Lato"/>
                <a:ea typeface="Lato"/>
                <a:cs typeface="Lato"/>
                <a:sym typeface="Lato"/>
              </a:defRPr>
            </a:lvl7pPr>
            <a:lvl8pPr lvl="7" algn="ctr">
              <a:spcBef>
                <a:spcPts val="0"/>
              </a:spcBef>
              <a:spcAft>
                <a:spcPts val="0"/>
              </a:spcAft>
              <a:buSzPts val="10000"/>
              <a:buFont typeface="Lato"/>
              <a:buNone/>
              <a:defRPr sz="10000">
                <a:latin typeface="Lato"/>
                <a:ea typeface="Lato"/>
                <a:cs typeface="Lato"/>
                <a:sym typeface="Lato"/>
              </a:defRPr>
            </a:lvl8pPr>
            <a:lvl9pPr lvl="8" algn="ctr">
              <a:spcBef>
                <a:spcPts val="0"/>
              </a:spcBef>
              <a:spcAft>
                <a:spcPts val="0"/>
              </a:spcAft>
              <a:buSzPts val="10000"/>
              <a:buFont typeface="Lato"/>
              <a:buNone/>
              <a:defRPr sz="10000">
                <a:latin typeface="Lato"/>
                <a:ea typeface="Lato"/>
                <a:cs typeface="Lato"/>
                <a:sym typeface="Lato"/>
              </a:defRPr>
            </a:lvl9pPr>
          </a:lstStyle>
          <a:p>
            <a:r>
              <a:t>xx%</a:t>
            </a:r>
          </a:p>
        </p:txBody>
      </p:sp>
      <p:sp>
        <p:nvSpPr>
          <p:cNvPr id="51" name="Google Shape;51;p11"/>
          <p:cNvSpPr txBox="1"/>
          <p:nvPr>
            <p:ph idx="1" type="body"/>
          </p:nvPr>
        </p:nvSpPr>
        <p:spPr>
          <a:xfrm>
            <a:off x="311700" y="2919450"/>
            <a:ext cx="85206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5" name="Shape 15"/>
        <p:cNvGrpSpPr/>
        <p:nvPr/>
      </p:nvGrpSpPr>
      <p:grpSpPr>
        <a:xfrm>
          <a:off x="0" y="0"/>
          <a:ext cx="0" cy="0"/>
          <a:chOff x="0" y="0"/>
          <a:chExt cx="0" cy="0"/>
        </a:xfrm>
      </p:grpSpPr>
      <p:sp>
        <p:nvSpPr>
          <p:cNvPr id="16" name="Google Shape;16;p3"/>
          <p:cNvSpPr txBox="1"/>
          <p:nvPr>
            <p:ph type="title"/>
          </p:nvPr>
        </p:nvSpPr>
        <p:spPr>
          <a:xfrm>
            <a:off x="509550" y="1423875"/>
            <a:ext cx="8124900" cy="17982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1pPr>
            <a:lvl2pPr lvl="1"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2pPr>
            <a:lvl3pPr lvl="2"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3pPr>
            <a:lvl4pPr lvl="3"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4pPr>
            <a:lvl5pPr lvl="4"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5pPr>
            <a:lvl6pPr lvl="5"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6pPr>
            <a:lvl7pPr lvl="6"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7pPr>
            <a:lvl8pPr lvl="7"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8pPr>
            <a:lvl9pPr lvl="8"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9pPr>
          </a:lstStyle>
          <a:p/>
        </p:txBody>
      </p:sp>
      <p:sp>
        <p:nvSpPr>
          <p:cNvPr id="17" name="Google Shape;17;p3"/>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1" name="Google Shape;21;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2" name="Google Shape;22;p4"/>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5" name="Google Shape;25;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6" name="Google Shape;26;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Google Shape;27;p5"/>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30" name="Google Shape;30;p6"/>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3" name="Google Shape;33;p7"/>
          <p:cNvSpPr txBox="1"/>
          <p:nvPr>
            <p:ph idx="1" type="body"/>
          </p:nvPr>
        </p:nvSpPr>
        <p:spPr>
          <a:xfrm>
            <a:off x="311700" y="1391378"/>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7"/>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dk2"/>
        </a:solidFill>
      </p:bgPr>
    </p:bg>
    <p:spTree>
      <p:nvGrpSpPr>
        <p:cNvPr id="35" name="Shape 35"/>
        <p:cNvGrpSpPr/>
        <p:nvPr/>
      </p:nvGrpSpPr>
      <p:grpSpPr>
        <a:xfrm>
          <a:off x="0" y="0"/>
          <a:ext cx="0" cy="0"/>
          <a:chOff x="0" y="0"/>
          <a:chExt cx="0" cy="0"/>
        </a:xfrm>
      </p:grpSpPr>
      <p:sp>
        <p:nvSpPr>
          <p:cNvPr id="36" name="Google Shape;36;p8"/>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800"/>
              <a:buFont typeface="Lato"/>
              <a:buNone/>
              <a:defRPr b="0" sz="4800">
                <a:solidFill>
                  <a:schemeClr val="lt1"/>
                </a:solidFill>
                <a:latin typeface="Lato"/>
                <a:ea typeface="Lato"/>
                <a:cs typeface="Lato"/>
                <a:sym typeface="Lato"/>
              </a:defRPr>
            </a:lvl1pPr>
            <a:lvl2pPr lvl="1">
              <a:spcBef>
                <a:spcPts val="0"/>
              </a:spcBef>
              <a:spcAft>
                <a:spcPts val="0"/>
              </a:spcAft>
              <a:buClr>
                <a:schemeClr val="lt1"/>
              </a:buClr>
              <a:buSzPts val="4800"/>
              <a:buFont typeface="Lato"/>
              <a:buNone/>
              <a:defRPr b="0" sz="4800">
                <a:solidFill>
                  <a:schemeClr val="lt1"/>
                </a:solidFill>
                <a:latin typeface="Lato"/>
                <a:ea typeface="Lato"/>
                <a:cs typeface="Lato"/>
                <a:sym typeface="Lato"/>
              </a:defRPr>
            </a:lvl2pPr>
            <a:lvl3pPr lvl="2">
              <a:spcBef>
                <a:spcPts val="0"/>
              </a:spcBef>
              <a:spcAft>
                <a:spcPts val="0"/>
              </a:spcAft>
              <a:buClr>
                <a:schemeClr val="lt1"/>
              </a:buClr>
              <a:buSzPts val="4800"/>
              <a:buFont typeface="Lato"/>
              <a:buNone/>
              <a:defRPr b="0" sz="4800">
                <a:solidFill>
                  <a:schemeClr val="lt1"/>
                </a:solidFill>
                <a:latin typeface="Lato"/>
                <a:ea typeface="Lato"/>
                <a:cs typeface="Lato"/>
                <a:sym typeface="Lato"/>
              </a:defRPr>
            </a:lvl3pPr>
            <a:lvl4pPr lvl="3">
              <a:spcBef>
                <a:spcPts val="0"/>
              </a:spcBef>
              <a:spcAft>
                <a:spcPts val="0"/>
              </a:spcAft>
              <a:buClr>
                <a:schemeClr val="lt1"/>
              </a:buClr>
              <a:buSzPts val="4800"/>
              <a:buFont typeface="Lato"/>
              <a:buNone/>
              <a:defRPr b="0" sz="4800">
                <a:solidFill>
                  <a:schemeClr val="lt1"/>
                </a:solidFill>
                <a:latin typeface="Lato"/>
                <a:ea typeface="Lato"/>
                <a:cs typeface="Lato"/>
                <a:sym typeface="Lato"/>
              </a:defRPr>
            </a:lvl4pPr>
            <a:lvl5pPr lvl="4">
              <a:spcBef>
                <a:spcPts val="0"/>
              </a:spcBef>
              <a:spcAft>
                <a:spcPts val="0"/>
              </a:spcAft>
              <a:buClr>
                <a:schemeClr val="lt1"/>
              </a:buClr>
              <a:buSzPts val="4800"/>
              <a:buFont typeface="Lato"/>
              <a:buNone/>
              <a:defRPr b="0" sz="4800">
                <a:solidFill>
                  <a:schemeClr val="lt1"/>
                </a:solidFill>
                <a:latin typeface="Lato"/>
                <a:ea typeface="Lato"/>
                <a:cs typeface="Lato"/>
                <a:sym typeface="Lato"/>
              </a:defRPr>
            </a:lvl5pPr>
            <a:lvl6pPr lvl="5">
              <a:spcBef>
                <a:spcPts val="0"/>
              </a:spcBef>
              <a:spcAft>
                <a:spcPts val="0"/>
              </a:spcAft>
              <a:buClr>
                <a:schemeClr val="lt1"/>
              </a:buClr>
              <a:buSzPts val="4800"/>
              <a:buFont typeface="Lato"/>
              <a:buNone/>
              <a:defRPr b="0" sz="4800">
                <a:solidFill>
                  <a:schemeClr val="lt1"/>
                </a:solidFill>
                <a:latin typeface="Lato"/>
                <a:ea typeface="Lato"/>
                <a:cs typeface="Lato"/>
                <a:sym typeface="Lato"/>
              </a:defRPr>
            </a:lvl6pPr>
            <a:lvl7pPr lvl="6">
              <a:spcBef>
                <a:spcPts val="0"/>
              </a:spcBef>
              <a:spcAft>
                <a:spcPts val="0"/>
              </a:spcAft>
              <a:buClr>
                <a:schemeClr val="lt1"/>
              </a:buClr>
              <a:buSzPts val="4800"/>
              <a:buFont typeface="Lato"/>
              <a:buNone/>
              <a:defRPr b="0" sz="4800">
                <a:solidFill>
                  <a:schemeClr val="lt1"/>
                </a:solidFill>
                <a:latin typeface="Lato"/>
                <a:ea typeface="Lato"/>
                <a:cs typeface="Lato"/>
                <a:sym typeface="Lato"/>
              </a:defRPr>
            </a:lvl7pPr>
            <a:lvl8pPr lvl="7">
              <a:spcBef>
                <a:spcPts val="0"/>
              </a:spcBef>
              <a:spcAft>
                <a:spcPts val="0"/>
              </a:spcAft>
              <a:buClr>
                <a:schemeClr val="lt1"/>
              </a:buClr>
              <a:buSzPts val="4800"/>
              <a:buFont typeface="Lato"/>
              <a:buNone/>
              <a:defRPr b="0" sz="4800">
                <a:solidFill>
                  <a:schemeClr val="lt1"/>
                </a:solidFill>
                <a:latin typeface="Lato"/>
                <a:ea typeface="Lato"/>
                <a:cs typeface="Lato"/>
                <a:sym typeface="Lato"/>
              </a:defRPr>
            </a:lvl8pPr>
            <a:lvl9pPr lvl="8">
              <a:spcBef>
                <a:spcPts val="0"/>
              </a:spcBef>
              <a:spcAft>
                <a:spcPts val="0"/>
              </a:spcAft>
              <a:buClr>
                <a:schemeClr val="lt1"/>
              </a:buClr>
              <a:buSzPts val="4800"/>
              <a:buFont typeface="Lato"/>
              <a:buNone/>
              <a:defRPr b="0" sz="4800">
                <a:solidFill>
                  <a:schemeClr val="lt1"/>
                </a:solidFill>
                <a:latin typeface="Lato"/>
                <a:ea typeface="Lato"/>
                <a:cs typeface="Lato"/>
                <a:sym typeface="Lato"/>
              </a:defRPr>
            </a:lvl9pPr>
          </a:lstStyle>
          <a:p/>
        </p:txBody>
      </p:sp>
      <p:sp>
        <p:nvSpPr>
          <p:cNvPr id="37" name="Google Shape;37;p8"/>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0" name="Google Shape;40;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1" name="Google Shape;41;p9"/>
          <p:cNvSpPr txBox="1"/>
          <p:nvPr>
            <p:ph type="title"/>
          </p:nvPr>
        </p:nvSpPr>
        <p:spPr>
          <a:xfrm>
            <a:off x="265500" y="1107950"/>
            <a:ext cx="4045200" cy="1683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9"/>
          <p:cNvSpPr txBox="1"/>
          <p:nvPr>
            <p:ph idx="1" type="subTitle"/>
          </p:nvPr>
        </p:nvSpPr>
        <p:spPr>
          <a:xfrm>
            <a:off x="265500" y="28452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4" name="Google Shape;44;p9"/>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319500" y="423057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7" name="Google Shape;47;p10"/>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oral">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91350"/>
            <a:ext cx="8520600" cy="6261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mailto:Kelly@nysafp.org" TargetMode="External"/><Relationship Id="rId4" Type="http://schemas.openxmlformats.org/officeDocument/2006/relationships/hyperlink" Target="mailto:jocelyncyoung@gmail.com" TargetMode="External"/><Relationship Id="rId5" Type="http://schemas.openxmlformats.org/officeDocument/2006/relationships/hyperlink" Target="mailto:hlp222@gmail.com" TargetMode="External"/><Relationship Id="rId6" Type="http://schemas.openxmlformats.org/officeDocument/2006/relationships/hyperlink" Target="mailto:dr.katieholmes@gmail.co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Google Shape;59;p13"/>
          <p:cNvSpPr txBox="1"/>
          <p:nvPr>
            <p:ph type="title"/>
          </p:nvPr>
        </p:nvSpPr>
        <p:spPr>
          <a:xfrm>
            <a:off x="265500" y="613100"/>
            <a:ext cx="4045200" cy="28005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Welcome to Chief Resident Leadership Part 2</a:t>
            </a:r>
            <a:endParaRPr/>
          </a:p>
        </p:txBody>
      </p:sp>
      <p:sp>
        <p:nvSpPr>
          <p:cNvPr id="60" name="Google Shape;60;p13"/>
          <p:cNvSpPr txBox="1"/>
          <p:nvPr>
            <p:ph idx="2" type="body"/>
          </p:nvPr>
        </p:nvSpPr>
        <p:spPr>
          <a:xfrm>
            <a:off x="4939500" y="724200"/>
            <a:ext cx="3837000" cy="3932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Housekeeping:</a:t>
            </a:r>
            <a:endParaRPr/>
          </a:p>
          <a:p>
            <a:pPr indent="-342900" lvl="0" marL="457200" rtl="0" algn="l">
              <a:spcBef>
                <a:spcPts val="1600"/>
              </a:spcBef>
              <a:spcAft>
                <a:spcPts val="0"/>
              </a:spcAft>
              <a:buSzPts val="1800"/>
              <a:buChar char="-"/>
            </a:pPr>
            <a:r>
              <a:rPr lang="en"/>
              <a:t>If you haven’t already - please complete this short survey to sign up for small groups and know your communication style. Links are in the chat box</a:t>
            </a:r>
            <a:endParaRPr/>
          </a:p>
          <a:p>
            <a:pPr indent="0" lvl="0" marL="0" rtl="0" algn="l">
              <a:spcBef>
                <a:spcPts val="1600"/>
              </a:spcBef>
              <a:spcAft>
                <a:spcPts val="0"/>
              </a:spcAft>
              <a:buNone/>
            </a:pPr>
            <a:r>
              <a:rPr lang="en"/>
              <a:t>Agenda Overview:</a:t>
            </a:r>
            <a:endParaRPr/>
          </a:p>
          <a:p>
            <a:pPr indent="-342900" lvl="0" marL="457200" rtl="0" algn="l">
              <a:spcBef>
                <a:spcPts val="1600"/>
              </a:spcBef>
              <a:spcAft>
                <a:spcPts val="0"/>
              </a:spcAft>
              <a:buSzPts val="1800"/>
              <a:buChar char="-"/>
            </a:pPr>
            <a:r>
              <a:rPr lang="en"/>
              <a:t>Setting goals &amp; finding a mentor</a:t>
            </a:r>
            <a:endParaRPr/>
          </a:p>
          <a:p>
            <a:pPr indent="-342900" lvl="0" marL="457200" rtl="0" algn="l">
              <a:spcBef>
                <a:spcPts val="0"/>
              </a:spcBef>
              <a:spcAft>
                <a:spcPts val="0"/>
              </a:spcAft>
              <a:buSzPts val="1800"/>
              <a:buChar char="-"/>
            </a:pPr>
            <a:r>
              <a:rPr lang="en"/>
              <a:t>Crucial conversations</a:t>
            </a:r>
            <a:endParaRPr/>
          </a:p>
          <a:p>
            <a:pPr indent="-342900" lvl="0" marL="457200" rtl="0" algn="l">
              <a:spcBef>
                <a:spcPts val="0"/>
              </a:spcBef>
              <a:spcAft>
                <a:spcPts val="0"/>
              </a:spcAft>
              <a:buSzPts val="1800"/>
              <a:buChar char="-"/>
            </a:pPr>
            <a:r>
              <a:rPr lang="en"/>
              <a:t>Small group topics</a:t>
            </a:r>
            <a:endParaRPr/>
          </a:p>
          <a:p>
            <a:pPr indent="-342900" lvl="0" marL="457200" rtl="0" algn="l">
              <a:spcBef>
                <a:spcPts val="0"/>
              </a:spcBef>
              <a:spcAft>
                <a:spcPts val="0"/>
              </a:spcAft>
              <a:buSzPts val="1800"/>
              <a:buChar char="-"/>
            </a:pPr>
            <a:r>
              <a:rPr lang="en"/>
              <a:t>Understanding and using your communication style</a:t>
            </a:r>
            <a:endParaRPr/>
          </a:p>
          <a:p>
            <a:pPr indent="0" lvl="0" marL="0" rtl="0" algn="l">
              <a:spcBef>
                <a:spcPts val="1600"/>
              </a:spcBef>
              <a:spcAft>
                <a:spcPts val="16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sp>
        <p:nvSpPr>
          <p:cNvPr id="65" name="Google Shape;65;p14"/>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Breakout Group #1</a:t>
            </a:r>
            <a:endParaRPr/>
          </a:p>
        </p:txBody>
      </p:sp>
      <p:sp>
        <p:nvSpPr>
          <p:cNvPr id="66" name="Google Shape;66;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AutoNum type="arabicPeriod"/>
            </a:pPr>
            <a:r>
              <a:rPr lang="en" sz="2400"/>
              <a:t>What is the driving motivation for what you do, what is your why?</a:t>
            </a:r>
            <a:endParaRPr sz="2400"/>
          </a:p>
          <a:p>
            <a:pPr indent="-381000" lvl="0" marL="457200" rtl="0" algn="l">
              <a:spcBef>
                <a:spcPts val="0"/>
              </a:spcBef>
              <a:spcAft>
                <a:spcPts val="0"/>
              </a:spcAft>
              <a:buSzPts val="2400"/>
              <a:buAutoNum type="arabicPeriod"/>
            </a:pPr>
            <a:r>
              <a:rPr lang="en" sz="2400"/>
              <a:t>W</a:t>
            </a:r>
            <a:r>
              <a:rPr lang="en" sz="2400"/>
              <a:t>hat do you hope to accomplish this year?</a:t>
            </a:r>
            <a:endParaRPr sz="2400"/>
          </a:p>
          <a:p>
            <a:pPr indent="0" lvl="0" marL="0" rtl="0" algn="l">
              <a:spcBef>
                <a:spcPts val="1600"/>
              </a:spcBef>
              <a:spcAft>
                <a:spcPts val="0"/>
              </a:spcAft>
              <a:buNone/>
            </a:pPr>
            <a:r>
              <a:rPr lang="en" sz="2400"/>
              <a:t>You’ll have about 15 minutes in your groups</a:t>
            </a:r>
            <a:endParaRPr sz="2400"/>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pic>
        <p:nvPicPr>
          <p:cNvPr id="67" name="Google Shape;67;p14"/>
          <p:cNvPicPr preferRelativeResize="0"/>
          <p:nvPr/>
        </p:nvPicPr>
        <p:blipFill>
          <a:blip r:embed="rId3">
            <a:alphaModFix/>
          </a:blip>
          <a:stretch>
            <a:fillRect/>
          </a:stretch>
        </p:blipFill>
        <p:spPr>
          <a:xfrm>
            <a:off x="6559275" y="2386675"/>
            <a:ext cx="2445101" cy="24451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5"/>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Conflict and Negotiation</a:t>
            </a:r>
            <a:endParaRPr/>
          </a:p>
        </p:txBody>
      </p:sp>
      <p:sp>
        <p:nvSpPr>
          <p:cNvPr id="73" name="Google Shape;73;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You and your partners are working on resident schedules for the upcoming year. You solicited preferences from all of the residents and built what you thought was an equitable schedule. Yesterday you sent out the final version to everyone and today one of the upcoming 3rd years has approached you with concerns. They forgot to say that they wanted to have New Year’s Eve off for a family event and they’re scheduled for night float that week. </a:t>
            </a:r>
            <a:endParaRPr/>
          </a:p>
          <a:p>
            <a:pPr indent="0" lvl="0" marL="0" rtl="0" algn="l">
              <a:spcBef>
                <a:spcPts val="160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Google Shape;78;p16"/>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Breakout Group #2</a:t>
            </a:r>
            <a:endParaRPr/>
          </a:p>
        </p:txBody>
      </p:sp>
      <p:sp>
        <p:nvSpPr>
          <p:cNvPr id="79" name="Google Shape;79;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How can we support each other through this time?</a:t>
            </a:r>
            <a:endParaRPr/>
          </a:p>
          <a:p>
            <a:pPr indent="0" lvl="0" marL="0" rtl="0" algn="l">
              <a:spcBef>
                <a:spcPts val="1600"/>
              </a:spcBef>
              <a:spcAft>
                <a:spcPts val="1600"/>
              </a:spcAft>
              <a:buNone/>
            </a:pPr>
            <a:r>
              <a:rPr lang="en"/>
              <a:t>How do you hope to welcome incoming interns and support them?</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7"/>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Contact information	</a:t>
            </a:r>
            <a:endParaRPr/>
          </a:p>
        </p:txBody>
      </p:sp>
      <p:sp>
        <p:nvSpPr>
          <p:cNvPr id="85" name="Google Shape;85;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Please send your email to: </a:t>
            </a:r>
            <a:r>
              <a:rPr lang="en" u="sng">
                <a:solidFill>
                  <a:schemeClr val="hlink"/>
                </a:solidFill>
                <a:hlinkClick r:id="rId3"/>
              </a:rPr>
              <a:t>Kelly@nysafp.org</a:t>
            </a:r>
            <a:endParaRPr/>
          </a:p>
          <a:p>
            <a:pPr indent="0" lvl="0" marL="0" rtl="0" algn="l">
              <a:spcBef>
                <a:spcPts val="1600"/>
              </a:spcBef>
              <a:spcAft>
                <a:spcPts val="0"/>
              </a:spcAft>
              <a:buNone/>
            </a:pPr>
            <a:r>
              <a:t/>
            </a:r>
            <a:endParaRPr/>
          </a:p>
          <a:p>
            <a:pPr indent="0" lvl="0" marL="0" rtl="0" algn="l">
              <a:spcBef>
                <a:spcPts val="1600"/>
              </a:spcBef>
              <a:spcAft>
                <a:spcPts val="0"/>
              </a:spcAft>
              <a:buNone/>
            </a:pPr>
            <a:r>
              <a:rPr lang="en"/>
              <a:t>Our contact info:</a:t>
            </a:r>
            <a:endParaRPr/>
          </a:p>
          <a:p>
            <a:pPr indent="0" lvl="0" marL="0" rtl="0" algn="l">
              <a:spcBef>
                <a:spcPts val="1600"/>
              </a:spcBef>
              <a:spcAft>
                <a:spcPts val="0"/>
              </a:spcAft>
              <a:buNone/>
            </a:pPr>
            <a:r>
              <a:rPr lang="en"/>
              <a:t>Jocelyn Young: </a:t>
            </a:r>
            <a:r>
              <a:rPr lang="en" u="sng">
                <a:solidFill>
                  <a:schemeClr val="hlink"/>
                </a:solidFill>
                <a:hlinkClick r:id="rId4"/>
              </a:rPr>
              <a:t>jocelyncyoung@gmail.com</a:t>
            </a:r>
            <a:endParaRPr/>
          </a:p>
          <a:p>
            <a:pPr indent="0" lvl="0" marL="0" rtl="0" algn="l">
              <a:spcBef>
                <a:spcPts val="1600"/>
              </a:spcBef>
              <a:spcAft>
                <a:spcPts val="0"/>
              </a:spcAft>
              <a:buNone/>
            </a:pPr>
            <a:r>
              <a:rPr lang="en"/>
              <a:t>Heather Paladine: </a:t>
            </a:r>
            <a:r>
              <a:rPr lang="en" u="sng">
                <a:solidFill>
                  <a:schemeClr val="hlink"/>
                </a:solidFill>
                <a:hlinkClick r:id="rId5"/>
              </a:rPr>
              <a:t>hlp222@gmail.com</a:t>
            </a:r>
            <a:endParaRPr/>
          </a:p>
          <a:p>
            <a:pPr indent="0" lvl="0" marL="0" rtl="0" algn="l">
              <a:spcBef>
                <a:spcPts val="1600"/>
              </a:spcBef>
              <a:spcAft>
                <a:spcPts val="0"/>
              </a:spcAft>
              <a:buNone/>
            </a:pPr>
            <a:r>
              <a:rPr lang="en"/>
              <a:t>Katie Holmes: </a:t>
            </a:r>
            <a:r>
              <a:rPr lang="en" u="sng">
                <a:solidFill>
                  <a:schemeClr val="hlink"/>
                </a:solidFill>
                <a:hlinkClick r:id="rId6"/>
              </a:rPr>
              <a:t>dr.katieholmes@gmail.com</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