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2" r:id="rId2"/>
    <p:sldId id="257" r:id="rId3"/>
    <p:sldId id="260" r:id="rId4"/>
    <p:sldId id="292" r:id="rId5"/>
    <p:sldId id="293" r:id="rId6"/>
    <p:sldId id="294" r:id="rId7"/>
    <p:sldId id="298" r:id="rId8"/>
    <p:sldId id="297" r:id="rId9"/>
    <p:sldId id="295"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B866CF-30F1-4701-BC0C-76B2ADEB6B52}">
          <p14:sldIdLst>
            <p14:sldId id="262"/>
            <p14:sldId id="257"/>
            <p14:sldId id="260"/>
            <p14:sldId id="292"/>
            <p14:sldId id="293"/>
            <p14:sldId id="294"/>
            <p14:sldId id="298"/>
            <p14:sldId id="297"/>
            <p14:sldId id="295"/>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5082" autoAdjust="0"/>
  </p:normalViewPr>
  <p:slideViewPr>
    <p:cSldViewPr snapToGrid="0" snapToObjects="1">
      <p:cViewPr varScale="1">
        <p:scale>
          <a:sx n="89" d="100"/>
          <a:sy n="89" d="100"/>
        </p:scale>
        <p:origin x="2280" y="1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B0206-9FE8-4DE8-AA03-8742F4224EEB}" type="doc">
      <dgm:prSet loTypeId="urn:microsoft.com/office/officeart/2005/8/layout/list1" loCatId="list" qsTypeId="urn:microsoft.com/office/officeart/2005/8/quickstyle/3d2" qsCatId="3D" csTypeId="urn:microsoft.com/office/officeart/2005/8/colors/colorful3" csCatId="colorful" phldr="1"/>
      <dgm:spPr/>
      <dgm:t>
        <a:bodyPr/>
        <a:lstStyle/>
        <a:p>
          <a:endParaRPr lang="en-US"/>
        </a:p>
      </dgm:t>
    </dgm:pt>
    <dgm:pt modelId="{EE0A5B36-40A5-483B-8A78-FC77B35D8E45}">
      <dgm:prSet custT="1"/>
      <dgm:spPr>
        <a:solidFill>
          <a:schemeClr val="tx2"/>
        </a:solidFill>
      </dgm:spPr>
      <dgm:t>
        <a:bodyPr/>
        <a:lstStyle/>
        <a:p>
          <a:pPr rtl="0"/>
          <a:r>
            <a:rPr lang="en-US" sz="2400" dirty="0"/>
            <a:t>Merit-Based Incentive Payment System (MIPS)</a:t>
          </a:r>
          <a:endParaRPr lang="en-US" sz="2000" dirty="0"/>
        </a:p>
      </dgm:t>
    </dgm:pt>
    <dgm:pt modelId="{8A0F5621-AC58-4726-AFA3-74583B9B36F1}" type="parTrans" cxnId="{22A6E7DA-2220-411C-9718-C0610E806148}">
      <dgm:prSet/>
      <dgm:spPr/>
      <dgm:t>
        <a:bodyPr/>
        <a:lstStyle/>
        <a:p>
          <a:endParaRPr lang="en-US"/>
        </a:p>
      </dgm:t>
    </dgm:pt>
    <dgm:pt modelId="{140E7FCE-47F4-4D6D-9618-B26C3602FD89}" type="sibTrans" cxnId="{22A6E7DA-2220-411C-9718-C0610E806148}">
      <dgm:prSet/>
      <dgm:spPr/>
      <dgm:t>
        <a:bodyPr/>
        <a:lstStyle/>
        <a:p>
          <a:endParaRPr lang="en-US"/>
        </a:p>
      </dgm:t>
    </dgm:pt>
    <dgm:pt modelId="{A923F498-D59D-49C4-87CE-F8C810460A2C}">
      <dgm:prSet custT="1"/>
      <dgm:spPr/>
      <dgm:t>
        <a:bodyPr/>
        <a:lstStyle/>
        <a:p>
          <a:pPr rtl="0"/>
          <a:r>
            <a:rPr lang="en-US" sz="2400" dirty="0"/>
            <a:t>Consolidates quality programs</a:t>
          </a:r>
        </a:p>
      </dgm:t>
    </dgm:pt>
    <dgm:pt modelId="{528F0E73-D178-4596-9EE8-BC61364DBD3A}" type="parTrans" cxnId="{8A472B25-B3AD-4A0A-8C75-D7524CE923EA}">
      <dgm:prSet/>
      <dgm:spPr/>
      <dgm:t>
        <a:bodyPr/>
        <a:lstStyle/>
        <a:p>
          <a:endParaRPr lang="en-US"/>
        </a:p>
      </dgm:t>
    </dgm:pt>
    <dgm:pt modelId="{A01BD8B9-B941-4D9F-A74D-03F42B7AEEEB}" type="sibTrans" cxnId="{8A472B25-B3AD-4A0A-8C75-D7524CE923EA}">
      <dgm:prSet/>
      <dgm:spPr/>
      <dgm:t>
        <a:bodyPr/>
        <a:lstStyle/>
        <a:p>
          <a:endParaRPr lang="en-US"/>
        </a:p>
      </dgm:t>
    </dgm:pt>
    <dgm:pt modelId="{C19556CB-9198-4158-88D9-3F361C943A25}">
      <dgm:prSet custT="1"/>
      <dgm:spPr/>
      <dgm:t>
        <a:bodyPr/>
        <a:lstStyle/>
        <a:p>
          <a:pPr rtl="0"/>
          <a:r>
            <a:rPr lang="en-US" sz="2400" dirty="0"/>
            <a:t>Potential for bonus payment for participation</a:t>
          </a:r>
        </a:p>
      </dgm:t>
    </dgm:pt>
    <dgm:pt modelId="{773A8083-DDB5-4CA4-9265-0FC0C6070736}" type="parTrans" cxnId="{AEFD4A22-47A8-489F-89DA-8FF2B118F17C}">
      <dgm:prSet/>
      <dgm:spPr/>
      <dgm:t>
        <a:bodyPr/>
        <a:lstStyle/>
        <a:p>
          <a:endParaRPr lang="en-US"/>
        </a:p>
      </dgm:t>
    </dgm:pt>
    <dgm:pt modelId="{3948A70F-87B6-4E99-9819-9BFEBE385434}" type="sibTrans" cxnId="{AEFD4A22-47A8-489F-89DA-8FF2B118F17C}">
      <dgm:prSet/>
      <dgm:spPr/>
      <dgm:t>
        <a:bodyPr/>
        <a:lstStyle/>
        <a:p>
          <a:endParaRPr lang="en-US"/>
        </a:p>
      </dgm:t>
    </dgm:pt>
    <dgm:pt modelId="{A9FF35B5-86F6-4468-B476-7850DB7EB723}">
      <dgm:prSet custT="1"/>
      <dgm:spPr>
        <a:solidFill>
          <a:schemeClr val="accent2"/>
        </a:solidFill>
      </dgm:spPr>
      <dgm:t>
        <a:bodyPr/>
        <a:lstStyle/>
        <a:p>
          <a:pPr rtl="0"/>
          <a:r>
            <a:rPr lang="en-US" sz="2400" dirty="0"/>
            <a:t>Advanced Alternative Payment Models (AAPM) </a:t>
          </a:r>
          <a:endParaRPr lang="en-US" sz="2000" dirty="0"/>
        </a:p>
      </dgm:t>
    </dgm:pt>
    <dgm:pt modelId="{95C9D10A-6322-4C06-B834-619D02EA3EEE}" type="parTrans" cxnId="{FD9DC9E3-47C6-4842-A951-F9CF598C1090}">
      <dgm:prSet/>
      <dgm:spPr/>
      <dgm:t>
        <a:bodyPr/>
        <a:lstStyle/>
        <a:p>
          <a:endParaRPr lang="en-US"/>
        </a:p>
      </dgm:t>
    </dgm:pt>
    <dgm:pt modelId="{1713DADA-A910-4C67-A2F1-60110DF30718}" type="sibTrans" cxnId="{FD9DC9E3-47C6-4842-A951-F9CF598C1090}">
      <dgm:prSet/>
      <dgm:spPr/>
      <dgm:t>
        <a:bodyPr/>
        <a:lstStyle/>
        <a:p>
          <a:endParaRPr lang="en-US"/>
        </a:p>
      </dgm:t>
    </dgm:pt>
    <dgm:pt modelId="{3CE728FC-4DD7-418B-96FE-E3B49D59C2CD}" type="pres">
      <dgm:prSet presAssocID="{4A9B0206-9FE8-4DE8-AA03-8742F4224EEB}" presName="linear" presStyleCnt="0">
        <dgm:presLayoutVars>
          <dgm:dir/>
          <dgm:animLvl val="lvl"/>
          <dgm:resizeHandles val="exact"/>
        </dgm:presLayoutVars>
      </dgm:prSet>
      <dgm:spPr/>
      <dgm:t>
        <a:bodyPr/>
        <a:lstStyle/>
        <a:p>
          <a:endParaRPr lang="en-US"/>
        </a:p>
      </dgm:t>
    </dgm:pt>
    <dgm:pt modelId="{A4DCA631-38A9-4863-A953-D1B36DD24010}" type="pres">
      <dgm:prSet presAssocID="{EE0A5B36-40A5-483B-8A78-FC77B35D8E45}" presName="parentLin" presStyleCnt="0"/>
      <dgm:spPr/>
    </dgm:pt>
    <dgm:pt modelId="{1BD01676-A50C-4956-BC52-C4C115EA8C71}" type="pres">
      <dgm:prSet presAssocID="{EE0A5B36-40A5-483B-8A78-FC77B35D8E45}" presName="parentLeftMargin" presStyleLbl="node1" presStyleIdx="0" presStyleCnt="2"/>
      <dgm:spPr/>
      <dgm:t>
        <a:bodyPr/>
        <a:lstStyle/>
        <a:p>
          <a:endParaRPr lang="en-US"/>
        </a:p>
      </dgm:t>
    </dgm:pt>
    <dgm:pt modelId="{4FA0821E-E64E-4AE7-99D2-FD2D57CE6406}" type="pres">
      <dgm:prSet presAssocID="{EE0A5B36-40A5-483B-8A78-FC77B35D8E45}" presName="parentText" presStyleLbl="node1" presStyleIdx="0" presStyleCnt="2">
        <dgm:presLayoutVars>
          <dgm:chMax val="0"/>
          <dgm:bulletEnabled val="1"/>
        </dgm:presLayoutVars>
      </dgm:prSet>
      <dgm:spPr/>
      <dgm:t>
        <a:bodyPr/>
        <a:lstStyle/>
        <a:p>
          <a:endParaRPr lang="en-US"/>
        </a:p>
      </dgm:t>
    </dgm:pt>
    <dgm:pt modelId="{B5E2E4A2-8EE2-40D1-BD33-EAC708382174}" type="pres">
      <dgm:prSet presAssocID="{EE0A5B36-40A5-483B-8A78-FC77B35D8E45}" presName="negativeSpace" presStyleCnt="0"/>
      <dgm:spPr/>
    </dgm:pt>
    <dgm:pt modelId="{6A1947D3-1273-4603-A8F5-DB8FEF764C8F}" type="pres">
      <dgm:prSet presAssocID="{EE0A5B36-40A5-483B-8A78-FC77B35D8E45}" presName="childText" presStyleLbl="conFgAcc1" presStyleIdx="0" presStyleCnt="2" custScaleX="89787">
        <dgm:presLayoutVars>
          <dgm:bulletEnabled val="1"/>
        </dgm:presLayoutVars>
      </dgm:prSet>
      <dgm:spPr/>
      <dgm:t>
        <a:bodyPr/>
        <a:lstStyle/>
        <a:p>
          <a:endParaRPr lang="en-US"/>
        </a:p>
      </dgm:t>
    </dgm:pt>
    <dgm:pt modelId="{6F71BBAC-6997-4756-955A-AC6B2B4A07B5}" type="pres">
      <dgm:prSet presAssocID="{140E7FCE-47F4-4D6D-9618-B26C3602FD89}" presName="spaceBetweenRectangles" presStyleCnt="0"/>
      <dgm:spPr/>
    </dgm:pt>
    <dgm:pt modelId="{A13DA8AD-1063-41F9-A4D9-9DF1EF9D922D}" type="pres">
      <dgm:prSet presAssocID="{A9FF35B5-86F6-4468-B476-7850DB7EB723}" presName="parentLin" presStyleCnt="0"/>
      <dgm:spPr/>
    </dgm:pt>
    <dgm:pt modelId="{C4D4492E-E02F-4F56-865F-75A21FF95BF8}" type="pres">
      <dgm:prSet presAssocID="{A9FF35B5-86F6-4468-B476-7850DB7EB723}" presName="parentLeftMargin" presStyleLbl="node1" presStyleIdx="0" presStyleCnt="2"/>
      <dgm:spPr/>
      <dgm:t>
        <a:bodyPr/>
        <a:lstStyle/>
        <a:p>
          <a:endParaRPr lang="en-US"/>
        </a:p>
      </dgm:t>
    </dgm:pt>
    <dgm:pt modelId="{3DB045F8-F8C8-4236-8C92-39746DF00BE5}" type="pres">
      <dgm:prSet presAssocID="{A9FF35B5-86F6-4468-B476-7850DB7EB723}" presName="parentText" presStyleLbl="node1" presStyleIdx="1" presStyleCnt="2">
        <dgm:presLayoutVars>
          <dgm:chMax val="0"/>
          <dgm:bulletEnabled val="1"/>
        </dgm:presLayoutVars>
      </dgm:prSet>
      <dgm:spPr/>
      <dgm:t>
        <a:bodyPr/>
        <a:lstStyle/>
        <a:p>
          <a:endParaRPr lang="en-US"/>
        </a:p>
      </dgm:t>
    </dgm:pt>
    <dgm:pt modelId="{2A308350-57F9-4D7E-85E3-A3724681A1DC}" type="pres">
      <dgm:prSet presAssocID="{A9FF35B5-86F6-4468-B476-7850DB7EB723}" presName="negativeSpace" presStyleCnt="0"/>
      <dgm:spPr/>
    </dgm:pt>
    <dgm:pt modelId="{130A4CCB-700D-4912-88A2-15E4385D828C}" type="pres">
      <dgm:prSet presAssocID="{A9FF35B5-86F6-4468-B476-7850DB7EB723}" presName="childText" presStyleLbl="conFgAcc1" presStyleIdx="1" presStyleCnt="2" custScaleX="90244" custLinFactNeighborY="12805">
        <dgm:presLayoutVars>
          <dgm:bulletEnabled val="1"/>
        </dgm:presLayoutVars>
      </dgm:prSet>
      <dgm:spPr/>
      <dgm:t>
        <a:bodyPr/>
        <a:lstStyle/>
        <a:p>
          <a:endParaRPr lang="en-US"/>
        </a:p>
      </dgm:t>
    </dgm:pt>
  </dgm:ptLst>
  <dgm:cxnLst>
    <dgm:cxn modelId="{0A2EBC92-9CEF-4743-A43C-1A38518E2981}" type="presOf" srcId="{4A9B0206-9FE8-4DE8-AA03-8742F4224EEB}" destId="{3CE728FC-4DD7-418B-96FE-E3B49D59C2CD}" srcOrd="0" destOrd="0" presId="urn:microsoft.com/office/officeart/2005/8/layout/list1"/>
    <dgm:cxn modelId="{DAC48D55-F27E-4548-9FCC-9E37FA125A87}" type="presOf" srcId="{EE0A5B36-40A5-483B-8A78-FC77B35D8E45}" destId="{1BD01676-A50C-4956-BC52-C4C115EA8C71}" srcOrd="0" destOrd="0" presId="urn:microsoft.com/office/officeart/2005/8/layout/list1"/>
    <dgm:cxn modelId="{B7662BF7-5A9F-4CFF-A656-E6EA66014681}" type="presOf" srcId="{A9FF35B5-86F6-4468-B476-7850DB7EB723}" destId="{C4D4492E-E02F-4F56-865F-75A21FF95BF8}" srcOrd="0" destOrd="0" presId="urn:microsoft.com/office/officeart/2005/8/layout/list1"/>
    <dgm:cxn modelId="{22A6E7DA-2220-411C-9718-C0610E806148}" srcId="{4A9B0206-9FE8-4DE8-AA03-8742F4224EEB}" destId="{EE0A5B36-40A5-483B-8A78-FC77B35D8E45}" srcOrd="0" destOrd="0" parTransId="{8A0F5621-AC58-4726-AFA3-74583B9B36F1}" sibTransId="{140E7FCE-47F4-4D6D-9618-B26C3602FD89}"/>
    <dgm:cxn modelId="{FD9DC9E3-47C6-4842-A951-F9CF598C1090}" srcId="{4A9B0206-9FE8-4DE8-AA03-8742F4224EEB}" destId="{A9FF35B5-86F6-4468-B476-7850DB7EB723}" srcOrd="1" destOrd="0" parTransId="{95C9D10A-6322-4C06-B834-619D02EA3EEE}" sibTransId="{1713DADA-A910-4C67-A2F1-60110DF30718}"/>
    <dgm:cxn modelId="{AEFD4A22-47A8-489F-89DA-8FF2B118F17C}" srcId="{A9FF35B5-86F6-4468-B476-7850DB7EB723}" destId="{C19556CB-9198-4158-88D9-3F361C943A25}" srcOrd="0" destOrd="0" parTransId="{773A8083-DDB5-4CA4-9265-0FC0C6070736}" sibTransId="{3948A70F-87B6-4E99-9819-9BFEBE385434}"/>
    <dgm:cxn modelId="{0E35BA29-30B9-45EB-9229-89447E6F42D8}" type="presOf" srcId="{A923F498-D59D-49C4-87CE-F8C810460A2C}" destId="{6A1947D3-1273-4603-A8F5-DB8FEF764C8F}" srcOrd="0" destOrd="0" presId="urn:microsoft.com/office/officeart/2005/8/layout/list1"/>
    <dgm:cxn modelId="{AEB1C017-90B4-43A4-9F81-2A5DF8C95ECF}" type="presOf" srcId="{A9FF35B5-86F6-4468-B476-7850DB7EB723}" destId="{3DB045F8-F8C8-4236-8C92-39746DF00BE5}" srcOrd="1" destOrd="0" presId="urn:microsoft.com/office/officeart/2005/8/layout/list1"/>
    <dgm:cxn modelId="{8A472B25-B3AD-4A0A-8C75-D7524CE923EA}" srcId="{EE0A5B36-40A5-483B-8A78-FC77B35D8E45}" destId="{A923F498-D59D-49C4-87CE-F8C810460A2C}" srcOrd="0" destOrd="0" parTransId="{528F0E73-D178-4596-9EE8-BC61364DBD3A}" sibTransId="{A01BD8B9-B941-4D9F-A74D-03F42B7AEEEB}"/>
    <dgm:cxn modelId="{E017D338-FD1C-42D4-9304-EF5236D845CE}" type="presOf" srcId="{C19556CB-9198-4158-88D9-3F361C943A25}" destId="{130A4CCB-700D-4912-88A2-15E4385D828C}" srcOrd="0" destOrd="0" presId="urn:microsoft.com/office/officeart/2005/8/layout/list1"/>
    <dgm:cxn modelId="{305383E3-4681-4B6A-8CF2-2E4631FA580C}" type="presOf" srcId="{EE0A5B36-40A5-483B-8A78-FC77B35D8E45}" destId="{4FA0821E-E64E-4AE7-99D2-FD2D57CE6406}" srcOrd="1" destOrd="0" presId="urn:microsoft.com/office/officeart/2005/8/layout/list1"/>
    <dgm:cxn modelId="{02B3CB85-E035-4A3E-87AC-1D3AE7A3A7D6}" type="presParOf" srcId="{3CE728FC-4DD7-418B-96FE-E3B49D59C2CD}" destId="{A4DCA631-38A9-4863-A953-D1B36DD24010}" srcOrd="0" destOrd="0" presId="urn:microsoft.com/office/officeart/2005/8/layout/list1"/>
    <dgm:cxn modelId="{D7F64F9A-6C9B-4713-9705-68BDEECC524A}" type="presParOf" srcId="{A4DCA631-38A9-4863-A953-D1B36DD24010}" destId="{1BD01676-A50C-4956-BC52-C4C115EA8C71}" srcOrd="0" destOrd="0" presId="urn:microsoft.com/office/officeart/2005/8/layout/list1"/>
    <dgm:cxn modelId="{534C5644-C931-4B67-B1A7-05130468470F}" type="presParOf" srcId="{A4DCA631-38A9-4863-A953-D1B36DD24010}" destId="{4FA0821E-E64E-4AE7-99D2-FD2D57CE6406}" srcOrd="1" destOrd="0" presId="urn:microsoft.com/office/officeart/2005/8/layout/list1"/>
    <dgm:cxn modelId="{9A95DF44-EEBC-4FE0-8F08-9D839D8FDE84}" type="presParOf" srcId="{3CE728FC-4DD7-418B-96FE-E3B49D59C2CD}" destId="{B5E2E4A2-8EE2-40D1-BD33-EAC708382174}" srcOrd="1" destOrd="0" presId="urn:microsoft.com/office/officeart/2005/8/layout/list1"/>
    <dgm:cxn modelId="{1B319443-977D-4CBE-BE2D-1EDCC9359AA3}" type="presParOf" srcId="{3CE728FC-4DD7-418B-96FE-E3B49D59C2CD}" destId="{6A1947D3-1273-4603-A8F5-DB8FEF764C8F}" srcOrd="2" destOrd="0" presId="urn:microsoft.com/office/officeart/2005/8/layout/list1"/>
    <dgm:cxn modelId="{07B90652-3CBB-45EB-9AA4-F6B87E02581D}" type="presParOf" srcId="{3CE728FC-4DD7-418B-96FE-E3B49D59C2CD}" destId="{6F71BBAC-6997-4756-955A-AC6B2B4A07B5}" srcOrd="3" destOrd="0" presId="urn:microsoft.com/office/officeart/2005/8/layout/list1"/>
    <dgm:cxn modelId="{6799F0DA-3ECF-41E9-A867-C9AFA863A0C5}" type="presParOf" srcId="{3CE728FC-4DD7-418B-96FE-E3B49D59C2CD}" destId="{A13DA8AD-1063-41F9-A4D9-9DF1EF9D922D}" srcOrd="4" destOrd="0" presId="urn:microsoft.com/office/officeart/2005/8/layout/list1"/>
    <dgm:cxn modelId="{70A71D44-5701-4F0A-B461-A71EA7B86B52}" type="presParOf" srcId="{A13DA8AD-1063-41F9-A4D9-9DF1EF9D922D}" destId="{C4D4492E-E02F-4F56-865F-75A21FF95BF8}" srcOrd="0" destOrd="0" presId="urn:microsoft.com/office/officeart/2005/8/layout/list1"/>
    <dgm:cxn modelId="{4E059596-3637-4A26-90CE-7421710B8650}" type="presParOf" srcId="{A13DA8AD-1063-41F9-A4D9-9DF1EF9D922D}" destId="{3DB045F8-F8C8-4236-8C92-39746DF00BE5}" srcOrd="1" destOrd="0" presId="urn:microsoft.com/office/officeart/2005/8/layout/list1"/>
    <dgm:cxn modelId="{FDEECB57-319B-477C-8491-10D363AAE10B}" type="presParOf" srcId="{3CE728FC-4DD7-418B-96FE-E3B49D59C2CD}" destId="{2A308350-57F9-4D7E-85E3-A3724681A1DC}" srcOrd="5" destOrd="0" presId="urn:microsoft.com/office/officeart/2005/8/layout/list1"/>
    <dgm:cxn modelId="{AA5225DF-3F23-4A45-B2A7-526687FF32CA}" type="presParOf" srcId="{3CE728FC-4DD7-418B-96FE-E3B49D59C2CD}" destId="{130A4CCB-700D-4912-88A2-15E4385D828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29158C-D27E-40E7-9739-4010F2AACCDE}" type="doc">
      <dgm:prSet loTypeId="urn:microsoft.com/office/officeart/2011/layout/HexagonRadial" loCatId="officeonline" qsTypeId="urn:microsoft.com/office/officeart/2005/8/quickstyle/simple1" qsCatId="simple" csTypeId="urn:microsoft.com/office/officeart/2005/8/colors/colorful1" csCatId="colorful" phldr="1"/>
      <dgm:spPr/>
      <dgm:t>
        <a:bodyPr/>
        <a:lstStyle/>
        <a:p>
          <a:endParaRPr lang="en-US"/>
        </a:p>
      </dgm:t>
    </dgm:pt>
    <dgm:pt modelId="{5D59242A-4974-4147-98E3-50FF2CC363AD}">
      <dgm:prSet phldrT="[Text]"/>
      <dgm:spPr/>
      <dgm:t>
        <a:bodyPr/>
        <a:lstStyle/>
        <a:p>
          <a:r>
            <a:rPr lang="en-US" dirty="0"/>
            <a:t>Virtual Group</a:t>
          </a:r>
        </a:p>
      </dgm:t>
    </dgm:pt>
    <dgm:pt modelId="{F1CA5E70-BB90-44B7-BA0A-19E2110D528A}" type="parTrans" cxnId="{65E155D0-10BF-4C3C-91B6-011DC8499EDB}">
      <dgm:prSet/>
      <dgm:spPr/>
      <dgm:t>
        <a:bodyPr/>
        <a:lstStyle/>
        <a:p>
          <a:endParaRPr lang="en-US"/>
        </a:p>
      </dgm:t>
    </dgm:pt>
    <dgm:pt modelId="{FA049A01-3A52-4A8C-B23C-7C9EDD7CD227}" type="sibTrans" cxnId="{65E155D0-10BF-4C3C-91B6-011DC8499EDB}">
      <dgm:prSet/>
      <dgm:spPr/>
      <dgm:t>
        <a:bodyPr/>
        <a:lstStyle/>
        <a:p>
          <a:endParaRPr lang="en-US"/>
        </a:p>
      </dgm:t>
    </dgm:pt>
    <dgm:pt modelId="{A085E931-39FA-4467-8F89-0F55BC2FDDCC}">
      <dgm:prSet phldrT="[Text]"/>
      <dgm:spPr>
        <a:solidFill>
          <a:schemeClr val="accent4">
            <a:lumMod val="50000"/>
          </a:schemeClr>
        </a:solidFill>
      </dgm:spPr>
      <dgm:t>
        <a:bodyPr/>
        <a:lstStyle/>
        <a:p>
          <a:r>
            <a:rPr lang="en-US" dirty="0"/>
            <a:t>10 or fewer</a:t>
          </a:r>
        </a:p>
      </dgm:t>
    </dgm:pt>
    <dgm:pt modelId="{3B83C834-B34A-4931-8551-70DE7192C2F8}" type="parTrans" cxnId="{8897DFB1-5E4F-4FB2-B821-1C8C648D5408}">
      <dgm:prSet/>
      <dgm:spPr/>
      <dgm:t>
        <a:bodyPr/>
        <a:lstStyle/>
        <a:p>
          <a:endParaRPr lang="en-US"/>
        </a:p>
      </dgm:t>
    </dgm:pt>
    <dgm:pt modelId="{74DF7F6E-1E15-43F1-897F-B880725571E0}" type="sibTrans" cxnId="{8897DFB1-5E4F-4FB2-B821-1C8C648D5408}">
      <dgm:prSet/>
      <dgm:spPr/>
      <dgm:t>
        <a:bodyPr/>
        <a:lstStyle/>
        <a:p>
          <a:endParaRPr lang="en-US"/>
        </a:p>
      </dgm:t>
    </dgm:pt>
    <dgm:pt modelId="{F88C5E45-3EC2-4168-A1BE-1356F18FAFA2}">
      <dgm:prSet phldrT="[Text]"/>
      <dgm:spPr/>
      <dgm:t>
        <a:bodyPr/>
        <a:lstStyle/>
        <a:p>
          <a:r>
            <a:rPr lang="en-US" dirty="0"/>
            <a:t>Geography or Specialty</a:t>
          </a:r>
        </a:p>
      </dgm:t>
    </dgm:pt>
    <dgm:pt modelId="{D39A1189-B204-4FBE-8BF0-66918C5592F9}" type="parTrans" cxnId="{D4CD6DE3-5950-4A1F-9B5A-1D9908B0D294}">
      <dgm:prSet/>
      <dgm:spPr/>
      <dgm:t>
        <a:bodyPr/>
        <a:lstStyle/>
        <a:p>
          <a:endParaRPr lang="en-US"/>
        </a:p>
      </dgm:t>
    </dgm:pt>
    <dgm:pt modelId="{38EFB357-AA2F-4695-B48C-1B1469744AF5}" type="sibTrans" cxnId="{D4CD6DE3-5950-4A1F-9B5A-1D9908B0D294}">
      <dgm:prSet/>
      <dgm:spPr/>
      <dgm:t>
        <a:bodyPr/>
        <a:lstStyle/>
        <a:p>
          <a:endParaRPr lang="en-US"/>
        </a:p>
      </dgm:t>
    </dgm:pt>
    <dgm:pt modelId="{13A7DFB7-66DA-4B44-892A-DA8D0B825C32}">
      <dgm:prSet phldrT="[Text]"/>
      <dgm:spPr/>
      <dgm:t>
        <a:bodyPr/>
        <a:lstStyle/>
        <a:p>
          <a:r>
            <a:rPr lang="en-US" dirty="0"/>
            <a:t>Written Agreement</a:t>
          </a:r>
        </a:p>
      </dgm:t>
    </dgm:pt>
    <dgm:pt modelId="{8027EBAE-E4EF-4CBF-B88D-3D90A26F8AFB}" type="parTrans" cxnId="{1FB215F2-E26C-4236-BA60-D1E6E8ED9036}">
      <dgm:prSet/>
      <dgm:spPr/>
      <dgm:t>
        <a:bodyPr/>
        <a:lstStyle/>
        <a:p>
          <a:endParaRPr lang="en-US"/>
        </a:p>
      </dgm:t>
    </dgm:pt>
    <dgm:pt modelId="{BC22F4F3-0609-49EC-820A-D9D988B25BD5}" type="sibTrans" cxnId="{1FB215F2-E26C-4236-BA60-D1E6E8ED9036}">
      <dgm:prSet/>
      <dgm:spPr/>
      <dgm:t>
        <a:bodyPr/>
        <a:lstStyle/>
        <a:p>
          <a:endParaRPr lang="en-US"/>
        </a:p>
      </dgm:t>
    </dgm:pt>
    <dgm:pt modelId="{FED4F6D7-3857-4A55-9911-52999B136ABC}">
      <dgm:prSet phldrT="[Text]"/>
      <dgm:spPr/>
      <dgm:t>
        <a:bodyPr/>
        <a:lstStyle/>
        <a:p>
          <a:r>
            <a:rPr lang="en-US" dirty="0"/>
            <a:t>One Year</a:t>
          </a:r>
        </a:p>
      </dgm:t>
    </dgm:pt>
    <dgm:pt modelId="{33E3CF74-4A1F-4895-8615-314DF1FE32EF}" type="parTrans" cxnId="{A083CFAA-441D-4AEB-969A-A26A2F5B1507}">
      <dgm:prSet/>
      <dgm:spPr/>
      <dgm:t>
        <a:bodyPr/>
        <a:lstStyle/>
        <a:p>
          <a:endParaRPr lang="en-US"/>
        </a:p>
      </dgm:t>
    </dgm:pt>
    <dgm:pt modelId="{D1012F1D-243A-4FC4-9DD3-8BEA79880759}" type="sibTrans" cxnId="{A083CFAA-441D-4AEB-969A-A26A2F5B1507}">
      <dgm:prSet/>
      <dgm:spPr/>
      <dgm:t>
        <a:bodyPr/>
        <a:lstStyle/>
        <a:p>
          <a:endParaRPr lang="en-US"/>
        </a:p>
      </dgm:t>
    </dgm:pt>
    <dgm:pt modelId="{DAF35F7D-DEA1-4031-8001-3661BA69EC58}">
      <dgm:prSet phldrT="[Text]"/>
      <dgm:spPr>
        <a:solidFill>
          <a:schemeClr val="accent6">
            <a:lumMod val="75000"/>
          </a:schemeClr>
        </a:solidFill>
      </dgm:spPr>
      <dgm:t>
        <a:bodyPr/>
        <a:lstStyle/>
        <a:p>
          <a:r>
            <a:rPr lang="en-US" dirty="0"/>
            <a:t>“All or Nothing”</a:t>
          </a:r>
        </a:p>
      </dgm:t>
    </dgm:pt>
    <dgm:pt modelId="{43537224-97A5-4666-9799-9B8BF329BDD5}" type="parTrans" cxnId="{2E3DD43C-FD13-459C-88E2-CDA82B2E48AD}">
      <dgm:prSet/>
      <dgm:spPr/>
      <dgm:t>
        <a:bodyPr/>
        <a:lstStyle/>
        <a:p>
          <a:endParaRPr lang="en-US"/>
        </a:p>
      </dgm:t>
    </dgm:pt>
    <dgm:pt modelId="{2CE3194F-8D7F-4029-AA20-8DC77D3D8050}" type="sibTrans" cxnId="{2E3DD43C-FD13-459C-88E2-CDA82B2E48AD}">
      <dgm:prSet/>
      <dgm:spPr/>
      <dgm:t>
        <a:bodyPr/>
        <a:lstStyle/>
        <a:p>
          <a:endParaRPr lang="en-US"/>
        </a:p>
      </dgm:t>
    </dgm:pt>
    <dgm:pt modelId="{79965216-A75E-449E-8BF8-361929C29CF2}">
      <dgm:prSet phldrT="[Text]"/>
      <dgm:spPr/>
      <dgm:t>
        <a:bodyPr/>
        <a:lstStyle/>
        <a:p>
          <a:r>
            <a:rPr lang="en-US" dirty="0"/>
            <a:t>Combined Score applied to NPI</a:t>
          </a:r>
        </a:p>
      </dgm:t>
    </dgm:pt>
    <dgm:pt modelId="{407FD409-7DD6-406D-B30A-D24077DA48C6}" type="parTrans" cxnId="{2949E88F-1E77-4868-8CEF-1C143A4EB725}">
      <dgm:prSet/>
      <dgm:spPr/>
      <dgm:t>
        <a:bodyPr/>
        <a:lstStyle/>
        <a:p>
          <a:endParaRPr lang="en-US"/>
        </a:p>
      </dgm:t>
    </dgm:pt>
    <dgm:pt modelId="{4FABB885-0BCB-46A3-99CB-F41B10F56CAE}" type="sibTrans" cxnId="{2949E88F-1E77-4868-8CEF-1C143A4EB725}">
      <dgm:prSet/>
      <dgm:spPr/>
      <dgm:t>
        <a:bodyPr/>
        <a:lstStyle/>
        <a:p>
          <a:endParaRPr lang="en-US"/>
        </a:p>
      </dgm:t>
    </dgm:pt>
    <dgm:pt modelId="{25168821-3D7E-4AD1-B5F7-7BE7B7978747}" type="pres">
      <dgm:prSet presAssocID="{7229158C-D27E-40E7-9739-4010F2AACCDE}" presName="Name0" presStyleCnt="0">
        <dgm:presLayoutVars>
          <dgm:chMax val="1"/>
          <dgm:chPref val="1"/>
          <dgm:dir/>
          <dgm:animOne val="branch"/>
          <dgm:animLvl val="lvl"/>
        </dgm:presLayoutVars>
      </dgm:prSet>
      <dgm:spPr/>
      <dgm:t>
        <a:bodyPr/>
        <a:lstStyle/>
        <a:p>
          <a:endParaRPr lang="en-US"/>
        </a:p>
      </dgm:t>
    </dgm:pt>
    <dgm:pt modelId="{0C4BEE8E-7DC0-4784-B082-B1D380EA2273}" type="pres">
      <dgm:prSet presAssocID="{5D59242A-4974-4147-98E3-50FF2CC363AD}" presName="Parent" presStyleLbl="node0" presStyleIdx="0" presStyleCnt="1">
        <dgm:presLayoutVars>
          <dgm:chMax val="6"/>
          <dgm:chPref val="6"/>
        </dgm:presLayoutVars>
      </dgm:prSet>
      <dgm:spPr/>
      <dgm:t>
        <a:bodyPr/>
        <a:lstStyle/>
        <a:p>
          <a:endParaRPr lang="en-US"/>
        </a:p>
      </dgm:t>
    </dgm:pt>
    <dgm:pt modelId="{A9A399F0-2B36-4311-8105-B0A13E99126E}" type="pres">
      <dgm:prSet presAssocID="{A085E931-39FA-4467-8F89-0F55BC2FDDCC}" presName="Accent1" presStyleCnt="0"/>
      <dgm:spPr/>
    </dgm:pt>
    <dgm:pt modelId="{C4737A7C-4F82-4E45-8552-C61C91545F40}" type="pres">
      <dgm:prSet presAssocID="{A085E931-39FA-4467-8F89-0F55BC2FDDCC}" presName="Accent" presStyleLbl="bgShp" presStyleIdx="0" presStyleCnt="6"/>
      <dgm:spPr/>
    </dgm:pt>
    <dgm:pt modelId="{3234BF7B-F953-46BC-BCE7-03A955C93BFF}" type="pres">
      <dgm:prSet presAssocID="{A085E931-39FA-4467-8F89-0F55BC2FDDCC}" presName="Child1" presStyleLbl="node1" presStyleIdx="0" presStyleCnt="6">
        <dgm:presLayoutVars>
          <dgm:chMax val="0"/>
          <dgm:chPref val="0"/>
          <dgm:bulletEnabled val="1"/>
        </dgm:presLayoutVars>
      </dgm:prSet>
      <dgm:spPr/>
      <dgm:t>
        <a:bodyPr/>
        <a:lstStyle/>
        <a:p>
          <a:endParaRPr lang="en-US"/>
        </a:p>
      </dgm:t>
    </dgm:pt>
    <dgm:pt modelId="{29A91C24-6C92-413A-8123-7CFDA96E5E35}" type="pres">
      <dgm:prSet presAssocID="{F88C5E45-3EC2-4168-A1BE-1356F18FAFA2}" presName="Accent2" presStyleCnt="0"/>
      <dgm:spPr/>
    </dgm:pt>
    <dgm:pt modelId="{67969DDD-CF1C-4150-B68E-9A0B01F78583}" type="pres">
      <dgm:prSet presAssocID="{F88C5E45-3EC2-4168-A1BE-1356F18FAFA2}" presName="Accent" presStyleLbl="bgShp" presStyleIdx="1" presStyleCnt="6"/>
      <dgm:spPr/>
    </dgm:pt>
    <dgm:pt modelId="{DCDFFA4C-24DA-4E35-B676-41EE9B9036CB}" type="pres">
      <dgm:prSet presAssocID="{F88C5E45-3EC2-4168-A1BE-1356F18FAFA2}" presName="Child2" presStyleLbl="node1" presStyleIdx="1" presStyleCnt="6">
        <dgm:presLayoutVars>
          <dgm:chMax val="0"/>
          <dgm:chPref val="0"/>
          <dgm:bulletEnabled val="1"/>
        </dgm:presLayoutVars>
      </dgm:prSet>
      <dgm:spPr/>
      <dgm:t>
        <a:bodyPr/>
        <a:lstStyle/>
        <a:p>
          <a:endParaRPr lang="en-US"/>
        </a:p>
      </dgm:t>
    </dgm:pt>
    <dgm:pt modelId="{4346C63A-D933-4CEA-9722-2308783B08F4}" type="pres">
      <dgm:prSet presAssocID="{13A7DFB7-66DA-4B44-892A-DA8D0B825C32}" presName="Accent3" presStyleCnt="0"/>
      <dgm:spPr/>
    </dgm:pt>
    <dgm:pt modelId="{01352658-FA6F-4498-BB3E-3EC36D97E2FB}" type="pres">
      <dgm:prSet presAssocID="{13A7DFB7-66DA-4B44-892A-DA8D0B825C32}" presName="Accent" presStyleLbl="bgShp" presStyleIdx="2" presStyleCnt="6"/>
      <dgm:spPr/>
    </dgm:pt>
    <dgm:pt modelId="{248D90E4-7B04-4D3B-AA4D-B42FC20517B8}" type="pres">
      <dgm:prSet presAssocID="{13A7DFB7-66DA-4B44-892A-DA8D0B825C32}" presName="Child3" presStyleLbl="node1" presStyleIdx="2" presStyleCnt="6">
        <dgm:presLayoutVars>
          <dgm:chMax val="0"/>
          <dgm:chPref val="0"/>
          <dgm:bulletEnabled val="1"/>
        </dgm:presLayoutVars>
      </dgm:prSet>
      <dgm:spPr/>
      <dgm:t>
        <a:bodyPr/>
        <a:lstStyle/>
        <a:p>
          <a:endParaRPr lang="en-US"/>
        </a:p>
      </dgm:t>
    </dgm:pt>
    <dgm:pt modelId="{0FB51FB9-D145-4754-AA6D-7E75AE94CE28}" type="pres">
      <dgm:prSet presAssocID="{FED4F6D7-3857-4A55-9911-52999B136ABC}" presName="Accent4" presStyleCnt="0"/>
      <dgm:spPr/>
    </dgm:pt>
    <dgm:pt modelId="{82BB6648-72ED-4F68-AEAC-C40B00E49DD8}" type="pres">
      <dgm:prSet presAssocID="{FED4F6D7-3857-4A55-9911-52999B136ABC}" presName="Accent" presStyleLbl="bgShp" presStyleIdx="3" presStyleCnt="6"/>
      <dgm:spPr/>
    </dgm:pt>
    <dgm:pt modelId="{A9E60D40-2FA7-4245-9819-91693CEEC179}" type="pres">
      <dgm:prSet presAssocID="{FED4F6D7-3857-4A55-9911-52999B136ABC}" presName="Child4" presStyleLbl="node1" presStyleIdx="3" presStyleCnt="6">
        <dgm:presLayoutVars>
          <dgm:chMax val="0"/>
          <dgm:chPref val="0"/>
          <dgm:bulletEnabled val="1"/>
        </dgm:presLayoutVars>
      </dgm:prSet>
      <dgm:spPr/>
      <dgm:t>
        <a:bodyPr/>
        <a:lstStyle/>
        <a:p>
          <a:endParaRPr lang="en-US"/>
        </a:p>
      </dgm:t>
    </dgm:pt>
    <dgm:pt modelId="{24E75355-F6B7-450B-91E0-2848FEE8C234}" type="pres">
      <dgm:prSet presAssocID="{DAF35F7D-DEA1-4031-8001-3661BA69EC58}" presName="Accent5" presStyleCnt="0"/>
      <dgm:spPr/>
    </dgm:pt>
    <dgm:pt modelId="{42636625-A70A-4073-A875-CFA1B7D94F57}" type="pres">
      <dgm:prSet presAssocID="{DAF35F7D-DEA1-4031-8001-3661BA69EC58}" presName="Accent" presStyleLbl="bgShp" presStyleIdx="4" presStyleCnt="6"/>
      <dgm:spPr/>
    </dgm:pt>
    <dgm:pt modelId="{86460CD9-8551-4268-8552-AB027AFB10B4}" type="pres">
      <dgm:prSet presAssocID="{DAF35F7D-DEA1-4031-8001-3661BA69EC58}" presName="Child5" presStyleLbl="node1" presStyleIdx="4" presStyleCnt="6">
        <dgm:presLayoutVars>
          <dgm:chMax val="0"/>
          <dgm:chPref val="0"/>
          <dgm:bulletEnabled val="1"/>
        </dgm:presLayoutVars>
      </dgm:prSet>
      <dgm:spPr/>
      <dgm:t>
        <a:bodyPr/>
        <a:lstStyle/>
        <a:p>
          <a:endParaRPr lang="en-US"/>
        </a:p>
      </dgm:t>
    </dgm:pt>
    <dgm:pt modelId="{C9C6338C-5541-42E6-BED2-9586E77C6014}" type="pres">
      <dgm:prSet presAssocID="{79965216-A75E-449E-8BF8-361929C29CF2}" presName="Accent6" presStyleCnt="0"/>
      <dgm:spPr/>
    </dgm:pt>
    <dgm:pt modelId="{27B1227B-34A6-4A43-B9A3-BF75FEE26BD9}" type="pres">
      <dgm:prSet presAssocID="{79965216-A75E-449E-8BF8-361929C29CF2}" presName="Accent" presStyleLbl="bgShp" presStyleIdx="5" presStyleCnt="6" custLinFactNeighborY="6819"/>
      <dgm:spPr/>
    </dgm:pt>
    <dgm:pt modelId="{398104C8-70C0-41D4-9617-D58E31CED72B}" type="pres">
      <dgm:prSet presAssocID="{79965216-A75E-449E-8BF8-361929C29CF2}" presName="Child6" presStyleLbl="node1" presStyleIdx="5" presStyleCnt="6">
        <dgm:presLayoutVars>
          <dgm:chMax val="0"/>
          <dgm:chPref val="0"/>
          <dgm:bulletEnabled val="1"/>
        </dgm:presLayoutVars>
      </dgm:prSet>
      <dgm:spPr/>
      <dgm:t>
        <a:bodyPr/>
        <a:lstStyle/>
        <a:p>
          <a:endParaRPr lang="en-US"/>
        </a:p>
      </dgm:t>
    </dgm:pt>
  </dgm:ptLst>
  <dgm:cxnLst>
    <dgm:cxn modelId="{527EC03F-AF53-4EA7-9ED2-A5F59509DDAE}" type="presOf" srcId="{A085E931-39FA-4467-8F89-0F55BC2FDDCC}" destId="{3234BF7B-F953-46BC-BCE7-03A955C93BFF}" srcOrd="0" destOrd="0" presId="urn:microsoft.com/office/officeart/2011/layout/HexagonRadial"/>
    <dgm:cxn modelId="{65E155D0-10BF-4C3C-91B6-011DC8499EDB}" srcId="{7229158C-D27E-40E7-9739-4010F2AACCDE}" destId="{5D59242A-4974-4147-98E3-50FF2CC363AD}" srcOrd="0" destOrd="0" parTransId="{F1CA5E70-BB90-44B7-BA0A-19E2110D528A}" sibTransId="{FA049A01-3A52-4A8C-B23C-7C9EDD7CD227}"/>
    <dgm:cxn modelId="{A4B66872-3852-464F-9EAD-9DCE3DF5154C}" type="presOf" srcId="{F88C5E45-3EC2-4168-A1BE-1356F18FAFA2}" destId="{DCDFFA4C-24DA-4E35-B676-41EE9B9036CB}" srcOrd="0" destOrd="0" presId="urn:microsoft.com/office/officeart/2011/layout/HexagonRadial"/>
    <dgm:cxn modelId="{1FB215F2-E26C-4236-BA60-D1E6E8ED9036}" srcId="{5D59242A-4974-4147-98E3-50FF2CC363AD}" destId="{13A7DFB7-66DA-4B44-892A-DA8D0B825C32}" srcOrd="2" destOrd="0" parTransId="{8027EBAE-E4EF-4CBF-B88D-3D90A26F8AFB}" sibTransId="{BC22F4F3-0609-49EC-820A-D9D988B25BD5}"/>
    <dgm:cxn modelId="{50DFE48A-FA22-4A54-945C-02ABDA37BC5C}" type="presOf" srcId="{FED4F6D7-3857-4A55-9911-52999B136ABC}" destId="{A9E60D40-2FA7-4245-9819-91693CEEC179}" srcOrd="0" destOrd="0" presId="urn:microsoft.com/office/officeart/2011/layout/HexagonRadial"/>
    <dgm:cxn modelId="{8897DFB1-5E4F-4FB2-B821-1C8C648D5408}" srcId="{5D59242A-4974-4147-98E3-50FF2CC363AD}" destId="{A085E931-39FA-4467-8F89-0F55BC2FDDCC}" srcOrd="0" destOrd="0" parTransId="{3B83C834-B34A-4931-8551-70DE7192C2F8}" sibTransId="{74DF7F6E-1E15-43F1-897F-B880725571E0}"/>
    <dgm:cxn modelId="{485F46E6-BFB9-4CD3-B991-F80D6DF5071F}" type="presOf" srcId="{DAF35F7D-DEA1-4031-8001-3661BA69EC58}" destId="{86460CD9-8551-4268-8552-AB027AFB10B4}" srcOrd="0" destOrd="0" presId="urn:microsoft.com/office/officeart/2011/layout/HexagonRadial"/>
    <dgm:cxn modelId="{4D1FF4E8-B444-4E86-90CB-61367FEDBF7D}" type="presOf" srcId="{79965216-A75E-449E-8BF8-361929C29CF2}" destId="{398104C8-70C0-41D4-9617-D58E31CED72B}" srcOrd="0" destOrd="0" presId="urn:microsoft.com/office/officeart/2011/layout/HexagonRadial"/>
    <dgm:cxn modelId="{2E3DD43C-FD13-459C-88E2-CDA82B2E48AD}" srcId="{5D59242A-4974-4147-98E3-50FF2CC363AD}" destId="{DAF35F7D-DEA1-4031-8001-3661BA69EC58}" srcOrd="4" destOrd="0" parTransId="{43537224-97A5-4666-9799-9B8BF329BDD5}" sibTransId="{2CE3194F-8D7F-4029-AA20-8DC77D3D8050}"/>
    <dgm:cxn modelId="{2949E88F-1E77-4868-8CEF-1C143A4EB725}" srcId="{5D59242A-4974-4147-98E3-50FF2CC363AD}" destId="{79965216-A75E-449E-8BF8-361929C29CF2}" srcOrd="5" destOrd="0" parTransId="{407FD409-7DD6-406D-B30A-D24077DA48C6}" sibTransId="{4FABB885-0BCB-46A3-99CB-F41B10F56CAE}"/>
    <dgm:cxn modelId="{EC96024B-E841-4E8E-BFE8-D6C32DF0F011}" type="presOf" srcId="{7229158C-D27E-40E7-9739-4010F2AACCDE}" destId="{25168821-3D7E-4AD1-B5F7-7BE7B7978747}" srcOrd="0" destOrd="0" presId="urn:microsoft.com/office/officeart/2011/layout/HexagonRadial"/>
    <dgm:cxn modelId="{A083CFAA-441D-4AEB-969A-A26A2F5B1507}" srcId="{5D59242A-4974-4147-98E3-50FF2CC363AD}" destId="{FED4F6D7-3857-4A55-9911-52999B136ABC}" srcOrd="3" destOrd="0" parTransId="{33E3CF74-4A1F-4895-8615-314DF1FE32EF}" sibTransId="{D1012F1D-243A-4FC4-9DD3-8BEA79880759}"/>
    <dgm:cxn modelId="{4B82ADCA-2BEB-4ABE-AC12-CEB7CEBD7611}" type="presOf" srcId="{13A7DFB7-66DA-4B44-892A-DA8D0B825C32}" destId="{248D90E4-7B04-4D3B-AA4D-B42FC20517B8}" srcOrd="0" destOrd="0" presId="urn:microsoft.com/office/officeart/2011/layout/HexagonRadial"/>
    <dgm:cxn modelId="{D4CD6DE3-5950-4A1F-9B5A-1D9908B0D294}" srcId="{5D59242A-4974-4147-98E3-50FF2CC363AD}" destId="{F88C5E45-3EC2-4168-A1BE-1356F18FAFA2}" srcOrd="1" destOrd="0" parTransId="{D39A1189-B204-4FBE-8BF0-66918C5592F9}" sibTransId="{38EFB357-AA2F-4695-B48C-1B1469744AF5}"/>
    <dgm:cxn modelId="{93163F89-0421-4AB9-A4AB-AAB38CB57FFA}" type="presOf" srcId="{5D59242A-4974-4147-98E3-50FF2CC363AD}" destId="{0C4BEE8E-7DC0-4784-B082-B1D380EA2273}" srcOrd="0" destOrd="0" presId="urn:microsoft.com/office/officeart/2011/layout/HexagonRadial"/>
    <dgm:cxn modelId="{98AD8F81-5901-4A13-878E-ECC10DFBCEA0}" type="presParOf" srcId="{25168821-3D7E-4AD1-B5F7-7BE7B7978747}" destId="{0C4BEE8E-7DC0-4784-B082-B1D380EA2273}" srcOrd="0" destOrd="0" presId="urn:microsoft.com/office/officeart/2011/layout/HexagonRadial"/>
    <dgm:cxn modelId="{2B7FFD83-7F88-477F-8927-09E87129789D}" type="presParOf" srcId="{25168821-3D7E-4AD1-B5F7-7BE7B7978747}" destId="{A9A399F0-2B36-4311-8105-B0A13E99126E}" srcOrd="1" destOrd="0" presId="urn:microsoft.com/office/officeart/2011/layout/HexagonRadial"/>
    <dgm:cxn modelId="{06C9729A-53F6-4AEC-93E8-1421BAD2791A}" type="presParOf" srcId="{A9A399F0-2B36-4311-8105-B0A13E99126E}" destId="{C4737A7C-4F82-4E45-8552-C61C91545F40}" srcOrd="0" destOrd="0" presId="urn:microsoft.com/office/officeart/2011/layout/HexagonRadial"/>
    <dgm:cxn modelId="{8839924C-9320-4160-8349-BFAA3B078940}" type="presParOf" srcId="{25168821-3D7E-4AD1-B5F7-7BE7B7978747}" destId="{3234BF7B-F953-46BC-BCE7-03A955C93BFF}" srcOrd="2" destOrd="0" presId="urn:microsoft.com/office/officeart/2011/layout/HexagonRadial"/>
    <dgm:cxn modelId="{4200FCE2-566B-4446-9E28-09BD4D2BD477}" type="presParOf" srcId="{25168821-3D7E-4AD1-B5F7-7BE7B7978747}" destId="{29A91C24-6C92-413A-8123-7CFDA96E5E35}" srcOrd="3" destOrd="0" presId="urn:microsoft.com/office/officeart/2011/layout/HexagonRadial"/>
    <dgm:cxn modelId="{2D76F317-0F62-4ADA-974F-712EC186766A}" type="presParOf" srcId="{29A91C24-6C92-413A-8123-7CFDA96E5E35}" destId="{67969DDD-CF1C-4150-B68E-9A0B01F78583}" srcOrd="0" destOrd="0" presId="urn:microsoft.com/office/officeart/2011/layout/HexagonRadial"/>
    <dgm:cxn modelId="{C40AC8DE-B32E-4105-AA77-ED9AA096BA47}" type="presParOf" srcId="{25168821-3D7E-4AD1-B5F7-7BE7B7978747}" destId="{DCDFFA4C-24DA-4E35-B676-41EE9B9036CB}" srcOrd="4" destOrd="0" presId="urn:microsoft.com/office/officeart/2011/layout/HexagonRadial"/>
    <dgm:cxn modelId="{A3AC081E-BB5A-4A65-B839-EEA8BE1A4B45}" type="presParOf" srcId="{25168821-3D7E-4AD1-B5F7-7BE7B7978747}" destId="{4346C63A-D933-4CEA-9722-2308783B08F4}" srcOrd="5" destOrd="0" presId="urn:microsoft.com/office/officeart/2011/layout/HexagonRadial"/>
    <dgm:cxn modelId="{A44F0657-6EA8-46C1-8E97-77581A1303D8}" type="presParOf" srcId="{4346C63A-D933-4CEA-9722-2308783B08F4}" destId="{01352658-FA6F-4498-BB3E-3EC36D97E2FB}" srcOrd="0" destOrd="0" presId="urn:microsoft.com/office/officeart/2011/layout/HexagonRadial"/>
    <dgm:cxn modelId="{C1263142-76E4-428E-8139-452ABF61E6AE}" type="presParOf" srcId="{25168821-3D7E-4AD1-B5F7-7BE7B7978747}" destId="{248D90E4-7B04-4D3B-AA4D-B42FC20517B8}" srcOrd="6" destOrd="0" presId="urn:microsoft.com/office/officeart/2011/layout/HexagonRadial"/>
    <dgm:cxn modelId="{041C9643-01C4-44EC-A880-46785649A1D0}" type="presParOf" srcId="{25168821-3D7E-4AD1-B5F7-7BE7B7978747}" destId="{0FB51FB9-D145-4754-AA6D-7E75AE94CE28}" srcOrd="7" destOrd="0" presId="urn:microsoft.com/office/officeart/2011/layout/HexagonRadial"/>
    <dgm:cxn modelId="{5EBBB4BA-8DD7-4D1F-8173-584FE3658742}" type="presParOf" srcId="{0FB51FB9-D145-4754-AA6D-7E75AE94CE28}" destId="{82BB6648-72ED-4F68-AEAC-C40B00E49DD8}" srcOrd="0" destOrd="0" presId="urn:microsoft.com/office/officeart/2011/layout/HexagonRadial"/>
    <dgm:cxn modelId="{CA6C2136-D194-49F3-80C4-A8D9E5FA90D8}" type="presParOf" srcId="{25168821-3D7E-4AD1-B5F7-7BE7B7978747}" destId="{A9E60D40-2FA7-4245-9819-91693CEEC179}" srcOrd="8" destOrd="0" presId="urn:microsoft.com/office/officeart/2011/layout/HexagonRadial"/>
    <dgm:cxn modelId="{7003C05C-D288-4A10-90D4-ED86B0B3E42B}" type="presParOf" srcId="{25168821-3D7E-4AD1-B5F7-7BE7B7978747}" destId="{24E75355-F6B7-450B-91E0-2848FEE8C234}" srcOrd="9" destOrd="0" presId="urn:microsoft.com/office/officeart/2011/layout/HexagonRadial"/>
    <dgm:cxn modelId="{2E52734B-AA05-4B29-8C09-B02751E1514B}" type="presParOf" srcId="{24E75355-F6B7-450B-91E0-2848FEE8C234}" destId="{42636625-A70A-4073-A875-CFA1B7D94F57}" srcOrd="0" destOrd="0" presId="urn:microsoft.com/office/officeart/2011/layout/HexagonRadial"/>
    <dgm:cxn modelId="{2C98B1FA-6A94-4E19-AD55-D6C629AE42C6}" type="presParOf" srcId="{25168821-3D7E-4AD1-B5F7-7BE7B7978747}" destId="{86460CD9-8551-4268-8552-AB027AFB10B4}" srcOrd="10" destOrd="0" presId="urn:microsoft.com/office/officeart/2011/layout/HexagonRadial"/>
    <dgm:cxn modelId="{1A3CB6A4-6796-49FF-8259-5AB86E48C07C}" type="presParOf" srcId="{25168821-3D7E-4AD1-B5F7-7BE7B7978747}" destId="{C9C6338C-5541-42E6-BED2-9586E77C6014}" srcOrd="11" destOrd="0" presId="urn:microsoft.com/office/officeart/2011/layout/HexagonRadial"/>
    <dgm:cxn modelId="{740B0218-E1EC-4CAD-A10B-CF55EE5F00F6}" type="presParOf" srcId="{C9C6338C-5541-42E6-BED2-9586E77C6014}" destId="{27B1227B-34A6-4A43-B9A3-BF75FEE26BD9}" srcOrd="0" destOrd="0" presId="urn:microsoft.com/office/officeart/2011/layout/HexagonRadial"/>
    <dgm:cxn modelId="{377C57FD-77C3-4D08-A553-A24A5DB32212}" type="presParOf" srcId="{25168821-3D7E-4AD1-B5F7-7BE7B7978747}" destId="{398104C8-70C0-41D4-9617-D58E31CED72B}"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8E8F925-476E-4DC9-A060-293F03271B0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E84236B8-5825-4C9D-B07A-F736562FD73F}">
      <dgm:prSet phldrT="[Text]" custT="1"/>
      <dgm:spPr/>
      <dgm:t>
        <a:bodyPr/>
        <a:lstStyle/>
        <a:p>
          <a:r>
            <a:rPr lang="en-US" sz="2800" b="1" dirty="0">
              <a:latin typeface="Arial" panose="020B0604020202020204" pitchFamily="34" charset="0"/>
              <a:cs typeface="Arial" panose="020B0604020202020204" pitchFamily="34" charset="0"/>
            </a:rPr>
            <a:t>Quality</a:t>
          </a:r>
        </a:p>
        <a:p>
          <a:r>
            <a:rPr lang="en-US" sz="2800" dirty="0">
              <a:latin typeface="Arial" panose="020B0604020202020204" pitchFamily="34" charset="0"/>
              <a:cs typeface="Arial" panose="020B0604020202020204" pitchFamily="34" charset="0"/>
            </a:rPr>
            <a:t>2017: 60%</a:t>
          </a:r>
        </a:p>
        <a:p>
          <a:r>
            <a:rPr lang="en-US" sz="2800" dirty="0">
              <a:latin typeface="Arial" panose="020B0604020202020204" pitchFamily="34" charset="0"/>
              <a:cs typeface="Arial" panose="020B0604020202020204" pitchFamily="34" charset="0"/>
            </a:rPr>
            <a:t>2018: 50% </a:t>
          </a:r>
        </a:p>
        <a:p>
          <a:r>
            <a:rPr lang="en-US" sz="2800" dirty="0">
              <a:latin typeface="Arial" panose="020B0604020202020204" pitchFamily="34" charset="0"/>
              <a:cs typeface="Arial" panose="020B0604020202020204" pitchFamily="34" charset="0"/>
            </a:rPr>
            <a:t>2019: 30% </a:t>
          </a:r>
        </a:p>
      </dgm:t>
    </dgm:pt>
    <dgm:pt modelId="{3B096F64-61CE-414C-A949-D2336FA98B79}" type="parTrans" cxnId="{6048FF95-5C33-419B-AF56-03CB68288177}">
      <dgm:prSet/>
      <dgm:spPr/>
      <dgm:t>
        <a:bodyPr/>
        <a:lstStyle/>
        <a:p>
          <a:endParaRPr lang="en-US"/>
        </a:p>
      </dgm:t>
    </dgm:pt>
    <dgm:pt modelId="{A66F8EDF-AAB7-49D2-BEE0-51B0BE216B52}" type="sibTrans" cxnId="{6048FF95-5C33-419B-AF56-03CB68288177}">
      <dgm:prSet/>
      <dgm:spPr/>
      <dgm:t>
        <a:bodyPr/>
        <a:lstStyle/>
        <a:p>
          <a:endParaRPr lang="en-US"/>
        </a:p>
      </dgm:t>
    </dgm:pt>
    <dgm:pt modelId="{359CA91C-E507-4F63-9A07-6EDD19948E9C}">
      <dgm:prSet phldrT="[Text]" custT="1"/>
      <dgm:spPr/>
      <dgm:t>
        <a:bodyPr/>
        <a:lstStyle/>
        <a:p>
          <a:r>
            <a:rPr lang="en-US" sz="2800" b="1" dirty="0">
              <a:latin typeface="Arial" panose="020B0604020202020204" pitchFamily="34" charset="0"/>
              <a:cs typeface="Arial" panose="020B0604020202020204" pitchFamily="34" charset="0"/>
            </a:rPr>
            <a:t>Cost</a:t>
          </a:r>
        </a:p>
        <a:p>
          <a:r>
            <a:rPr lang="en-US" sz="2800" dirty="0">
              <a:latin typeface="Arial" panose="020B0604020202020204" pitchFamily="34" charset="0"/>
              <a:cs typeface="Arial" panose="020B0604020202020204" pitchFamily="34" charset="0"/>
            </a:rPr>
            <a:t>2017: 0%</a:t>
          </a:r>
        </a:p>
        <a:p>
          <a:r>
            <a:rPr lang="en-US" sz="2800" dirty="0">
              <a:latin typeface="Arial" panose="020B0604020202020204" pitchFamily="34" charset="0"/>
              <a:cs typeface="Arial" panose="020B0604020202020204" pitchFamily="34" charset="0"/>
            </a:rPr>
            <a:t>2018: 10%</a:t>
          </a:r>
        </a:p>
        <a:p>
          <a:r>
            <a:rPr lang="en-US" sz="2800" dirty="0">
              <a:latin typeface="Arial" panose="020B0604020202020204" pitchFamily="34" charset="0"/>
              <a:cs typeface="Arial" panose="020B0604020202020204" pitchFamily="34" charset="0"/>
            </a:rPr>
            <a:t>2019: 30%</a:t>
          </a:r>
        </a:p>
      </dgm:t>
    </dgm:pt>
    <dgm:pt modelId="{3298C5FE-77D7-426D-A266-E60F8A9F012D}" type="parTrans" cxnId="{E52EFA5D-9242-4177-A88B-4B4AB9F2C631}">
      <dgm:prSet/>
      <dgm:spPr/>
      <dgm:t>
        <a:bodyPr/>
        <a:lstStyle/>
        <a:p>
          <a:endParaRPr lang="en-US"/>
        </a:p>
      </dgm:t>
    </dgm:pt>
    <dgm:pt modelId="{EA73D44A-FE4A-4453-8E22-19000E97ECD1}" type="sibTrans" cxnId="{E52EFA5D-9242-4177-A88B-4B4AB9F2C631}">
      <dgm:prSet/>
      <dgm:spPr/>
      <dgm:t>
        <a:bodyPr/>
        <a:lstStyle/>
        <a:p>
          <a:endParaRPr lang="en-US"/>
        </a:p>
      </dgm:t>
    </dgm:pt>
    <dgm:pt modelId="{ADBAE0B2-E0FF-4D94-98D8-4C85A50C5A30}" type="pres">
      <dgm:prSet presAssocID="{B8E8F925-476E-4DC9-A060-293F03271B08}" presName="compositeShape" presStyleCnt="0">
        <dgm:presLayoutVars>
          <dgm:chMax val="2"/>
          <dgm:dir/>
          <dgm:resizeHandles val="exact"/>
        </dgm:presLayoutVars>
      </dgm:prSet>
      <dgm:spPr/>
      <dgm:t>
        <a:bodyPr/>
        <a:lstStyle/>
        <a:p>
          <a:endParaRPr lang="en-US"/>
        </a:p>
      </dgm:t>
    </dgm:pt>
    <dgm:pt modelId="{E1BAF964-7A68-455C-BF69-B99AE12795A8}" type="pres">
      <dgm:prSet presAssocID="{B8E8F925-476E-4DC9-A060-293F03271B08}" presName="divider" presStyleLbl="fgShp" presStyleIdx="0" presStyleCnt="1" custAng="124010" custLinFactNeighborX="0" custLinFactNeighborY="-8794"/>
      <dgm:spPr/>
    </dgm:pt>
    <dgm:pt modelId="{958087A2-6F9D-4FAE-80AE-8094E8738831}" type="pres">
      <dgm:prSet presAssocID="{E84236B8-5825-4C9D-B07A-F736562FD73F}" presName="downArrow" presStyleLbl="node1" presStyleIdx="0" presStyleCnt="2"/>
      <dgm:spPr>
        <a:solidFill>
          <a:schemeClr val="accent2">
            <a:lumMod val="75000"/>
          </a:schemeClr>
        </a:solidFill>
      </dgm:spPr>
    </dgm:pt>
    <dgm:pt modelId="{62A6C0EB-B30C-4BBB-BC97-2FA247D6CC85}" type="pres">
      <dgm:prSet presAssocID="{E84236B8-5825-4C9D-B07A-F736562FD73F}" presName="downArrowText" presStyleLbl="revTx" presStyleIdx="0" presStyleCnt="2" custScaleX="179094">
        <dgm:presLayoutVars>
          <dgm:bulletEnabled val="1"/>
        </dgm:presLayoutVars>
      </dgm:prSet>
      <dgm:spPr/>
      <dgm:t>
        <a:bodyPr/>
        <a:lstStyle/>
        <a:p>
          <a:endParaRPr lang="en-US"/>
        </a:p>
      </dgm:t>
    </dgm:pt>
    <dgm:pt modelId="{34483CCF-A7D4-4D54-BE6E-D14478A84B38}" type="pres">
      <dgm:prSet presAssocID="{359CA91C-E507-4F63-9A07-6EDD19948E9C}" presName="upArrow" presStyleLbl="node1" presStyleIdx="1" presStyleCnt="2"/>
      <dgm:spPr>
        <a:solidFill>
          <a:schemeClr val="accent3">
            <a:lumMod val="75000"/>
          </a:schemeClr>
        </a:solidFill>
      </dgm:spPr>
    </dgm:pt>
    <dgm:pt modelId="{A9CD1E75-A8E5-47C9-9971-DE8BB1D9316E}" type="pres">
      <dgm:prSet presAssocID="{359CA91C-E507-4F63-9A07-6EDD19948E9C}" presName="upArrowText" presStyleLbl="revTx" presStyleIdx="1" presStyleCnt="2" custScaleX="163580" custLinFactNeighborY="-5452">
        <dgm:presLayoutVars>
          <dgm:bulletEnabled val="1"/>
        </dgm:presLayoutVars>
      </dgm:prSet>
      <dgm:spPr/>
      <dgm:t>
        <a:bodyPr/>
        <a:lstStyle/>
        <a:p>
          <a:endParaRPr lang="en-US"/>
        </a:p>
      </dgm:t>
    </dgm:pt>
  </dgm:ptLst>
  <dgm:cxnLst>
    <dgm:cxn modelId="{E52EFA5D-9242-4177-A88B-4B4AB9F2C631}" srcId="{B8E8F925-476E-4DC9-A060-293F03271B08}" destId="{359CA91C-E507-4F63-9A07-6EDD19948E9C}" srcOrd="1" destOrd="0" parTransId="{3298C5FE-77D7-426D-A266-E60F8A9F012D}" sibTransId="{EA73D44A-FE4A-4453-8E22-19000E97ECD1}"/>
    <dgm:cxn modelId="{96B7AC71-AA14-4266-B236-31F25B32F49C}" type="presOf" srcId="{359CA91C-E507-4F63-9A07-6EDD19948E9C}" destId="{A9CD1E75-A8E5-47C9-9971-DE8BB1D9316E}" srcOrd="0" destOrd="0" presId="urn:microsoft.com/office/officeart/2005/8/layout/arrow3"/>
    <dgm:cxn modelId="{6048FF95-5C33-419B-AF56-03CB68288177}" srcId="{B8E8F925-476E-4DC9-A060-293F03271B08}" destId="{E84236B8-5825-4C9D-B07A-F736562FD73F}" srcOrd="0" destOrd="0" parTransId="{3B096F64-61CE-414C-A949-D2336FA98B79}" sibTransId="{A66F8EDF-AAB7-49D2-BEE0-51B0BE216B52}"/>
    <dgm:cxn modelId="{E0B7B567-1146-4E1B-9730-076125893C71}" type="presOf" srcId="{B8E8F925-476E-4DC9-A060-293F03271B08}" destId="{ADBAE0B2-E0FF-4D94-98D8-4C85A50C5A30}" srcOrd="0" destOrd="0" presId="urn:microsoft.com/office/officeart/2005/8/layout/arrow3"/>
    <dgm:cxn modelId="{32C9CA5F-9AD8-45DB-A24D-55CDB5CB991C}" type="presOf" srcId="{E84236B8-5825-4C9D-B07A-F736562FD73F}" destId="{62A6C0EB-B30C-4BBB-BC97-2FA247D6CC85}" srcOrd="0" destOrd="0" presId="urn:microsoft.com/office/officeart/2005/8/layout/arrow3"/>
    <dgm:cxn modelId="{D3EED8D3-AA00-4B84-81CD-B43E6C13B610}" type="presParOf" srcId="{ADBAE0B2-E0FF-4D94-98D8-4C85A50C5A30}" destId="{E1BAF964-7A68-455C-BF69-B99AE12795A8}" srcOrd="0" destOrd="0" presId="urn:microsoft.com/office/officeart/2005/8/layout/arrow3"/>
    <dgm:cxn modelId="{E8076BE8-8EF1-4937-B8BD-72A135E0CEC1}" type="presParOf" srcId="{ADBAE0B2-E0FF-4D94-98D8-4C85A50C5A30}" destId="{958087A2-6F9D-4FAE-80AE-8094E8738831}" srcOrd="1" destOrd="0" presId="urn:microsoft.com/office/officeart/2005/8/layout/arrow3"/>
    <dgm:cxn modelId="{498F37CD-F9A0-40EB-AF7A-AB3324AF2A3D}" type="presParOf" srcId="{ADBAE0B2-E0FF-4D94-98D8-4C85A50C5A30}" destId="{62A6C0EB-B30C-4BBB-BC97-2FA247D6CC85}" srcOrd="2" destOrd="0" presId="urn:microsoft.com/office/officeart/2005/8/layout/arrow3"/>
    <dgm:cxn modelId="{BA804D3D-D5AF-4529-BDD2-E17C5340904D}" type="presParOf" srcId="{ADBAE0B2-E0FF-4D94-98D8-4C85A50C5A30}" destId="{34483CCF-A7D4-4D54-BE6E-D14478A84B38}" srcOrd="3" destOrd="0" presId="urn:microsoft.com/office/officeart/2005/8/layout/arrow3"/>
    <dgm:cxn modelId="{0747806B-0415-4FD3-8586-3D6C4F172FF9}" type="presParOf" srcId="{ADBAE0B2-E0FF-4D94-98D8-4C85A50C5A30}" destId="{A9CD1E75-A8E5-47C9-9971-DE8BB1D9316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7C306E-3ED3-4973-A7F2-D5115B7DF1F1}" type="doc">
      <dgm:prSet loTypeId="urn:microsoft.com/office/officeart/2005/8/layout/hProcess11" loCatId="process" qsTypeId="urn:microsoft.com/office/officeart/2005/8/quickstyle/simple1" qsCatId="simple" csTypeId="urn:microsoft.com/office/officeart/2005/8/colors/accent1_2" csCatId="accent1" phldr="1"/>
      <dgm:spPr/>
    </dgm:pt>
    <dgm:pt modelId="{74B526E9-907F-4642-8D56-FE893AEA2D71}">
      <dgm:prSet phldrT="[Text]"/>
      <dgm:spPr/>
      <dgm:t>
        <a:bodyPr/>
        <a:lstStyle/>
        <a:p>
          <a:endParaRPr lang="en-US" dirty="0"/>
        </a:p>
      </dgm:t>
    </dgm:pt>
    <dgm:pt modelId="{A2E1CECE-8531-4D6B-8578-90B544FEAACF}" type="parTrans" cxnId="{0300E5B0-1072-4655-A318-C8BA687B22B5}">
      <dgm:prSet/>
      <dgm:spPr/>
      <dgm:t>
        <a:bodyPr/>
        <a:lstStyle/>
        <a:p>
          <a:endParaRPr lang="en-US"/>
        </a:p>
      </dgm:t>
    </dgm:pt>
    <dgm:pt modelId="{9699CB3A-A48A-4F08-AC01-D8E2F7740211}" type="sibTrans" cxnId="{0300E5B0-1072-4655-A318-C8BA687B22B5}">
      <dgm:prSet/>
      <dgm:spPr/>
      <dgm:t>
        <a:bodyPr/>
        <a:lstStyle/>
        <a:p>
          <a:endParaRPr lang="en-US"/>
        </a:p>
      </dgm:t>
    </dgm:pt>
    <dgm:pt modelId="{8BC74640-23CA-4EF8-AA02-30C17B813472}">
      <dgm:prSet phldrT="[Text]"/>
      <dgm:spPr/>
      <dgm:t>
        <a:bodyPr/>
        <a:lstStyle/>
        <a:p>
          <a:endParaRPr lang="en-US" dirty="0"/>
        </a:p>
      </dgm:t>
    </dgm:pt>
    <dgm:pt modelId="{CCDA248A-9A9F-459A-BB83-F8B954A703D8}" type="parTrans" cxnId="{E5C49EFC-CB55-4609-B600-CB719002E11D}">
      <dgm:prSet/>
      <dgm:spPr/>
      <dgm:t>
        <a:bodyPr/>
        <a:lstStyle/>
        <a:p>
          <a:endParaRPr lang="en-US"/>
        </a:p>
      </dgm:t>
    </dgm:pt>
    <dgm:pt modelId="{C1290A3E-DDDD-4CE8-BCFB-823507FF1D0D}" type="sibTrans" cxnId="{E5C49EFC-CB55-4609-B600-CB719002E11D}">
      <dgm:prSet/>
      <dgm:spPr/>
      <dgm:t>
        <a:bodyPr/>
        <a:lstStyle/>
        <a:p>
          <a:endParaRPr lang="en-US"/>
        </a:p>
      </dgm:t>
    </dgm:pt>
    <dgm:pt modelId="{BB142652-4E48-4E1E-8B1B-89E8E39F63A0}">
      <dgm:prSet phldrT="[Text]"/>
      <dgm:spPr/>
      <dgm:t>
        <a:bodyPr/>
        <a:lstStyle/>
        <a:p>
          <a:endParaRPr lang="en-US" dirty="0"/>
        </a:p>
      </dgm:t>
    </dgm:pt>
    <dgm:pt modelId="{6FD99E95-2ADD-4714-8A60-D64253E5E413}" type="parTrans" cxnId="{A457E551-A768-4B75-8743-48E30F3526AF}">
      <dgm:prSet/>
      <dgm:spPr/>
      <dgm:t>
        <a:bodyPr/>
        <a:lstStyle/>
        <a:p>
          <a:endParaRPr lang="en-US"/>
        </a:p>
      </dgm:t>
    </dgm:pt>
    <dgm:pt modelId="{C2C80F93-104B-4E97-8FF3-075488464E20}" type="sibTrans" cxnId="{A457E551-A768-4B75-8743-48E30F3526AF}">
      <dgm:prSet/>
      <dgm:spPr/>
      <dgm:t>
        <a:bodyPr/>
        <a:lstStyle/>
        <a:p>
          <a:endParaRPr lang="en-US"/>
        </a:p>
      </dgm:t>
    </dgm:pt>
    <dgm:pt modelId="{5913003B-C67D-4237-972B-F74E4862CB13}">
      <dgm:prSet phldrT="[Text]"/>
      <dgm:spPr/>
      <dgm:t>
        <a:bodyPr/>
        <a:lstStyle/>
        <a:p>
          <a:endParaRPr lang="en-US" dirty="0"/>
        </a:p>
      </dgm:t>
    </dgm:pt>
    <dgm:pt modelId="{DABB1A3C-CA1D-4C03-A6CC-61AF6B4985B5}" type="parTrans" cxnId="{2C726D4E-ED04-4040-B717-02299291221B}">
      <dgm:prSet/>
      <dgm:spPr/>
      <dgm:t>
        <a:bodyPr/>
        <a:lstStyle/>
        <a:p>
          <a:endParaRPr lang="en-US"/>
        </a:p>
      </dgm:t>
    </dgm:pt>
    <dgm:pt modelId="{94F9735C-FC51-4E79-9EBC-BBE9A9958728}" type="sibTrans" cxnId="{2C726D4E-ED04-4040-B717-02299291221B}">
      <dgm:prSet/>
      <dgm:spPr/>
      <dgm:t>
        <a:bodyPr/>
        <a:lstStyle/>
        <a:p>
          <a:endParaRPr lang="en-US"/>
        </a:p>
      </dgm:t>
    </dgm:pt>
    <dgm:pt modelId="{8DCF5939-1BDD-46A6-AD97-55B87D19EB4C}">
      <dgm:prSet phldrT="[Text]"/>
      <dgm:spPr/>
      <dgm:t>
        <a:bodyPr/>
        <a:lstStyle/>
        <a:p>
          <a:endParaRPr lang="en-US" dirty="0"/>
        </a:p>
      </dgm:t>
    </dgm:pt>
    <dgm:pt modelId="{EB321C1F-62CD-4F00-A993-7C9D3BE271E6}" type="parTrans" cxnId="{10DA77A0-1D33-45C1-93D3-017269EC48E9}">
      <dgm:prSet/>
      <dgm:spPr/>
      <dgm:t>
        <a:bodyPr/>
        <a:lstStyle/>
        <a:p>
          <a:endParaRPr lang="en-US"/>
        </a:p>
      </dgm:t>
    </dgm:pt>
    <dgm:pt modelId="{29CEE6B9-24D5-4CC1-86D6-8763CCC8AD0E}" type="sibTrans" cxnId="{10DA77A0-1D33-45C1-93D3-017269EC48E9}">
      <dgm:prSet/>
      <dgm:spPr/>
      <dgm:t>
        <a:bodyPr/>
        <a:lstStyle/>
        <a:p>
          <a:endParaRPr lang="en-US"/>
        </a:p>
      </dgm:t>
    </dgm:pt>
    <dgm:pt modelId="{07036C94-4397-455F-9B39-BE3269348C4F}">
      <dgm:prSet phldrT="[Text]"/>
      <dgm:spPr/>
      <dgm:t>
        <a:bodyPr/>
        <a:lstStyle/>
        <a:p>
          <a:endParaRPr lang="en-US" dirty="0"/>
        </a:p>
      </dgm:t>
    </dgm:pt>
    <dgm:pt modelId="{EB06A19E-9FBF-4B58-9100-F7D43978ABA8}" type="parTrans" cxnId="{F1F615C9-667F-4FA8-B2CB-9FD1BB018691}">
      <dgm:prSet/>
      <dgm:spPr/>
      <dgm:t>
        <a:bodyPr/>
        <a:lstStyle/>
        <a:p>
          <a:endParaRPr lang="en-US"/>
        </a:p>
      </dgm:t>
    </dgm:pt>
    <dgm:pt modelId="{1E92BB9F-7EB1-481A-AC0E-CA0755E375EB}" type="sibTrans" cxnId="{F1F615C9-667F-4FA8-B2CB-9FD1BB018691}">
      <dgm:prSet/>
      <dgm:spPr/>
      <dgm:t>
        <a:bodyPr/>
        <a:lstStyle/>
        <a:p>
          <a:endParaRPr lang="en-US"/>
        </a:p>
      </dgm:t>
    </dgm:pt>
    <dgm:pt modelId="{F88911DD-89D3-4D08-8297-660467DE4BBB}">
      <dgm:prSet phldrT="[Text]"/>
      <dgm:spPr/>
      <dgm:t>
        <a:bodyPr/>
        <a:lstStyle/>
        <a:p>
          <a:endParaRPr lang="en-US" dirty="0"/>
        </a:p>
      </dgm:t>
    </dgm:pt>
    <dgm:pt modelId="{A7B15A64-E8AA-49B3-B65F-49F53625B8E0}" type="parTrans" cxnId="{05944F71-0E9D-4383-9B5F-B9DFC46E4286}">
      <dgm:prSet/>
      <dgm:spPr/>
      <dgm:t>
        <a:bodyPr/>
        <a:lstStyle/>
        <a:p>
          <a:endParaRPr lang="en-US"/>
        </a:p>
      </dgm:t>
    </dgm:pt>
    <dgm:pt modelId="{4A5B3865-94BC-4934-B2CE-5A7A96F03C3E}" type="sibTrans" cxnId="{05944F71-0E9D-4383-9B5F-B9DFC46E4286}">
      <dgm:prSet/>
      <dgm:spPr/>
      <dgm:t>
        <a:bodyPr/>
        <a:lstStyle/>
        <a:p>
          <a:endParaRPr lang="en-US"/>
        </a:p>
      </dgm:t>
    </dgm:pt>
    <dgm:pt modelId="{45AF8056-43AC-4357-B3CE-808858DF80A2}">
      <dgm:prSet phldrT="[Text]"/>
      <dgm:spPr/>
      <dgm:t>
        <a:bodyPr/>
        <a:lstStyle/>
        <a:p>
          <a:endParaRPr lang="en-US" dirty="0"/>
        </a:p>
      </dgm:t>
    </dgm:pt>
    <dgm:pt modelId="{D897688F-3190-4B2C-896D-1BF0059BBDA5}" type="parTrans" cxnId="{C6BCFDBA-C509-4BC7-95E4-8525BC5D8565}">
      <dgm:prSet/>
      <dgm:spPr/>
      <dgm:t>
        <a:bodyPr/>
        <a:lstStyle/>
        <a:p>
          <a:endParaRPr lang="en-US"/>
        </a:p>
      </dgm:t>
    </dgm:pt>
    <dgm:pt modelId="{C25645A9-D555-4F5F-9DA9-017C4563503F}" type="sibTrans" cxnId="{C6BCFDBA-C509-4BC7-95E4-8525BC5D8565}">
      <dgm:prSet/>
      <dgm:spPr/>
      <dgm:t>
        <a:bodyPr/>
        <a:lstStyle/>
        <a:p>
          <a:endParaRPr lang="en-US"/>
        </a:p>
      </dgm:t>
    </dgm:pt>
    <dgm:pt modelId="{FC3601ED-D554-4F7C-878E-1226B805A543}">
      <dgm:prSet phldrT="[Text]"/>
      <dgm:spPr/>
      <dgm:t>
        <a:bodyPr/>
        <a:lstStyle/>
        <a:p>
          <a:endParaRPr lang="en-US" dirty="0"/>
        </a:p>
      </dgm:t>
    </dgm:pt>
    <dgm:pt modelId="{85F34ED9-80D3-4B1D-9F5E-CB53CFF49301}" type="parTrans" cxnId="{F1F4B782-EFC4-4E47-B65F-B5FEADB024F0}">
      <dgm:prSet/>
      <dgm:spPr/>
      <dgm:t>
        <a:bodyPr/>
        <a:lstStyle/>
        <a:p>
          <a:endParaRPr lang="en-US"/>
        </a:p>
      </dgm:t>
    </dgm:pt>
    <dgm:pt modelId="{0A87263C-CE71-401B-BC41-34714A0C5E9B}" type="sibTrans" cxnId="{F1F4B782-EFC4-4E47-B65F-B5FEADB024F0}">
      <dgm:prSet/>
      <dgm:spPr/>
      <dgm:t>
        <a:bodyPr/>
        <a:lstStyle/>
        <a:p>
          <a:endParaRPr lang="en-US"/>
        </a:p>
      </dgm:t>
    </dgm:pt>
    <dgm:pt modelId="{68E85A18-CAF5-49E2-A171-04C7B1E70E58}">
      <dgm:prSet phldrT="[Text]"/>
      <dgm:spPr/>
      <dgm:t>
        <a:bodyPr/>
        <a:lstStyle/>
        <a:p>
          <a:endParaRPr lang="en-US" dirty="0"/>
        </a:p>
      </dgm:t>
    </dgm:pt>
    <dgm:pt modelId="{84A55676-A37E-41B2-AB05-765461B65706}" type="parTrans" cxnId="{8B8CBBA0-3749-4322-87F6-AA2AA90A644E}">
      <dgm:prSet/>
      <dgm:spPr/>
      <dgm:t>
        <a:bodyPr/>
        <a:lstStyle/>
        <a:p>
          <a:endParaRPr lang="en-US"/>
        </a:p>
      </dgm:t>
    </dgm:pt>
    <dgm:pt modelId="{9B8C574E-89AF-457C-B7C2-896D3E6E4E73}" type="sibTrans" cxnId="{8B8CBBA0-3749-4322-87F6-AA2AA90A644E}">
      <dgm:prSet/>
      <dgm:spPr/>
      <dgm:t>
        <a:bodyPr/>
        <a:lstStyle/>
        <a:p>
          <a:endParaRPr lang="en-US"/>
        </a:p>
      </dgm:t>
    </dgm:pt>
    <dgm:pt modelId="{0C1100B9-3342-4EAF-8663-0DA6A19FAE8D}">
      <dgm:prSet phldrT="[Text]"/>
      <dgm:spPr/>
      <dgm:t>
        <a:bodyPr/>
        <a:lstStyle/>
        <a:p>
          <a:endParaRPr lang="en-US" dirty="0"/>
        </a:p>
      </dgm:t>
    </dgm:pt>
    <dgm:pt modelId="{CD47CA7B-909F-49EF-9446-E57E4033336A}" type="parTrans" cxnId="{D71CD469-33CA-4A2A-86C4-F6A31F7DD84A}">
      <dgm:prSet/>
      <dgm:spPr/>
      <dgm:t>
        <a:bodyPr/>
        <a:lstStyle/>
        <a:p>
          <a:endParaRPr lang="en-US"/>
        </a:p>
      </dgm:t>
    </dgm:pt>
    <dgm:pt modelId="{425D4B63-99FB-4838-B180-C2A2FC735B19}" type="sibTrans" cxnId="{D71CD469-33CA-4A2A-86C4-F6A31F7DD84A}">
      <dgm:prSet/>
      <dgm:spPr/>
      <dgm:t>
        <a:bodyPr/>
        <a:lstStyle/>
        <a:p>
          <a:endParaRPr lang="en-US"/>
        </a:p>
      </dgm:t>
    </dgm:pt>
    <dgm:pt modelId="{F47EE83A-A554-455D-B760-91049ED70285}">
      <dgm:prSet phldrT="[Text]"/>
      <dgm:spPr/>
      <dgm:t>
        <a:bodyPr/>
        <a:lstStyle/>
        <a:p>
          <a:endParaRPr lang="en-US" dirty="0"/>
        </a:p>
      </dgm:t>
    </dgm:pt>
    <dgm:pt modelId="{FCEA0724-0D65-4E4B-BADE-668DAD2EA5F7}" type="parTrans" cxnId="{DFEA1149-3652-49F4-945C-94D20FA6D158}">
      <dgm:prSet/>
      <dgm:spPr/>
      <dgm:t>
        <a:bodyPr/>
        <a:lstStyle/>
        <a:p>
          <a:endParaRPr lang="en-US"/>
        </a:p>
      </dgm:t>
    </dgm:pt>
    <dgm:pt modelId="{25DA20D3-8261-4491-B5F6-4A1274CE4B57}" type="sibTrans" cxnId="{DFEA1149-3652-49F4-945C-94D20FA6D158}">
      <dgm:prSet/>
      <dgm:spPr/>
      <dgm:t>
        <a:bodyPr/>
        <a:lstStyle/>
        <a:p>
          <a:endParaRPr lang="en-US"/>
        </a:p>
      </dgm:t>
    </dgm:pt>
    <dgm:pt modelId="{97B77DA6-DA23-4207-A2CD-20706B6AB778}">
      <dgm:prSet phldrT="[Text]"/>
      <dgm:spPr/>
      <dgm:t>
        <a:bodyPr/>
        <a:lstStyle/>
        <a:p>
          <a:endParaRPr lang="en-US" dirty="0"/>
        </a:p>
      </dgm:t>
    </dgm:pt>
    <dgm:pt modelId="{B0B602E0-14E2-4682-BA85-BF27B38B8D70}" type="parTrans" cxnId="{EE0082E8-EEAD-44A8-A291-1C101739E81A}">
      <dgm:prSet/>
      <dgm:spPr/>
      <dgm:t>
        <a:bodyPr/>
        <a:lstStyle/>
        <a:p>
          <a:endParaRPr lang="en-US"/>
        </a:p>
      </dgm:t>
    </dgm:pt>
    <dgm:pt modelId="{44DF8E3D-B63D-42CD-A1F3-67E3B04A019D}" type="sibTrans" cxnId="{EE0082E8-EEAD-44A8-A291-1C101739E81A}">
      <dgm:prSet/>
      <dgm:spPr/>
      <dgm:t>
        <a:bodyPr/>
        <a:lstStyle/>
        <a:p>
          <a:endParaRPr lang="en-US"/>
        </a:p>
      </dgm:t>
    </dgm:pt>
    <dgm:pt modelId="{15F09223-0078-4CAE-89F0-53C8A387C818}">
      <dgm:prSet phldrT="[Text]"/>
      <dgm:spPr/>
      <dgm:t>
        <a:bodyPr/>
        <a:lstStyle/>
        <a:p>
          <a:endParaRPr lang="en-US" dirty="0"/>
        </a:p>
      </dgm:t>
    </dgm:pt>
    <dgm:pt modelId="{AB8BEAB4-FDDD-4FE4-8074-8D3FC80114CC}" type="parTrans" cxnId="{0BEBE004-711C-4E92-8400-CDF7D79767F5}">
      <dgm:prSet/>
      <dgm:spPr/>
      <dgm:t>
        <a:bodyPr/>
        <a:lstStyle/>
        <a:p>
          <a:endParaRPr lang="en-US"/>
        </a:p>
      </dgm:t>
    </dgm:pt>
    <dgm:pt modelId="{9ECF471F-B014-4A44-90E1-AD87A370DF6C}" type="sibTrans" cxnId="{0BEBE004-711C-4E92-8400-CDF7D79767F5}">
      <dgm:prSet/>
      <dgm:spPr/>
      <dgm:t>
        <a:bodyPr/>
        <a:lstStyle/>
        <a:p>
          <a:endParaRPr lang="en-US"/>
        </a:p>
      </dgm:t>
    </dgm:pt>
    <dgm:pt modelId="{43191A4D-0EDA-46EE-B9DF-9C9786063B70}">
      <dgm:prSet phldrT="[Text]"/>
      <dgm:spPr/>
      <dgm:t>
        <a:bodyPr/>
        <a:lstStyle/>
        <a:p>
          <a:endParaRPr lang="en-US" dirty="0"/>
        </a:p>
      </dgm:t>
    </dgm:pt>
    <dgm:pt modelId="{7C892191-6FE9-46E0-B31C-13A2F1460861}" type="parTrans" cxnId="{1D0B993F-9C54-480A-B920-E9A2C2F40C46}">
      <dgm:prSet/>
      <dgm:spPr/>
      <dgm:t>
        <a:bodyPr/>
        <a:lstStyle/>
        <a:p>
          <a:endParaRPr lang="en-US"/>
        </a:p>
      </dgm:t>
    </dgm:pt>
    <dgm:pt modelId="{CAD0C1A7-24B3-40E7-ADCA-7AE39E545E20}" type="sibTrans" cxnId="{1D0B993F-9C54-480A-B920-E9A2C2F40C46}">
      <dgm:prSet/>
      <dgm:spPr/>
      <dgm:t>
        <a:bodyPr/>
        <a:lstStyle/>
        <a:p>
          <a:endParaRPr lang="en-US"/>
        </a:p>
      </dgm:t>
    </dgm:pt>
    <dgm:pt modelId="{20632D60-9469-4862-8495-D45BADAF1DCF}">
      <dgm:prSet phldrT="[Text]"/>
      <dgm:spPr/>
      <dgm:t>
        <a:bodyPr/>
        <a:lstStyle/>
        <a:p>
          <a:endParaRPr lang="en-US" dirty="0"/>
        </a:p>
      </dgm:t>
    </dgm:pt>
    <dgm:pt modelId="{9799BD29-4077-42D4-98B9-CE9DEA0ECDF3}" type="parTrans" cxnId="{04040924-C5D5-43B2-95F0-42F41C767015}">
      <dgm:prSet/>
      <dgm:spPr/>
      <dgm:t>
        <a:bodyPr/>
        <a:lstStyle/>
        <a:p>
          <a:endParaRPr lang="en-US"/>
        </a:p>
      </dgm:t>
    </dgm:pt>
    <dgm:pt modelId="{FD6E0BDA-C6EA-4026-854D-2E67DA86F420}" type="sibTrans" cxnId="{04040924-C5D5-43B2-95F0-42F41C767015}">
      <dgm:prSet/>
      <dgm:spPr/>
      <dgm:t>
        <a:bodyPr/>
        <a:lstStyle/>
        <a:p>
          <a:endParaRPr lang="en-US"/>
        </a:p>
      </dgm:t>
    </dgm:pt>
    <dgm:pt modelId="{19CBCB6A-6432-4983-8A33-193259B07537}">
      <dgm:prSet phldrT="[Text]"/>
      <dgm:spPr/>
      <dgm:t>
        <a:bodyPr/>
        <a:lstStyle/>
        <a:p>
          <a:endParaRPr lang="en-US" dirty="0"/>
        </a:p>
      </dgm:t>
    </dgm:pt>
    <dgm:pt modelId="{A44E8257-D6A7-489C-B4C6-C935601D4123}" type="parTrans" cxnId="{0FDAFB66-2AF2-4875-BB01-E418ED773B74}">
      <dgm:prSet/>
      <dgm:spPr/>
      <dgm:t>
        <a:bodyPr/>
        <a:lstStyle/>
        <a:p>
          <a:endParaRPr lang="en-US"/>
        </a:p>
      </dgm:t>
    </dgm:pt>
    <dgm:pt modelId="{E7C6AC5C-EFCD-443C-8CD6-AF7836D61740}" type="sibTrans" cxnId="{0FDAFB66-2AF2-4875-BB01-E418ED773B74}">
      <dgm:prSet/>
      <dgm:spPr/>
      <dgm:t>
        <a:bodyPr/>
        <a:lstStyle/>
        <a:p>
          <a:endParaRPr lang="en-US"/>
        </a:p>
      </dgm:t>
    </dgm:pt>
    <dgm:pt modelId="{4FFB8300-576F-42CE-B868-410FA7CDAD5D}">
      <dgm:prSet phldrT="[Text]"/>
      <dgm:spPr/>
      <dgm:t>
        <a:bodyPr/>
        <a:lstStyle/>
        <a:p>
          <a:endParaRPr lang="en-US" dirty="0"/>
        </a:p>
      </dgm:t>
    </dgm:pt>
    <dgm:pt modelId="{D0B5E683-2351-40ED-B4C2-DBD3B0FF6F64}" type="parTrans" cxnId="{47549BF3-9BD6-4B01-8C2A-9701557B3156}">
      <dgm:prSet/>
      <dgm:spPr/>
      <dgm:t>
        <a:bodyPr/>
        <a:lstStyle/>
        <a:p>
          <a:endParaRPr lang="en-US"/>
        </a:p>
      </dgm:t>
    </dgm:pt>
    <dgm:pt modelId="{18293B39-C0D5-4A98-AA27-79B4B25E612B}" type="sibTrans" cxnId="{47549BF3-9BD6-4B01-8C2A-9701557B3156}">
      <dgm:prSet/>
      <dgm:spPr/>
      <dgm:t>
        <a:bodyPr/>
        <a:lstStyle/>
        <a:p>
          <a:endParaRPr lang="en-US"/>
        </a:p>
      </dgm:t>
    </dgm:pt>
    <dgm:pt modelId="{E9C46F9B-9EFD-4789-8C7C-7201E76E3390}">
      <dgm:prSet phldrT="[Text]"/>
      <dgm:spPr/>
      <dgm:t>
        <a:bodyPr/>
        <a:lstStyle/>
        <a:p>
          <a:endParaRPr lang="en-US" dirty="0"/>
        </a:p>
      </dgm:t>
    </dgm:pt>
    <dgm:pt modelId="{0EE8076B-93E8-4AB0-AE7E-68C553CA5CDB}" type="parTrans" cxnId="{53ED4805-DA82-4BB1-BEE3-45B8774BA839}">
      <dgm:prSet/>
      <dgm:spPr/>
      <dgm:t>
        <a:bodyPr/>
        <a:lstStyle/>
        <a:p>
          <a:endParaRPr lang="en-US"/>
        </a:p>
      </dgm:t>
    </dgm:pt>
    <dgm:pt modelId="{0273311D-C346-465C-8DC6-A9C2199D59F9}" type="sibTrans" cxnId="{53ED4805-DA82-4BB1-BEE3-45B8774BA839}">
      <dgm:prSet/>
      <dgm:spPr/>
      <dgm:t>
        <a:bodyPr/>
        <a:lstStyle/>
        <a:p>
          <a:endParaRPr lang="en-US"/>
        </a:p>
      </dgm:t>
    </dgm:pt>
    <dgm:pt modelId="{3ADDBCDF-8EA5-4AC2-AFA9-CE2BFF5656CD}">
      <dgm:prSet phldrT="[Text]"/>
      <dgm:spPr/>
      <dgm:t>
        <a:bodyPr/>
        <a:lstStyle/>
        <a:p>
          <a:endParaRPr lang="en-US" dirty="0"/>
        </a:p>
      </dgm:t>
    </dgm:pt>
    <dgm:pt modelId="{259C7A7F-2FCB-49FD-8896-E68A38C425C5}" type="parTrans" cxnId="{38B0651E-5C09-48F0-AEDF-86426848EFB0}">
      <dgm:prSet/>
      <dgm:spPr/>
      <dgm:t>
        <a:bodyPr/>
        <a:lstStyle/>
        <a:p>
          <a:endParaRPr lang="en-US"/>
        </a:p>
      </dgm:t>
    </dgm:pt>
    <dgm:pt modelId="{C174FD9E-58A3-49F2-A4AD-A6AAB458D954}" type="sibTrans" cxnId="{38B0651E-5C09-48F0-AEDF-86426848EFB0}">
      <dgm:prSet/>
      <dgm:spPr/>
      <dgm:t>
        <a:bodyPr/>
        <a:lstStyle/>
        <a:p>
          <a:endParaRPr lang="en-US"/>
        </a:p>
      </dgm:t>
    </dgm:pt>
    <dgm:pt modelId="{4C218894-C326-4999-A475-734BCB24FAB7}">
      <dgm:prSet phldrT="[Text]"/>
      <dgm:spPr/>
      <dgm:t>
        <a:bodyPr/>
        <a:lstStyle/>
        <a:p>
          <a:endParaRPr lang="en-US" dirty="0"/>
        </a:p>
      </dgm:t>
    </dgm:pt>
    <dgm:pt modelId="{2A6D82BA-8057-467D-8CD7-7046B7370631}" type="parTrans" cxnId="{13CCAB45-940F-4CC5-9BC1-4CB821753DB6}">
      <dgm:prSet/>
      <dgm:spPr/>
      <dgm:t>
        <a:bodyPr/>
        <a:lstStyle/>
        <a:p>
          <a:endParaRPr lang="en-US"/>
        </a:p>
      </dgm:t>
    </dgm:pt>
    <dgm:pt modelId="{DE6A433B-9CB6-4CED-9399-9760D6EF375E}" type="sibTrans" cxnId="{13CCAB45-940F-4CC5-9BC1-4CB821753DB6}">
      <dgm:prSet/>
      <dgm:spPr/>
      <dgm:t>
        <a:bodyPr/>
        <a:lstStyle/>
        <a:p>
          <a:endParaRPr lang="en-US"/>
        </a:p>
      </dgm:t>
    </dgm:pt>
    <dgm:pt modelId="{827BF9AF-3323-427C-9A14-C1E8C8829421}">
      <dgm:prSet phldrT="[Text]"/>
      <dgm:spPr/>
      <dgm:t>
        <a:bodyPr/>
        <a:lstStyle/>
        <a:p>
          <a:endParaRPr lang="en-US" dirty="0"/>
        </a:p>
      </dgm:t>
    </dgm:pt>
    <dgm:pt modelId="{BCFCF22E-D490-4B7D-B92C-B707CA439481}" type="parTrans" cxnId="{EBDF493D-AB55-48C2-9BBF-D956916D5B19}">
      <dgm:prSet/>
      <dgm:spPr/>
      <dgm:t>
        <a:bodyPr/>
        <a:lstStyle/>
        <a:p>
          <a:endParaRPr lang="en-US"/>
        </a:p>
      </dgm:t>
    </dgm:pt>
    <dgm:pt modelId="{8C2FDF06-B327-4964-B051-5A16B326622E}" type="sibTrans" cxnId="{EBDF493D-AB55-48C2-9BBF-D956916D5B19}">
      <dgm:prSet/>
      <dgm:spPr/>
      <dgm:t>
        <a:bodyPr/>
        <a:lstStyle/>
        <a:p>
          <a:endParaRPr lang="en-US"/>
        </a:p>
      </dgm:t>
    </dgm:pt>
    <dgm:pt modelId="{786F1685-FCA4-4134-B7ED-631E3CDCB8BB}">
      <dgm:prSet phldrT="[Text]"/>
      <dgm:spPr/>
      <dgm:t>
        <a:bodyPr/>
        <a:lstStyle/>
        <a:p>
          <a:endParaRPr lang="en-US" dirty="0"/>
        </a:p>
      </dgm:t>
    </dgm:pt>
    <dgm:pt modelId="{C3A292EC-C41F-41BB-814C-ECFC426BBFD0}" type="parTrans" cxnId="{0F6FB5C6-3713-42EE-9AB1-98CFBA4DEC4B}">
      <dgm:prSet/>
      <dgm:spPr/>
      <dgm:t>
        <a:bodyPr/>
        <a:lstStyle/>
        <a:p>
          <a:endParaRPr lang="en-US"/>
        </a:p>
      </dgm:t>
    </dgm:pt>
    <dgm:pt modelId="{C623E2E2-227A-4C4B-ACBE-F8EF28412394}" type="sibTrans" cxnId="{0F6FB5C6-3713-42EE-9AB1-98CFBA4DEC4B}">
      <dgm:prSet/>
      <dgm:spPr/>
      <dgm:t>
        <a:bodyPr/>
        <a:lstStyle/>
        <a:p>
          <a:endParaRPr lang="en-US"/>
        </a:p>
      </dgm:t>
    </dgm:pt>
    <dgm:pt modelId="{C9558EF2-4807-4222-87F0-567C5707115A}">
      <dgm:prSet phldrT="[Text]"/>
      <dgm:spPr/>
      <dgm:t>
        <a:bodyPr/>
        <a:lstStyle/>
        <a:p>
          <a:endParaRPr lang="en-US" dirty="0"/>
        </a:p>
      </dgm:t>
    </dgm:pt>
    <dgm:pt modelId="{AE2BD801-D037-48E9-ACAD-3D9D30FD85BE}" type="parTrans" cxnId="{535448EC-0801-421C-897B-BBD9F51BCF96}">
      <dgm:prSet/>
      <dgm:spPr/>
      <dgm:t>
        <a:bodyPr/>
        <a:lstStyle/>
        <a:p>
          <a:endParaRPr lang="en-US"/>
        </a:p>
      </dgm:t>
    </dgm:pt>
    <dgm:pt modelId="{597B98C3-8F31-4D2F-8069-D5970D3CD614}" type="sibTrans" cxnId="{535448EC-0801-421C-897B-BBD9F51BCF96}">
      <dgm:prSet/>
      <dgm:spPr/>
      <dgm:t>
        <a:bodyPr/>
        <a:lstStyle/>
        <a:p>
          <a:endParaRPr lang="en-US"/>
        </a:p>
      </dgm:t>
    </dgm:pt>
    <dgm:pt modelId="{B49FC95F-F55F-485B-AC03-5662A55D4FEB}">
      <dgm:prSet phldrT="[Text]"/>
      <dgm:spPr/>
      <dgm:t>
        <a:bodyPr/>
        <a:lstStyle/>
        <a:p>
          <a:endParaRPr lang="en-US" dirty="0"/>
        </a:p>
      </dgm:t>
    </dgm:pt>
    <dgm:pt modelId="{E94DD80D-7938-4CBF-9F33-5C45984FC3EF}" type="parTrans" cxnId="{185CF2E8-F6A5-4A24-B1ED-C07CA8B73EEC}">
      <dgm:prSet/>
      <dgm:spPr/>
      <dgm:t>
        <a:bodyPr/>
        <a:lstStyle/>
        <a:p>
          <a:endParaRPr lang="en-US"/>
        </a:p>
      </dgm:t>
    </dgm:pt>
    <dgm:pt modelId="{E441F45A-CE64-4DC4-89F1-F19901CD7310}" type="sibTrans" cxnId="{185CF2E8-F6A5-4A24-B1ED-C07CA8B73EEC}">
      <dgm:prSet/>
      <dgm:spPr/>
      <dgm:t>
        <a:bodyPr/>
        <a:lstStyle/>
        <a:p>
          <a:endParaRPr lang="en-US"/>
        </a:p>
      </dgm:t>
    </dgm:pt>
    <dgm:pt modelId="{8DF9F2EA-38D7-4890-8039-0AA46F3BD756}" type="pres">
      <dgm:prSet presAssocID="{A27C306E-3ED3-4973-A7F2-D5115B7DF1F1}" presName="Name0" presStyleCnt="0">
        <dgm:presLayoutVars>
          <dgm:dir/>
          <dgm:resizeHandles val="exact"/>
        </dgm:presLayoutVars>
      </dgm:prSet>
      <dgm:spPr/>
    </dgm:pt>
    <dgm:pt modelId="{14E615CC-EA49-4FF3-8FF8-91CF00F277C0}" type="pres">
      <dgm:prSet presAssocID="{A27C306E-3ED3-4973-A7F2-D5115B7DF1F1}" presName="arrow" presStyleLbl="bgShp" presStyleIdx="0" presStyleCnt="1" custScaleY="132167"/>
      <dgm:spPr/>
    </dgm:pt>
    <dgm:pt modelId="{59CC308A-61B3-4E4E-987D-BD9EC32F5BE4}" type="pres">
      <dgm:prSet presAssocID="{A27C306E-3ED3-4973-A7F2-D5115B7DF1F1}" presName="points" presStyleCnt="0"/>
      <dgm:spPr/>
    </dgm:pt>
    <dgm:pt modelId="{A37AC390-F945-49DF-A62A-20942839A349}" type="pres">
      <dgm:prSet presAssocID="{B49FC95F-F55F-485B-AC03-5662A55D4FEB}" presName="compositeA" presStyleCnt="0"/>
      <dgm:spPr/>
    </dgm:pt>
    <dgm:pt modelId="{60DE41F8-9481-416E-9CBB-4991C7956A3F}" type="pres">
      <dgm:prSet presAssocID="{B49FC95F-F55F-485B-AC03-5662A55D4FEB}" presName="textA" presStyleLbl="revTx" presStyleIdx="0" presStyleCnt="25">
        <dgm:presLayoutVars>
          <dgm:bulletEnabled val="1"/>
        </dgm:presLayoutVars>
      </dgm:prSet>
      <dgm:spPr/>
      <dgm:t>
        <a:bodyPr/>
        <a:lstStyle/>
        <a:p>
          <a:endParaRPr lang="en-US"/>
        </a:p>
      </dgm:t>
    </dgm:pt>
    <dgm:pt modelId="{C779D183-DD62-4B66-8266-FCB99F29AE6F}" type="pres">
      <dgm:prSet presAssocID="{B49FC95F-F55F-485B-AC03-5662A55D4FEB}" presName="circleA" presStyleLbl="node1" presStyleIdx="0" presStyleCnt="25"/>
      <dgm:spPr/>
    </dgm:pt>
    <dgm:pt modelId="{81566623-A4A4-45AC-89DE-D3DF73C29FE9}" type="pres">
      <dgm:prSet presAssocID="{B49FC95F-F55F-485B-AC03-5662A55D4FEB}" presName="spaceA" presStyleCnt="0"/>
      <dgm:spPr/>
    </dgm:pt>
    <dgm:pt modelId="{0B42DAC3-EDBF-4E67-AC93-3121502E0DE2}" type="pres">
      <dgm:prSet presAssocID="{E441F45A-CE64-4DC4-89F1-F19901CD7310}" presName="space" presStyleCnt="0"/>
      <dgm:spPr/>
    </dgm:pt>
    <dgm:pt modelId="{7C5FCAF6-05EA-4537-9CCB-96D2B060DC5F}" type="pres">
      <dgm:prSet presAssocID="{786F1685-FCA4-4134-B7ED-631E3CDCB8BB}" presName="compositeB" presStyleCnt="0"/>
      <dgm:spPr/>
    </dgm:pt>
    <dgm:pt modelId="{04E447A1-8371-4EE5-A876-0791D3500206}" type="pres">
      <dgm:prSet presAssocID="{786F1685-FCA4-4134-B7ED-631E3CDCB8BB}" presName="textB" presStyleLbl="revTx" presStyleIdx="1" presStyleCnt="25">
        <dgm:presLayoutVars>
          <dgm:bulletEnabled val="1"/>
        </dgm:presLayoutVars>
      </dgm:prSet>
      <dgm:spPr/>
      <dgm:t>
        <a:bodyPr/>
        <a:lstStyle/>
        <a:p>
          <a:endParaRPr lang="en-US"/>
        </a:p>
      </dgm:t>
    </dgm:pt>
    <dgm:pt modelId="{A9427FE1-B528-4458-824D-152CCD1CD601}" type="pres">
      <dgm:prSet presAssocID="{786F1685-FCA4-4134-B7ED-631E3CDCB8BB}" presName="circleB" presStyleLbl="node1" presStyleIdx="1" presStyleCnt="25"/>
      <dgm:spPr/>
    </dgm:pt>
    <dgm:pt modelId="{9AC91FC4-1E3A-4FD2-9070-4B9419A80327}" type="pres">
      <dgm:prSet presAssocID="{786F1685-FCA4-4134-B7ED-631E3CDCB8BB}" presName="spaceB" presStyleCnt="0"/>
      <dgm:spPr/>
    </dgm:pt>
    <dgm:pt modelId="{E99771A4-16D0-43D7-89DB-56DDFF42B8CE}" type="pres">
      <dgm:prSet presAssocID="{C623E2E2-227A-4C4B-ACBE-F8EF28412394}" presName="space" presStyleCnt="0"/>
      <dgm:spPr/>
    </dgm:pt>
    <dgm:pt modelId="{3688ACFE-1C18-4B38-9627-28EDB8346C51}" type="pres">
      <dgm:prSet presAssocID="{C9558EF2-4807-4222-87F0-567C5707115A}" presName="compositeA" presStyleCnt="0"/>
      <dgm:spPr/>
    </dgm:pt>
    <dgm:pt modelId="{18FE6F83-CF90-40C8-B9C4-D4A1DFA19D1C}" type="pres">
      <dgm:prSet presAssocID="{C9558EF2-4807-4222-87F0-567C5707115A}" presName="textA" presStyleLbl="revTx" presStyleIdx="2" presStyleCnt="25">
        <dgm:presLayoutVars>
          <dgm:bulletEnabled val="1"/>
        </dgm:presLayoutVars>
      </dgm:prSet>
      <dgm:spPr/>
      <dgm:t>
        <a:bodyPr/>
        <a:lstStyle/>
        <a:p>
          <a:endParaRPr lang="en-US"/>
        </a:p>
      </dgm:t>
    </dgm:pt>
    <dgm:pt modelId="{0C757118-C359-416A-A33A-542575E5FE73}" type="pres">
      <dgm:prSet presAssocID="{C9558EF2-4807-4222-87F0-567C5707115A}" presName="circleA" presStyleLbl="node1" presStyleIdx="2" presStyleCnt="25"/>
      <dgm:spPr/>
    </dgm:pt>
    <dgm:pt modelId="{F4DD77B9-8BBD-4833-8D9C-8C1353150FB9}" type="pres">
      <dgm:prSet presAssocID="{C9558EF2-4807-4222-87F0-567C5707115A}" presName="spaceA" presStyleCnt="0"/>
      <dgm:spPr/>
    </dgm:pt>
    <dgm:pt modelId="{81BAA9F3-393D-4EA2-9964-DE9FD8F5172F}" type="pres">
      <dgm:prSet presAssocID="{597B98C3-8F31-4D2F-8069-D5970D3CD614}" presName="space" presStyleCnt="0"/>
      <dgm:spPr/>
    </dgm:pt>
    <dgm:pt modelId="{D733645C-982A-43E4-A143-69B89D4DD47F}" type="pres">
      <dgm:prSet presAssocID="{3ADDBCDF-8EA5-4AC2-AFA9-CE2BFF5656CD}" presName="compositeB" presStyleCnt="0"/>
      <dgm:spPr/>
    </dgm:pt>
    <dgm:pt modelId="{287936B9-14E8-476B-AD77-87E8B6A537C9}" type="pres">
      <dgm:prSet presAssocID="{3ADDBCDF-8EA5-4AC2-AFA9-CE2BFF5656CD}" presName="textB" presStyleLbl="revTx" presStyleIdx="3" presStyleCnt="25">
        <dgm:presLayoutVars>
          <dgm:bulletEnabled val="1"/>
        </dgm:presLayoutVars>
      </dgm:prSet>
      <dgm:spPr/>
      <dgm:t>
        <a:bodyPr/>
        <a:lstStyle/>
        <a:p>
          <a:endParaRPr lang="en-US"/>
        </a:p>
      </dgm:t>
    </dgm:pt>
    <dgm:pt modelId="{631B0F9C-7D87-42AB-AA9E-9FFCD2AE21B4}" type="pres">
      <dgm:prSet presAssocID="{3ADDBCDF-8EA5-4AC2-AFA9-CE2BFF5656CD}" presName="circleB" presStyleLbl="node1" presStyleIdx="3" presStyleCnt="25"/>
      <dgm:spPr/>
    </dgm:pt>
    <dgm:pt modelId="{3CA88C24-04E8-4AD3-8CA3-BFA510806E39}" type="pres">
      <dgm:prSet presAssocID="{3ADDBCDF-8EA5-4AC2-AFA9-CE2BFF5656CD}" presName="spaceB" presStyleCnt="0"/>
      <dgm:spPr/>
    </dgm:pt>
    <dgm:pt modelId="{CD28C45E-54BB-4585-80CA-B651380F33E1}" type="pres">
      <dgm:prSet presAssocID="{C174FD9E-58A3-49F2-A4AD-A6AAB458D954}" presName="space" presStyleCnt="0"/>
      <dgm:spPr/>
    </dgm:pt>
    <dgm:pt modelId="{ADB2E19A-3F76-4411-8AB3-19D4E8A0C3B8}" type="pres">
      <dgm:prSet presAssocID="{74B526E9-907F-4642-8D56-FE893AEA2D71}" presName="compositeA" presStyleCnt="0"/>
      <dgm:spPr/>
    </dgm:pt>
    <dgm:pt modelId="{26DCA0E3-E11A-4A54-9962-47911009A22C}" type="pres">
      <dgm:prSet presAssocID="{74B526E9-907F-4642-8D56-FE893AEA2D71}" presName="textA" presStyleLbl="revTx" presStyleIdx="4" presStyleCnt="25">
        <dgm:presLayoutVars>
          <dgm:bulletEnabled val="1"/>
        </dgm:presLayoutVars>
      </dgm:prSet>
      <dgm:spPr/>
      <dgm:t>
        <a:bodyPr/>
        <a:lstStyle/>
        <a:p>
          <a:endParaRPr lang="en-US"/>
        </a:p>
      </dgm:t>
    </dgm:pt>
    <dgm:pt modelId="{4E2F088A-DE1D-4F74-9250-3F3908119F26}" type="pres">
      <dgm:prSet presAssocID="{74B526E9-907F-4642-8D56-FE893AEA2D71}" presName="circleA" presStyleLbl="node1" presStyleIdx="4" presStyleCnt="25"/>
      <dgm:spPr/>
    </dgm:pt>
    <dgm:pt modelId="{C19C1A9C-203C-41A0-BB72-1183DD6D4C07}" type="pres">
      <dgm:prSet presAssocID="{74B526E9-907F-4642-8D56-FE893AEA2D71}" presName="spaceA" presStyleCnt="0"/>
      <dgm:spPr/>
    </dgm:pt>
    <dgm:pt modelId="{877B58D7-5373-4297-A525-CF4DB6346EC1}" type="pres">
      <dgm:prSet presAssocID="{9699CB3A-A48A-4F08-AC01-D8E2F7740211}" presName="space" presStyleCnt="0"/>
      <dgm:spPr/>
    </dgm:pt>
    <dgm:pt modelId="{0448467A-412E-4C43-AA93-A5683FC9FEBE}" type="pres">
      <dgm:prSet presAssocID="{8BC74640-23CA-4EF8-AA02-30C17B813472}" presName="compositeB" presStyleCnt="0"/>
      <dgm:spPr/>
    </dgm:pt>
    <dgm:pt modelId="{70064AA8-DBCF-47D1-BFC7-D6488C0A83CF}" type="pres">
      <dgm:prSet presAssocID="{8BC74640-23CA-4EF8-AA02-30C17B813472}" presName="textB" presStyleLbl="revTx" presStyleIdx="5" presStyleCnt="25">
        <dgm:presLayoutVars>
          <dgm:bulletEnabled val="1"/>
        </dgm:presLayoutVars>
      </dgm:prSet>
      <dgm:spPr/>
      <dgm:t>
        <a:bodyPr/>
        <a:lstStyle/>
        <a:p>
          <a:endParaRPr lang="en-US"/>
        </a:p>
      </dgm:t>
    </dgm:pt>
    <dgm:pt modelId="{373B8E91-4485-4D91-85EF-E5C74B1AE5F2}" type="pres">
      <dgm:prSet presAssocID="{8BC74640-23CA-4EF8-AA02-30C17B813472}" presName="circleB" presStyleLbl="node1" presStyleIdx="5" presStyleCnt="25"/>
      <dgm:spPr/>
    </dgm:pt>
    <dgm:pt modelId="{6DFC2780-667B-4538-8289-E32A312B23BC}" type="pres">
      <dgm:prSet presAssocID="{8BC74640-23CA-4EF8-AA02-30C17B813472}" presName="spaceB" presStyleCnt="0"/>
      <dgm:spPr/>
    </dgm:pt>
    <dgm:pt modelId="{05393130-B7E0-4B39-BAAB-4202D49E958B}" type="pres">
      <dgm:prSet presAssocID="{C1290A3E-DDDD-4CE8-BCFB-823507FF1D0D}" presName="space" presStyleCnt="0"/>
      <dgm:spPr/>
    </dgm:pt>
    <dgm:pt modelId="{3F4FF70A-BF1F-42AF-B387-E55CA767FCCE}" type="pres">
      <dgm:prSet presAssocID="{BB142652-4E48-4E1E-8B1B-89E8E39F63A0}" presName="compositeA" presStyleCnt="0"/>
      <dgm:spPr/>
    </dgm:pt>
    <dgm:pt modelId="{613EC3A6-E686-4BA6-BFEB-0A2355F71C22}" type="pres">
      <dgm:prSet presAssocID="{BB142652-4E48-4E1E-8B1B-89E8E39F63A0}" presName="textA" presStyleLbl="revTx" presStyleIdx="6" presStyleCnt="25">
        <dgm:presLayoutVars>
          <dgm:bulletEnabled val="1"/>
        </dgm:presLayoutVars>
      </dgm:prSet>
      <dgm:spPr/>
      <dgm:t>
        <a:bodyPr/>
        <a:lstStyle/>
        <a:p>
          <a:endParaRPr lang="en-US"/>
        </a:p>
      </dgm:t>
    </dgm:pt>
    <dgm:pt modelId="{E19C9FC0-1366-4633-84D5-85809B7C3A77}" type="pres">
      <dgm:prSet presAssocID="{BB142652-4E48-4E1E-8B1B-89E8E39F63A0}" presName="circleA" presStyleLbl="node1" presStyleIdx="6" presStyleCnt="25"/>
      <dgm:spPr/>
    </dgm:pt>
    <dgm:pt modelId="{D771D034-1E7B-40E9-ACA0-167F0962236B}" type="pres">
      <dgm:prSet presAssocID="{BB142652-4E48-4E1E-8B1B-89E8E39F63A0}" presName="spaceA" presStyleCnt="0"/>
      <dgm:spPr/>
    </dgm:pt>
    <dgm:pt modelId="{DF191EE6-12E6-4605-8CE4-45268580DA15}" type="pres">
      <dgm:prSet presAssocID="{C2C80F93-104B-4E97-8FF3-075488464E20}" presName="space" presStyleCnt="0"/>
      <dgm:spPr/>
    </dgm:pt>
    <dgm:pt modelId="{014693A1-5DF1-4C42-B284-C8B3FF8B2FF3}" type="pres">
      <dgm:prSet presAssocID="{5913003B-C67D-4237-972B-F74E4862CB13}" presName="compositeB" presStyleCnt="0"/>
      <dgm:spPr/>
    </dgm:pt>
    <dgm:pt modelId="{57FC0E25-D9EC-462D-99E1-CF012C41752F}" type="pres">
      <dgm:prSet presAssocID="{5913003B-C67D-4237-972B-F74E4862CB13}" presName="textB" presStyleLbl="revTx" presStyleIdx="7" presStyleCnt="25">
        <dgm:presLayoutVars>
          <dgm:bulletEnabled val="1"/>
        </dgm:presLayoutVars>
      </dgm:prSet>
      <dgm:spPr/>
      <dgm:t>
        <a:bodyPr/>
        <a:lstStyle/>
        <a:p>
          <a:endParaRPr lang="en-US"/>
        </a:p>
      </dgm:t>
    </dgm:pt>
    <dgm:pt modelId="{E7D29B97-32BD-44C5-BD36-9FB7D231962D}" type="pres">
      <dgm:prSet presAssocID="{5913003B-C67D-4237-972B-F74E4862CB13}" presName="circleB" presStyleLbl="node1" presStyleIdx="7" presStyleCnt="25"/>
      <dgm:spPr/>
    </dgm:pt>
    <dgm:pt modelId="{C0803ECD-9477-4921-966B-90A70D9CAE6A}" type="pres">
      <dgm:prSet presAssocID="{5913003B-C67D-4237-972B-F74E4862CB13}" presName="spaceB" presStyleCnt="0"/>
      <dgm:spPr/>
    </dgm:pt>
    <dgm:pt modelId="{2F313F25-704E-44BC-B844-9AD6FBDBA006}" type="pres">
      <dgm:prSet presAssocID="{94F9735C-FC51-4E79-9EBC-BBE9A9958728}" presName="space" presStyleCnt="0"/>
      <dgm:spPr/>
    </dgm:pt>
    <dgm:pt modelId="{E1655353-728F-4EE7-8448-A92BF31C3F77}" type="pres">
      <dgm:prSet presAssocID="{8DCF5939-1BDD-46A6-AD97-55B87D19EB4C}" presName="compositeA" presStyleCnt="0"/>
      <dgm:spPr/>
    </dgm:pt>
    <dgm:pt modelId="{4FF0430A-2C10-4BA5-9889-0DE638754A37}" type="pres">
      <dgm:prSet presAssocID="{8DCF5939-1BDD-46A6-AD97-55B87D19EB4C}" presName="textA" presStyleLbl="revTx" presStyleIdx="8" presStyleCnt="25">
        <dgm:presLayoutVars>
          <dgm:bulletEnabled val="1"/>
        </dgm:presLayoutVars>
      </dgm:prSet>
      <dgm:spPr/>
      <dgm:t>
        <a:bodyPr/>
        <a:lstStyle/>
        <a:p>
          <a:endParaRPr lang="en-US"/>
        </a:p>
      </dgm:t>
    </dgm:pt>
    <dgm:pt modelId="{048EB05D-3161-4436-B8F6-69D08C61C7A8}" type="pres">
      <dgm:prSet presAssocID="{8DCF5939-1BDD-46A6-AD97-55B87D19EB4C}" presName="circleA" presStyleLbl="node1" presStyleIdx="8" presStyleCnt="25"/>
      <dgm:spPr/>
    </dgm:pt>
    <dgm:pt modelId="{972AD78F-23E3-4139-B439-C850700081FF}" type="pres">
      <dgm:prSet presAssocID="{8DCF5939-1BDD-46A6-AD97-55B87D19EB4C}" presName="spaceA" presStyleCnt="0"/>
      <dgm:spPr/>
    </dgm:pt>
    <dgm:pt modelId="{15C21294-08F3-4500-8BAD-B1DF253F04C5}" type="pres">
      <dgm:prSet presAssocID="{29CEE6B9-24D5-4CC1-86D6-8763CCC8AD0E}" presName="space" presStyleCnt="0"/>
      <dgm:spPr/>
    </dgm:pt>
    <dgm:pt modelId="{CB849FEF-A1E7-4E61-904B-12B9F966815D}" type="pres">
      <dgm:prSet presAssocID="{07036C94-4397-455F-9B39-BE3269348C4F}" presName="compositeB" presStyleCnt="0"/>
      <dgm:spPr/>
    </dgm:pt>
    <dgm:pt modelId="{FAA64241-3EF1-4B79-AC73-10CCA5A1C842}" type="pres">
      <dgm:prSet presAssocID="{07036C94-4397-455F-9B39-BE3269348C4F}" presName="textB" presStyleLbl="revTx" presStyleIdx="9" presStyleCnt="25">
        <dgm:presLayoutVars>
          <dgm:bulletEnabled val="1"/>
        </dgm:presLayoutVars>
      </dgm:prSet>
      <dgm:spPr/>
      <dgm:t>
        <a:bodyPr/>
        <a:lstStyle/>
        <a:p>
          <a:endParaRPr lang="en-US"/>
        </a:p>
      </dgm:t>
    </dgm:pt>
    <dgm:pt modelId="{B3649C47-AC6A-4305-8132-15466CFE8F92}" type="pres">
      <dgm:prSet presAssocID="{07036C94-4397-455F-9B39-BE3269348C4F}" presName="circleB" presStyleLbl="node1" presStyleIdx="9" presStyleCnt="25"/>
      <dgm:spPr/>
    </dgm:pt>
    <dgm:pt modelId="{1D610AED-8F0E-41F6-BF6B-1769B6886878}" type="pres">
      <dgm:prSet presAssocID="{07036C94-4397-455F-9B39-BE3269348C4F}" presName="spaceB" presStyleCnt="0"/>
      <dgm:spPr/>
    </dgm:pt>
    <dgm:pt modelId="{0C3D658E-B7FC-4B00-A7AE-9675B0C7B598}" type="pres">
      <dgm:prSet presAssocID="{1E92BB9F-7EB1-481A-AC0E-CA0755E375EB}" presName="space" presStyleCnt="0"/>
      <dgm:spPr/>
    </dgm:pt>
    <dgm:pt modelId="{38260FB6-6DAC-4BE6-9CF1-267C54D01CBD}" type="pres">
      <dgm:prSet presAssocID="{F88911DD-89D3-4D08-8297-660467DE4BBB}" presName="compositeA" presStyleCnt="0"/>
      <dgm:spPr/>
    </dgm:pt>
    <dgm:pt modelId="{419B6233-7A34-4923-8653-181B1588E4DC}" type="pres">
      <dgm:prSet presAssocID="{F88911DD-89D3-4D08-8297-660467DE4BBB}" presName="textA" presStyleLbl="revTx" presStyleIdx="10" presStyleCnt="25">
        <dgm:presLayoutVars>
          <dgm:bulletEnabled val="1"/>
        </dgm:presLayoutVars>
      </dgm:prSet>
      <dgm:spPr/>
      <dgm:t>
        <a:bodyPr/>
        <a:lstStyle/>
        <a:p>
          <a:endParaRPr lang="en-US"/>
        </a:p>
      </dgm:t>
    </dgm:pt>
    <dgm:pt modelId="{7A651853-9CE2-4060-85C0-885EAB914D3E}" type="pres">
      <dgm:prSet presAssocID="{F88911DD-89D3-4D08-8297-660467DE4BBB}" presName="circleA" presStyleLbl="node1" presStyleIdx="10" presStyleCnt="25"/>
      <dgm:spPr/>
    </dgm:pt>
    <dgm:pt modelId="{58AEEBC5-C2BF-4A2F-BAD6-6E4F67FB0F5B}" type="pres">
      <dgm:prSet presAssocID="{F88911DD-89D3-4D08-8297-660467DE4BBB}" presName="spaceA" presStyleCnt="0"/>
      <dgm:spPr/>
    </dgm:pt>
    <dgm:pt modelId="{EC9BCAC0-4415-41F6-96B5-5681A707A260}" type="pres">
      <dgm:prSet presAssocID="{4A5B3865-94BC-4934-B2CE-5A7A96F03C3E}" presName="space" presStyleCnt="0"/>
      <dgm:spPr/>
    </dgm:pt>
    <dgm:pt modelId="{90D0B1EC-F71E-4BD2-A48D-AA5E97427E7F}" type="pres">
      <dgm:prSet presAssocID="{45AF8056-43AC-4357-B3CE-808858DF80A2}" presName="compositeB" presStyleCnt="0"/>
      <dgm:spPr/>
    </dgm:pt>
    <dgm:pt modelId="{C2326AD1-41EE-4283-84E2-0B68A638E102}" type="pres">
      <dgm:prSet presAssocID="{45AF8056-43AC-4357-B3CE-808858DF80A2}" presName="textB" presStyleLbl="revTx" presStyleIdx="11" presStyleCnt="25">
        <dgm:presLayoutVars>
          <dgm:bulletEnabled val="1"/>
        </dgm:presLayoutVars>
      </dgm:prSet>
      <dgm:spPr/>
      <dgm:t>
        <a:bodyPr/>
        <a:lstStyle/>
        <a:p>
          <a:endParaRPr lang="en-US"/>
        </a:p>
      </dgm:t>
    </dgm:pt>
    <dgm:pt modelId="{3E6BA2F2-8D51-4E12-AC99-ABBCC61DDE46}" type="pres">
      <dgm:prSet presAssocID="{45AF8056-43AC-4357-B3CE-808858DF80A2}" presName="circleB" presStyleLbl="node1" presStyleIdx="11" presStyleCnt="25"/>
      <dgm:spPr/>
    </dgm:pt>
    <dgm:pt modelId="{58761225-52D9-48F2-A901-ABE866AC9BBC}" type="pres">
      <dgm:prSet presAssocID="{45AF8056-43AC-4357-B3CE-808858DF80A2}" presName="spaceB" presStyleCnt="0"/>
      <dgm:spPr/>
    </dgm:pt>
    <dgm:pt modelId="{F268E20F-9B6F-4E7E-A4D6-3911FD002359}" type="pres">
      <dgm:prSet presAssocID="{C25645A9-D555-4F5F-9DA9-017C4563503F}" presName="space" presStyleCnt="0"/>
      <dgm:spPr/>
    </dgm:pt>
    <dgm:pt modelId="{88F61562-2331-4B33-BD72-3B02A9C3FEC7}" type="pres">
      <dgm:prSet presAssocID="{FC3601ED-D554-4F7C-878E-1226B805A543}" presName="compositeA" presStyleCnt="0"/>
      <dgm:spPr/>
    </dgm:pt>
    <dgm:pt modelId="{8C129536-DC96-40F9-A178-DD3568421B7B}" type="pres">
      <dgm:prSet presAssocID="{FC3601ED-D554-4F7C-878E-1226B805A543}" presName="textA" presStyleLbl="revTx" presStyleIdx="12" presStyleCnt="25">
        <dgm:presLayoutVars>
          <dgm:bulletEnabled val="1"/>
        </dgm:presLayoutVars>
      </dgm:prSet>
      <dgm:spPr/>
      <dgm:t>
        <a:bodyPr/>
        <a:lstStyle/>
        <a:p>
          <a:endParaRPr lang="en-US"/>
        </a:p>
      </dgm:t>
    </dgm:pt>
    <dgm:pt modelId="{0A8763E9-C4F4-48CA-B9E0-43D9E02817B1}" type="pres">
      <dgm:prSet presAssocID="{FC3601ED-D554-4F7C-878E-1226B805A543}" presName="circleA" presStyleLbl="node1" presStyleIdx="12" presStyleCnt="25"/>
      <dgm:spPr>
        <a:solidFill>
          <a:schemeClr val="accent1">
            <a:lumMod val="20000"/>
            <a:lumOff val="80000"/>
          </a:schemeClr>
        </a:solidFill>
      </dgm:spPr>
    </dgm:pt>
    <dgm:pt modelId="{0CFF57F6-8A12-46D2-B776-BFBEE69C6607}" type="pres">
      <dgm:prSet presAssocID="{FC3601ED-D554-4F7C-878E-1226B805A543}" presName="spaceA" presStyleCnt="0"/>
      <dgm:spPr/>
    </dgm:pt>
    <dgm:pt modelId="{62E7E638-CB03-4B96-8893-4257C99761F4}" type="pres">
      <dgm:prSet presAssocID="{0A87263C-CE71-401B-BC41-34714A0C5E9B}" presName="space" presStyleCnt="0"/>
      <dgm:spPr/>
    </dgm:pt>
    <dgm:pt modelId="{E8D4361A-9AA7-4970-A5D3-4B2DA799ED90}" type="pres">
      <dgm:prSet presAssocID="{68E85A18-CAF5-49E2-A171-04C7B1E70E58}" presName="compositeB" presStyleCnt="0"/>
      <dgm:spPr/>
    </dgm:pt>
    <dgm:pt modelId="{E25F69BD-D1F2-4AC7-AE57-772AC676AD57}" type="pres">
      <dgm:prSet presAssocID="{68E85A18-CAF5-49E2-A171-04C7B1E70E58}" presName="textB" presStyleLbl="revTx" presStyleIdx="13" presStyleCnt="25">
        <dgm:presLayoutVars>
          <dgm:bulletEnabled val="1"/>
        </dgm:presLayoutVars>
      </dgm:prSet>
      <dgm:spPr/>
      <dgm:t>
        <a:bodyPr/>
        <a:lstStyle/>
        <a:p>
          <a:endParaRPr lang="en-US"/>
        </a:p>
      </dgm:t>
    </dgm:pt>
    <dgm:pt modelId="{F14949D4-AB47-4F90-8A0D-C34B215B7A8D}" type="pres">
      <dgm:prSet presAssocID="{68E85A18-CAF5-49E2-A171-04C7B1E70E58}" presName="circleB" presStyleLbl="node1" presStyleIdx="13" presStyleCnt="25"/>
      <dgm:spPr>
        <a:solidFill>
          <a:schemeClr val="accent1">
            <a:lumMod val="20000"/>
            <a:lumOff val="80000"/>
          </a:schemeClr>
        </a:solidFill>
      </dgm:spPr>
    </dgm:pt>
    <dgm:pt modelId="{73062790-3599-4296-84E3-FB001EDA5A3B}" type="pres">
      <dgm:prSet presAssocID="{68E85A18-CAF5-49E2-A171-04C7B1E70E58}" presName="spaceB" presStyleCnt="0"/>
      <dgm:spPr/>
    </dgm:pt>
    <dgm:pt modelId="{69F6AAC8-23C6-4249-A614-09FA1492B757}" type="pres">
      <dgm:prSet presAssocID="{9B8C574E-89AF-457C-B7C2-896D3E6E4E73}" presName="space" presStyleCnt="0"/>
      <dgm:spPr/>
    </dgm:pt>
    <dgm:pt modelId="{1079DB1B-4966-4526-8F0A-A71BF95324CE}" type="pres">
      <dgm:prSet presAssocID="{0C1100B9-3342-4EAF-8663-0DA6A19FAE8D}" presName="compositeA" presStyleCnt="0"/>
      <dgm:spPr/>
    </dgm:pt>
    <dgm:pt modelId="{FE55FED6-6B3B-415E-9AF9-2F7D9BEF7D0B}" type="pres">
      <dgm:prSet presAssocID="{0C1100B9-3342-4EAF-8663-0DA6A19FAE8D}" presName="textA" presStyleLbl="revTx" presStyleIdx="14" presStyleCnt="25">
        <dgm:presLayoutVars>
          <dgm:bulletEnabled val="1"/>
        </dgm:presLayoutVars>
      </dgm:prSet>
      <dgm:spPr/>
      <dgm:t>
        <a:bodyPr/>
        <a:lstStyle/>
        <a:p>
          <a:endParaRPr lang="en-US"/>
        </a:p>
      </dgm:t>
    </dgm:pt>
    <dgm:pt modelId="{2A063FE0-8BE2-41C5-AEA1-EDE387E23729}" type="pres">
      <dgm:prSet presAssocID="{0C1100B9-3342-4EAF-8663-0DA6A19FAE8D}" presName="circleA" presStyleLbl="node1" presStyleIdx="14" presStyleCnt="25"/>
      <dgm:spPr>
        <a:solidFill>
          <a:srgbClr val="C00000"/>
        </a:solidFill>
      </dgm:spPr>
    </dgm:pt>
    <dgm:pt modelId="{E17A4EF0-3591-42AC-891B-31AC96FDECDB}" type="pres">
      <dgm:prSet presAssocID="{0C1100B9-3342-4EAF-8663-0DA6A19FAE8D}" presName="spaceA" presStyleCnt="0"/>
      <dgm:spPr/>
    </dgm:pt>
    <dgm:pt modelId="{CDEB3DD5-85C8-4210-8D00-2379CBB43197}" type="pres">
      <dgm:prSet presAssocID="{425D4B63-99FB-4838-B180-C2A2FC735B19}" presName="space" presStyleCnt="0"/>
      <dgm:spPr/>
    </dgm:pt>
    <dgm:pt modelId="{02ADF946-3F63-4CA3-AE7F-40DCF1974920}" type="pres">
      <dgm:prSet presAssocID="{F47EE83A-A554-455D-B760-91049ED70285}" presName="compositeB" presStyleCnt="0"/>
      <dgm:spPr/>
    </dgm:pt>
    <dgm:pt modelId="{03C37548-A4BE-4BE0-8518-E2A427282E02}" type="pres">
      <dgm:prSet presAssocID="{F47EE83A-A554-455D-B760-91049ED70285}" presName="textB" presStyleLbl="revTx" presStyleIdx="15" presStyleCnt="25">
        <dgm:presLayoutVars>
          <dgm:bulletEnabled val="1"/>
        </dgm:presLayoutVars>
      </dgm:prSet>
      <dgm:spPr/>
      <dgm:t>
        <a:bodyPr/>
        <a:lstStyle/>
        <a:p>
          <a:endParaRPr lang="en-US"/>
        </a:p>
      </dgm:t>
    </dgm:pt>
    <dgm:pt modelId="{7F323631-7DFF-4089-8F1A-277B55DA29C9}" type="pres">
      <dgm:prSet presAssocID="{F47EE83A-A554-455D-B760-91049ED70285}" presName="circleB" presStyleLbl="node1" presStyleIdx="15" presStyleCnt="25"/>
      <dgm:spPr>
        <a:solidFill>
          <a:schemeClr val="accent1">
            <a:lumMod val="20000"/>
            <a:lumOff val="80000"/>
          </a:schemeClr>
        </a:solidFill>
      </dgm:spPr>
    </dgm:pt>
    <dgm:pt modelId="{4A35549B-F6BC-4718-A0E7-B6CF88C93B5A}" type="pres">
      <dgm:prSet presAssocID="{F47EE83A-A554-455D-B760-91049ED70285}" presName="spaceB" presStyleCnt="0"/>
      <dgm:spPr/>
    </dgm:pt>
    <dgm:pt modelId="{63944DF3-65AA-47C6-8B30-297B35F600A8}" type="pres">
      <dgm:prSet presAssocID="{25DA20D3-8261-4491-B5F6-4A1274CE4B57}" presName="space" presStyleCnt="0"/>
      <dgm:spPr/>
    </dgm:pt>
    <dgm:pt modelId="{2472CC0A-94BC-44DB-B4D6-1A31237CF1E6}" type="pres">
      <dgm:prSet presAssocID="{97B77DA6-DA23-4207-A2CD-20706B6AB778}" presName="compositeA" presStyleCnt="0"/>
      <dgm:spPr/>
    </dgm:pt>
    <dgm:pt modelId="{10361740-4B46-4F71-A358-F7E77A1AA360}" type="pres">
      <dgm:prSet presAssocID="{97B77DA6-DA23-4207-A2CD-20706B6AB778}" presName="textA" presStyleLbl="revTx" presStyleIdx="16" presStyleCnt="25">
        <dgm:presLayoutVars>
          <dgm:bulletEnabled val="1"/>
        </dgm:presLayoutVars>
      </dgm:prSet>
      <dgm:spPr/>
      <dgm:t>
        <a:bodyPr/>
        <a:lstStyle/>
        <a:p>
          <a:endParaRPr lang="en-US"/>
        </a:p>
      </dgm:t>
    </dgm:pt>
    <dgm:pt modelId="{EB5CCB5E-F8D9-44B9-A38A-61C95785BAF1}" type="pres">
      <dgm:prSet presAssocID="{97B77DA6-DA23-4207-A2CD-20706B6AB778}" presName="circleA" presStyleLbl="node1" presStyleIdx="16" presStyleCnt="25"/>
      <dgm:spPr>
        <a:solidFill>
          <a:schemeClr val="accent1">
            <a:lumMod val="20000"/>
            <a:lumOff val="80000"/>
          </a:schemeClr>
        </a:solidFill>
      </dgm:spPr>
    </dgm:pt>
    <dgm:pt modelId="{06D6D7C3-0B80-4ADE-9750-EC2D31518938}" type="pres">
      <dgm:prSet presAssocID="{97B77DA6-DA23-4207-A2CD-20706B6AB778}" presName="spaceA" presStyleCnt="0"/>
      <dgm:spPr/>
    </dgm:pt>
    <dgm:pt modelId="{9F8ECA6D-61BC-4713-8D6A-89B4C4865C71}" type="pres">
      <dgm:prSet presAssocID="{44DF8E3D-B63D-42CD-A1F3-67E3B04A019D}" presName="space" presStyleCnt="0"/>
      <dgm:spPr/>
    </dgm:pt>
    <dgm:pt modelId="{730703B0-8F32-4785-9DEF-7BFAFEBF4439}" type="pres">
      <dgm:prSet presAssocID="{15F09223-0078-4CAE-89F0-53C8A387C818}" presName="compositeB" presStyleCnt="0"/>
      <dgm:spPr/>
    </dgm:pt>
    <dgm:pt modelId="{2E74535D-14D0-4F45-88DF-FA486A18B1B2}" type="pres">
      <dgm:prSet presAssocID="{15F09223-0078-4CAE-89F0-53C8A387C818}" presName="textB" presStyleLbl="revTx" presStyleIdx="17" presStyleCnt="25">
        <dgm:presLayoutVars>
          <dgm:bulletEnabled val="1"/>
        </dgm:presLayoutVars>
      </dgm:prSet>
      <dgm:spPr/>
      <dgm:t>
        <a:bodyPr/>
        <a:lstStyle/>
        <a:p>
          <a:endParaRPr lang="en-US"/>
        </a:p>
      </dgm:t>
    </dgm:pt>
    <dgm:pt modelId="{D6B81EA5-4049-42E9-8DFD-2C0DFDC9C5E6}" type="pres">
      <dgm:prSet presAssocID="{15F09223-0078-4CAE-89F0-53C8A387C818}" presName="circleB" presStyleLbl="node1" presStyleIdx="17" presStyleCnt="25"/>
      <dgm:spPr>
        <a:solidFill>
          <a:schemeClr val="accent1">
            <a:lumMod val="20000"/>
            <a:lumOff val="80000"/>
          </a:schemeClr>
        </a:solidFill>
      </dgm:spPr>
    </dgm:pt>
    <dgm:pt modelId="{45F8344E-350A-4E51-9BDC-DA4CA3AC02AD}" type="pres">
      <dgm:prSet presAssocID="{15F09223-0078-4CAE-89F0-53C8A387C818}" presName="spaceB" presStyleCnt="0"/>
      <dgm:spPr/>
    </dgm:pt>
    <dgm:pt modelId="{C523BFE6-FAD3-48AA-8110-CAFA0B872534}" type="pres">
      <dgm:prSet presAssocID="{9ECF471F-B014-4A44-90E1-AD87A370DF6C}" presName="space" presStyleCnt="0"/>
      <dgm:spPr/>
    </dgm:pt>
    <dgm:pt modelId="{5F3AEBDB-FDA8-480C-96CE-1AB0D4C7F53D}" type="pres">
      <dgm:prSet presAssocID="{43191A4D-0EDA-46EE-B9DF-9C9786063B70}" presName="compositeA" presStyleCnt="0"/>
      <dgm:spPr/>
    </dgm:pt>
    <dgm:pt modelId="{6C4E3E0A-354C-4401-906E-EA31F636B39A}" type="pres">
      <dgm:prSet presAssocID="{43191A4D-0EDA-46EE-B9DF-9C9786063B70}" presName="textA" presStyleLbl="revTx" presStyleIdx="18" presStyleCnt="25">
        <dgm:presLayoutVars>
          <dgm:bulletEnabled val="1"/>
        </dgm:presLayoutVars>
      </dgm:prSet>
      <dgm:spPr/>
      <dgm:t>
        <a:bodyPr/>
        <a:lstStyle/>
        <a:p>
          <a:endParaRPr lang="en-US"/>
        </a:p>
      </dgm:t>
    </dgm:pt>
    <dgm:pt modelId="{D753E8DC-5EFF-49DA-85B7-2ACB2E7AFE47}" type="pres">
      <dgm:prSet presAssocID="{43191A4D-0EDA-46EE-B9DF-9C9786063B70}" presName="circleA" presStyleLbl="node1" presStyleIdx="18" presStyleCnt="25"/>
      <dgm:spPr>
        <a:solidFill>
          <a:schemeClr val="accent1">
            <a:lumMod val="20000"/>
            <a:lumOff val="80000"/>
          </a:schemeClr>
        </a:solidFill>
      </dgm:spPr>
    </dgm:pt>
    <dgm:pt modelId="{C9A7D72A-BFE0-4AFB-B051-7D2D23EFD1D3}" type="pres">
      <dgm:prSet presAssocID="{43191A4D-0EDA-46EE-B9DF-9C9786063B70}" presName="spaceA" presStyleCnt="0"/>
      <dgm:spPr/>
    </dgm:pt>
    <dgm:pt modelId="{02A34F26-6A58-4FC2-881E-BD26ABE0E104}" type="pres">
      <dgm:prSet presAssocID="{CAD0C1A7-24B3-40E7-ADCA-7AE39E545E20}" presName="space" presStyleCnt="0"/>
      <dgm:spPr/>
    </dgm:pt>
    <dgm:pt modelId="{53785003-20E0-458F-8E02-927752A0CDE0}" type="pres">
      <dgm:prSet presAssocID="{20632D60-9469-4862-8495-D45BADAF1DCF}" presName="compositeB" presStyleCnt="0"/>
      <dgm:spPr/>
    </dgm:pt>
    <dgm:pt modelId="{08CA13C4-926F-4971-B1CE-6CDECDC09054}" type="pres">
      <dgm:prSet presAssocID="{20632D60-9469-4862-8495-D45BADAF1DCF}" presName="textB" presStyleLbl="revTx" presStyleIdx="19" presStyleCnt="25">
        <dgm:presLayoutVars>
          <dgm:bulletEnabled val="1"/>
        </dgm:presLayoutVars>
      </dgm:prSet>
      <dgm:spPr/>
      <dgm:t>
        <a:bodyPr/>
        <a:lstStyle/>
        <a:p>
          <a:endParaRPr lang="en-US"/>
        </a:p>
      </dgm:t>
    </dgm:pt>
    <dgm:pt modelId="{911CB320-39AB-4F49-9BF1-AE9B0C0D3D30}" type="pres">
      <dgm:prSet presAssocID="{20632D60-9469-4862-8495-D45BADAF1DCF}" presName="circleB" presStyleLbl="node1" presStyleIdx="19" presStyleCnt="25"/>
      <dgm:spPr>
        <a:solidFill>
          <a:schemeClr val="accent1">
            <a:lumMod val="20000"/>
            <a:lumOff val="80000"/>
          </a:schemeClr>
        </a:solidFill>
      </dgm:spPr>
    </dgm:pt>
    <dgm:pt modelId="{B9A2D4E4-1DC7-4F2E-99CA-98C7689942BB}" type="pres">
      <dgm:prSet presAssocID="{20632D60-9469-4862-8495-D45BADAF1DCF}" presName="spaceB" presStyleCnt="0"/>
      <dgm:spPr/>
    </dgm:pt>
    <dgm:pt modelId="{5415353E-15F4-4BEA-8040-CFA4F3EF4D5A}" type="pres">
      <dgm:prSet presAssocID="{FD6E0BDA-C6EA-4026-854D-2E67DA86F420}" presName="space" presStyleCnt="0"/>
      <dgm:spPr/>
    </dgm:pt>
    <dgm:pt modelId="{E7268EED-3019-41C4-B3B1-1520964D8FE7}" type="pres">
      <dgm:prSet presAssocID="{19CBCB6A-6432-4983-8A33-193259B07537}" presName="compositeA" presStyleCnt="0"/>
      <dgm:spPr/>
    </dgm:pt>
    <dgm:pt modelId="{512C055C-DB03-41B4-BAB8-E5EC8BD3BFF1}" type="pres">
      <dgm:prSet presAssocID="{19CBCB6A-6432-4983-8A33-193259B07537}" presName="textA" presStyleLbl="revTx" presStyleIdx="20" presStyleCnt="25">
        <dgm:presLayoutVars>
          <dgm:bulletEnabled val="1"/>
        </dgm:presLayoutVars>
      </dgm:prSet>
      <dgm:spPr/>
      <dgm:t>
        <a:bodyPr/>
        <a:lstStyle/>
        <a:p>
          <a:endParaRPr lang="en-US"/>
        </a:p>
      </dgm:t>
    </dgm:pt>
    <dgm:pt modelId="{918FA87D-25D1-43D7-8021-5391543983C9}" type="pres">
      <dgm:prSet presAssocID="{19CBCB6A-6432-4983-8A33-193259B07537}" presName="circleA" presStyleLbl="node1" presStyleIdx="20" presStyleCnt="25"/>
      <dgm:spPr>
        <a:solidFill>
          <a:schemeClr val="accent1">
            <a:lumMod val="20000"/>
            <a:lumOff val="80000"/>
          </a:schemeClr>
        </a:solidFill>
      </dgm:spPr>
    </dgm:pt>
    <dgm:pt modelId="{344AA7D7-40AF-418E-89BA-C7AE2E24670D}" type="pres">
      <dgm:prSet presAssocID="{19CBCB6A-6432-4983-8A33-193259B07537}" presName="spaceA" presStyleCnt="0"/>
      <dgm:spPr/>
    </dgm:pt>
    <dgm:pt modelId="{49995D58-5658-44B0-8C3C-EEDFD483353C}" type="pres">
      <dgm:prSet presAssocID="{E7C6AC5C-EFCD-443C-8CD6-AF7836D61740}" presName="space" presStyleCnt="0"/>
      <dgm:spPr/>
    </dgm:pt>
    <dgm:pt modelId="{970290CE-5455-46DB-93EB-22C435089E7C}" type="pres">
      <dgm:prSet presAssocID="{4FFB8300-576F-42CE-B868-410FA7CDAD5D}" presName="compositeB" presStyleCnt="0"/>
      <dgm:spPr/>
    </dgm:pt>
    <dgm:pt modelId="{389DA66B-5F5B-443F-9FEA-3C8AF43E9851}" type="pres">
      <dgm:prSet presAssocID="{4FFB8300-576F-42CE-B868-410FA7CDAD5D}" presName="textB" presStyleLbl="revTx" presStyleIdx="21" presStyleCnt="25">
        <dgm:presLayoutVars>
          <dgm:bulletEnabled val="1"/>
        </dgm:presLayoutVars>
      </dgm:prSet>
      <dgm:spPr/>
      <dgm:t>
        <a:bodyPr/>
        <a:lstStyle/>
        <a:p>
          <a:endParaRPr lang="en-US"/>
        </a:p>
      </dgm:t>
    </dgm:pt>
    <dgm:pt modelId="{61ADAC79-C447-4EAF-9203-4854D9A828B4}" type="pres">
      <dgm:prSet presAssocID="{4FFB8300-576F-42CE-B868-410FA7CDAD5D}" presName="circleB" presStyleLbl="node1" presStyleIdx="21" presStyleCnt="25"/>
      <dgm:spPr>
        <a:solidFill>
          <a:schemeClr val="accent1">
            <a:lumMod val="20000"/>
            <a:lumOff val="80000"/>
          </a:schemeClr>
        </a:solidFill>
      </dgm:spPr>
    </dgm:pt>
    <dgm:pt modelId="{8753471D-CAE4-4677-A63E-FABEDE758AE7}" type="pres">
      <dgm:prSet presAssocID="{4FFB8300-576F-42CE-B868-410FA7CDAD5D}" presName="spaceB" presStyleCnt="0"/>
      <dgm:spPr/>
    </dgm:pt>
    <dgm:pt modelId="{F9423252-569E-46FF-A3E6-DCEF3F3C0ABD}" type="pres">
      <dgm:prSet presAssocID="{18293B39-C0D5-4A98-AA27-79B4B25E612B}" presName="space" presStyleCnt="0"/>
      <dgm:spPr/>
    </dgm:pt>
    <dgm:pt modelId="{31523CB5-7390-4070-BE51-B9D07CA97F19}" type="pres">
      <dgm:prSet presAssocID="{4C218894-C326-4999-A475-734BCB24FAB7}" presName="compositeA" presStyleCnt="0"/>
      <dgm:spPr/>
    </dgm:pt>
    <dgm:pt modelId="{1D74D65B-6E55-46A1-8B65-B37288CEB9BF}" type="pres">
      <dgm:prSet presAssocID="{4C218894-C326-4999-A475-734BCB24FAB7}" presName="textA" presStyleLbl="revTx" presStyleIdx="22" presStyleCnt="25">
        <dgm:presLayoutVars>
          <dgm:bulletEnabled val="1"/>
        </dgm:presLayoutVars>
      </dgm:prSet>
      <dgm:spPr/>
      <dgm:t>
        <a:bodyPr/>
        <a:lstStyle/>
        <a:p>
          <a:endParaRPr lang="en-US"/>
        </a:p>
      </dgm:t>
    </dgm:pt>
    <dgm:pt modelId="{182CF83F-6521-43FE-BFDF-1623276DDDEC}" type="pres">
      <dgm:prSet presAssocID="{4C218894-C326-4999-A475-734BCB24FAB7}" presName="circleA" presStyleLbl="node1" presStyleIdx="22" presStyleCnt="25"/>
      <dgm:spPr>
        <a:solidFill>
          <a:schemeClr val="accent1">
            <a:lumMod val="20000"/>
            <a:lumOff val="80000"/>
          </a:schemeClr>
        </a:solidFill>
      </dgm:spPr>
    </dgm:pt>
    <dgm:pt modelId="{4C4BBAA9-C836-42C2-A49B-39A5FA070B59}" type="pres">
      <dgm:prSet presAssocID="{4C218894-C326-4999-A475-734BCB24FAB7}" presName="spaceA" presStyleCnt="0"/>
      <dgm:spPr/>
    </dgm:pt>
    <dgm:pt modelId="{E60385B8-D185-49AE-8690-AD8DF9F2FA78}" type="pres">
      <dgm:prSet presAssocID="{DE6A433B-9CB6-4CED-9399-9760D6EF375E}" presName="space" presStyleCnt="0"/>
      <dgm:spPr/>
    </dgm:pt>
    <dgm:pt modelId="{EFA9217A-7234-4179-8864-4FC32EBA263E}" type="pres">
      <dgm:prSet presAssocID="{827BF9AF-3323-427C-9A14-C1E8C8829421}" presName="compositeB" presStyleCnt="0"/>
      <dgm:spPr/>
    </dgm:pt>
    <dgm:pt modelId="{36052FB9-B7E7-450C-A25A-CABAF01CBA31}" type="pres">
      <dgm:prSet presAssocID="{827BF9AF-3323-427C-9A14-C1E8C8829421}" presName="textB" presStyleLbl="revTx" presStyleIdx="23" presStyleCnt="25">
        <dgm:presLayoutVars>
          <dgm:bulletEnabled val="1"/>
        </dgm:presLayoutVars>
      </dgm:prSet>
      <dgm:spPr/>
      <dgm:t>
        <a:bodyPr/>
        <a:lstStyle/>
        <a:p>
          <a:endParaRPr lang="en-US"/>
        </a:p>
      </dgm:t>
    </dgm:pt>
    <dgm:pt modelId="{20472658-506C-43CF-8AF7-AEC6BE717CA2}" type="pres">
      <dgm:prSet presAssocID="{827BF9AF-3323-427C-9A14-C1E8C8829421}" presName="circleB" presStyleLbl="node1" presStyleIdx="23" presStyleCnt="25"/>
      <dgm:spPr>
        <a:solidFill>
          <a:schemeClr val="accent1">
            <a:lumMod val="20000"/>
            <a:lumOff val="80000"/>
          </a:schemeClr>
        </a:solidFill>
      </dgm:spPr>
    </dgm:pt>
    <dgm:pt modelId="{9A261217-CBFD-41DF-9D56-5B890705AF90}" type="pres">
      <dgm:prSet presAssocID="{827BF9AF-3323-427C-9A14-C1E8C8829421}" presName="spaceB" presStyleCnt="0"/>
      <dgm:spPr/>
    </dgm:pt>
    <dgm:pt modelId="{89CB92DE-5797-41AC-B3C7-E167E8BD96FC}" type="pres">
      <dgm:prSet presAssocID="{8C2FDF06-B327-4964-B051-5A16B326622E}" presName="space" presStyleCnt="0"/>
      <dgm:spPr/>
    </dgm:pt>
    <dgm:pt modelId="{C84CD26C-161B-4233-98A9-09862AFDAC81}" type="pres">
      <dgm:prSet presAssocID="{E9C46F9B-9EFD-4789-8C7C-7201E76E3390}" presName="compositeA" presStyleCnt="0"/>
      <dgm:spPr/>
    </dgm:pt>
    <dgm:pt modelId="{E480D0AE-EF48-468E-B52C-FDAFE60AE879}" type="pres">
      <dgm:prSet presAssocID="{E9C46F9B-9EFD-4789-8C7C-7201E76E3390}" presName="textA" presStyleLbl="revTx" presStyleIdx="24" presStyleCnt="25">
        <dgm:presLayoutVars>
          <dgm:bulletEnabled val="1"/>
        </dgm:presLayoutVars>
      </dgm:prSet>
      <dgm:spPr/>
      <dgm:t>
        <a:bodyPr/>
        <a:lstStyle/>
        <a:p>
          <a:endParaRPr lang="en-US"/>
        </a:p>
      </dgm:t>
    </dgm:pt>
    <dgm:pt modelId="{8235E7D3-6D2E-4E38-BCC1-313903BF1032}" type="pres">
      <dgm:prSet presAssocID="{E9C46F9B-9EFD-4789-8C7C-7201E76E3390}" presName="circleA" presStyleLbl="node1" presStyleIdx="24" presStyleCnt="25"/>
      <dgm:spPr>
        <a:solidFill>
          <a:srgbClr val="C00000"/>
        </a:solidFill>
      </dgm:spPr>
    </dgm:pt>
    <dgm:pt modelId="{4ACB5CAC-CEEF-4B01-AD70-9AB819E3E10A}" type="pres">
      <dgm:prSet presAssocID="{E9C46F9B-9EFD-4789-8C7C-7201E76E3390}" presName="spaceA" presStyleCnt="0"/>
      <dgm:spPr/>
    </dgm:pt>
  </dgm:ptLst>
  <dgm:cxnLst>
    <dgm:cxn modelId="{0F6FB5C6-3713-42EE-9AB1-98CFBA4DEC4B}" srcId="{A27C306E-3ED3-4973-A7F2-D5115B7DF1F1}" destId="{786F1685-FCA4-4134-B7ED-631E3CDCB8BB}" srcOrd="1" destOrd="0" parTransId="{C3A292EC-C41F-41BB-814C-ECFC426BBFD0}" sibTransId="{C623E2E2-227A-4C4B-ACBE-F8EF28412394}"/>
    <dgm:cxn modelId="{47549BF3-9BD6-4B01-8C2A-9701557B3156}" srcId="{A27C306E-3ED3-4973-A7F2-D5115B7DF1F1}" destId="{4FFB8300-576F-42CE-B868-410FA7CDAD5D}" srcOrd="21" destOrd="0" parTransId="{D0B5E683-2351-40ED-B4C2-DBD3B0FF6F64}" sibTransId="{18293B39-C0D5-4A98-AA27-79B4B25E612B}"/>
    <dgm:cxn modelId="{1D0B993F-9C54-480A-B920-E9A2C2F40C46}" srcId="{A27C306E-3ED3-4973-A7F2-D5115B7DF1F1}" destId="{43191A4D-0EDA-46EE-B9DF-9C9786063B70}" srcOrd="18" destOrd="0" parTransId="{7C892191-6FE9-46E0-B31C-13A2F1460861}" sibTransId="{CAD0C1A7-24B3-40E7-ADCA-7AE39E545E20}"/>
    <dgm:cxn modelId="{75F0629E-9283-4814-A1F1-F9AD873A3E67}" type="presOf" srcId="{F47EE83A-A554-455D-B760-91049ED70285}" destId="{03C37548-A4BE-4BE0-8518-E2A427282E02}" srcOrd="0" destOrd="0" presId="urn:microsoft.com/office/officeart/2005/8/layout/hProcess11"/>
    <dgm:cxn modelId="{AC778C00-D86C-4D07-8374-09FFBBA6A565}" type="presOf" srcId="{19CBCB6A-6432-4983-8A33-193259B07537}" destId="{512C055C-DB03-41B4-BAB8-E5EC8BD3BFF1}" srcOrd="0" destOrd="0" presId="urn:microsoft.com/office/officeart/2005/8/layout/hProcess11"/>
    <dgm:cxn modelId="{F1F615C9-667F-4FA8-B2CB-9FD1BB018691}" srcId="{A27C306E-3ED3-4973-A7F2-D5115B7DF1F1}" destId="{07036C94-4397-455F-9B39-BE3269348C4F}" srcOrd="9" destOrd="0" parTransId="{EB06A19E-9FBF-4B58-9100-F7D43978ABA8}" sibTransId="{1E92BB9F-7EB1-481A-AC0E-CA0755E375EB}"/>
    <dgm:cxn modelId="{3BF159E5-97E1-494B-B116-A2E7D7036C6A}" type="presOf" srcId="{C9558EF2-4807-4222-87F0-567C5707115A}" destId="{18FE6F83-CF90-40C8-B9C4-D4A1DFA19D1C}" srcOrd="0" destOrd="0" presId="urn:microsoft.com/office/officeart/2005/8/layout/hProcess11"/>
    <dgm:cxn modelId="{38B0651E-5C09-48F0-AEDF-86426848EFB0}" srcId="{A27C306E-3ED3-4973-A7F2-D5115B7DF1F1}" destId="{3ADDBCDF-8EA5-4AC2-AFA9-CE2BFF5656CD}" srcOrd="3" destOrd="0" parTransId="{259C7A7F-2FCB-49FD-8896-E68A38C425C5}" sibTransId="{C174FD9E-58A3-49F2-A4AD-A6AAB458D954}"/>
    <dgm:cxn modelId="{A457E551-A768-4B75-8743-48E30F3526AF}" srcId="{A27C306E-3ED3-4973-A7F2-D5115B7DF1F1}" destId="{BB142652-4E48-4E1E-8B1B-89E8E39F63A0}" srcOrd="6" destOrd="0" parTransId="{6FD99E95-2ADD-4714-8A60-D64253E5E413}" sibTransId="{C2C80F93-104B-4E97-8FF3-075488464E20}"/>
    <dgm:cxn modelId="{C4F153E9-9EB3-4A41-8D58-387248436102}" type="presOf" srcId="{BB142652-4E48-4E1E-8B1B-89E8E39F63A0}" destId="{613EC3A6-E686-4BA6-BFEB-0A2355F71C22}" srcOrd="0" destOrd="0" presId="urn:microsoft.com/office/officeart/2005/8/layout/hProcess11"/>
    <dgm:cxn modelId="{1F7B5CF9-7DF2-4669-8001-1F2B15A445D4}" type="presOf" srcId="{20632D60-9469-4862-8495-D45BADAF1DCF}" destId="{08CA13C4-926F-4971-B1CE-6CDECDC09054}" srcOrd="0" destOrd="0" presId="urn:microsoft.com/office/officeart/2005/8/layout/hProcess11"/>
    <dgm:cxn modelId="{9F3EA141-5E1D-499C-BC6E-FADD9A0A87E7}" type="presOf" srcId="{786F1685-FCA4-4134-B7ED-631E3CDCB8BB}" destId="{04E447A1-8371-4EE5-A876-0791D3500206}" srcOrd="0" destOrd="0" presId="urn:microsoft.com/office/officeart/2005/8/layout/hProcess11"/>
    <dgm:cxn modelId="{0300E5B0-1072-4655-A318-C8BA687B22B5}" srcId="{A27C306E-3ED3-4973-A7F2-D5115B7DF1F1}" destId="{74B526E9-907F-4642-8D56-FE893AEA2D71}" srcOrd="4" destOrd="0" parTransId="{A2E1CECE-8531-4D6B-8578-90B544FEAACF}" sibTransId="{9699CB3A-A48A-4F08-AC01-D8E2F7740211}"/>
    <dgm:cxn modelId="{3A0DA558-CC57-4E64-9249-B816DD795355}" type="presOf" srcId="{A27C306E-3ED3-4973-A7F2-D5115B7DF1F1}" destId="{8DF9F2EA-38D7-4890-8039-0AA46F3BD756}" srcOrd="0" destOrd="0" presId="urn:microsoft.com/office/officeart/2005/8/layout/hProcess11"/>
    <dgm:cxn modelId="{F1BC4A52-60E5-4D37-944A-A424EF588CB9}" type="presOf" srcId="{97B77DA6-DA23-4207-A2CD-20706B6AB778}" destId="{10361740-4B46-4F71-A358-F7E77A1AA360}" srcOrd="0" destOrd="0" presId="urn:microsoft.com/office/officeart/2005/8/layout/hProcess11"/>
    <dgm:cxn modelId="{977CB774-A7BF-488D-92DE-FC0CBC05F504}" type="presOf" srcId="{74B526E9-907F-4642-8D56-FE893AEA2D71}" destId="{26DCA0E3-E11A-4A54-9962-47911009A22C}" srcOrd="0" destOrd="0" presId="urn:microsoft.com/office/officeart/2005/8/layout/hProcess11"/>
    <dgm:cxn modelId="{6E804898-723B-49B1-B189-D5ED321D835A}" type="presOf" srcId="{45AF8056-43AC-4357-B3CE-808858DF80A2}" destId="{C2326AD1-41EE-4283-84E2-0B68A638E102}" srcOrd="0" destOrd="0" presId="urn:microsoft.com/office/officeart/2005/8/layout/hProcess11"/>
    <dgm:cxn modelId="{8B8CBBA0-3749-4322-87F6-AA2AA90A644E}" srcId="{A27C306E-3ED3-4973-A7F2-D5115B7DF1F1}" destId="{68E85A18-CAF5-49E2-A171-04C7B1E70E58}" srcOrd="13" destOrd="0" parTransId="{84A55676-A37E-41B2-AB05-765461B65706}" sibTransId="{9B8C574E-89AF-457C-B7C2-896D3E6E4E73}"/>
    <dgm:cxn modelId="{10DA77A0-1D33-45C1-93D3-017269EC48E9}" srcId="{A27C306E-3ED3-4973-A7F2-D5115B7DF1F1}" destId="{8DCF5939-1BDD-46A6-AD97-55B87D19EB4C}" srcOrd="8" destOrd="0" parTransId="{EB321C1F-62CD-4F00-A993-7C9D3BE271E6}" sibTransId="{29CEE6B9-24D5-4CC1-86D6-8763CCC8AD0E}"/>
    <dgm:cxn modelId="{D71CD469-33CA-4A2A-86C4-F6A31F7DD84A}" srcId="{A27C306E-3ED3-4973-A7F2-D5115B7DF1F1}" destId="{0C1100B9-3342-4EAF-8663-0DA6A19FAE8D}" srcOrd="14" destOrd="0" parTransId="{CD47CA7B-909F-49EF-9446-E57E4033336A}" sibTransId="{425D4B63-99FB-4838-B180-C2A2FC735B19}"/>
    <dgm:cxn modelId="{0BEBE004-711C-4E92-8400-CDF7D79767F5}" srcId="{A27C306E-3ED3-4973-A7F2-D5115B7DF1F1}" destId="{15F09223-0078-4CAE-89F0-53C8A387C818}" srcOrd="17" destOrd="0" parTransId="{AB8BEAB4-FDDD-4FE4-8074-8D3FC80114CC}" sibTransId="{9ECF471F-B014-4A44-90E1-AD87A370DF6C}"/>
    <dgm:cxn modelId="{979CA370-4EF3-4993-9348-826D3FAA6606}" type="presOf" srcId="{07036C94-4397-455F-9B39-BE3269348C4F}" destId="{FAA64241-3EF1-4B79-AC73-10CCA5A1C842}" srcOrd="0" destOrd="0" presId="urn:microsoft.com/office/officeart/2005/8/layout/hProcess11"/>
    <dgm:cxn modelId="{BAEAF280-0779-45CF-9F24-DE3DF500B2D3}" type="presOf" srcId="{827BF9AF-3323-427C-9A14-C1E8C8829421}" destId="{36052FB9-B7E7-450C-A25A-CABAF01CBA31}" srcOrd="0" destOrd="0" presId="urn:microsoft.com/office/officeart/2005/8/layout/hProcess11"/>
    <dgm:cxn modelId="{0FDAFB66-2AF2-4875-BB01-E418ED773B74}" srcId="{A27C306E-3ED3-4973-A7F2-D5115B7DF1F1}" destId="{19CBCB6A-6432-4983-8A33-193259B07537}" srcOrd="20" destOrd="0" parTransId="{A44E8257-D6A7-489C-B4C6-C935601D4123}" sibTransId="{E7C6AC5C-EFCD-443C-8CD6-AF7836D61740}"/>
    <dgm:cxn modelId="{7189CCE9-D3EE-48EF-B69E-9DC1A1B81123}" type="presOf" srcId="{4C218894-C326-4999-A475-734BCB24FAB7}" destId="{1D74D65B-6E55-46A1-8B65-B37288CEB9BF}" srcOrd="0" destOrd="0" presId="urn:microsoft.com/office/officeart/2005/8/layout/hProcess11"/>
    <dgm:cxn modelId="{01B3E626-C909-4104-ADCD-70472715E1D3}" type="presOf" srcId="{8BC74640-23CA-4EF8-AA02-30C17B813472}" destId="{70064AA8-DBCF-47D1-BFC7-D6488C0A83CF}" srcOrd="0" destOrd="0" presId="urn:microsoft.com/office/officeart/2005/8/layout/hProcess11"/>
    <dgm:cxn modelId="{9BB17EBE-441E-485E-950D-95F09629B8D0}" type="presOf" srcId="{15F09223-0078-4CAE-89F0-53C8A387C818}" destId="{2E74535D-14D0-4F45-88DF-FA486A18B1B2}" srcOrd="0" destOrd="0" presId="urn:microsoft.com/office/officeart/2005/8/layout/hProcess11"/>
    <dgm:cxn modelId="{020D6691-D542-400E-9F75-93229D2D0EA8}" type="presOf" srcId="{4FFB8300-576F-42CE-B868-410FA7CDAD5D}" destId="{389DA66B-5F5B-443F-9FEA-3C8AF43E9851}" srcOrd="0" destOrd="0" presId="urn:microsoft.com/office/officeart/2005/8/layout/hProcess11"/>
    <dgm:cxn modelId="{C6BCFDBA-C509-4BC7-95E4-8525BC5D8565}" srcId="{A27C306E-3ED3-4973-A7F2-D5115B7DF1F1}" destId="{45AF8056-43AC-4357-B3CE-808858DF80A2}" srcOrd="11" destOrd="0" parTransId="{D897688F-3190-4B2C-896D-1BF0059BBDA5}" sibTransId="{C25645A9-D555-4F5F-9DA9-017C4563503F}"/>
    <dgm:cxn modelId="{DFEA1149-3652-49F4-945C-94D20FA6D158}" srcId="{A27C306E-3ED3-4973-A7F2-D5115B7DF1F1}" destId="{F47EE83A-A554-455D-B760-91049ED70285}" srcOrd="15" destOrd="0" parTransId="{FCEA0724-0D65-4E4B-BADE-668DAD2EA5F7}" sibTransId="{25DA20D3-8261-4491-B5F6-4A1274CE4B57}"/>
    <dgm:cxn modelId="{EE0082E8-EEAD-44A8-A291-1C101739E81A}" srcId="{A27C306E-3ED3-4973-A7F2-D5115B7DF1F1}" destId="{97B77DA6-DA23-4207-A2CD-20706B6AB778}" srcOrd="16" destOrd="0" parTransId="{B0B602E0-14E2-4682-BA85-BF27B38B8D70}" sibTransId="{44DF8E3D-B63D-42CD-A1F3-67E3B04A019D}"/>
    <dgm:cxn modelId="{4A3BA30A-DB1A-49C4-BDF1-484076056DD9}" type="presOf" srcId="{B49FC95F-F55F-485B-AC03-5662A55D4FEB}" destId="{60DE41F8-9481-416E-9CBB-4991C7956A3F}" srcOrd="0" destOrd="0" presId="urn:microsoft.com/office/officeart/2005/8/layout/hProcess11"/>
    <dgm:cxn modelId="{535448EC-0801-421C-897B-BBD9F51BCF96}" srcId="{A27C306E-3ED3-4973-A7F2-D5115B7DF1F1}" destId="{C9558EF2-4807-4222-87F0-567C5707115A}" srcOrd="2" destOrd="0" parTransId="{AE2BD801-D037-48E9-ACAD-3D9D30FD85BE}" sibTransId="{597B98C3-8F31-4D2F-8069-D5970D3CD614}"/>
    <dgm:cxn modelId="{E5C49EFC-CB55-4609-B600-CB719002E11D}" srcId="{A27C306E-3ED3-4973-A7F2-D5115B7DF1F1}" destId="{8BC74640-23CA-4EF8-AA02-30C17B813472}" srcOrd="5" destOrd="0" parTransId="{CCDA248A-9A9F-459A-BB83-F8B954A703D8}" sibTransId="{C1290A3E-DDDD-4CE8-BCFB-823507FF1D0D}"/>
    <dgm:cxn modelId="{FDB408B8-3869-4212-9B45-390F9D2E7D3B}" type="presOf" srcId="{5913003B-C67D-4237-972B-F74E4862CB13}" destId="{57FC0E25-D9EC-462D-99E1-CF012C41752F}" srcOrd="0" destOrd="0" presId="urn:microsoft.com/office/officeart/2005/8/layout/hProcess11"/>
    <dgm:cxn modelId="{E0FC4E40-5984-4FA7-AEEA-0F87A2F8528C}" type="presOf" srcId="{0C1100B9-3342-4EAF-8663-0DA6A19FAE8D}" destId="{FE55FED6-6B3B-415E-9AF9-2F7D9BEF7D0B}" srcOrd="0" destOrd="0" presId="urn:microsoft.com/office/officeart/2005/8/layout/hProcess11"/>
    <dgm:cxn modelId="{2629BA12-3D85-4750-BBBF-B3B28A198E5C}" type="presOf" srcId="{F88911DD-89D3-4D08-8297-660467DE4BBB}" destId="{419B6233-7A34-4923-8653-181B1588E4DC}" srcOrd="0" destOrd="0" presId="urn:microsoft.com/office/officeart/2005/8/layout/hProcess11"/>
    <dgm:cxn modelId="{B93D0D87-0BDC-4DAB-9386-761283540919}" type="presOf" srcId="{43191A4D-0EDA-46EE-B9DF-9C9786063B70}" destId="{6C4E3E0A-354C-4401-906E-EA31F636B39A}" srcOrd="0" destOrd="0" presId="urn:microsoft.com/office/officeart/2005/8/layout/hProcess11"/>
    <dgm:cxn modelId="{04040924-C5D5-43B2-95F0-42F41C767015}" srcId="{A27C306E-3ED3-4973-A7F2-D5115B7DF1F1}" destId="{20632D60-9469-4862-8495-D45BADAF1DCF}" srcOrd="19" destOrd="0" parTransId="{9799BD29-4077-42D4-98B9-CE9DEA0ECDF3}" sibTransId="{FD6E0BDA-C6EA-4026-854D-2E67DA86F420}"/>
    <dgm:cxn modelId="{53ED4805-DA82-4BB1-BEE3-45B8774BA839}" srcId="{A27C306E-3ED3-4973-A7F2-D5115B7DF1F1}" destId="{E9C46F9B-9EFD-4789-8C7C-7201E76E3390}" srcOrd="24" destOrd="0" parTransId="{0EE8076B-93E8-4AB0-AE7E-68C553CA5CDB}" sibTransId="{0273311D-C346-465C-8DC6-A9C2199D59F9}"/>
    <dgm:cxn modelId="{05944F71-0E9D-4383-9B5F-B9DFC46E4286}" srcId="{A27C306E-3ED3-4973-A7F2-D5115B7DF1F1}" destId="{F88911DD-89D3-4D08-8297-660467DE4BBB}" srcOrd="10" destOrd="0" parTransId="{A7B15A64-E8AA-49B3-B65F-49F53625B8E0}" sibTransId="{4A5B3865-94BC-4934-B2CE-5A7A96F03C3E}"/>
    <dgm:cxn modelId="{F238B9D8-6766-4C98-A8A0-3EE952DE613F}" type="presOf" srcId="{68E85A18-CAF5-49E2-A171-04C7B1E70E58}" destId="{E25F69BD-D1F2-4AC7-AE57-772AC676AD57}" srcOrd="0" destOrd="0" presId="urn:microsoft.com/office/officeart/2005/8/layout/hProcess11"/>
    <dgm:cxn modelId="{13CCAB45-940F-4CC5-9BC1-4CB821753DB6}" srcId="{A27C306E-3ED3-4973-A7F2-D5115B7DF1F1}" destId="{4C218894-C326-4999-A475-734BCB24FAB7}" srcOrd="22" destOrd="0" parTransId="{2A6D82BA-8057-467D-8CD7-7046B7370631}" sibTransId="{DE6A433B-9CB6-4CED-9399-9760D6EF375E}"/>
    <dgm:cxn modelId="{17AFB4DE-026B-4D71-A014-D51168A3483D}" type="presOf" srcId="{FC3601ED-D554-4F7C-878E-1226B805A543}" destId="{8C129536-DC96-40F9-A178-DD3568421B7B}" srcOrd="0" destOrd="0" presId="urn:microsoft.com/office/officeart/2005/8/layout/hProcess11"/>
    <dgm:cxn modelId="{185CF2E8-F6A5-4A24-B1ED-C07CA8B73EEC}" srcId="{A27C306E-3ED3-4973-A7F2-D5115B7DF1F1}" destId="{B49FC95F-F55F-485B-AC03-5662A55D4FEB}" srcOrd="0" destOrd="0" parTransId="{E94DD80D-7938-4CBF-9F33-5C45984FC3EF}" sibTransId="{E441F45A-CE64-4DC4-89F1-F19901CD7310}"/>
    <dgm:cxn modelId="{D95E4AAA-5D9A-45F0-A1D3-2D7B202EB4DC}" type="presOf" srcId="{E9C46F9B-9EFD-4789-8C7C-7201E76E3390}" destId="{E480D0AE-EF48-468E-B52C-FDAFE60AE879}" srcOrd="0" destOrd="0" presId="urn:microsoft.com/office/officeart/2005/8/layout/hProcess11"/>
    <dgm:cxn modelId="{E6C0E1C7-31AE-4A9E-8BCD-E4F15B6C0B81}" type="presOf" srcId="{8DCF5939-1BDD-46A6-AD97-55B87D19EB4C}" destId="{4FF0430A-2C10-4BA5-9889-0DE638754A37}" srcOrd="0" destOrd="0" presId="urn:microsoft.com/office/officeart/2005/8/layout/hProcess11"/>
    <dgm:cxn modelId="{2C726D4E-ED04-4040-B717-02299291221B}" srcId="{A27C306E-3ED3-4973-A7F2-D5115B7DF1F1}" destId="{5913003B-C67D-4237-972B-F74E4862CB13}" srcOrd="7" destOrd="0" parTransId="{DABB1A3C-CA1D-4C03-A6CC-61AF6B4985B5}" sibTransId="{94F9735C-FC51-4E79-9EBC-BBE9A9958728}"/>
    <dgm:cxn modelId="{EBDF493D-AB55-48C2-9BBF-D956916D5B19}" srcId="{A27C306E-3ED3-4973-A7F2-D5115B7DF1F1}" destId="{827BF9AF-3323-427C-9A14-C1E8C8829421}" srcOrd="23" destOrd="0" parTransId="{BCFCF22E-D490-4B7D-B92C-B707CA439481}" sibTransId="{8C2FDF06-B327-4964-B051-5A16B326622E}"/>
    <dgm:cxn modelId="{CAA280EF-A268-41C9-9816-ECEC88498837}" type="presOf" srcId="{3ADDBCDF-8EA5-4AC2-AFA9-CE2BFF5656CD}" destId="{287936B9-14E8-476B-AD77-87E8B6A537C9}" srcOrd="0" destOrd="0" presId="urn:microsoft.com/office/officeart/2005/8/layout/hProcess11"/>
    <dgm:cxn modelId="{F1F4B782-EFC4-4E47-B65F-B5FEADB024F0}" srcId="{A27C306E-3ED3-4973-A7F2-D5115B7DF1F1}" destId="{FC3601ED-D554-4F7C-878E-1226B805A543}" srcOrd="12" destOrd="0" parTransId="{85F34ED9-80D3-4B1D-9F5E-CB53CFF49301}" sibTransId="{0A87263C-CE71-401B-BC41-34714A0C5E9B}"/>
    <dgm:cxn modelId="{3DACAD27-23B2-4BDA-8EF8-04DC5E9ADF5F}" type="presParOf" srcId="{8DF9F2EA-38D7-4890-8039-0AA46F3BD756}" destId="{14E615CC-EA49-4FF3-8FF8-91CF00F277C0}" srcOrd="0" destOrd="0" presId="urn:microsoft.com/office/officeart/2005/8/layout/hProcess11"/>
    <dgm:cxn modelId="{7486C153-7EEC-4AF7-82E1-1F9ED4458CDB}" type="presParOf" srcId="{8DF9F2EA-38D7-4890-8039-0AA46F3BD756}" destId="{59CC308A-61B3-4E4E-987D-BD9EC32F5BE4}" srcOrd="1" destOrd="0" presId="urn:microsoft.com/office/officeart/2005/8/layout/hProcess11"/>
    <dgm:cxn modelId="{728EC6D7-D0D4-4BB8-A686-88A56848AB6A}" type="presParOf" srcId="{59CC308A-61B3-4E4E-987D-BD9EC32F5BE4}" destId="{A37AC390-F945-49DF-A62A-20942839A349}" srcOrd="0" destOrd="0" presId="urn:microsoft.com/office/officeart/2005/8/layout/hProcess11"/>
    <dgm:cxn modelId="{F0CABCA7-9A6D-4C8D-BDE6-655D8D06FC80}" type="presParOf" srcId="{A37AC390-F945-49DF-A62A-20942839A349}" destId="{60DE41F8-9481-416E-9CBB-4991C7956A3F}" srcOrd="0" destOrd="0" presId="urn:microsoft.com/office/officeart/2005/8/layout/hProcess11"/>
    <dgm:cxn modelId="{BECA5FB0-FA47-4EDD-A42C-DAD49251EF88}" type="presParOf" srcId="{A37AC390-F945-49DF-A62A-20942839A349}" destId="{C779D183-DD62-4B66-8266-FCB99F29AE6F}" srcOrd="1" destOrd="0" presId="urn:microsoft.com/office/officeart/2005/8/layout/hProcess11"/>
    <dgm:cxn modelId="{A1B1851C-6DFA-478C-AD51-F4F46F1F6588}" type="presParOf" srcId="{A37AC390-F945-49DF-A62A-20942839A349}" destId="{81566623-A4A4-45AC-89DE-D3DF73C29FE9}" srcOrd="2" destOrd="0" presId="urn:microsoft.com/office/officeart/2005/8/layout/hProcess11"/>
    <dgm:cxn modelId="{28EE73F1-992C-41C8-AA2D-7DB15D21A8F5}" type="presParOf" srcId="{59CC308A-61B3-4E4E-987D-BD9EC32F5BE4}" destId="{0B42DAC3-EDBF-4E67-AC93-3121502E0DE2}" srcOrd="1" destOrd="0" presId="urn:microsoft.com/office/officeart/2005/8/layout/hProcess11"/>
    <dgm:cxn modelId="{9B9D22D5-BAED-47C2-ABFE-4C73ABA7D42B}" type="presParOf" srcId="{59CC308A-61B3-4E4E-987D-BD9EC32F5BE4}" destId="{7C5FCAF6-05EA-4537-9CCB-96D2B060DC5F}" srcOrd="2" destOrd="0" presId="urn:microsoft.com/office/officeart/2005/8/layout/hProcess11"/>
    <dgm:cxn modelId="{50940D45-6566-40DA-9986-A70420307BFB}" type="presParOf" srcId="{7C5FCAF6-05EA-4537-9CCB-96D2B060DC5F}" destId="{04E447A1-8371-4EE5-A876-0791D3500206}" srcOrd="0" destOrd="0" presId="urn:microsoft.com/office/officeart/2005/8/layout/hProcess11"/>
    <dgm:cxn modelId="{D8B8F9EB-15F6-4570-9643-56A0505E6A90}" type="presParOf" srcId="{7C5FCAF6-05EA-4537-9CCB-96D2B060DC5F}" destId="{A9427FE1-B528-4458-824D-152CCD1CD601}" srcOrd="1" destOrd="0" presId="urn:microsoft.com/office/officeart/2005/8/layout/hProcess11"/>
    <dgm:cxn modelId="{9D86A7A7-15C3-4009-AD4F-12488E74BC9F}" type="presParOf" srcId="{7C5FCAF6-05EA-4537-9CCB-96D2B060DC5F}" destId="{9AC91FC4-1E3A-4FD2-9070-4B9419A80327}" srcOrd="2" destOrd="0" presId="urn:microsoft.com/office/officeart/2005/8/layout/hProcess11"/>
    <dgm:cxn modelId="{B3C2E5D6-E02D-4E74-8BCB-4C0A54658C8E}" type="presParOf" srcId="{59CC308A-61B3-4E4E-987D-BD9EC32F5BE4}" destId="{E99771A4-16D0-43D7-89DB-56DDFF42B8CE}" srcOrd="3" destOrd="0" presId="urn:microsoft.com/office/officeart/2005/8/layout/hProcess11"/>
    <dgm:cxn modelId="{4E36096A-8311-4256-97AC-14991410B826}" type="presParOf" srcId="{59CC308A-61B3-4E4E-987D-BD9EC32F5BE4}" destId="{3688ACFE-1C18-4B38-9627-28EDB8346C51}" srcOrd="4" destOrd="0" presId="urn:microsoft.com/office/officeart/2005/8/layout/hProcess11"/>
    <dgm:cxn modelId="{E2F33E93-1A9F-48A8-B181-1E8EA25C8402}" type="presParOf" srcId="{3688ACFE-1C18-4B38-9627-28EDB8346C51}" destId="{18FE6F83-CF90-40C8-B9C4-D4A1DFA19D1C}" srcOrd="0" destOrd="0" presId="urn:microsoft.com/office/officeart/2005/8/layout/hProcess11"/>
    <dgm:cxn modelId="{FE099E92-5EA4-4D86-A5A6-DA748DBAEB22}" type="presParOf" srcId="{3688ACFE-1C18-4B38-9627-28EDB8346C51}" destId="{0C757118-C359-416A-A33A-542575E5FE73}" srcOrd="1" destOrd="0" presId="urn:microsoft.com/office/officeart/2005/8/layout/hProcess11"/>
    <dgm:cxn modelId="{993F40AD-9A3B-4236-9410-8E30C9A838DC}" type="presParOf" srcId="{3688ACFE-1C18-4B38-9627-28EDB8346C51}" destId="{F4DD77B9-8BBD-4833-8D9C-8C1353150FB9}" srcOrd="2" destOrd="0" presId="urn:microsoft.com/office/officeart/2005/8/layout/hProcess11"/>
    <dgm:cxn modelId="{72E46854-010C-409C-8EAD-83DE1FA7FB52}" type="presParOf" srcId="{59CC308A-61B3-4E4E-987D-BD9EC32F5BE4}" destId="{81BAA9F3-393D-4EA2-9964-DE9FD8F5172F}" srcOrd="5" destOrd="0" presId="urn:microsoft.com/office/officeart/2005/8/layout/hProcess11"/>
    <dgm:cxn modelId="{4AEAE9DF-6C46-416B-9714-B472D8F45521}" type="presParOf" srcId="{59CC308A-61B3-4E4E-987D-BD9EC32F5BE4}" destId="{D733645C-982A-43E4-A143-69B89D4DD47F}" srcOrd="6" destOrd="0" presId="urn:microsoft.com/office/officeart/2005/8/layout/hProcess11"/>
    <dgm:cxn modelId="{C4646A97-A317-432F-BFB8-1AA70E394340}" type="presParOf" srcId="{D733645C-982A-43E4-A143-69B89D4DD47F}" destId="{287936B9-14E8-476B-AD77-87E8B6A537C9}" srcOrd="0" destOrd="0" presId="urn:microsoft.com/office/officeart/2005/8/layout/hProcess11"/>
    <dgm:cxn modelId="{15BC99D5-32EE-4D22-87B4-DE225753CF4C}" type="presParOf" srcId="{D733645C-982A-43E4-A143-69B89D4DD47F}" destId="{631B0F9C-7D87-42AB-AA9E-9FFCD2AE21B4}" srcOrd="1" destOrd="0" presId="urn:microsoft.com/office/officeart/2005/8/layout/hProcess11"/>
    <dgm:cxn modelId="{C2306644-243F-4FF5-AD21-06C9A3A3796E}" type="presParOf" srcId="{D733645C-982A-43E4-A143-69B89D4DD47F}" destId="{3CA88C24-04E8-4AD3-8CA3-BFA510806E39}" srcOrd="2" destOrd="0" presId="urn:microsoft.com/office/officeart/2005/8/layout/hProcess11"/>
    <dgm:cxn modelId="{3B02CC4D-5D4B-4C84-A941-A3F14B65236E}" type="presParOf" srcId="{59CC308A-61B3-4E4E-987D-BD9EC32F5BE4}" destId="{CD28C45E-54BB-4585-80CA-B651380F33E1}" srcOrd="7" destOrd="0" presId="urn:microsoft.com/office/officeart/2005/8/layout/hProcess11"/>
    <dgm:cxn modelId="{DEB1B967-4380-4F33-9387-C6BA7B9FA717}" type="presParOf" srcId="{59CC308A-61B3-4E4E-987D-BD9EC32F5BE4}" destId="{ADB2E19A-3F76-4411-8AB3-19D4E8A0C3B8}" srcOrd="8" destOrd="0" presId="urn:microsoft.com/office/officeart/2005/8/layout/hProcess11"/>
    <dgm:cxn modelId="{5C7CE25C-035B-4584-80E2-36BAAF827CBB}" type="presParOf" srcId="{ADB2E19A-3F76-4411-8AB3-19D4E8A0C3B8}" destId="{26DCA0E3-E11A-4A54-9962-47911009A22C}" srcOrd="0" destOrd="0" presId="urn:microsoft.com/office/officeart/2005/8/layout/hProcess11"/>
    <dgm:cxn modelId="{7C570F02-EF58-479B-A4BF-10DB6A92D978}" type="presParOf" srcId="{ADB2E19A-3F76-4411-8AB3-19D4E8A0C3B8}" destId="{4E2F088A-DE1D-4F74-9250-3F3908119F26}" srcOrd="1" destOrd="0" presId="urn:microsoft.com/office/officeart/2005/8/layout/hProcess11"/>
    <dgm:cxn modelId="{6B79168F-5B27-4E6A-ABF1-C8A0C66C4F1F}" type="presParOf" srcId="{ADB2E19A-3F76-4411-8AB3-19D4E8A0C3B8}" destId="{C19C1A9C-203C-41A0-BB72-1183DD6D4C07}" srcOrd="2" destOrd="0" presId="urn:microsoft.com/office/officeart/2005/8/layout/hProcess11"/>
    <dgm:cxn modelId="{25028FD7-70C4-4BE5-AE35-D345A61F69ED}" type="presParOf" srcId="{59CC308A-61B3-4E4E-987D-BD9EC32F5BE4}" destId="{877B58D7-5373-4297-A525-CF4DB6346EC1}" srcOrd="9" destOrd="0" presId="urn:microsoft.com/office/officeart/2005/8/layout/hProcess11"/>
    <dgm:cxn modelId="{7822DADA-1E8F-48A8-AFD2-AFDDE11C71BD}" type="presParOf" srcId="{59CC308A-61B3-4E4E-987D-BD9EC32F5BE4}" destId="{0448467A-412E-4C43-AA93-A5683FC9FEBE}" srcOrd="10" destOrd="0" presId="urn:microsoft.com/office/officeart/2005/8/layout/hProcess11"/>
    <dgm:cxn modelId="{35FABEC0-99E2-4711-8D65-BE48C0C73FBD}" type="presParOf" srcId="{0448467A-412E-4C43-AA93-A5683FC9FEBE}" destId="{70064AA8-DBCF-47D1-BFC7-D6488C0A83CF}" srcOrd="0" destOrd="0" presId="urn:microsoft.com/office/officeart/2005/8/layout/hProcess11"/>
    <dgm:cxn modelId="{6FA92898-A453-4503-84A6-1C7BEF473C16}" type="presParOf" srcId="{0448467A-412E-4C43-AA93-A5683FC9FEBE}" destId="{373B8E91-4485-4D91-85EF-E5C74B1AE5F2}" srcOrd="1" destOrd="0" presId="urn:microsoft.com/office/officeart/2005/8/layout/hProcess11"/>
    <dgm:cxn modelId="{33894727-10E2-4801-B03F-C885CB71C10B}" type="presParOf" srcId="{0448467A-412E-4C43-AA93-A5683FC9FEBE}" destId="{6DFC2780-667B-4538-8289-E32A312B23BC}" srcOrd="2" destOrd="0" presId="urn:microsoft.com/office/officeart/2005/8/layout/hProcess11"/>
    <dgm:cxn modelId="{EF874389-6CEE-4764-81C6-D193811B44DE}" type="presParOf" srcId="{59CC308A-61B3-4E4E-987D-BD9EC32F5BE4}" destId="{05393130-B7E0-4B39-BAAB-4202D49E958B}" srcOrd="11" destOrd="0" presId="urn:microsoft.com/office/officeart/2005/8/layout/hProcess11"/>
    <dgm:cxn modelId="{A3881A8B-B4E1-42DE-AB31-E5AB9B937E22}" type="presParOf" srcId="{59CC308A-61B3-4E4E-987D-BD9EC32F5BE4}" destId="{3F4FF70A-BF1F-42AF-B387-E55CA767FCCE}" srcOrd="12" destOrd="0" presId="urn:microsoft.com/office/officeart/2005/8/layout/hProcess11"/>
    <dgm:cxn modelId="{1D4E08BD-F6E0-4834-BB8B-FCE6695919AB}" type="presParOf" srcId="{3F4FF70A-BF1F-42AF-B387-E55CA767FCCE}" destId="{613EC3A6-E686-4BA6-BFEB-0A2355F71C22}" srcOrd="0" destOrd="0" presId="urn:microsoft.com/office/officeart/2005/8/layout/hProcess11"/>
    <dgm:cxn modelId="{8BD6FC0C-1024-4CA1-AF7F-7DE483FF2BB9}" type="presParOf" srcId="{3F4FF70A-BF1F-42AF-B387-E55CA767FCCE}" destId="{E19C9FC0-1366-4633-84D5-85809B7C3A77}" srcOrd="1" destOrd="0" presId="urn:microsoft.com/office/officeart/2005/8/layout/hProcess11"/>
    <dgm:cxn modelId="{C5119CDE-6D99-454E-B2E4-FD3368630653}" type="presParOf" srcId="{3F4FF70A-BF1F-42AF-B387-E55CA767FCCE}" destId="{D771D034-1E7B-40E9-ACA0-167F0962236B}" srcOrd="2" destOrd="0" presId="urn:microsoft.com/office/officeart/2005/8/layout/hProcess11"/>
    <dgm:cxn modelId="{B39212CE-196A-4CCD-91E3-AB23A8DEDCE6}" type="presParOf" srcId="{59CC308A-61B3-4E4E-987D-BD9EC32F5BE4}" destId="{DF191EE6-12E6-4605-8CE4-45268580DA15}" srcOrd="13" destOrd="0" presId="urn:microsoft.com/office/officeart/2005/8/layout/hProcess11"/>
    <dgm:cxn modelId="{E1BA6556-866B-4C90-AFB9-8A51EF210D7C}" type="presParOf" srcId="{59CC308A-61B3-4E4E-987D-BD9EC32F5BE4}" destId="{014693A1-5DF1-4C42-B284-C8B3FF8B2FF3}" srcOrd="14" destOrd="0" presId="urn:microsoft.com/office/officeart/2005/8/layout/hProcess11"/>
    <dgm:cxn modelId="{613DE0C4-69DB-47FF-87C7-B558AC87CD5C}" type="presParOf" srcId="{014693A1-5DF1-4C42-B284-C8B3FF8B2FF3}" destId="{57FC0E25-D9EC-462D-99E1-CF012C41752F}" srcOrd="0" destOrd="0" presId="urn:microsoft.com/office/officeart/2005/8/layout/hProcess11"/>
    <dgm:cxn modelId="{E17AAFE7-F1BF-462B-86F4-BE00FA3CD929}" type="presParOf" srcId="{014693A1-5DF1-4C42-B284-C8B3FF8B2FF3}" destId="{E7D29B97-32BD-44C5-BD36-9FB7D231962D}" srcOrd="1" destOrd="0" presId="urn:microsoft.com/office/officeart/2005/8/layout/hProcess11"/>
    <dgm:cxn modelId="{7F633BC6-294D-4DD2-85CA-CCD7E320DDED}" type="presParOf" srcId="{014693A1-5DF1-4C42-B284-C8B3FF8B2FF3}" destId="{C0803ECD-9477-4921-966B-90A70D9CAE6A}" srcOrd="2" destOrd="0" presId="urn:microsoft.com/office/officeart/2005/8/layout/hProcess11"/>
    <dgm:cxn modelId="{78900A41-8744-45B4-BB62-8040A8C62404}" type="presParOf" srcId="{59CC308A-61B3-4E4E-987D-BD9EC32F5BE4}" destId="{2F313F25-704E-44BC-B844-9AD6FBDBA006}" srcOrd="15" destOrd="0" presId="urn:microsoft.com/office/officeart/2005/8/layout/hProcess11"/>
    <dgm:cxn modelId="{571A63B3-F04D-49BA-9FCB-16D30A7B1216}" type="presParOf" srcId="{59CC308A-61B3-4E4E-987D-BD9EC32F5BE4}" destId="{E1655353-728F-4EE7-8448-A92BF31C3F77}" srcOrd="16" destOrd="0" presId="urn:microsoft.com/office/officeart/2005/8/layout/hProcess11"/>
    <dgm:cxn modelId="{1DB18EDD-272E-4458-8048-21AFD8893F36}" type="presParOf" srcId="{E1655353-728F-4EE7-8448-A92BF31C3F77}" destId="{4FF0430A-2C10-4BA5-9889-0DE638754A37}" srcOrd="0" destOrd="0" presId="urn:microsoft.com/office/officeart/2005/8/layout/hProcess11"/>
    <dgm:cxn modelId="{494EAE46-754F-4D38-A030-D90C029752EB}" type="presParOf" srcId="{E1655353-728F-4EE7-8448-A92BF31C3F77}" destId="{048EB05D-3161-4436-B8F6-69D08C61C7A8}" srcOrd="1" destOrd="0" presId="urn:microsoft.com/office/officeart/2005/8/layout/hProcess11"/>
    <dgm:cxn modelId="{B7CC85D0-E2D9-4783-95C4-CA9AC2B31C9D}" type="presParOf" srcId="{E1655353-728F-4EE7-8448-A92BF31C3F77}" destId="{972AD78F-23E3-4139-B439-C850700081FF}" srcOrd="2" destOrd="0" presId="urn:microsoft.com/office/officeart/2005/8/layout/hProcess11"/>
    <dgm:cxn modelId="{DCAC8D4E-1BDD-4865-9A1B-BB98D51DC33D}" type="presParOf" srcId="{59CC308A-61B3-4E4E-987D-BD9EC32F5BE4}" destId="{15C21294-08F3-4500-8BAD-B1DF253F04C5}" srcOrd="17" destOrd="0" presId="urn:microsoft.com/office/officeart/2005/8/layout/hProcess11"/>
    <dgm:cxn modelId="{76312E88-2CF9-4BF2-B57C-50218AABD0C9}" type="presParOf" srcId="{59CC308A-61B3-4E4E-987D-BD9EC32F5BE4}" destId="{CB849FEF-A1E7-4E61-904B-12B9F966815D}" srcOrd="18" destOrd="0" presId="urn:microsoft.com/office/officeart/2005/8/layout/hProcess11"/>
    <dgm:cxn modelId="{74EC5B0D-36AE-4484-8489-E88484236B1E}" type="presParOf" srcId="{CB849FEF-A1E7-4E61-904B-12B9F966815D}" destId="{FAA64241-3EF1-4B79-AC73-10CCA5A1C842}" srcOrd="0" destOrd="0" presId="urn:microsoft.com/office/officeart/2005/8/layout/hProcess11"/>
    <dgm:cxn modelId="{EA46464A-16EB-4770-9270-A5EF58642420}" type="presParOf" srcId="{CB849FEF-A1E7-4E61-904B-12B9F966815D}" destId="{B3649C47-AC6A-4305-8132-15466CFE8F92}" srcOrd="1" destOrd="0" presId="urn:microsoft.com/office/officeart/2005/8/layout/hProcess11"/>
    <dgm:cxn modelId="{62339ED9-3D3B-412C-A5F7-62F0155F45A9}" type="presParOf" srcId="{CB849FEF-A1E7-4E61-904B-12B9F966815D}" destId="{1D610AED-8F0E-41F6-BF6B-1769B6886878}" srcOrd="2" destOrd="0" presId="urn:microsoft.com/office/officeart/2005/8/layout/hProcess11"/>
    <dgm:cxn modelId="{73721B60-97F4-47B0-A7F7-644BBF82C924}" type="presParOf" srcId="{59CC308A-61B3-4E4E-987D-BD9EC32F5BE4}" destId="{0C3D658E-B7FC-4B00-A7AE-9675B0C7B598}" srcOrd="19" destOrd="0" presId="urn:microsoft.com/office/officeart/2005/8/layout/hProcess11"/>
    <dgm:cxn modelId="{95DAB5F5-824E-475B-9706-A61C885006F0}" type="presParOf" srcId="{59CC308A-61B3-4E4E-987D-BD9EC32F5BE4}" destId="{38260FB6-6DAC-4BE6-9CF1-267C54D01CBD}" srcOrd="20" destOrd="0" presId="urn:microsoft.com/office/officeart/2005/8/layout/hProcess11"/>
    <dgm:cxn modelId="{71265EE5-526F-4B71-9F43-7DA61EF17F79}" type="presParOf" srcId="{38260FB6-6DAC-4BE6-9CF1-267C54D01CBD}" destId="{419B6233-7A34-4923-8653-181B1588E4DC}" srcOrd="0" destOrd="0" presId="urn:microsoft.com/office/officeart/2005/8/layout/hProcess11"/>
    <dgm:cxn modelId="{6D153D8A-C695-4E78-989E-B99C0B89B8B0}" type="presParOf" srcId="{38260FB6-6DAC-4BE6-9CF1-267C54D01CBD}" destId="{7A651853-9CE2-4060-85C0-885EAB914D3E}" srcOrd="1" destOrd="0" presId="urn:microsoft.com/office/officeart/2005/8/layout/hProcess11"/>
    <dgm:cxn modelId="{51DD913A-81D3-4FC2-AC3A-1818B48B9434}" type="presParOf" srcId="{38260FB6-6DAC-4BE6-9CF1-267C54D01CBD}" destId="{58AEEBC5-C2BF-4A2F-BAD6-6E4F67FB0F5B}" srcOrd="2" destOrd="0" presId="urn:microsoft.com/office/officeart/2005/8/layout/hProcess11"/>
    <dgm:cxn modelId="{58639089-8392-40B9-9DCE-FC9C6604D625}" type="presParOf" srcId="{59CC308A-61B3-4E4E-987D-BD9EC32F5BE4}" destId="{EC9BCAC0-4415-41F6-96B5-5681A707A260}" srcOrd="21" destOrd="0" presId="urn:microsoft.com/office/officeart/2005/8/layout/hProcess11"/>
    <dgm:cxn modelId="{14895145-A0D4-4A17-A125-30FBEE59FB55}" type="presParOf" srcId="{59CC308A-61B3-4E4E-987D-BD9EC32F5BE4}" destId="{90D0B1EC-F71E-4BD2-A48D-AA5E97427E7F}" srcOrd="22" destOrd="0" presId="urn:microsoft.com/office/officeart/2005/8/layout/hProcess11"/>
    <dgm:cxn modelId="{98B04961-9804-4AC5-A274-2B18DB1D80A8}" type="presParOf" srcId="{90D0B1EC-F71E-4BD2-A48D-AA5E97427E7F}" destId="{C2326AD1-41EE-4283-84E2-0B68A638E102}" srcOrd="0" destOrd="0" presId="urn:microsoft.com/office/officeart/2005/8/layout/hProcess11"/>
    <dgm:cxn modelId="{080C6D49-4103-4AA4-9EA1-5060C81B8EC5}" type="presParOf" srcId="{90D0B1EC-F71E-4BD2-A48D-AA5E97427E7F}" destId="{3E6BA2F2-8D51-4E12-AC99-ABBCC61DDE46}" srcOrd="1" destOrd="0" presId="urn:microsoft.com/office/officeart/2005/8/layout/hProcess11"/>
    <dgm:cxn modelId="{2918CD38-2D7D-45D0-B834-AA267FEEE46B}" type="presParOf" srcId="{90D0B1EC-F71E-4BD2-A48D-AA5E97427E7F}" destId="{58761225-52D9-48F2-A901-ABE866AC9BBC}" srcOrd="2" destOrd="0" presId="urn:microsoft.com/office/officeart/2005/8/layout/hProcess11"/>
    <dgm:cxn modelId="{99991137-6EE5-4C07-BE95-3860C7D34B78}" type="presParOf" srcId="{59CC308A-61B3-4E4E-987D-BD9EC32F5BE4}" destId="{F268E20F-9B6F-4E7E-A4D6-3911FD002359}" srcOrd="23" destOrd="0" presId="urn:microsoft.com/office/officeart/2005/8/layout/hProcess11"/>
    <dgm:cxn modelId="{E342FBC1-5885-4818-830F-CC309928CF91}" type="presParOf" srcId="{59CC308A-61B3-4E4E-987D-BD9EC32F5BE4}" destId="{88F61562-2331-4B33-BD72-3B02A9C3FEC7}" srcOrd="24" destOrd="0" presId="urn:microsoft.com/office/officeart/2005/8/layout/hProcess11"/>
    <dgm:cxn modelId="{764C2D42-F710-4406-8016-B5374071BF8D}" type="presParOf" srcId="{88F61562-2331-4B33-BD72-3B02A9C3FEC7}" destId="{8C129536-DC96-40F9-A178-DD3568421B7B}" srcOrd="0" destOrd="0" presId="urn:microsoft.com/office/officeart/2005/8/layout/hProcess11"/>
    <dgm:cxn modelId="{B8B603A4-2C53-4693-960F-EEBFDE68978F}" type="presParOf" srcId="{88F61562-2331-4B33-BD72-3B02A9C3FEC7}" destId="{0A8763E9-C4F4-48CA-B9E0-43D9E02817B1}" srcOrd="1" destOrd="0" presId="urn:microsoft.com/office/officeart/2005/8/layout/hProcess11"/>
    <dgm:cxn modelId="{645258C3-DB12-47B8-A8AF-4CA9876028D7}" type="presParOf" srcId="{88F61562-2331-4B33-BD72-3B02A9C3FEC7}" destId="{0CFF57F6-8A12-46D2-B776-BFBEE69C6607}" srcOrd="2" destOrd="0" presId="urn:microsoft.com/office/officeart/2005/8/layout/hProcess11"/>
    <dgm:cxn modelId="{ED1640E1-F6C4-496B-B255-9EF5F193346F}" type="presParOf" srcId="{59CC308A-61B3-4E4E-987D-BD9EC32F5BE4}" destId="{62E7E638-CB03-4B96-8893-4257C99761F4}" srcOrd="25" destOrd="0" presId="urn:microsoft.com/office/officeart/2005/8/layout/hProcess11"/>
    <dgm:cxn modelId="{98A6790C-6597-4DDA-B3C9-2B6DC114AAD1}" type="presParOf" srcId="{59CC308A-61B3-4E4E-987D-BD9EC32F5BE4}" destId="{E8D4361A-9AA7-4970-A5D3-4B2DA799ED90}" srcOrd="26" destOrd="0" presId="urn:microsoft.com/office/officeart/2005/8/layout/hProcess11"/>
    <dgm:cxn modelId="{5082F2E5-7A8D-47E1-8183-B30E30B1E1E1}" type="presParOf" srcId="{E8D4361A-9AA7-4970-A5D3-4B2DA799ED90}" destId="{E25F69BD-D1F2-4AC7-AE57-772AC676AD57}" srcOrd="0" destOrd="0" presId="urn:microsoft.com/office/officeart/2005/8/layout/hProcess11"/>
    <dgm:cxn modelId="{6C285FE6-E28B-4DCE-943B-BD0BB73F6BB0}" type="presParOf" srcId="{E8D4361A-9AA7-4970-A5D3-4B2DA799ED90}" destId="{F14949D4-AB47-4F90-8A0D-C34B215B7A8D}" srcOrd="1" destOrd="0" presId="urn:microsoft.com/office/officeart/2005/8/layout/hProcess11"/>
    <dgm:cxn modelId="{A3186A48-566F-45C6-9D28-57113F361C4A}" type="presParOf" srcId="{E8D4361A-9AA7-4970-A5D3-4B2DA799ED90}" destId="{73062790-3599-4296-84E3-FB001EDA5A3B}" srcOrd="2" destOrd="0" presId="urn:microsoft.com/office/officeart/2005/8/layout/hProcess11"/>
    <dgm:cxn modelId="{4108E382-8CEE-4E77-9944-2A20D90FFFA1}" type="presParOf" srcId="{59CC308A-61B3-4E4E-987D-BD9EC32F5BE4}" destId="{69F6AAC8-23C6-4249-A614-09FA1492B757}" srcOrd="27" destOrd="0" presId="urn:microsoft.com/office/officeart/2005/8/layout/hProcess11"/>
    <dgm:cxn modelId="{B87FDCF5-8115-4604-8090-EFF4310B88FF}" type="presParOf" srcId="{59CC308A-61B3-4E4E-987D-BD9EC32F5BE4}" destId="{1079DB1B-4966-4526-8F0A-A71BF95324CE}" srcOrd="28" destOrd="0" presId="urn:microsoft.com/office/officeart/2005/8/layout/hProcess11"/>
    <dgm:cxn modelId="{3074C2AB-3902-450D-AAF6-5640D2007AAD}" type="presParOf" srcId="{1079DB1B-4966-4526-8F0A-A71BF95324CE}" destId="{FE55FED6-6B3B-415E-9AF9-2F7D9BEF7D0B}" srcOrd="0" destOrd="0" presId="urn:microsoft.com/office/officeart/2005/8/layout/hProcess11"/>
    <dgm:cxn modelId="{234EE229-3BD4-417F-B227-FA5825270F5D}" type="presParOf" srcId="{1079DB1B-4966-4526-8F0A-A71BF95324CE}" destId="{2A063FE0-8BE2-41C5-AEA1-EDE387E23729}" srcOrd="1" destOrd="0" presId="urn:microsoft.com/office/officeart/2005/8/layout/hProcess11"/>
    <dgm:cxn modelId="{B0D7FE41-58E8-47A7-AC52-4404A9001494}" type="presParOf" srcId="{1079DB1B-4966-4526-8F0A-A71BF95324CE}" destId="{E17A4EF0-3591-42AC-891B-31AC96FDECDB}" srcOrd="2" destOrd="0" presId="urn:microsoft.com/office/officeart/2005/8/layout/hProcess11"/>
    <dgm:cxn modelId="{C093E2A7-2E4C-45B0-A379-7B54EB909681}" type="presParOf" srcId="{59CC308A-61B3-4E4E-987D-BD9EC32F5BE4}" destId="{CDEB3DD5-85C8-4210-8D00-2379CBB43197}" srcOrd="29" destOrd="0" presId="urn:microsoft.com/office/officeart/2005/8/layout/hProcess11"/>
    <dgm:cxn modelId="{ED88FA0E-39E0-41AA-93DF-C2A283D01E41}" type="presParOf" srcId="{59CC308A-61B3-4E4E-987D-BD9EC32F5BE4}" destId="{02ADF946-3F63-4CA3-AE7F-40DCF1974920}" srcOrd="30" destOrd="0" presId="urn:microsoft.com/office/officeart/2005/8/layout/hProcess11"/>
    <dgm:cxn modelId="{D31A5E26-EA62-418D-94AE-6748856FFDA4}" type="presParOf" srcId="{02ADF946-3F63-4CA3-AE7F-40DCF1974920}" destId="{03C37548-A4BE-4BE0-8518-E2A427282E02}" srcOrd="0" destOrd="0" presId="urn:microsoft.com/office/officeart/2005/8/layout/hProcess11"/>
    <dgm:cxn modelId="{4666E16F-CD21-45F9-9F51-4F5FF8233117}" type="presParOf" srcId="{02ADF946-3F63-4CA3-AE7F-40DCF1974920}" destId="{7F323631-7DFF-4089-8F1A-277B55DA29C9}" srcOrd="1" destOrd="0" presId="urn:microsoft.com/office/officeart/2005/8/layout/hProcess11"/>
    <dgm:cxn modelId="{DD39B1C4-802C-4901-B6D9-8DBA0BF73443}" type="presParOf" srcId="{02ADF946-3F63-4CA3-AE7F-40DCF1974920}" destId="{4A35549B-F6BC-4718-A0E7-B6CF88C93B5A}" srcOrd="2" destOrd="0" presId="urn:microsoft.com/office/officeart/2005/8/layout/hProcess11"/>
    <dgm:cxn modelId="{FCDC5A69-4AFD-4AF4-B007-24F4A878D33E}" type="presParOf" srcId="{59CC308A-61B3-4E4E-987D-BD9EC32F5BE4}" destId="{63944DF3-65AA-47C6-8B30-297B35F600A8}" srcOrd="31" destOrd="0" presId="urn:microsoft.com/office/officeart/2005/8/layout/hProcess11"/>
    <dgm:cxn modelId="{ACE82D43-72DC-490D-989D-34DFC8496EC7}" type="presParOf" srcId="{59CC308A-61B3-4E4E-987D-BD9EC32F5BE4}" destId="{2472CC0A-94BC-44DB-B4D6-1A31237CF1E6}" srcOrd="32" destOrd="0" presId="urn:microsoft.com/office/officeart/2005/8/layout/hProcess11"/>
    <dgm:cxn modelId="{44FE13A6-651B-4F39-8021-E91DCB5882D1}" type="presParOf" srcId="{2472CC0A-94BC-44DB-B4D6-1A31237CF1E6}" destId="{10361740-4B46-4F71-A358-F7E77A1AA360}" srcOrd="0" destOrd="0" presId="urn:microsoft.com/office/officeart/2005/8/layout/hProcess11"/>
    <dgm:cxn modelId="{7B23CB02-7977-4A1A-85B1-880621E4CB39}" type="presParOf" srcId="{2472CC0A-94BC-44DB-B4D6-1A31237CF1E6}" destId="{EB5CCB5E-F8D9-44B9-A38A-61C95785BAF1}" srcOrd="1" destOrd="0" presId="urn:microsoft.com/office/officeart/2005/8/layout/hProcess11"/>
    <dgm:cxn modelId="{93544656-CD4B-4ED4-BF5F-78BC1624F686}" type="presParOf" srcId="{2472CC0A-94BC-44DB-B4D6-1A31237CF1E6}" destId="{06D6D7C3-0B80-4ADE-9750-EC2D31518938}" srcOrd="2" destOrd="0" presId="urn:microsoft.com/office/officeart/2005/8/layout/hProcess11"/>
    <dgm:cxn modelId="{3BC0007B-15BF-4162-B5B1-ADF48AA667D3}" type="presParOf" srcId="{59CC308A-61B3-4E4E-987D-BD9EC32F5BE4}" destId="{9F8ECA6D-61BC-4713-8D6A-89B4C4865C71}" srcOrd="33" destOrd="0" presId="urn:microsoft.com/office/officeart/2005/8/layout/hProcess11"/>
    <dgm:cxn modelId="{597B8F7B-142E-41A8-B657-94FDE5BF3255}" type="presParOf" srcId="{59CC308A-61B3-4E4E-987D-BD9EC32F5BE4}" destId="{730703B0-8F32-4785-9DEF-7BFAFEBF4439}" srcOrd="34" destOrd="0" presId="urn:microsoft.com/office/officeart/2005/8/layout/hProcess11"/>
    <dgm:cxn modelId="{F1B6950C-A29C-4E0D-AB96-2D05D7CE0594}" type="presParOf" srcId="{730703B0-8F32-4785-9DEF-7BFAFEBF4439}" destId="{2E74535D-14D0-4F45-88DF-FA486A18B1B2}" srcOrd="0" destOrd="0" presId="urn:microsoft.com/office/officeart/2005/8/layout/hProcess11"/>
    <dgm:cxn modelId="{A5461F45-2BC3-49ED-B005-1E2D878695EE}" type="presParOf" srcId="{730703B0-8F32-4785-9DEF-7BFAFEBF4439}" destId="{D6B81EA5-4049-42E9-8DFD-2C0DFDC9C5E6}" srcOrd="1" destOrd="0" presId="urn:microsoft.com/office/officeart/2005/8/layout/hProcess11"/>
    <dgm:cxn modelId="{8FC1DEF9-075D-4365-9337-971A63CDB57A}" type="presParOf" srcId="{730703B0-8F32-4785-9DEF-7BFAFEBF4439}" destId="{45F8344E-350A-4E51-9BDC-DA4CA3AC02AD}" srcOrd="2" destOrd="0" presId="urn:microsoft.com/office/officeart/2005/8/layout/hProcess11"/>
    <dgm:cxn modelId="{30353F68-26C8-4D9B-8DC7-0B91D5274FF7}" type="presParOf" srcId="{59CC308A-61B3-4E4E-987D-BD9EC32F5BE4}" destId="{C523BFE6-FAD3-48AA-8110-CAFA0B872534}" srcOrd="35" destOrd="0" presId="urn:microsoft.com/office/officeart/2005/8/layout/hProcess11"/>
    <dgm:cxn modelId="{5A4BDEF2-57B7-4BC7-85EA-521BAED78736}" type="presParOf" srcId="{59CC308A-61B3-4E4E-987D-BD9EC32F5BE4}" destId="{5F3AEBDB-FDA8-480C-96CE-1AB0D4C7F53D}" srcOrd="36" destOrd="0" presId="urn:microsoft.com/office/officeart/2005/8/layout/hProcess11"/>
    <dgm:cxn modelId="{A09541B4-A2D2-4A89-B4C6-E4F8D4DAF1BA}" type="presParOf" srcId="{5F3AEBDB-FDA8-480C-96CE-1AB0D4C7F53D}" destId="{6C4E3E0A-354C-4401-906E-EA31F636B39A}" srcOrd="0" destOrd="0" presId="urn:microsoft.com/office/officeart/2005/8/layout/hProcess11"/>
    <dgm:cxn modelId="{CFB70B2B-F684-4787-9F04-43738183D6B4}" type="presParOf" srcId="{5F3AEBDB-FDA8-480C-96CE-1AB0D4C7F53D}" destId="{D753E8DC-5EFF-49DA-85B7-2ACB2E7AFE47}" srcOrd="1" destOrd="0" presId="urn:microsoft.com/office/officeart/2005/8/layout/hProcess11"/>
    <dgm:cxn modelId="{D167B896-E70C-4758-A92D-47BABAEBB1E4}" type="presParOf" srcId="{5F3AEBDB-FDA8-480C-96CE-1AB0D4C7F53D}" destId="{C9A7D72A-BFE0-4AFB-B051-7D2D23EFD1D3}" srcOrd="2" destOrd="0" presId="urn:microsoft.com/office/officeart/2005/8/layout/hProcess11"/>
    <dgm:cxn modelId="{EFB9B6E2-5A5D-40A5-A4C0-72C161506C66}" type="presParOf" srcId="{59CC308A-61B3-4E4E-987D-BD9EC32F5BE4}" destId="{02A34F26-6A58-4FC2-881E-BD26ABE0E104}" srcOrd="37" destOrd="0" presId="urn:microsoft.com/office/officeart/2005/8/layout/hProcess11"/>
    <dgm:cxn modelId="{5CAD7DF4-4E99-46B3-B88B-6735F5B9DE2B}" type="presParOf" srcId="{59CC308A-61B3-4E4E-987D-BD9EC32F5BE4}" destId="{53785003-20E0-458F-8E02-927752A0CDE0}" srcOrd="38" destOrd="0" presId="urn:microsoft.com/office/officeart/2005/8/layout/hProcess11"/>
    <dgm:cxn modelId="{F346B6C0-F8DE-4114-8DBD-7F9B2B24E9FD}" type="presParOf" srcId="{53785003-20E0-458F-8E02-927752A0CDE0}" destId="{08CA13C4-926F-4971-B1CE-6CDECDC09054}" srcOrd="0" destOrd="0" presId="urn:microsoft.com/office/officeart/2005/8/layout/hProcess11"/>
    <dgm:cxn modelId="{9F9E00DB-AADD-4BCA-8764-82D90207B4C8}" type="presParOf" srcId="{53785003-20E0-458F-8E02-927752A0CDE0}" destId="{911CB320-39AB-4F49-9BF1-AE9B0C0D3D30}" srcOrd="1" destOrd="0" presId="urn:microsoft.com/office/officeart/2005/8/layout/hProcess11"/>
    <dgm:cxn modelId="{1BC7902A-F330-42C6-B30F-4BFCCA04F98F}" type="presParOf" srcId="{53785003-20E0-458F-8E02-927752A0CDE0}" destId="{B9A2D4E4-1DC7-4F2E-99CA-98C7689942BB}" srcOrd="2" destOrd="0" presId="urn:microsoft.com/office/officeart/2005/8/layout/hProcess11"/>
    <dgm:cxn modelId="{0F678B75-E45A-45B1-A205-B729AF35370A}" type="presParOf" srcId="{59CC308A-61B3-4E4E-987D-BD9EC32F5BE4}" destId="{5415353E-15F4-4BEA-8040-CFA4F3EF4D5A}" srcOrd="39" destOrd="0" presId="urn:microsoft.com/office/officeart/2005/8/layout/hProcess11"/>
    <dgm:cxn modelId="{0B8A3F6B-D991-4EDD-A8AC-7B69A44600E8}" type="presParOf" srcId="{59CC308A-61B3-4E4E-987D-BD9EC32F5BE4}" destId="{E7268EED-3019-41C4-B3B1-1520964D8FE7}" srcOrd="40" destOrd="0" presId="urn:microsoft.com/office/officeart/2005/8/layout/hProcess11"/>
    <dgm:cxn modelId="{C97D8D5F-6F83-48AB-9C9B-A31A20ADBD1D}" type="presParOf" srcId="{E7268EED-3019-41C4-B3B1-1520964D8FE7}" destId="{512C055C-DB03-41B4-BAB8-E5EC8BD3BFF1}" srcOrd="0" destOrd="0" presId="urn:microsoft.com/office/officeart/2005/8/layout/hProcess11"/>
    <dgm:cxn modelId="{D773CA38-9F68-4FCD-B90F-D4DA213F10A3}" type="presParOf" srcId="{E7268EED-3019-41C4-B3B1-1520964D8FE7}" destId="{918FA87D-25D1-43D7-8021-5391543983C9}" srcOrd="1" destOrd="0" presId="urn:microsoft.com/office/officeart/2005/8/layout/hProcess11"/>
    <dgm:cxn modelId="{D4F79645-C26B-4335-913E-FE55B501AB74}" type="presParOf" srcId="{E7268EED-3019-41C4-B3B1-1520964D8FE7}" destId="{344AA7D7-40AF-418E-89BA-C7AE2E24670D}" srcOrd="2" destOrd="0" presId="urn:microsoft.com/office/officeart/2005/8/layout/hProcess11"/>
    <dgm:cxn modelId="{EB66C754-42B1-4452-85A2-BFE3F6A71637}" type="presParOf" srcId="{59CC308A-61B3-4E4E-987D-BD9EC32F5BE4}" destId="{49995D58-5658-44B0-8C3C-EEDFD483353C}" srcOrd="41" destOrd="0" presId="urn:microsoft.com/office/officeart/2005/8/layout/hProcess11"/>
    <dgm:cxn modelId="{3E8E5EC5-E137-4205-8961-CAD521B0F3CF}" type="presParOf" srcId="{59CC308A-61B3-4E4E-987D-BD9EC32F5BE4}" destId="{970290CE-5455-46DB-93EB-22C435089E7C}" srcOrd="42" destOrd="0" presId="urn:microsoft.com/office/officeart/2005/8/layout/hProcess11"/>
    <dgm:cxn modelId="{C5390695-A87C-4478-8182-838717C0CEF9}" type="presParOf" srcId="{970290CE-5455-46DB-93EB-22C435089E7C}" destId="{389DA66B-5F5B-443F-9FEA-3C8AF43E9851}" srcOrd="0" destOrd="0" presId="urn:microsoft.com/office/officeart/2005/8/layout/hProcess11"/>
    <dgm:cxn modelId="{5F89BA3E-476A-4BB2-AAA4-177A3E584B1B}" type="presParOf" srcId="{970290CE-5455-46DB-93EB-22C435089E7C}" destId="{61ADAC79-C447-4EAF-9203-4854D9A828B4}" srcOrd="1" destOrd="0" presId="urn:microsoft.com/office/officeart/2005/8/layout/hProcess11"/>
    <dgm:cxn modelId="{6AD3AC2A-8038-498D-B8BE-226C83D3D20B}" type="presParOf" srcId="{970290CE-5455-46DB-93EB-22C435089E7C}" destId="{8753471D-CAE4-4677-A63E-FABEDE758AE7}" srcOrd="2" destOrd="0" presId="urn:microsoft.com/office/officeart/2005/8/layout/hProcess11"/>
    <dgm:cxn modelId="{ACBE354A-B8D6-4501-AA6C-EB23ED2A26E2}" type="presParOf" srcId="{59CC308A-61B3-4E4E-987D-BD9EC32F5BE4}" destId="{F9423252-569E-46FF-A3E6-DCEF3F3C0ABD}" srcOrd="43" destOrd="0" presId="urn:microsoft.com/office/officeart/2005/8/layout/hProcess11"/>
    <dgm:cxn modelId="{C183D909-9B8F-4BA9-BC5F-6AF3F3BC2267}" type="presParOf" srcId="{59CC308A-61B3-4E4E-987D-BD9EC32F5BE4}" destId="{31523CB5-7390-4070-BE51-B9D07CA97F19}" srcOrd="44" destOrd="0" presId="urn:microsoft.com/office/officeart/2005/8/layout/hProcess11"/>
    <dgm:cxn modelId="{5BADFDC9-4BE8-4C01-8B26-1138B3DE55B2}" type="presParOf" srcId="{31523CB5-7390-4070-BE51-B9D07CA97F19}" destId="{1D74D65B-6E55-46A1-8B65-B37288CEB9BF}" srcOrd="0" destOrd="0" presId="urn:microsoft.com/office/officeart/2005/8/layout/hProcess11"/>
    <dgm:cxn modelId="{343DA339-0D29-4941-B83D-5B67DCF53526}" type="presParOf" srcId="{31523CB5-7390-4070-BE51-B9D07CA97F19}" destId="{182CF83F-6521-43FE-BFDF-1623276DDDEC}" srcOrd="1" destOrd="0" presId="urn:microsoft.com/office/officeart/2005/8/layout/hProcess11"/>
    <dgm:cxn modelId="{3146C0EC-F878-4062-A9E6-4BC2F4342F72}" type="presParOf" srcId="{31523CB5-7390-4070-BE51-B9D07CA97F19}" destId="{4C4BBAA9-C836-42C2-A49B-39A5FA070B59}" srcOrd="2" destOrd="0" presId="urn:microsoft.com/office/officeart/2005/8/layout/hProcess11"/>
    <dgm:cxn modelId="{C7872495-833A-462A-B246-2169BECC535E}" type="presParOf" srcId="{59CC308A-61B3-4E4E-987D-BD9EC32F5BE4}" destId="{E60385B8-D185-49AE-8690-AD8DF9F2FA78}" srcOrd="45" destOrd="0" presId="urn:microsoft.com/office/officeart/2005/8/layout/hProcess11"/>
    <dgm:cxn modelId="{46FA42AD-7A39-4EA2-BA89-E04546BBB621}" type="presParOf" srcId="{59CC308A-61B3-4E4E-987D-BD9EC32F5BE4}" destId="{EFA9217A-7234-4179-8864-4FC32EBA263E}" srcOrd="46" destOrd="0" presId="urn:microsoft.com/office/officeart/2005/8/layout/hProcess11"/>
    <dgm:cxn modelId="{FF3222B8-34BC-42FC-AC4D-92CD5616957E}" type="presParOf" srcId="{EFA9217A-7234-4179-8864-4FC32EBA263E}" destId="{36052FB9-B7E7-450C-A25A-CABAF01CBA31}" srcOrd="0" destOrd="0" presId="urn:microsoft.com/office/officeart/2005/8/layout/hProcess11"/>
    <dgm:cxn modelId="{C867AEA0-2763-48DC-BE2A-7782093A984E}" type="presParOf" srcId="{EFA9217A-7234-4179-8864-4FC32EBA263E}" destId="{20472658-506C-43CF-8AF7-AEC6BE717CA2}" srcOrd="1" destOrd="0" presId="urn:microsoft.com/office/officeart/2005/8/layout/hProcess11"/>
    <dgm:cxn modelId="{25626165-4C4B-4359-815A-D4A9F5FE2A30}" type="presParOf" srcId="{EFA9217A-7234-4179-8864-4FC32EBA263E}" destId="{9A261217-CBFD-41DF-9D56-5B890705AF90}" srcOrd="2" destOrd="0" presId="urn:microsoft.com/office/officeart/2005/8/layout/hProcess11"/>
    <dgm:cxn modelId="{BB31238F-D1CD-4AA5-ABE7-696060CB4AB1}" type="presParOf" srcId="{59CC308A-61B3-4E4E-987D-BD9EC32F5BE4}" destId="{89CB92DE-5797-41AC-B3C7-E167E8BD96FC}" srcOrd="47" destOrd="0" presId="urn:microsoft.com/office/officeart/2005/8/layout/hProcess11"/>
    <dgm:cxn modelId="{4AC9DE4F-BCC1-4035-9102-2A06D0244F87}" type="presParOf" srcId="{59CC308A-61B3-4E4E-987D-BD9EC32F5BE4}" destId="{C84CD26C-161B-4233-98A9-09862AFDAC81}" srcOrd="48" destOrd="0" presId="urn:microsoft.com/office/officeart/2005/8/layout/hProcess11"/>
    <dgm:cxn modelId="{B9C0EF84-427C-468D-B4FE-8911243D5626}" type="presParOf" srcId="{C84CD26C-161B-4233-98A9-09862AFDAC81}" destId="{E480D0AE-EF48-468E-B52C-FDAFE60AE879}" srcOrd="0" destOrd="0" presId="urn:microsoft.com/office/officeart/2005/8/layout/hProcess11"/>
    <dgm:cxn modelId="{7C2FDE5B-5291-45A0-B34B-362519CDC32C}" type="presParOf" srcId="{C84CD26C-161B-4233-98A9-09862AFDAC81}" destId="{8235E7D3-6D2E-4E38-BCC1-313903BF1032}" srcOrd="1" destOrd="0" presId="urn:microsoft.com/office/officeart/2005/8/layout/hProcess11"/>
    <dgm:cxn modelId="{1FD0BFDC-A6E8-4132-9B25-9FE79F4C362F}" type="presParOf" srcId="{C84CD26C-161B-4233-98A9-09862AFDAC81}" destId="{4ACB5CAC-CEEF-4B01-AD70-9AB819E3E10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947D3-1273-4603-A8F5-DB8FEF764C8F}">
      <dsp:nvSpPr>
        <dsp:cNvPr id="0" name=""/>
        <dsp:cNvSpPr/>
      </dsp:nvSpPr>
      <dsp:spPr>
        <a:xfrm>
          <a:off x="0" y="369406"/>
          <a:ext cx="7389110" cy="1043437"/>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520700" rIns="638708"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Consolidates quality programs</a:t>
          </a:r>
        </a:p>
      </dsp:txBody>
      <dsp:txXfrm>
        <a:off x="0" y="369406"/>
        <a:ext cx="7389110" cy="1043437"/>
      </dsp:txXfrm>
    </dsp:sp>
    <dsp:sp modelId="{4FA0821E-E64E-4AE7-99D2-FD2D57CE6406}">
      <dsp:nvSpPr>
        <dsp:cNvPr id="0" name=""/>
        <dsp:cNvSpPr/>
      </dsp:nvSpPr>
      <dsp:spPr>
        <a:xfrm>
          <a:off x="411480" y="406"/>
          <a:ext cx="5760720" cy="738000"/>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en-US" sz="2400" kern="1200" dirty="0"/>
            <a:t>Merit-Based Incentive Payment System (MIPS)</a:t>
          </a:r>
          <a:endParaRPr lang="en-US" sz="2000" kern="1200" dirty="0"/>
        </a:p>
      </dsp:txBody>
      <dsp:txXfrm>
        <a:off x="447506" y="36432"/>
        <a:ext cx="5688668" cy="665948"/>
      </dsp:txXfrm>
    </dsp:sp>
    <dsp:sp modelId="{130A4CCB-700D-4912-88A2-15E4385D828C}">
      <dsp:nvSpPr>
        <dsp:cNvPr id="0" name=""/>
        <dsp:cNvSpPr/>
      </dsp:nvSpPr>
      <dsp:spPr>
        <a:xfrm>
          <a:off x="0" y="1917250"/>
          <a:ext cx="7426720" cy="1043437"/>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520700" rIns="638708"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Potential for bonus payment for participation</a:t>
          </a:r>
        </a:p>
      </dsp:txBody>
      <dsp:txXfrm>
        <a:off x="0" y="1917250"/>
        <a:ext cx="7426720" cy="1043437"/>
      </dsp:txXfrm>
    </dsp:sp>
    <dsp:sp modelId="{3DB045F8-F8C8-4236-8C92-39746DF00BE5}">
      <dsp:nvSpPr>
        <dsp:cNvPr id="0" name=""/>
        <dsp:cNvSpPr/>
      </dsp:nvSpPr>
      <dsp:spPr>
        <a:xfrm>
          <a:off x="411480" y="1547844"/>
          <a:ext cx="5760720" cy="73800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en-US" sz="2400" kern="1200" dirty="0"/>
            <a:t>Advanced Alternative Payment Models (AAPM) </a:t>
          </a:r>
          <a:endParaRPr lang="en-US" sz="2000" kern="1200" dirty="0"/>
        </a:p>
      </dsp:txBody>
      <dsp:txXfrm>
        <a:off x="447506" y="1583870"/>
        <a:ext cx="568866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BEE8E-7DC0-4784-B082-B1D380EA2273}">
      <dsp:nvSpPr>
        <dsp:cNvPr id="0" name=""/>
        <dsp:cNvSpPr/>
      </dsp:nvSpPr>
      <dsp:spPr>
        <a:xfrm>
          <a:off x="4785057" y="1456257"/>
          <a:ext cx="1850965" cy="160116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Virtual Group</a:t>
          </a:r>
        </a:p>
      </dsp:txBody>
      <dsp:txXfrm>
        <a:off x="5091788" y="1721592"/>
        <a:ext cx="1237503" cy="1070490"/>
      </dsp:txXfrm>
    </dsp:sp>
    <dsp:sp modelId="{67969DDD-CF1C-4150-B68E-9A0B01F78583}">
      <dsp:nvSpPr>
        <dsp:cNvPr id="0" name=""/>
        <dsp:cNvSpPr/>
      </dsp:nvSpPr>
      <dsp:spPr>
        <a:xfrm>
          <a:off x="5944118" y="690209"/>
          <a:ext cx="698364" cy="60173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4BF7B-F953-46BC-BCE7-03A955C93BFF}">
      <dsp:nvSpPr>
        <dsp:cNvPr id="0" name=""/>
        <dsp:cNvSpPr/>
      </dsp:nvSpPr>
      <dsp:spPr>
        <a:xfrm>
          <a:off x="4955558" y="0"/>
          <a:ext cx="1516853" cy="1312256"/>
        </a:xfrm>
        <a:prstGeom prst="hexagon">
          <a:avLst>
            <a:gd name="adj" fmla="val 28570"/>
            <a:gd name="vf" fmla="val 11547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10 or fewer</a:t>
          </a:r>
        </a:p>
      </dsp:txBody>
      <dsp:txXfrm>
        <a:off x="5206933" y="217469"/>
        <a:ext cx="1014103" cy="877318"/>
      </dsp:txXfrm>
    </dsp:sp>
    <dsp:sp modelId="{01352658-FA6F-4498-BB3E-3EC36D97E2FB}">
      <dsp:nvSpPr>
        <dsp:cNvPr id="0" name=""/>
        <dsp:cNvSpPr/>
      </dsp:nvSpPr>
      <dsp:spPr>
        <a:xfrm>
          <a:off x="6759163" y="1815130"/>
          <a:ext cx="698364" cy="60173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FFA4C-24DA-4E35-B676-41EE9B9036CB}">
      <dsp:nvSpPr>
        <dsp:cNvPr id="0" name=""/>
        <dsp:cNvSpPr/>
      </dsp:nvSpPr>
      <dsp:spPr>
        <a:xfrm>
          <a:off x="6346689" y="807125"/>
          <a:ext cx="1516853" cy="1312256"/>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Geography or Specialty</a:t>
          </a:r>
        </a:p>
      </dsp:txBody>
      <dsp:txXfrm>
        <a:off x="6598064" y="1024594"/>
        <a:ext cx="1014103" cy="877318"/>
      </dsp:txXfrm>
    </dsp:sp>
    <dsp:sp modelId="{82BB6648-72ED-4F68-AEAC-C40B00E49DD8}">
      <dsp:nvSpPr>
        <dsp:cNvPr id="0" name=""/>
        <dsp:cNvSpPr/>
      </dsp:nvSpPr>
      <dsp:spPr>
        <a:xfrm>
          <a:off x="6192980" y="3084953"/>
          <a:ext cx="698364" cy="60173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D90E4-7B04-4D3B-AA4D-B42FC20517B8}">
      <dsp:nvSpPr>
        <dsp:cNvPr id="0" name=""/>
        <dsp:cNvSpPr/>
      </dsp:nvSpPr>
      <dsp:spPr>
        <a:xfrm>
          <a:off x="6346689" y="2393841"/>
          <a:ext cx="1516853" cy="1312256"/>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Written Agreement</a:t>
          </a:r>
        </a:p>
      </dsp:txBody>
      <dsp:txXfrm>
        <a:off x="6598064" y="2611310"/>
        <a:ext cx="1014103" cy="877318"/>
      </dsp:txXfrm>
    </dsp:sp>
    <dsp:sp modelId="{42636625-A70A-4073-A875-CFA1B7D94F57}">
      <dsp:nvSpPr>
        <dsp:cNvPr id="0" name=""/>
        <dsp:cNvSpPr/>
      </dsp:nvSpPr>
      <dsp:spPr>
        <a:xfrm>
          <a:off x="4788502" y="3216766"/>
          <a:ext cx="698364" cy="60173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E60D40-2FA7-4245-9819-91693CEEC179}">
      <dsp:nvSpPr>
        <dsp:cNvPr id="0" name=""/>
        <dsp:cNvSpPr/>
      </dsp:nvSpPr>
      <dsp:spPr>
        <a:xfrm>
          <a:off x="4955558" y="3201869"/>
          <a:ext cx="1516853" cy="1312256"/>
        </a:xfrm>
        <a:prstGeom prst="hexagon">
          <a:avLst>
            <a:gd name="adj" fmla="val 2857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One Year</a:t>
          </a:r>
        </a:p>
      </dsp:txBody>
      <dsp:txXfrm>
        <a:off x="5206933" y="3419338"/>
        <a:ext cx="1014103" cy="877318"/>
      </dsp:txXfrm>
    </dsp:sp>
    <dsp:sp modelId="{27B1227B-34A6-4A43-B9A3-BF75FEE26BD9}">
      <dsp:nvSpPr>
        <dsp:cNvPr id="0" name=""/>
        <dsp:cNvSpPr/>
      </dsp:nvSpPr>
      <dsp:spPr>
        <a:xfrm>
          <a:off x="3960109" y="2133329"/>
          <a:ext cx="698364" cy="60173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460CD9-8551-4268-8552-AB027AFB10B4}">
      <dsp:nvSpPr>
        <dsp:cNvPr id="0" name=""/>
        <dsp:cNvSpPr/>
      </dsp:nvSpPr>
      <dsp:spPr>
        <a:xfrm>
          <a:off x="3557969" y="2394743"/>
          <a:ext cx="1516853" cy="1312256"/>
        </a:xfrm>
        <a:prstGeom prst="hexagon">
          <a:avLst>
            <a:gd name="adj" fmla="val 28570"/>
            <a:gd name="vf" fmla="val 11547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“All or Nothing”</a:t>
          </a:r>
        </a:p>
      </dsp:txBody>
      <dsp:txXfrm>
        <a:off x="3809344" y="2612212"/>
        <a:ext cx="1014103" cy="877318"/>
      </dsp:txXfrm>
    </dsp:sp>
    <dsp:sp modelId="{398104C8-70C0-41D4-9617-D58E31CED72B}">
      <dsp:nvSpPr>
        <dsp:cNvPr id="0" name=""/>
        <dsp:cNvSpPr/>
      </dsp:nvSpPr>
      <dsp:spPr>
        <a:xfrm>
          <a:off x="3557969" y="805320"/>
          <a:ext cx="1516853" cy="1312256"/>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Combined Score applied to NPI</a:t>
          </a:r>
        </a:p>
      </dsp:txBody>
      <dsp:txXfrm>
        <a:off x="3809344" y="1022789"/>
        <a:ext cx="1014103" cy="877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AF964-7A68-455C-BF69-B99AE12795A8}">
      <dsp:nvSpPr>
        <dsp:cNvPr id="0" name=""/>
        <dsp:cNvSpPr/>
      </dsp:nvSpPr>
      <dsp:spPr>
        <a:xfrm rot="21424010">
          <a:off x="14288" y="1685149"/>
          <a:ext cx="4627506" cy="52991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8087A2-6F9D-4FAE-80AE-8094E8738831}">
      <dsp:nvSpPr>
        <dsp:cNvPr id="0" name=""/>
        <dsp:cNvSpPr/>
      </dsp:nvSpPr>
      <dsp:spPr>
        <a:xfrm>
          <a:off x="558729" y="203200"/>
          <a:ext cx="1396824" cy="1625600"/>
        </a:xfrm>
        <a:prstGeom prst="downArrow">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6C0EB-B30C-4BBB-BC97-2FA247D6CC85}">
      <dsp:nvSpPr>
        <dsp:cNvPr id="0" name=""/>
        <dsp:cNvSpPr/>
      </dsp:nvSpPr>
      <dsp:spPr>
        <a:xfrm>
          <a:off x="1878494" y="0"/>
          <a:ext cx="2668404"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Quality</a:t>
          </a:r>
        </a:p>
        <a:p>
          <a:pPr lvl="0" algn="ctr"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2017: 60%</a:t>
          </a:r>
        </a:p>
        <a:p>
          <a:pPr lvl="0" algn="ctr"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2018: 50% </a:t>
          </a:r>
        </a:p>
        <a:p>
          <a:pPr lvl="0" algn="ctr"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2019: 30% </a:t>
          </a:r>
        </a:p>
      </dsp:txBody>
      <dsp:txXfrm>
        <a:off x="1878494" y="0"/>
        <a:ext cx="2668404" cy="1706880"/>
      </dsp:txXfrm>
    </dsp:sp>
    <dsp:sp modelId="{34483CCF-A7D4-4D54-BE6E-D14478A84B38}">
      <dsp:nvSpPr>
        <dsp:cNvPr id="0" name=""/>
        <dsp:cNvSpPr/>
      </dsp:nvSpPr>
      <dsp:spPr>
        <a:xfrm>
          <a:off x="2700528" y="2235200"/>
          <a:ext cx="1396824" cy="1625600"/>
        </a:xfrm>
        <a:prstGeom prst="upArrow">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D1E75-A8E5-47C9-9971-DE8BB1D9316E}">
      <dsp:nvSpPr>
        <dsp:cNvPr id="0" name=""/>
        <dsp:cNvSpPr/>
      </dsp:nvSpPr>
      <dsp:spPr>
        <a:xfrm>
          <a:off x="224758" y="2264060"/>
          <a:ext cx="2437254"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Cost</a:t>
          </a:r>
        </a:p>
        <a:p>
          <a:pPr lvl="0" algn="ctr"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2017: 0%</a:t>
          </a:r>
        </a:p>
        <a:p>
          <a:pPr lvl="0" algn="ctr"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2018: 10%</a:t>
          </a:r>
        </a:p>
        <a:p>
          <a:pPr lvl="0" algn="ctr"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2019: 30%</a:t>
          </a:r>
        </a:p>
      </dsp:txBody>
      <dsp:txXfrm>
        <a:off x="224758" y="2264060"/>
        <a:ext cx="2437254" cy="1706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615CC-EA49-4FF3-8FF8-91CF00F277C0}">
      <dsp:nvSpPr>
        <dsp:cNvPr id="0" name=""/>
        <dsp:cNvSpPr/>
      </dsp:nvSpPr>
      <dsp:spPr>
        <a:xfrm>
          <a:off x="0" y="348104"/>
          <a:ext cx="7941212" cy="7809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E41F8-9481-416E-9CBB-4991C7956A3F}">
      <dsp:nvSpPr>
        <dsp:cNvPr id="0" name=""/>
        <dsp:cNvSpPr/>
      </dsp:nvSpPr>
      <dsp:spPr>
        <a:xfrm>
          <a:off x="1963" y="0"/>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dsp:txBody>
      <dsp:txXfrm>
        <a:off x="1963" y="0"/>
        <a:ext cx="272639" cy="590843"/>
      </dsp:txXfrm>
    </dsp:sp>
    <dsp:sp modelId="{C779D183-DD62-4B66-8266-FCB99F29AE6F}">
      <dsp:nvSpPr>
        <dsp:cNvPr id="0" name=""/>
        <dsp:cNvSpPr/>
      </dsp:nvSpPr>
      <dsp:spPr>
        <a:xfrm>
          <a:off x="64427" y="664699"/>
          <a:ext cx="147710" cy="147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447A1-8371-4EE5-A876-0791D3500206}">
      <dsp:nvSpPr>
        <dsp:cNvPr id="0" name=""/>
        <dsp:cNvSpPr/>
      </dsp:nvSpPr>
      <dsp:spPr>
        <a:xfrm>
          <a:off x="288234" y="886265"/>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dsp:txBody>
      <dsp:txXfrm>
        <a:off x="288234" y="886265"/>
        <a:ext cx="272639" cy="590843"/>
      </dsp:txXfrm>
    </dsp:sp>
    <dsp:sp modelId="{A9427FE1-B528-4458-824D-152CCD1CD601}">
      <dsp:nvSpPr>
        <dsp:cNvPr id="0" name=""/>
        <dsp:cNvSpPr/>
      </dsp:nvSpPr>
      <dsp:spPr>
        <a:xfrm>
          <a:off x="350699" y="664699"/>
          <a:ext cx="147710" cy="147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FE6F83-CF90-40C8-B9C4-D4A1DFA19D1C}">
      <dsp:nvSpPr>
        <dsp:cNvPr id="0" name=""/>
        <dsp:cNvSpPr/>
      </dsp:nvSpPr>
      <dsp:spPr>
        <a:xfrm>
          <a:off x="574506" y="0"/>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dsp:txBody>
      <dsp:txXfrm>
        <a:off x="574506" y="0"/>
        <a:ext cx="272639" cy="590843"/>
      </dsp:txXfrm>
    </dsp:sp>
    <dsp:sp modelId="{0C757118-C359-416A-A33A-542575E5FE73}">
      <dsp:nvSpPr>
        <dsp:cNvPr id="0" name=""/>
        <dsp:cNvSpPr/>
      </dsp:nvSpPr>
      <dsp:spPr>
        <a:xfrm>
          <a:off x="636971" y="664699"/>
          <a:ext cx="147710" cy="147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936B9-14E8-476B-AD77-87E8B6A537C9}">
      <dsp:nvSpPr>
        <dsp:cNvPr id="0" name=""/>
        <dsp:cNvSpPr/>
      </dsp:nvSpPr>
      <dsp:spPr>
        <a:xfrm>
          <a:off x="860778" y="886265"/>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dsp:txBody>
      <dsp:txXfrm>
        <a:off x="860778" y="886265"/>
        <a:ext cx="272639" cy="590843"/>
      </dsp:txXfrm>
    </dsp:sp>
    <dsp:sp modelId="{631B0F9C-7D87-42AB-AA9E-9FFCD2AE21B4}">
      <dsp:nvSpPr>
        <dsp:cNvPr id="0" name=""/>
        <dsp:cNvSpPr/>
      </dsp:nvSpPr>
      <dsp:spPr>
        <a:xfrm>
          <a:off x="923243" y="664699"/>
          <a:ext cx="147710" cy="147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CA0E3-E11A-4A54-9962-47911009A22C}">
      <dsp:nvSpPr>
        <dsp:cNvPr id="0" name=""/>
        <dsp:cNvSpPr/>
      </dsp:nvSpPr>
      <dsp:spPr>
        <a:xfrm>
          <a:off x="1147050" y="0"/>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dsp:txBody>
      <dsp:txXfrm>
        <a:off x="1147050" y="0"/>
        <a:ext cx="272639" cy="590843"/>
      </dsp:txXfrm>
    </dsp:sp>
    <dsp:sp modelId="{4E2F088A-DE1D-4F74-9250-3F3908119F26}">
      <dsp:nvSpPr>
        <dsp:cNvPr id="0" name=""/>
        <dsp:cNvSpPr/>
      </dsp:nvSpPr>
      <dsp:spPr>
        <a:xfrm>
          <a:off x="1209514" y="664699"/>
          <a:ext cx="147710" cy="147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64AA8-DBCF-47D1-BFC7-D6488C0A83CF}">
      <dsp:nvSpPr>
        <dsp:cNvPr id="0" name=""/>
        <dsp:cNvSpPr/>
      </dsp:nvSpPr>
      <dsp:spPr>
        <a:xfrm>
          <a:off x="1433322" y="886265"/>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dsp:txBody>
      <dsp:txXfrm>
        <a:off x="1433322" y="886265"/>
        <a:ext cx="272639" cy="590843"/>
      </dsp:txXfrm>
    </dsp:sp>
    <dsp:sp modelId="{373B8E91-4485-4D91-85EF-E5C74B1AE5F2}">
      <dsp:nvSpPr>
        <dsp:cNvPr id="0" name=""/>
        <dsp:cNvSpPr/>
      </dsp:nvSpPr>
      <dsp:spPr>
        <a:xfrm>
          <a:off x="1495786" y="664699"/>
          <a:ext cx="147710" cy="147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EC3A6-E686-4BA6-BFEB-0A2355F71C22}">
      <dsp:nvSpPr>
        <dsp:cNvPr id="0" name=""/>
        <dsp:cNvSpPr/>
      </dsp:nvSpPr>
      <dsp:spPr>
        <a:xfrm>
          <a:off x="1719594" y="0"/>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dsp:txBody>
      <dsp:txXfrm>
        <a:off x="1719594" y="0"/>
        <a:ext cx="272639" cy="590843"/>
      </dsp:txXfrm>
    </dsp:sp>
    <dsp:sp modelId="{E19C9FC0-1366-4633-84D5-85809B7C3A77}">
      <dsp:nvSpPr>
        <dsp:cNvPr id="0" name=""/>
        <dsp:cNvSpPr/>
      </dsp:nvSpPr>
      <dsp:spPr>
        <a:xfrm>
          <a:off x="1782058" y="664699"/>
          <a:ext cx="147710" cy="147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C0E25-D9EC-462D-99E1-CF012C41752F}">
      <dsp:nvSpPr>
        <dsp:cNvPr id="0" name=""/>
        <dsp:cNvSpPr/>
      </dsp:nvSpPr>
      <dsp:spPr>
        <a:xfrm>
          <a:off x="2005866" y="886265"/>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dsp:txBody>
      <dsp:txXfrm>
        <a:off x="2005866" y="886265"/>
        <a:ext cx="272639" cy="590843"/>
      </dsp:txXfrm>
    </dsp:sp>
    <dsp:sp modelId="{E7D29B97-32BD-44C5-BD36-9FB7D231962D}">
      <dsp:nvSpPr>
        <dsp:cNvPr id="0" name=""/>
        <dsp:cNvSpPr/>
      </dsp:nvSpPr>
      <dsp:spPr>
        <a:xfrm>
          <a:off x="2068330" y="664699"/>
          <a:ext cx="147710" cy="147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0430A-2C10-4BA5-9889-0DE638754A37}">
      <dsp:nvSpPr>
        <dsp:cNvPr id="0" name=""/>
        <dsp:cNvSpPr/>
      </dsp:nvSpPr>
      <dsp:spPr>
        <a:xfrm>
          <a:off x="2292137" y="0"/>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dsp:txBody>
      <dsp:txXfrm>
        <a:off x="2292137" y="0"/>
        <a:ext cx="272639" cy="590843"/>
      </dsp:txXfrm>
    </dsp:sp>
    <dsp:sp modelId="{048EB05D-3161-4436-B8F6-69D08C61C7A8}">
      <dsp:nvSpPr>
        <dsp:cNvPr id="0" name=""/>
        <dsp:cNvSpPr/>
      </dsp:nvSpPr>
      <dsp:spPr>
        <a:xfrm>
          <a:off x="2354602" y="664699"/>
          <a:ext cx="147710" cy="147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64241-3EF1-4B79-AC73-10CCA5A1C842}">
      <dsp:nvSpPr>
        <dsp:cNvPr id="0" name=""/>
        <dsp:cNvSpPr/>
      </dsp:nvSpPr>
      <dsp:spPr>
        <a:xfrm>
          <a:off x="2578409" y="886265"/>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dsp:txBody>
      <dsp:txXfrm>
        <a:off x="2578409" y="886265"/>
        <a:ext cx="272639" cy="590843"/>
      </dsp:txXfrm>
    </dsp:sp>
    <dsp:sp modelId="{B3649C47-AC6A-4305-8132-15466CFE8F92}">
      <dsp:nvSpPr>
        <dsp:cNvPr id="0" name=""/>
        <dsp:cNvSpPr/>
      </dsp:nvSpPr>
      <dsp:spPr>
        <a:xfrm>
          <a:off x="2640874" y="664699"/>
          <a:ext cx="147710" cy="147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B6233-7A34-4923-8653-181B1588E4DC}">
      <dsp:nvSpPr>
        <dsp:cNvPr id="0" name=""/>
        <dsp:cNvSpPr/>
      </dsp:nvSpPr>
      <dsp:spPr>
        <a:xfrm>
          <a:off x="2864681" y="0"/>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dsp:txBody>
      <dsp:txXfrm>
        <a:off x="2864681" y="0"/>
        <a:ext cx="272639" cy="590843"/>
      </dsp:txXfrm>
    </dsp:sp>
    <dsp:sp modelId="{7A651853-9CE2-4060-85C0-885EAB914D3E}">
      <dsp:nvSpPr>
        <dsp:cNvPr id="0" name=""/>
        <dsp:cNvSpPr/>
      </dsp:nvSpPr>
      <dsp:spPr>
        <a:xfrm>
          <a:off x="2927146" y="664699"/>
          <a:ext cx="147710" cy="147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26AD1-41EE-4283-84E2-0B68A638E102}">
      <dsp:nvSpPr>
        <dsp:cNvPr id="0" name=""/>
        <dsp:cNvSpPr/>
      </dsp:nvSpPr>
      <dsp:spPr>
        <a:xfrm>
          <a:off x="3150953" y="886265"/>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dsp:txBody>
      <dsp:txXfrm>
        <a:off x="3150953" y="886265"/>
        <a:ext cx="272639" cy="590843"/>
      </dsp:txXfrm>
    </dsp:sp>
    <dsp:sp modelId="{3E6BA2F2-8D51-4E12-AC99-ABBCC61DDE46}">
      <dsp:nvSpPr>
        <dsp:cNvPr id="0" name=""/>
        <dsp:cNvSpPr/>
      </dsp:nvSpPr>
      <dsp:spPr>
        <a:xfrm>
          <a:off x="3213418" y="664699"/>
          <a:ext cx="147710" cy="147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129536-DC96-40F9-A178-DD3568421B7B}">
      <dsp:nvSpPr>
        <dsp:cNvPr id="0" name=""/>
        <dsp:cNvSpPr/>
      </dsp:nvSpPr>
      <dsp:spPr>
        <a:xfrm>
          <a:off x="3437225" y="0"/>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dsp:txBody>
      <dsp:txXfrm>
        <a:off x="3437225" y="0"/>
        <a:ext cx="272639" cy="590843"/>
      </dsp:txXfrm>
    </dsp:sp>
    <dsp:sp modelId="{0A8763E9-C4F4-48CA-B9E0-43D9E02817B1}">
      <dsp:nvSpPr>
        <dsp:cNvPr id="0" name=""/>
        <dsp:cNvSpPr/>
      </dsp:nvSpPr>
      <dsp:spPr>
        <a:xfrm>
          <a:off x="3499689" y="664699"/>
          <a:ext cx="147710" cy="147710"/>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F69BD-D1F2-4AC7-AE57-772AC676AD57}">
      <dsp:nvSpPr>
        <dsp:cNvPr id="0" name=""/>
        <dsp:cNvSpPr/>
      </dsp:nvSpPr>
      <dsp:spPr>
        <a:xfrm>
          <a:off x="3723497" y="886265"/>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dsp:txBody>
      <dsp:txXfrm>
        <a:off x="3723497" y="886265"/>
        <a:ext cx="272639" cy="590843"/>
      </dsp:txXfrm>
    </dsp:sp>
    <dsp:sp modelId="{F14949D4-AB47-4F90-8A0D-C34B215B7A8D}">
      <dsp:nvSpPr>
        <dsp:cNvPr id="0" name=""/>
        <dsp:cNvSpPr/>
      </dsp:nvSpPr>
      <dsp:spPr>
        <a:xfrm>
          <a:off x="3785961" y="664699"/>
          <a:ext cx="147710" cy="147710"/>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5FED6-6B3B-415E-9AF9-2F7D9BEF7D0B}">
      <dsp:nvSpPr>
        <dsp:cNvPr id="0" name=""/>
        <dsp:cNvSpPr/>
      </dsp:nvSpPr>
      <dsp:spPr>
        <a:xfrm>
          <a:off x="4009769" y="0"/>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dsp:txBody>
      <dsp:txXfrm>
        <a:off x="4009769" y="0"/>
        <a:ext cx="272639" cy="590843"/>
      </dsp:txXfrm>
    </dsp:sp>
    <dsp:sp modelId="{2A063FE0-8BE2-41C5-AEA1-EDE387E23729}">
      <dsp:nvSpPr>
        <dsp:cNvPr id="0" name=""/>
        <dsp:cNvSpPr/>
      </dsp:nvSpPr>
      <dsp:spPr>
        <a:xfrm>
          <a:off x="4072233" y="664699"/>
          <a:ext cx="147710" cy="147710"/>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C37548-A4BE-4BE0-8518-E2A427282E02}">
      <dsp:nvSpPr>
        <dsp:cNvPr id="0" name=""/>
        <dsp:cNvSpPr/>
      </dsp:nvSpPr>
      <dsp:spPr>
        <a:xfrm>
          <a:off x="4296041" y="886265"/>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dsp:txBody>
      <dsp:txXfrm>
        <a:off x="4296041" y="886265"/>
        <a:ext cx="272639" cy="590843"/>
      </dsp:txXfrm>
    </dsp:sp>
    <dsp:sp modelId="{7F323631-7DFF-4089-8F1A-277B55DA29C9}">
      <dsp:nvSpPr>
        <dsp:cNvPr id="0" name=""/>
        <dsp:cNvSpPr/>
      </dsp:nvSpPr>
      <dsp:spPr>
        <a:xfrm>
          <a:off x="4358505" y="664699"/>
          <a:ext cx="147710" cy="147710"/>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361740-4B46-4F71-A358-F7E77A1AA360}">
      <dsp:nvSpPr>
        <dsp:cNvPr id="0" name=""/>
        <dsp:cNvSpPr/>
      </dsp:nvSpPr>
      <dsp:spPr>
        <a:xfrm>
          <a:off x="4582312" y="0"/>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dsp:txBody>
      <dsp:txXfrm>
        <a:off x="4582312" y="0"/>
        <a:ext cx="272639" cy="590843"/>
      </dsp:txXfrm>
    </dsp:sp>
    <dsp:sp modelId="{EB5CCB5E-F8D9-44B9-A38A-61C95785BAF1}">
      <dsp:nvSpPr>
        <dsp:cNvPr id="0" name=""/>
        <dsp:cNvSpPr/>
      </dsp:nvSpPr>
      <dsp:spPr>
        <a:xfrm>
          <a:off x="4644777" y="664699"/>
          <a:ext cx="147710" cy="147710"/>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4535D-14D0-4F45-88DF-FA486A18B1B2}">
      <dsp:nvSpPr>
        <dsp:cNvPr id="0" name=""/>
        <dsp:cNvSpPr/>
      </dsp:nvSpPr>
      <dsp:spPr>
        <a:xfrm>
          <a:off x="4868584" y="886265"/>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dsp:txBody>
      <dsp:txXfrm>
        <a:off x="4868584" y="886265"/>
        <a:ext cx="272639" cy="590843"/>
      </dsp:txXfrm>
    </dsp:sp>
    <dsp:sp modelId="{D6B81EA5-4049-42E9-8DFD-2C0DFDC9C5E6}">
      <dsp:nvSpPr>
        <dsp:cNvPr id="0" name=""/>
        <dsp:cNvSpPr/>
      </dsp:nvSpPr>
      <dsp:spPr>
        <a:xfrm>
          <a:off x="4931049" y="664699"/>
          <a:ext cx="147710" cy="147710"/>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4E3E0A-354C-4401-906E-EA31F636B39A}">
      <dsp:nvSpPr>
        <dsp:cNvPr id="0" name=""/>
        <dsp:cNvSpPr/>
      </dsp:nvSpPr>
      <dsp:spPr>
        <a:xfrm>
          <a:off x="5154856" y="0"/>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dsp:txBody>
      <dsp:txXfrm>
        <a:off x="5154856" y="0"/>
        <a:ext cx="272639" cy="590843"/>
      </dsp:txXfrm>
    </dsp:sp>
    <dsp:sp modelId="{D753E8DC-5EFF-49DA-85B7-2ACB2E7AFE47}">
      <dsp:nvSpPr>
        <dsp:cNvPr id="0" name=""/>
        <dsp:cNvSpPr/>
      </dsp:nvSpPr>
      <dsp:spPr>
        <a:xfrm>
          <a:off x="5217321" y="664699"/>
          <a:ext cx="147710" cy="147710"/>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A13C4-926F-4971-B1CE-6CDECDC09054}">
      <dsp:nvSpPr>
        <dsp:cNvPr id="0" name=""/>
        <dsp:cNvSpPr/>
      </dsp:nvSpPr>
      <dsp:spPr>
        <a:xfrm>
          <a:off x="5441128" y="886265"/>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dsp:txBody>
      <dsp:txXfrm>
        <a:off x="5441128" y="886265"/>
        <a:ext cx="272639" cy="590843"/>
      </dsp:txXfrm>
    </dsp:sp>
    <dsp:sp modelId="{911CB320-39AB-4F49-9BF1-AE9B0C0D3D30}">
      <dsp:nvSpPr>
        <dsp:cNvPr id="0" name=""/>
        <dsp:cNvSpPr/>
      </dsp:nvSpPr>
      <dsp:spPr>
        <a:xfrm>
          <a:off x="5503593" y="664699"/>
          <a:ext cx="147710" cy="147710"/>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C055C-DB03-41B4-BAB8-E5EC8BD3BFF1}">
      <dsp:nvSpPr>
        <dsp:cNvPr id="0" name=""/>
        <dsp:cNvSpPr/>
      </dsp:nvSpPr>
      <dsp:spPr>
        <a:xfrm>
          <a:off x="5727400" y="0"/>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dsp:txBody>
      <dsp:txXfrm>
        <a:off x="5727400" y="0"/>
        <a:ext cx="272639" cy="590843"/>
      </dsp:txXfrm>
    </dsp:sp>
    <dsp:sp modelId="{918FA87D-25D1-43D7-8021-5391543983C9}">
      <dsp:nvSpPr>
        <dsp:cNvPr id="0" name=""/>
        <dsp:cNvSpPr/>
      </dsp:nvSpPr>
      <dsp:spPr>
        <a:xfrm>
          <a:off x="5789864" y="664699"/>
          <a:ext cx="147710" cy="147710"/>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DA66B-5F5B-443F-9FEA-3C8AF43E9851}">
      <dsp:nvSpPr>
        <dsp:cNvPr id="0" name=""/>
        <dsp:cNvSpPr/>
      </dsp:nvSpPr>
      <dsp:spPr>
        <a:xfrm>
          <a:off x="6013672" y="886265"/>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dsp:txBody>
      <dsp:txXfrm>
        <a:off x="6013672" y="886265"/>
        <a:ext cx="272639" cy="590843"/>
      </dsp:txXfrm>
    </dsp:sp>
    <dsp:sp modelId="{61ADAC79-C447-4EAF-9203-4854D9A828B4}">
      <dsp:nvSpPr>
        <dsp:cNvPr id="0" name=""/>
        <dsp:cNvSpPr/>
      </dsp:nvSpPr>
      <dsp:spPr>
        <a:xfrm>
          <a:off x="6076136" y="664699"/>
          <a:ext cx="147710" cy="147710"/>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74D65B-6E55-46A1-8B65-B37288CEB9BF}">
      <dsp:nvSpPr>
        <dsp:cNvPr id="0" name=""/>
        <dsp:cNvSpPr/>
      </dsp:nvSpPr>
      <dsp:spPr>
        <a:xfrm>
          <a:off x="6299944" y="0"/>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dsp:txBody>
      <dsp:txXfrm>
        <a:off x="6299944" y="0"/>
        <a:ext cx="272639" cy="590843"/>
      </dsp:txXfrm>
    </dsp:sp>
    <dsp:sp modelId="{182CF83F-6521-43FE-BFDF-1623276DDDEC}">
      <dsp:nvSpPr>
        <dsp:cNvPr id="0" name=""/>
        <dsp:cNvSpPr/>
      </dsp:nvSpPr>
      <dsp:spPr>
        <a:xfrm>
          <a:off x="6362408" y="664699"/>
          <a:ext cx="147710" cy="147710"/>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52FB9-B7E7-450C-A25A-CABAF01CBA31}">
      <dsp:nvSpPr>
        <dsp:cNvPr id="0" name=""/>
        <dsp:cNvSpPr/>
      </dsp:nvSpPr>
      <dsp:spPr>
        <a:xfrm>
          <a:off x="6586216" y="886265"/>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dsp:txBody>
      <dsp:txXfrm>
        <a:off x="6586216" y="886265"/>
        <a:ext cx="272639" cy="590843"/>
      </dsp:txXfrm>
    </dsp:sp>
    <dsp:sp modelId="{20472658-506C-43CF-8AF7-AEC6BE717CA2}">
      <dsp:nvSpPr>
        <dsp:cNvPr id="0" name=""/>
        <dsp:cNvSpPr/>
      </dsp:nvSpPr>
      <dsp:spPr>
        <a:xfrm>
          <a:off x="6648680" y="664699"/>
          <a:ext cx="147710" cy="147710"/>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0D0AE-EF48-468E-B52C-FDAFE60AE879}">
      <dsp:nvSpPr>
        <dsp:cNvPr id="0" name=""/>
        <dsp:cNvSpPr/>
      </dsp:nvSpPr>
      <dsp:spPr>
        <a:xfrm>
          <a:off x="6872487" y="0"/>
          <a:ext cx="272639" cy="5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dsp:txBody>
      <dsp:txXfrm>
        <a:off x="6872487" y="0"/>
        <a:ext cx="272639" cy="590843"/>
      </dsp:txXfrm>
    </dsp:sp>
    <dsp:sp modelId="{8235E7D3-6D2E-4E38-BCC1-313903BF1032}">
      <dsp:nvSpPr>
        <dsp:cNvPr id="0" name=""/>
        <dsp:cNvSpPr/>
      </dsp:nvSpPr>
      <dsp:spPr>
        <a:xfrm>
          <a:off x="6934952" y="664699"/>
          <a:ext cx="147710" cy="147710"/>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10CFB-E57D-4CED-B084-1E4DD15C0CD6}" type="datetimeFigureOut">
              <a:rPr lang="en-US" smtClean="0"/>
              <a:t>12/15/17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4E90A-1396-44BC-8803-4D9E21A7CC64}" type="slidenum">
              <a:rPr lang="en-US" smtClean="0"/>
              <a:t>‹#›</a:t>
            </a:fld>
            <a:endParaRPr lang="en-US"/>
          </a:p>
        </p:txBody>
      </p:sp>
    </p:spTree>
    <p:extLst>
      <p:ext uri="{BB962C8B-B14F-4D97-AF65-F5344CB8AC3E}">
        <p14:creationId xmlns:p14="http://schemas.microsoft.com/office/powerpoint/2010/main" val="348520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joked in the past that MACRA stands for Making all clinicians really angry….but it in fact, does not~ What we are here to talk about today it the Medicare Access and CHIP reauthorization ACT, or MACRA. This law was passed in April of 2015, and has since had a couple of rule making cycles. This year, 2017, was the first performance period where we could all Pick our Pace. And we just got the new rule for 2018. What I will share with you now are what I see as the top eight updates to the rule for 2018. </a:t>
            </a:r>
          </a:p>
        </p:txBody>
      </p:sp>
      <p:sp>
        <p:nvSpPr>
          <p:cNvPr id="4" name="Slide Number Placeholder 3"/>
          <p:cNvSpPr>
            <a:spLocks noGrp="1"/>
          </p:cNvSpPr>
          <p:nvPr>
            <p:ph type="sldNum" sz="quarter" idx="10"/>
          </p:nvPr>
        </p:nvSpPr>
        <p:spPr/>
        <p:txBody>
          <a:bodyPr/>
          <a:lstStyle/>
          <a:p>
            <a:fld id="{1D04E90A-1396-44BC-8803-4D9E21A7CC64}" type="slidenum">
              <a:rPr lang="en-US" smtClean="0"/>
              <a:t>4</a:t>
            </a:fld>
            <a:endParaRPr lang="en-US"/>
          </a:p>
        </p:txBody>
      </p:sp>
    </p:spTree>
    <p:extLst>
      <p:ext uri="{BB962C8B-B14F-4D97-AF65-F5344CB8AC3E}">
        <p14:creationId xmlns:p14="http://schemas.microsoft.com/office/powerpoint/2010/main" val="826123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If a physician is below the low volume threshold, they may participate in a virtual group, but would not receive the payment adjustment (either positive or negative).</a:t>
            </a:r>
          </a:p>
          <a:p>
            <a:pPr defTabSz="931774">
              <a:defRPr/>
            </a:pPr>
            <a:endParaRPr lang="en-US" dirty="0">
              <a:solidFill>
                <a:prstClr val="black"/>
              </a:solidFill>
            </a:endParaRPr>
          </a:p>
          <a:p>
            <a:pPr defTabSz="931774">
              <a:defRPr/>
            </a:pPr>
            <a:r>
              <a:rPr lang="en-US" dirty="0">
                <a:solidFill>
                  <a:prstClr val="black"/>
                </a:solidFill>
              </a:rPr>
              <a:t>The AAFP has advocated that this provision be removed</a:t>
            </a:r>
          </a:p>
          <a:p>
            <a:endParaRPr lang="en-US" dirty="0"/>
          </a:p>
        </p:txBody>
      </p:sp>
      <p:sp>
        <p:nvSpPr>
          <p:cNvPr id="4" name="Slide Number Placeholder 3"/>
          <p:cNvSpPr>
            <a:spLocks noGrp="1"/>
          </p:cNvSpPr>
          <p:nvPr>
            <p:ph type="sldNum" sz="quarter" idx="10"/>
          </p:nvPr>
        </p:nvSpPr>
        <p:spPr/>
        <p:txBody>
          <a:bodyPr/>
          <a:lstStyle/>
          <a:p>
            <a:fld id="{1D04E90A-1396-44BC-8803-4D9E21A7CC64}" type="slidenum">
              <a:rPr lang="en-US" smtClean="0"/>
              <a:t>16</a:t>
            </a:fld>
            <a:endParaRPr lang="en-US"/>
          </a:p>
        </p:txBody>
      </p:sp>
    </p:spTree>
    <p:extLst>
      <p:ext uri="{BB962C8B-B14F-4D97-AF65-F5344CB8AC3E}">
        <p14:creationId xmlns:p14="http://schemas.microsoft.com/office/powerpoint/2010/main" val="1342243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category counted for 0% of the MIPS final score in 2017. CMS has continued with this weighting for the 2018 performance period but will increase the weighting for cost to XX% in performance period 2019. </a:t>
            </a:r>
            <a:r>
              <a:rPr lang="en-US" b="1" dirty="0"/>
              <a:t> </a:t>
            </a:r>
            <a:r>
              <a:rPr lang="en-US" dirty="0"/>
              <a:t>As the weight of the cost category increases, the quality category weight will proportionally decrease. </a:t>
            </a:r>
          </a:p>
          <a:p>
            <a:r>
              <a:rPr lang="en-US" dirty="0"/>
              <a:t>Although there is no weight attached to the cost category, physicians will receive feedback on their performance which they should use to plan for future years. In addition, the cost category continues to require no data submission from physicians as CMS will calculate performance based on claims</a:t>
            </a:r>
          </a:p>
        </p:txBody>
      </p:sp>
      <p:sp>
        <p:nvSpPr>
          <p:cNvPr id="4" name="Slide Number Placeholder 3"/>
          <p:cNvSpPr>
            <a:spLocks noGrp="1"/>
          </p:cNvSpPr>
          <p:nvPr>
            <p:ph type="sldNum" sz="quarter" idx="10"/>
          </p:nvPr>
        </p:nvSpPr>
        <p:spPr/>
        <p:txBody>
          <a:bodyPr/>
          <a:lstStyle/>
          <a:p>
            <a:fld id="{1D04E90A-1396-44BC-8803-4D9E21A7CC64}" type="slidenum">
              <a:rPr lang="en-US" smtClean="0"/>
              <a:t>18</a:t>
            </a:fld>
            <a:endParaRPr lang="en-US"/>
          </a:p>
        </p:txBody>
      </p:sp>
    </p:spTree>
    <p:extLst>
      <p:ext uri="{BB962C8B-B14F-4D97-AF65-F5344CB8AC3E}">
        <p14:creationId xmlns:p14="http://schemas.microsoft.com/office/powerpoint/2010/main" val="258520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performance period 2018, all physicians that are MIPS participants must report on quality, improvement activities (IA), and advancing care information (ACI). </a:t>
            </a:r>
            <a:r>
              <a:rPr lang="en-US" i="1" u="sng" dirty="0">
                <a:highlight>
                  <a:srgbClr val="FFFF00"/>
                </a:highlight>
              </a:rPr>
              <a:t>Cost, as previously mentioned, is calculated by CMS and carries a weight of ten percent</a:t>
            </a:r>
            <a:r>
              <a:rPr lang="en-US" dirty="0">
                <a:highlight>
                  <a:srgbClr val="FFFF00"/>
                </a:highlight>
              </a:rPr>
              <a:t>. </a:t>
            </a:r>
            <a:r>
              <a:rPr lang="en-US" dirty="0"/>
              <a:t>Physicians are required to report ACI and IA for ninety days which is like the “Pick Your Pace” requirements for categories if they were reported by the physician.  </a:t>
            </a:r>
          </a:p>
          <a:p>
            <a:r>
              <a:rPr lang="en-US" dirty="0"/>
              <a:t>The quality category carries the biggest change in terms of the performance period. During the transition year, physicians could report on just one measure for as little as one day to get credit and avoid a negative adjustment. </a:t>
            </a:r>
            <a:r>
              <a:rPr lang="en-US" i="1" u="sng" dirty="0"/>
              <a:t>However, CMS is now requiring a full year’s worth of data for the quality category</a:t>
            </a:r>
            <a:r>
              <a:rPr lang="en-US" i="1" dirty="0"/>
              <a:t>. </a:t>
            </a:r>
            <a:r>
              <a:rPr lang="en-US" dirty="0"/>
              <a:t>Six measures, one being an outcome measure, are still required to be reported. </a:t>
            </a:r>
          </a:p>
          <a:p>
            <a:r>
              <a:rPr lang="en-US" i="1" u="sng" dirty="0"/>
              <a:t>While CMS initially proposed a full year of quality reporting for 2018, the AAFP advocated for just ninety days and CMS finalized that in the rule. As with ACI and IA, the ninety days of reporting must be consecutive. Also, the ninety days of reporting for these three categories do not need to be done in a simultaneous fashion. (this paragraph is written as an alternative if CMS chooses to take our suggestion to go only with 90 day reporting)</a:t>
            </a:r>
          </a:p>
          <a:p>
            <a:endParaRPr lang="en-US" dirty="0"/>
          </a:p>
        </p:txBody>
      </p:sp>
      <p:sp>
        <p:nvSpPr>
          <p:cNvPr id="4" name="Slide Number Placeholder 3"/>
          <p:cNvSpPr>
            <a:spLocks noGrp="1"/>
          </p:cNvSpPr>
          <p:nvPr>
            <p:ph type="sldNum" sz="quarter" idx="10"/>
          </p:nvPr>
        </p:nvSpPr>
        <p:spPr/>
        <p:txBody>
          <a:bodyPr/>
          <a:lstStyle/>
          <a:p>
            <a:fld id="{1D04E90A-1396-44BC-8803-4D9E21A7CC64}" type="slidenum">
              <a:rPr lang="en-US" smtClean="0"/>
              <a:t>20</a:t>
            </a:fld>
            <a:endParaRPr lang="en-US"/>
          </a:p>
        </p:txBody>
      </p:sp>
    </p:spTree>
    <p:extLst>
      <p:ext uri="{BB962C8B-B14F-4D97-AF65-F5344CB8AC3E}">
        <p14:creationId xmlns:p14="http://schemas.microsoft.com/office/powerpoint/2010/main" val="815981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MACRA was signed into law, the AAFP has advocated for concessions to be made for small practices. For performance period 2018, CMS is adding five points to MIPS final score of small practices (those with 15 or fewer clinicians) who submit data on at least one MIPS category. This should be helpful in 2018 since the performance threshold, the number needed to beat to avoid a negative adjustment, has been raised to fifteen.</a:t>
            </a:r>
          </a:p>
        </p:txBody>
      </p:sp>
      <p:sp>
        <p:nvSpPr>
          <p:cNvPr id="4" name="Slide Number Placeholder 3"/>
          <p:cNvSpPr>
            <a:spLocks noGrp="1"/>
          </p:cNvSpPr>
          <p:nvPr>
            <p:ph type="sldNum" sz="quarter" idx="10"/>
          </p:nvPr>
        </p:nvSpPr>
        <p:spPr/>
        <p:txBody>
          <a:bodyPr/>
          <a:lstStyle/>
          <a:p>
            <a:fld id="{1D04E90A-1396-44BC-8803-4D9E21A7CC64}" type="slidenum">
              <a:rPr lang="en-US" smtClean="0"/>
              <a:t>25</a:t>
            </a:fld>
            <a:endParaRPr lang="en-US"/>
          </a:p>
        </p:txBody>
      </p:sp>
    </p:spTree>
    <p:extLst>
      <p:ext uri="{BB962C8B-B14F-4D97-AF65-F5344CB8AC3E}">
        <p14:creationId xmlns:p14="http://schemas.microsoft.com/office/powerpoint/2010/main" val="1855793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addition to the small practice bonus, CMS is adding points to the MIPS final score based on patient complexity. The bonus will be based on the average Hierarchical Condition Category (HCC) risk score for the physician or group with which they report. </a:t>
            </a:r>
            <a:r>
              <a:rPr lang="en-US" i="1" u="sng" dirty="0"/>
              <a:t>CMS will calculate the average risk score for a MIPS eligible clinician or group by averaging the risk scores for beneficiaries cared for by the MIPS eligible clinician or clinicians within the group. The HCC risk scores will be calculated based on the calendar year immediately prior to the performance period</a:t>
            </a:r>
          </a:p>
          <a:p>
            <a:pPr defTabSz="931774">
              <a:defRPr/>
            </a:pPr>
            <a:endParaRPr lang="en-US" i="1" u="sng" dirty="0"/>
          </a:p>
          <a:p>
            <a:pPr defTabSz="931774">
              <a:defRPr/>
            </a:pPr>
            <a:r>
              <a:rPr lang="en-US" i="1" u="sng" dirty="0"/>
              <a:t>Example from Final Rule – pg. 728 Display Version</a:t>
            </a:r>
          </a:p>
          <a:p>
            <a:r>
              <a:rPr lang="en-US" sz="1200" b="0" i="0" u="none" strike="noStrike" kern="1200" baseline="0" dirty="0">
                <a:solidFill>
                  <a:schemeClr val="tx1"/>
                </a:solidFill>
                <a:latin typeface="+mn-lt"/>
                <a:ea typeface="+mn-ea"/>
                <a:cs typeface="+mn-cs"/>
              </a:rPr>
              <a:t>For example, a MIPS eligible clinician who sees 400 patients with dual eligible status out of 1000 total Medicare patients seen during the second 12- month segment of the eligibility period would have a complex patient ratio of 0.4, which would be multiplied by 5 points for a complex patient bonus of 2 points toward the final score.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proposed to define the proportion of full-benefit or partial-benefit dual eligible beneficiaries as the proportion of dual eligible patients among all unique Medicare patients seen by the MIPS eligible clinician or group during the second 12-month segment of the eligibility period which spans from the last 4 months of a calendar year prior to the performance period followed by the first 8 months of the performance period in the next calendar year </a:t>
            </a:r>
            <a:r>
              <a:rPr lang="en-US" sz="1200" b="1" i="0" u="none" strike="noStrike" kern="1200" baseline="0" dirty="0">
                <a:solidFill>
                  <a:schemeClr val="tx1"/>
                </a:solidFill>
                <a:latin typeface="+mn-lt"/>
                <a:ea typeface="+mn-ea"/>
                <a:cs typeface="+mn-cs"/>
              </a:rPr>
              <a:t>(September 1,</a:t>
            </a:r>
          </a:p>
          <a:p>
            <a:r>
              <a:rPr lang="en-US" sz="1200" b="1" i="0" u="none" strike="noStrike" kern="1200" baseline="0" dirty="0">
                <a:solidFill>
                  <a:schemeClr val="tx1"/>
                </a:solidFill>
                <a:latin typeface="+mn-lt"/>
                <a:ea typeface="+mn-ea"/>
                <a:cs typeface="+mn-cs"/>
              </a:rPr>
              <a:t>2017 to August 31, 2018 for the 2018 MIPS performance period)</a:t>
            </a:r>
            <a:endParaRPr lang="en-US" b="1" dirty="0"/>
          </a:p>
        </p:txBody>
      </p:sp>
      <p:sp>
        <p:nvSpPr>
          <p:cNvPr id="4" name="Slide Number Placeholder 3"/>
          <p:cNvSpPr>
            <a:spLocks noGrp="1"/>
          </p:cNvSpPr>
          <p:nvPr>
            <p:ph type="sldNum" sz="quarter" idx="10"/>
          </p:nvPr>
        </p:nvSpPr>
        <p:spPr/>
        <p:txBody>
          <a:bodyPr/>
          <a:lstStyle/>
          <a:p>
            <a:fld id="{1D04E90A-1396-44BC-8803-4D9E21A7CC64}" type="slidenum">
              <a:rPr lang="en-US" smtClean="0"/>
              <a:t>26</a:t>
            </a:fld>
            <a:endParaRPr lang="en-US"/>
          </a:p>
        </p:txBody>
      </p:sp>
    </p:spTree>
    <p:extLst>
      <p:ext uri="{BB962C8B-B14F-4D97-AF65-F5344CB8AC3E}">
        <p14:creationId xmlns:p14="http://schemas.microsoft.com/office/powerpoint/2010/main" val="4052346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addition to the small practice bonus, CMS is adding points to the MIPS final score based on patient complexity. The bonus will be based on the average Hierarchical Condition Category (HCC) risk score for the physician or group with which they report. </a:t>
            </a:r>
            <a:r>
              <a:rPr lang="en-US" i="1" u="sng" dirty="0"/>
              <a:t>CMS will calculate the average risk score for a MIPS eligible clinician or group by averaging the risk scores for beneficiaries cared for by the MIPS eligible clinician or clinicians within the group. The HCC risk scores will be calculated based on the calendar year immediately prior to the performance period</a:t>
            </a:r>
          </a:p>
          <a:p>
            <a:pPr defTabSz="931774">
              <a:defRPr/>
            </a:pPr>
            <a:endParaRPr lang="en-US" i="1" u="sng" dirty="0"/>
          </a:p>
          <a:p>
            <a:pPr defTabSz="931774">
              <a:defRPr/>
            </a:pPr>
            <a:r>
              <a:rPr lang="en-US" i="1" u="sng" dirty="0"/>
              <a:t>Example from Final Rule – pg. 728 Display Version</a:t>
            </a:r>
          </a:p>
          <a:p>
            <a:r>
              <a:rPr lang="en-US" sz="1200" b="0" i="0" u="none" strike="noStrike" kern="1200" baseline="0" dirty="0">
                <a:solidFill>
                  <a:schemeClr val="tx1"/>
                </a:solidFill>
                <a:latin typeface="+mn-lt"/>
                <a:ea typeface="+mn-ea"/>
                <a:cs typeface="+mn-cs"/>
              </a:rPr>
              <a:t>For example, a MIPS eligible clinician who sees 400 patients with dual eligible status out of 1000 total Medicare patients seen during the second 12- month segment of the eligibility period would have a complex patient ratio of 0.4, which would be multiplied by 5 points for a complex patient bonus of 2 points toward the final score.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proposed to define the proportion of full-benefit or partial-benefit dual eligible beneficiaries as the proportion of dual eligible patients among all unique Medicare patients seen by the MIPS eligible clinician or group during the second 12-month segment of the eligibility period which spans from the last 4 months of a calendar year prior to the performance period followed by the first 8 months of the performance period in the next calendar year </a:t>
            </a:r>
            <a:r>
              <a:rPr lang="en-US" sz="1200" b="1" i="0" u="none" strike="noStrike" kern="1200" baseline="0" dirty="0">
                <a:solidFill>
                  <a:schemeClr val="tx1"/>
                </a:solidFill>
                <a:latin typeface="+mn-lt"/>
                <a:ea typeface="+mn-ea"/>
                <a:cs typeface="+mn-cs"/>
              </a:rPr>
              <a:t>(September 1,</a:t>
            </a:r>
          </a:p>
          <a:p>
            <a:r>
              <a:rPr lang="en-US" sz="1200" b="1" i="0" u="none" strike="noStrike" kern="1200" baseline="0" dirty="0">
                <a:solidFill>
                  <a:schemeClr val="tx1"/>
                </a:solidFill>
                <a:latin typeface="+mn-lt"/>
                <a:ea typeface="+mn-ea"/>
                <a:cs typeface="+mn-cs"/>
              </a:rPr>
              <a:t>2017 to August 31, 2018 for the 2018 MIPS performance period)</a:t>
            </a:r>
            <a:endParaRPr lang="en-US" b="1" dirty="0"/>
          </a:p>
        </p:txBody>
      </p:sp>
      <p:sp>
        <p:nvSpPr>
          <p:cNvPr id="4" name="Slide Number Placeholder 3"/>
          <p:cNvSpPr>
            <a:spLocks noGrp="1"/>
          </p:cNvSpPr>
          <p:nvPr>
            <p:ph type="sldNum" sz="quarter" idx="10"/>
          </p:nvPr>
        </p:nvSpPr>
        <p:spPr/>
        <p:txBody>
          <a:bodyPr/>
          <a:lstStyle/>
          <a:p>
            <a:fld id="{1D04E90A-1396-44BC-8803-4D9E21A7CC64}" type="slidenum">
              <a:rPr lang="en-US" smtClean="0"/>
              <a:t>27</a:t>
            </a:fld>
            <a:endParaRPr lang="en-US"/>
          </a:p>
        </p:txBody>
      </p:sp>
    </p:spTree>
    <p:extLst>
      <p:ext uri="{BB962C8B-B14F-4D97-AF65-F5344CB8AC3E}">
        <p14:creationId xmlns:p14="http://schemas.microsoft.com/office/powerpoint/2010/main" val="601069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MIPS evolves, the performance threshold will change. After the first two years of the program, when the threshold is set by the Secretary of HHS, the threshold will be the mean or medial of the previous years MIPS scores.</a:t>
            </a:r>
          </a:p>
          <a:p>
            <a:endParaRPr lang="en-US" dirty="0"/>
          </a:p>
          <a:p>
            <a:r>
              <a:rPr lang="en-US" dirty="0"/>
              <a:t>In 2017, the threshold was 3, this is why Pick Your Pace allowed you to avoid a negative payment adjustment. Reporting just one measure, regardless of performance on that measure, got you 3 points.</a:t>
            </a:r>
          </a:p>
          <a:p>
            <a:endParaRPr lang="en-US" dirty="0"/>
          </a:p>
          <a:p>
            <a:r>
              <a:rPr lang="en-US" dirty="0"/>
              <a:t>In 2018, the threshold has been raised to 15. This is still an achievable goal- for example, the IA category is worth 15 points and most, if not all FPs can get full credit in that category. This would get you over the threshold.</a:t>
            </a:r>
          </a:p>
          <a:p>
            <a:endParaRPr lang="en-US" dirty="0"/>
          </a:p>
          <a:p>
            <a:r>
              <a:rPr lang="en-US" dirty="0"/>
              <a:t>Also, the bonus points just discussed will allow small practices and those with more complex patients to get more credit added to their final score. </a:t>
            </a:r>
          </a:p>
        </p:txBody>
      </p:sp>
      <p:sp>
        <p:nvSpPr>
          <p:cNvPr id="4" name="Slide Number Placeholder 3"/>
          <p:cNvSpPr>
            <a:spLocks noGrp="1"/>
          </p:cNvSpPr>
          <p:nvPr>
            <p:ph type="sldNum" sz="quarter" idx="10"/>
          </p:nvPr>
        </p:nvSpPr>
        <p:spPr/>
        <p:txBody>
          <a:bodyPr/>
          <a:lstStyle/>
          <a:p>
            <a:fld id="{1D04E90A-1396-44BC-8803-4D9E21A7CC64}" type="slidenum">
              <a:rPr lang="en-US" smtClean="0"/>
              <a:t>29</a:t>
            </a:fld>
            <a:endParaRPr lang="en-US"/>
          </a:p>
        </p:txBody>
      </p:sp>
    </p:spTree>
    <p:extLst>
      <p:ext uri="{BB962C8B-B14F-4D97-AF65-F5344CB8AC3E}">
        <p14:creationId xmlns:p14="http://schemas.microsoft.com/office/powerpoint/2010/main" val="1371388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threshold score is what will determine your payment adjustments, both positive and negative. </a:t>
            </a:r>
          </a:p>
        </p:txBody>
      </p:sp>
      <p:sp>
        <p:nvSpPr>
          <p:cNvPr id="4" name="Slide Number Placeholder 3"/>
          <p:cNvSpPr>
            <a:spLocks noGrp="1"/>
          </p:cNvSpPr>
          <p:nvPr>
            <p:ph type="sldNum" sz="quarter" idx="10"/>
          </p:nvPr>
        </p:nvSpPr>
        <p:spPr/>
        <p:txBody>
          <a:bodyPr/>
          <a:lstStyle/>
          <a:p>
            <a:fld id="{1D04E90A-1396-44BC-8803-4D9E21A7CC64}" type="slidenum">
              <a:rPr lang="en-US" smtClean="0"/>
              <a:t>30</a:t>
            </a:fld>
            <a:endParaRPr lang="en-US"/>
          </a:p>
        </p:txBody>
      </p:sp>
    </p:spTree>
    <p:extLst>
      <p:ext uri="{BB962C8B-B14F-4D97-AF65-F5344CB8AC3E}">
        <p14:creationId xmlns:p14="http://schemas.microsoft.com/office/powerpoint/2010/main" val="232256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a:t>Employed Physicians and Residents may wonder why they could care about MACRA – but you should. </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0" dirty="0"/>
              <a:t>Many don’t realize that your </a:t>
            </a:r>
            <a:r>
              <a:rPr lang="en-US" sz="1400" b="1" dirty="0"/>
              <a:t>MIPS scores follow you</a:t>
            </a:r>
          </a:p>
          <a:p>
            <a:pPr marL="285750" indent="-285750">
              <a:buFont typeface="Arial" panose="020B0604020202020204" pitchFamily="34" charset="0"/>
              <a:buChar char="•"/>
            </a:pPr>
            <a:r>
              <a:rPr lang="en-US" sz="1200" dirty="0"/>
              <a:t>They will become publicly available on the CMS website</a:t>
            </a:r>
          </a:p>
          <a:p>
            <a:pPr marL="285750" indent="-285750">
              <a:buFont typeface="Arial" panose="020B0604020202020204" pitchFamily="34" charset="0"/>
              <a:buChar char="•"/>
            </a:pPr>
            <a:r>
              <a:rPr lang="en-US" sz="1200" dirty="0"/>
              <a:t>Consider a practices’ MIPS score as you evaluate employment contracts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You are MIPS eligible in year two of Medicare Part B billing under your own NPI</a:t>
            </a:r>
          </a:p>
          <a:p>
            <a:pPr marL="285750" indent="-285750">
              <a:buFont typeface="Arial" panose="020B0604020202020204" pitchFamily="34" charset="0"/>
              <a:buChar char="•"/>
            </a:pPr>
            <a:r>
              <a:rPr lang="en-US" sz="1200" dirty="0"/>
              <a:t>Consider this when moonlighting</a:t>
            </a:r>
          </a:p>
          <a:p>
            <a:endParaRPr lang="en-US" dirty="0"/>
          </a:p>
        </p:txBody>
      </p:sp>
      <p:sp>
        <p:nvSpPr>
          <p:cNvPr id="4" name="Slide Number Placeholder 3"/>
          <p:cNvSpPr>
            <a:spLocks noGrp="1"/>
          </p:cNvSpPr>
          <p:nvPr>
            <p:ph type="sldNum" sz="quarter" idx="10"/>
          </p:nvPr>
        </p:nvSpPr>
        <p:spPr/>
        <p:txBody>
          <a:bodyPr/>
          <a:lstStyle/>
          <a:p>
            <a:fld id="{7AB3429A-C6A8-46A1-8E24-59CCF6CC790B}" type="slidenum">
              <a:rPr lang="en-US" smtClean="0"/>
              <a:t>32</a:t>
            </a:fld>
            <a:endParaRPr lang="en-US"/>
          </a:p>
        </p:txBody>
      </p:sp>
    </p:spTree>
    <p:extLst>
      <p:ext uri="{BB962C8B-B14F-4D97-AF65-F5344CB8AC3E}">
        <p14:creationId xmlns:p14="http://schemas.microsoft.com/office/powerpoint/2010/main" val="364106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FF0000"/>
                </a:solidFill>
              </a:rPr>
              <a:t>As we mentioned previously, MACRA introduces two new payment tracks:</a:t>
            </a:r>
          </a:p>
          <a:p>
            <a:r>
              <a:rPr lang="en-US" baseline="0" dirty="0">
                <a:solidFill>
                  <a:srgbClr val="FF0000"/>
                </a:solidFill>
              </a:rPr>
              <a:t>One that consolidates quality programs –the Merit Based Incentive Payment System (MIPS)</a:t>
            </a:r>
          </a:p>
          <a:p>
            <a:r>
              <a:rPr lang="en-US" baseline="0" dirty="0">
                <a:solidFill>
                  <a:srgbClr val="FF0000"/>
                </a:solidFill>
              </a:rPr>
              <a:t>And Alternative Payment Models (APMs) - which have the potential for bonus payments for participation</a:t>
            </a:r>
          </a:p>
          <a:p>
            <a:r>
              <a:rPr lang="en-US" baseline="0" dirty="0">
                <a:solidFill>
                  <a:srgbClr val="FF0000"/>
                </a:solidFill>
              </a:rPr>
              <a:t>We anticipate many of our members will move through MIPS into the alternative payment model track.</a:t>
            </a:r>
          </a:p>
        </p:txBody>
      </p:sp>
      <p:sp>
        <p:nvSpPr>
          <p:cNvPr id="4" name="Slide Number Placeholder 3"/>
          <p:cNvSpPr>
            <a:spLocks noGrp="1"/>
          </p:cNvSpPr>
          <p:nvPr>
            <p:ph type="sldNum" sz="quarter" idx="10"/>
          </p:nvPr>
        </p:nvSpPr>
        <p:spPr/>
        <p:txBody>
          <a:bodyPr/>
          <a:lstStyle/>
          <a:p>
            <a:pPr defTabSz="1331038"/>
            <a:fld id="{070C9EC7-34CC-413E-B5A6-F89A76BEB7D3}" type="slidenum">
              <a:rPr lang="en-US">
                <a:solidFill>
                  <a:prstClr val="black"/>
                </a:solidFill>
                <a:latin typeface="Calibri"/>
              </a:rPr>
              <a:pPr defTabSz="1331038"/>
              <a:t>5</a:t>
            </a:fld>
            <a:endParaRPr lang="en-US">
              <a:solidFill>
                <a:prstClr val="black"/>
              </a:solidFill>
              <a:latin typeface="Calibri"/>
            </a:endParaRPr>
          </a:p>
        </p:txBody>
      </p:sp>
    </p:spTree>
    <p:extLst>
      <p:ext uri="{BB962C8B-B14F-4D97-AF65-F5344CB8AC3E}">
        <p14:creationId xmlns:p14="http://schemas.microsoft.com/office/powerpoint/2010/main" val="252196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FF0000"/>
                </a:solidFill>
              </a:rPr>
              <a:t>Here is  a graphical representation of the MACRA path you will be venturing on. </a:t>
            </a:r>
          </a:p>
        </p:txBody>
      </p:sp>
      <p:sp>
        <p:nvSpPr>
          <p:cNvPr id="4" name="Slide Number Placeholder 3"/>
          <p:cNvSpPr>
            <a:spLocks noGrp="1"/>
          </p:cNvSpPr>
          <p:nvPr>
            <p:ph type="sldNum" sz="quarter" idx="10"/>
          </p:nvPr>
        </p:nvSpPr>
        <p:spPr/>
        <p:txBody>
          <a:bodyPr/>
          <a:lstStyle/>
          <a:p>
            <a:fld id="{070C9EC7-34CC-413E-B5A6-F89A76BEB7D3}" type="slidenum">
              <a:rPr lang="en-US" smtClean="0"/>
              <a:t>6</a:t>
            </a:fld>
            <a:endParaRPr lang="en-US"/>
          </a:p>
        </p:txBody>
      </p:sp>
    </p:spTree>
    <p:extLst>
      <p:ext uri="{BB962C8B-B14F-4D97-AF65-F5344CB8AC3E}">
        <p14:creationId xmlns:p14="http://schemas.microsoft.com/office/powerpoint/2010/main" val="64254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6220" rtl="0" eaLnBrk="1" fontAlgn="auto" latinLnBrk="0" hangingPunct="1">
              <a:lnSpc>
                <a:spcPct val="100000"/>
              </a:lnSpc>
              <a:spcBef>
                <a:spcPts val="0"/>
              </a:spcBef>
              <a:spcAft>
                <a:spcPts val="0"/>
              </a:spcAft>
              <a:buClrTx/>
              <a:buSzTx/>
              <a:buFontTx/>
              <a:buNone/>
              <a:tabLst/>
              <a:defRPr/>
            </a:pPr>
            <a:r>
              <a:rPr lang="en-US" baseline="0" dirty="0"/>
              <a:t>In the proposed rule, CMS defined those programs that met the criteria necessary to be considered an Advanced APM. They have said they will release an updated list of Advanced APMs annually.</a:t>
            </a:r>
          </a:p>
        </p:txBody>
      </p:sp>
      <p:sp>
        <p:nvSpPr>
          <p:cNvPr id="4" name="Slide Number Placeholder 3"/>
          <p:cNvSpPr>
            <a:spLocks noGrp="1"/>
          </p:cNvSpPr>
          <p:nvPr>
            <p:ph type="sldNum" sz="quarter" idx="10"/>
          </p:nvPr>
        </p:nvSpPr>
        <p:spPr/>
        <p:txBody>
          <a:bodyPr/>
          <a:lstStyle/>
          <a:p>
            <a:fld id="{070C9EC7-34CC-413E-B5A6-F89A76BEB7D3}" type="slidenum">
              <a:rPr lang="en-US" smtClean="0"/>
              <a:t>7</a:t>
            </a:fld>
            <a:endParaRPr lang="en-US"/>
          </a:p>
        </p:txBody>
      </p:sp>
    </p:spTree>
    <p:extLst>
      <p:ext uri="{BB962C8B-B14F-4D97-AF65-F5344CB8AC3E}">
        <p14:creationId xmlns:p14="http://schemas.microsoft.com/office/powerpoint/2010/main" val="214886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Qualifying APM participants are excluded from MIPS, and will receive an annual 5% bonus payment from 2019-2024. They will also receive a higher Medicare physician fee schedule update (of 0.75%) starting in 2026. </a:t>
            </a:r>
          </a:p>
          <a:p>
            <a:r>
              <a:rPr lang="en-US" sz="1200" kern="1200" dirty="0">
                <a:solidFill>
                  <a:schemeClr val="tx1"/>
                </a:solidFill>
                <a:effectLst/>
                <a:latin typeface="+mn-lt"/>
                <a:ea typeface="+mn-ea"/>
                <a:cs typeface="+mn-cs"/>
              </a:rPr>
              <a:t>Physicians and practitioners who participate in qualifying APMs that are not an Advanced APM are not a “qualifying participant” and will be subject to MIPS. </a:t>
            </a:r>
          </a:p>
          <a:p>
            <a:r>
              <a:rPr lang="en-US" sz="1200" kern="1200" dirty="0">
                <a:solidFill>
                  <a:schemeClr val="tx1"/>
                </a:solidFill>
                <a:effectLst/>
                <a:latin typeface="+mn-lt"/>
                <a:ea typeface="+mn-ea"/>
                <a:cs typeface="+mn-cs"/>
              </a:rPr>
              <a:t>However, APM participation is a clinical practice improvement activity, as defined under MIPS. As a result, these APM participants will receive favorable scoring for this performance category.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0C9EC7-34CC-413E-B5A6-F89A76BEB7D3}" type="slidenum">
              <a:rPr lang="en-US" smtClean="0"/>
              <a:t>8</a:t>
            </a:fld>
            <a:endParaRPr lang="en-US"/>
          </a:p>
        </p:txBody>
      </p:sp>
    </p:spTree>
    <p:extLst>
      <p:ext uri="{BB962C8B-B14F-4D97-AF65-F5344CB8AC3E}">
        <p14:creationId xmlns:p14="http://schemas.microsoft.com/office/powerpoint/2010/main" val="4162276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more familiar programs that will be used to calculate a MIPS composite score, a new category of clinical practice improvement activities has been introduced. </a:t>
            </a:r>
          </a:p>
          <a:p>
            <a:r>
              <a:rPr lang="en-US" dirty="0"/>
              <a:t>Physicians will be assessed, and receive payment adjustments, based on a composite score comprised of these four categories.</a:t>
            </a:r>
          </a:p>
          <a:p>
            <a:r>
              <a:rPr lang="en-US" dirty="0"/>
              <a:t>You will see that many primary care providers are already doing something (if not a lot) in each of these categories.</a:t>
            </a:r>
          </a:p>
          <a:p>
            <a:r>
              <a:rPr lang="en-US" dirty="0"/>
              <a:t>Physicians will be assessed, and receive payment adjustments, based on a composite score comprised of these four categories.</a:t>
            </a:r>
          </a:p>
          <a:p>
            <a:r>
              <a:rPr lang="en-US" dirty="0"/>
              <a:t>You will see that many primary care providers are already doing something (if not a lot) in each of these categories.</a:t>
            </a:r>
          </a:p>
          <a:p>
            <a:r>
              <a:rPr lang="en-US" dirty="0"/>
              <a:t>Quality – Physicians will need to report on 6 measures of their choosing- one being an outcome measure. Those that have been reporting PQRS will be familiar with this process. </a:t>
            </a:r>
          </a:p>
          <a:p>
            <a:r>
              <a:rPr lang="en-US" dirty="0"/>
              <a:t>Resource Use- Similar to value-based payment modifier, there will be no data submitted by physicians to CMS for this category. CMS will use claims data to calculate the score.</a:t>
            </a:r>
          </a:p>
          <a:p>
            <a:r>
              <a:rPr lang="en-US" dirty="0"/>
              <a:t>Advancing Care Information- which is the old Meaningful Use, is reported very much the same as the previous program. </a:t>
            </a:r>
          </a:p>
          <a:p>
            <a:r>
              <a:rPr lang="en-US" dirty="0"/>
              <a:t>Then, there is the new category of Clinical Practice Improvement Activities</a:t>
            </a:r>
          </a:p>
          <a:p>
            <a:endParaRPr lang="en-US" dirty="0"/>
          </a:p>
        </p:txBody>
      </p:sp>
      <p:sp>
        <p:nvSpPr>
          <p:cNvPr id="4" name="Slide Number Placeholder 3"/>
          <p:cNvSpPr>
            <a:spLocks noGrp="1"/>
          </p:cNvSpPr>
          <p:nvPr>
            <p:ph type="sldNum" sz="quarter" idx="10"/>
          </p:nvPr>
        </p:nvSpPr>
        <p:spPr/>
        <p:txBody>
          <a:bodyPr/>
          <a:lstStyle/>
          <a:p>
            <a:fld id="{070C9EC7-34CC-413E-B5A6-F89A76BEB7D3}" type="slidenum">
              <a:rPr lang="en-US" smtClean="0"/>
              <a:t>9</a:t>
            </a:fld>
            <a:endParaRPr lang="en-US"/>
          </a:p>
        </p:txBody>
      </p:sp>
    </p:spTree>
    <p:extLst>
      <p:ext uri="{BB962C8B-B14F-4D97-AF65-F5344CB8AC3E}">
        <p14:creationId xmlns:p14="http://schemas.microsoft.com/office/powerpoint/2010/main" val="15075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“Pick Your Pace” year of 2017, physicians who provided care to less than or equal to 100 Medicare Part B beneficiaries, or received $30,000 or less in Medicare Part B payments fell below the low volume threshold and be excluded from MIPS. CMS is raising the low volume threshold in 2018 to exclude those who care for less than or equal to 200 Medicare Part B beneficiaries, or receive less than or equal to $90,000 in Medicare Part B payments. Raising the low volume threshold should exclude more small practices from MIPS. </a:t>
            </a:r>
          </a:p>
        </p:txBody>
      </p:sp>
      <p:sp>
        <p:nvSpPr>
          <p:cNvPr id="4" name="Slide Number Placeholder 3"/>
          <p:cNvSpPr>
            <a:spLocks noGrp="1"/>
          </p:cNvSpPr>
          <p:nvPr>
            <p:ph type="sldNum" sz="quarter" idx="10"/>
          </p:nvPr>
        </p:nvSpPr>
        <p:spPr/>
        <p:txBody>
          <a:bodyPr/>
          <a:lstStyle/>
          <a:p>
            <a:fld id="{1D04E90A-1396-44BC-8803-4D9E21A7CC64}" type="slidenum">
              <a:rPr lang="en-US" smtClean="0"/>
              <a:t>11</a:t>
            </a:fld>
            <a:endParaRPr lang="en-US"/>
          </a:p>
        </p:txBody>
      </p:sp>
    </p:spTree>
    <p:extLst>
      <p:ext uri="{BB962C8B-B14F-4D97-AF65-F5344CB8AC3E}">
        <p14:creationId xmlns:p14="http://schemas.microsoft.com/office/powerpoint/2010/main" val="38174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implications of the new low volume threshold can be varied. Some will be happy about it, because they will be happy to be excluded. Others will feel left out. </a:t>
            </a:r>
          </a:p>
          <a:p>
            <a:pPr defTabSz="931774">
              <a:defRPr/>
            </a:pPr>
            <a:r>
              <a:rPr lang="en-US" dirty="0"/>
              <a:t>In our response to the proposed rule, the AAFP asked CMS to offer a MIPS opt-in pathway for practices otherwise excluded from MIPS based on the low-volume threshold exclusions in the 2018 performance period. We asserted that practices of any size should, if they wish, participate fully in MIPS independently or via virtual groups.</a:t>
            </a:r>
          </a:p>
          <a:p>
            <a:endParaRPr lang="en-US" dirty="0"/>
          </a:p>
        </p:txBody>
      </p:sp>
      <p:sp>
        <p:nvSpPr>
          <p:cNvPr id="4" name="Slide Number Placeholder 3"/>
          <p:cNvSpPr>
            <a:spLocks noGrp="1"/>
          </p:cNvSpPr>
          <p:nvPr>
            <p:ph type="sldNum" sz="quarter" idx="10"/>
          </p:nvPr>
        </p:nvSpPr>
        <p:spPr/>
        <p:txBody>
          <a:bodyPr/>
          <a:lstStyle/>
          <a:p>
            <a:fld id="{1D04E90A-1396-44BC-8803-4D9E21A7CC64}" type="slidenum">
              <a:rPr lang="en-US" smtClean="0"/>
              <a:t>12</a:t>
            </a:fld>
            <a:endParaRPr lang="en-US"/>
          </a:p>
        </p:txBody>
      </p:sp>
    </p:spTree>
    <p:extLst>
      <p:ext uri="{BB962C8B-B14F-4D97-AF65-F5344CB8AC3E}">
        <p14:creationId xmlns:p14="http://schemas.microsoft.com/office/powerpoint/2010/main" val="363922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virtual group is a collection of individual physicians, or groups of up to 10, who choose to report to MIPS together. The provision to establish virtual groups was written into original MACRA legislation with intent to help those in smaller practices who are MIPS participants participate successfully in the program. </a:t>
            </a:r>
          </a:p>
          <a:p>
            <a:endParaRPr lang="en-US" dirty="0"/>
          </a:p>
          <a:p>
            <a:r>
              <a:rPr lang="en-US" dirty="0"/>
              <a:t>By reporting as a virtual group, the MIPS score for the virtual group will be applied to each member at the individual level. There are no restrictions on how many individuals or groups may come together as a virtual group, specialty types within a virtual group, or geography restrictions for participants. </a:t>
            </a:r>
          </a:p>
        </p:txBody>
      </p:sp>
      <p:sp>
        <p:nvSpPr>
          <p:cNvPr id="4" name="Slide Number Placeholder 3"/>
          <p:cNvSpPr>
            <a:spLocks noGrp="1"/>
          </p:cNvSpPr>
          <p:nvPr>
            <p:ph type="sldNum" sz="quarter" idx="10"/>
          </p:nvPr>
        </p:nvSpPr>
        <p:spPr/>
        <p:txBody>
          <a:bodyPr/>
          <a:lstStyle/>
          <a:p>
            <a:fld id="{1D04E90A-1396-44BC-8803-4D9E21A7CC64}" type="slidenum">
              <a:rPr lang="en-US" smtClean="0"/>
              <a:t>15</a:t>
            </a:fld>
            <a:endParaRPr lang="en-US"/>
          </a:p>
        </p:txBody>
      </p:sp>
    </p:spTree>
    <p:extLst>
      <p:ext uri="{BB962C8B-B14F-4D97-AF65-F5344CB8AC3E}">
        <p14:creationId xmlns:p14="http://schemas.microsoft.com/office/powerpoint/2010/main" val="330943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1971573"/>
            <a:ext cx="6853412" cy="1102519"/>
          </a:xfrm>
        </p:spPr>
        <p:txBody>
          <a:bodyPr>
            <a:normAutofit/>
          </a:bodyPr>
          <a:lstStyle>
            <a:lvl1pPr algn="ctr">
              <a:defRPr sz="38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492316" y="3439660"/>
            <a:ext cx="6079746" cy="131445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81088"/>
            <a:ext cx="8229600" cy="85725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1975260"/>
            <a:ext cx="8229600" cy="29601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572898"/>
            <a:ext cx="9143999" cy="57060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0"/>
            <a:ext cx="8229600" cy="3283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57200" y="4767263"/>
            <a:ext cx="372836" cy="273844"/>
          </a:xfrm>
        </p:spPr>
        <p:txBody>
          <a:bodyPr/>
          <a:lstStyle>
            <a:lvl1pPr>
              <a:defRPr>
                <a:solidFill>
                  <a:schemeClr val="bg1"/>
                </a:solidFill>
              </a:defRPr>
            </a:lvl1pPr>
          </a:lstStyle>
          <a:p>
            <a:fld id="{61A985FF-C048-4108-85B2-DDCBAF7BDF75}" type="slidenum">
              <a:rPr lang="en-US" smtClean="0"/>
              <a:pPr/>
              <a:t>‹#›</a:t>
            </a:fld>
            <a:endParaRPr lang="en-US" dirty="0"/>
          </a:p>
        </p:txBody>
      </p:sp>
      <p:sp>
        <p:nvSpPr>
          <p:cNvPr id="7" name="Date Placeholder 3"/>
          <p:cNvSpPr>
            <a:spLocks noGrp="1"/>
          </p:cNvSpPr>
          <p:nvPr>
            <p:ph type="dt" sz="half" idx="2"/>
          </p:nvPr>
        </p:nvSpPr>
        <p:spPr>
          <a:xfrm>
            <a:off x="850829" y="4771588"/>
            <a:ext cx="677452" cy="269519"/>
          </a:xfrm>
          <a:prstGeom prst="rect">
            <a:avLst/>
          </a:prstGeom>
        </p:spPr>
        <p:txBody>
          <a:bodyPr anchor="ctr"/>
          <a:lstStyle>
            <a:lvl1pPr>
              <a:defRPr sz="875">
                <a:solidFill>
                  <a:schemeClr val="bg1"/>
                </a:solidFill>
              </a:defRPr>
            </a:lvl1pPr>
          </a:lstStyle>
          <a:p>
            <a:fld id="{D3575033-6358-4EF5-8D5E-F010B9B00850}" type="datetimeFigureOut">
              <a:rPr lang="en-US" smtClean="0"/>
              <a:pPr/>
              <a:t>12/15/17</a:t>
            </a:fld>
            <a:endParaRPr lang="en-US" dirty="0"/>
          </a:p>
        </p:txBody>
      </p:sp>
    </p:spTree>
    <p:extLst>
      <p:ext uri="{BB962C8B-B14F-4D97-AF65-F5344CB8AC3E}">
        <p14:creationId xmlns:p14="http://schemas.microsoft.com/office/powerpoint/2010/main" val="20596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572899"/>
            <a:ext cx="9143999" cy="570603"/>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3"/>
          </p:nvPr>
        </p:nvSpPr>
        <p:spPr>
          <a:xfrm>
            <a:off x="457200" y="1277541"/>
            <a:ext cx="8229600" cy="7381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789720" y="2411020"/>
            <a:ext cx="1828800" cy="1371600"/>
          </a:xfrm>
        </p:spPr>
        <p:txBody>
          <a:bodyPr/>
          <a:lstStyle/>
          <a:p>
            <a:endParaRPr lang="en-US"/>
          </a:p>
        </p:txBody>
      </p:sp>
      <p:sp>
        <p:nvSpPr>
          <p:cNvPr id="11" name="Picture Placeholder 9"/>
          <p:cNvSpPr>
            <a:spLocks noGrp="1"/>
          </p:cNvSpPr>
          <p:nvPr>
            <p:ph type="pic" sz="quarter" idx="15"/>
          </p:nvPr>
        </p:nvSpPr>
        <p:spPr>
          <a:xfrm>
            <a:off x="2701649" y="2411016"/>
            <a:ext cx="1828800" cy="1371600"/>
          </a:xfrm>
        </p:spPr>
        <p:txBody>
          <a:bodyPr/>
          <a:lstStyle/>
          <a:p>
            <a:endParaRPr lang="en-US"/>
          </a:p>
        </p:txBody>
      </p:sp>
      <p:sp>
        <p:nvSpPr>
          <p:cNvPr id="12" name="Picture Placeholder 9"/>
          <p:cNvSpPr>
            <a:spLocks noGrp="1"/>
          </p:cNvSpPr>
          <p:nvPr>
            <p:ph type="pic" sz="quarter" idx="16"/>
          </p:nvPr>
        </p:nvSpPr>
        <p:spPr>
          <a:xfrm>
            <a:off x="4613585" y="2411016"/>
            <a:ext cx="1828800" cy="1371600"/>
          </a:xfrm>
        </p:spPr>
        <p:txBody>
          <a:bodyPr/>
          <a:lstStyle/>
          <a:p>
            <a:endParaRPr lang="en-US"/>
          </a:p>
        </p:txBody>
      </p:sp>
      <p:sp>
        <p:nvSpPr>
          <p:cNvPr id="13" name="Picture Placeholder 9"/>
          <p:cNvSpPr>
            <a:spLocks noGrp="1"/>
          </p:cNvSpPr>
          <p:nvPr>
            <p:ph type="pic" sz="quarter" idx="17"/>
          </p:nvPr>
        </p:nvSpPr>
        <p:spPr>
          <a:xfrm>
            <a:off x="6539350" y="2411016"/>
            <a:ext cx="1828800" cy="1371600"/>
          </a:xfrm>
        </p:spPr>
        <p:txBody>
          <a:bodyPr/>
          <a:lstStyle/>
          <a:p>
            <a:endParaRPr lang="en-US"/>
          </a:p>
        </p:txBody>
      </p:sp>
      <p:sp>
        <p:nvSpPr>
          <p:cNvPr id="6" name="Slide Number Placeholder 5"/>
          <p:cNvSpPr>
            <a:spLocks noGrp="1"/>
          </p:cNvSpPr>
          <p:nvPr>
            <p:ph type="sldNum" sz="quarter" idx="12"/>
          </p:nvPr>
        </p:nvSpPr>
        <p:spPr>
          <a:xfrm>
            <a:off x="457200" y="4767264"/>
            <a:ext cx="372836" cy="273844"/>
          </a:xfrm>
        </p:spPr>
        <p:txBody>
          <a:bodyPr/>
          <a:lstStyle>
            <a:lvl1pPr>
              <a:defRPr>
                <a:solidFill>
                  <a:schemeClr val="bg1"/>
                </a:solidFill>
              </a:defRPr>
            </a:lvl1pPr>
          </a:lstStyle>
          <a:p>
            <a:fld id="{61A985FF-C048-4108-85B2-DDCBAF7BDF75}" type="slidenum">
              <a:rPr lang="en-US" smtClean="0"/>
              <a:pPr/>
              <a:t>‹#›</a:t>
            </a:fld>
            <a:endParaRPr lang="en-US" dirty="0"/>
          </a:p>
        </p:txBody>
      </p:sp>
      <p:sp>
        <p:nvSpPr>
          <p:cNvPr id="15" name="Date Placeholder 3"/>
          <p:cNvSpPr>
            <a:spLocks noGrp="1"/>
          </p:cNvSpPr>
          <p:nvPr>
            <p:ph type="dt" sz="half" idx="2"/>
          </p:nvPr>
        </p:nvSpPr>
        <p:spPr>
          <a:xfrm>
            <a:off x="850829" y="4771588"/>
            <a:ext cx="677452" cy="269519"/>
          </a:xfrm>
          <a:prstGeom prst="rect">
            <a:avLst/>
          </a:prstGeom>
        </p:spPr>
        <p:txBody>
          <a:bodyPr anchor="ctr"/>
          <a:lstStyle>
            <a:lvl1pPr>
              <a:defRPr sz="875">
                <a:solidFill>
                  <a:schemeClr val="bg1"/>
                </a:solidFill>
              </a:defRPr>
            </a:lvl1pPr>
          </a:lstStyle>
          <a:p>
            <a:fld id="{D3575033-6358-4EF5-8D5E-F010B9B00850}" type="datetimeFigureOut">
              <a:rPr lang="en-US" smtClean="0"/>
              <a:pPr/>
              <a:t>12/15/17</a:t>
            </a:fld>
            <a:endParaRPr lang="en-US" dirty="0"/>
          </a:p>
        </p:txBody>
      </p:sp>
    </p:spTree>
    <p:extLst>
      <p:ext uri="{BB962C8B-B14F-4D97-AF65-F5344CB8AC3E}">
        <p14:creationId xmlns:p14="http://schemas.microsoft.com/office/powerpoint/2010/main" val="2941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572899"/>
            <a:ext cx="9143999" cy="570603"/>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198" y="1301354"/>
            <a:ext cx="402336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p:cNvSpPr>
            <a:spLocks noGrp="1"/>
          </p:cNvSpPr>
          <p:nvPr>
            <p:ph sz="quarter" idx="14"/>
          </p:nvPr>
        </p:nvSpPr>
        <p:spPr>
          <a:xfrm>
            <a:off x="4658643" y="1301354"/>
            <a:ext cx="402336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57200" y="4767264"/>
            <a:ext cx="372836" cy="273844"/>
          </a:xfrm>
        </p:spPr>
        <p:txBody>
          <a:bodyPr/>
          <a:lstStyle>
            <a:lvl1pPr>
              <a:defRPr>
                <a:solidFill>
                  <a:schemeClr val="bg1"/>
                </a:solidFill>
              </a:defRPr>
            </a:lvl1pPr>
          </a:lstStyle>
          <a:p>
            <a:fld id="{61A985FF-C048-4108-85B2-DDCBAF7BDF75}" type="slidenum">
              <a:rPr lang="en-US" smtClean="0"/>
              <a:pPr/>
              <a:t>‹#›</a:t>
            </a:fld>
            <a:endParaRPr lang="en-US" dirty="0"/>
          </a:p>
        </p:txBody>
      </p:sp>
      <p:sp>
        <p:nvSpPr>
          <p:cNvPr id="10" name="Date Placeholder 3"/>
          <p:cNvSpPr>
            <a:spLocks noGrp="1"/>
          </p:cNvSpPr>
          <p:nvPr>
            <p:ph type="dt" sz="half" idx="2"/>
          </p:nvPr>
        </p:nvSpPr>
        <p:spPr>
          <a:xfrm>
            <a:off x="850829" y="4771588"/>
            <a:ext cx="677452" cy="269519"/>
          </a:xfrm>
          <a:prstGeom prst="rect">
            <a:avLst/>
          </a:prstGeom>
        </p:spPr>
        <p:txBody>
          <a:bodyPr anchor="ctr"/>
          <a:lstStyle>
            <a:lvl1pPr>
              <a:defRPr sz="875">
                <a:solidFill>
                  <a:schemeClr val="bg1"/>
                </a:solidFill>
              </a:defRPr>
            </a:lvl1pPr>
          </a:lstStyle>
          <a:p>
            <a:fld id="{D3575033-6358-4EF5-8D5E-F010B9B00850}" type="datetimeFigureOut">
              <a:rPr lang="en-US" smtClean="0"/>
              <a:pPr/>
              <a:t>12/15/17</a:t>
            </a:fld>
            <a:endParaRPr lang="en-US" dirty="0"/>
          </a:p>
        </p:txBody>
      </p:sp>
    </p:spTree>
    <p:extLst>
      <p:ext uri="{BB962C8B-B14F-4D97-AF65-F5344CB8AC3E}">
        <p14:creationId xmlns:p14="http://schemas.microsoft.com/office/powerpoint/2010/main" val="2085296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20754"/>
            <a:ext cx="8229600" cy="890899"/>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457200" y="2014927"/>
            <a:ext cx="8229600" cy="29671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6099" y="1983390"/>
            <a:ext cx="6853412" cy="1102519"/>
          </a:xfrm>
        </p:spPr>
        <p:txBody>
          <a:bodyPr>
            <a:normAutofit fontScale="90000"/>
          </a:bodyPr>
          <a:lstStyle/>
          <a:p>
            <a:r>
              <a:rPr lang="en-US" dirty="0"/>
              <a:t>MACRA Update: The Top Eight For 2018</a:t>
            </a:r>
          </a:p>
        </p:txBody>
      </p:sp>
      <p:sp>
        <p:nvSpPr>
          <p:cNvPr id="3" name="Subtitle 2"/>
          <p:cNvSpPr>
            <a:spLocks noGrp="1"/>
          </p:cNvSpPr>
          <p:nvPr>
            <p:ph type="subTitle" idx="1"/>
          </p:nvPr>
        </p:nvSpPr>
        <p:spPr>
          <a:xfrm>
            <a:off x="1492316" y="3451477"/>
            <a:ext cx="6079746" cy="1314450"/>
          </a:xfrm>
        </p:spPr>
        <p:txBody>
          <a:bodyPr/>
          <a:lstStyle/>
          <a:p>
            <a:r>
              <a:rPr lang="en-US" dirty="0"/>
              <a:t>Amy Mullins, MD, CPE, FAAFP</a:t>
            </a:r>
          </a:p>
          <a:p>
            <a:r>
              <a:rPr lang="en-US" dirty="0"/>
              <a:t>amullins@aafp.org</a:t>
            </a:r>
          </a:p>
        </p:txBody>
      </p:sp>
    </p:spTree>
    <p:extLst>
      <p:ext uri="{BB962C8B-B14F-4D97-AF65-F5344CB8AC3E}">
        <p14:creationId xmlns:p14="http://schemas.microsoft.com/office/powerpoint/2010/main" val="409364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0EA80-C684-42B9-96BD-E29CDB11077B}"/>
              </a:ext>
            </a:extLst>
          </p:cNvPr>
          <p:cNvSpPr>
            <a:spLocks noGrp="1"/>
          </p:cNvSpPr>
          <p:nvPr>
            <p:ph type="title"/>
          </p:nvPr>
        </p:nvSpPr>
        <p:spPr>
          <a:xfrm>
            <a:off x="457200" y="2034384"/>
            <a:ext cx="8229600" cy="857250"/>
          </a:xfrm>
        </p:spPr>
        <p:txBody>
          <a:bodyPr>
            <a:noAutofit/>
          </a:bodyPr>
          <a:lstStyle/>
          <a:p>
            <a:r>
              <a:rPr lang="en-US" dirty="0"/>
              <a:t>Update #1:</a:t>
            </a:r>
            <a:br>
              <a:rPr lang="en-US" dirty="0"/>
            </a:br>
            <a:r>
              <a:rPr lang="en-US" dirty="0"/>
              <a:t>Low-volume Threshold</a:t>
            </a:r>
          </a:p>
        </p:txBody>
      </p:sp>
    </p:spTree>
    <p:extLst>
      <p:ext uri="{BB962C8B-B14F-4D97-AF65-F5344CB8AC3E}">
        <p14:creationId xmlns:p14="http://schemas.microsoft.com/office/powerpoint/2010/main" val="390523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A95566-31CE-4A1C-8635-D0F1A50F34F8}"/>
              </a:ext>
            </a:extLst>
          </p:cNvPr>
          <p:cNvSpPr>
            <a:spLocks noGrp="1"/>
          </p:cNvSpPr>
          <p:nvPr>
            <p:ph type="title"/>
          </p:nvPr>
        </p:nvSpPr>
        <p:spPr>
          <a:xfrm>
            <a:off x="457200" y="842192"/>
            <a:ext cx="8229600" cy="857250"/>
          </a:xfrm>
        </p:spPr>
        <p:txBody>
          <a:bodyPr/>
          <a:lstStyle/>
          <a:p>
            <a:r>
              <a:rPr lang="en-US" dirty="0"/>
              <a:t>Low-volume Threshold</a:t>
            </a:r>
          </a:p>
        </p:txBody>
      </p:sp>
      <p:sp>
        <p:nvSpPr>
          <p:cNvPr id="3" name="Content Placeholder 2">
            <a:extLst>
              <a:ext uri="{FF2B5EF4-FFF2-40B4-BE49-F238E27FC236}">
                <a16:creationId xmlns:a16="http://schemas.microsoft.com/office/drawing/2014/main" xmlns="" id="{5FFD6952-F9C6-43D3-A1DA-C9707061AC93}"/>
              </a:ext>
            </a:extLst>
          </p:cNvPr>
          <p:cNvSpPr>
            <a:spLocks noGrp="1"/>
          </p:cNvSpPr>
          <p:nvPr>
            <p:ph idx="1"/>
          </p:nvPr>
        </p:nvSpPr>
        <p:spPr>
          <a:xfrm>
            <a:off x="457200" y="1801639"/>
            <a:ext cx="8229600" cy="2960159"/>
          </a:xfrm>
        </p:spPr>
        <p:txBody>
          <a:bodyPr>
            <a:normAutofit lnSpcReduction="10000"/>
          </a:bodyPr>
          <a:lstStyle/>
          <a:p>
            <a:r>
              <a:rPr lang="en-US" dirty="0"/>
              <a:t>2017: ≤100 Medicare Part B beneficiaries, or received $30,000 or less in Medicare Part B payments</a:t>
            </a:r>
          </a:p>
          <a:p>
            <a:r>
              <a:rPr lang="en-US" dirty="0"/>
              <a:t>2018: ≤ 200 Medicare Part B beneficiaries, or received $90,000 or less in Medicare Part B payments</a:t>
            </a:r>
          </a:p>
        </p:txBody>
      </p:sp>
    </p:spTree>
    <p:extLst>
      <p:ext uri="{BB962C8B-B14F-4D97-AF65-F5344CB8AC3E}">
        <p14:creationId xmlns:p14="http://schemas.microsoft.com/office/powerpoint/2010/main" val="272933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A04A2-33B9-40EA-9F42-3E5AF63BBF75}"/>
              </a:ext>
            </a:extLst>
          </p:cNvPr>
          <p:cNvSpPr>
            <a:spLocks noGrp="1"/>
          </p:cNvSpPr>
          <p:nvPr>
            <p:ph type="title"/>
          </p:nvPr>
        </p:nvSpPr>
        <p:spPr>
          <a:xfrm>
            <a:off x="457200" y="876916"/>
            <a:ext cx="8229600" cy="857250"/>
          </a:xfrm>
        </p:spPr>
        <p:txBody>
          <a:bodyPr/>
          <a:lstStyle/>
          <a:p>
            <a:r>
              <a:rPr lang="en-US" dirty="0"/>
              <a:t>Low Volume Threshold</a:t>
            </a:r>
          </a:p>
        </p:txBody>
      </p:sp>
      <p:pic>
        <p:nvPicPr>
          <p:cNvPr id="5" name="Content Placeholder 4">
            <a:extLst>
              <a:ext uri="{FF2B5EF4-FFF2-40B4-BE49-F238E27FC236}">
                <a16:creationId xmlns:a16="http://schemas.microsoft.com/office/drawing/2014/main" xmlns="" id="{F7BB2E32-73FF-4102-9627-418C83FFBC90}"/>
              </a:ext>
            </a:extLst>
          </p:cNvPr>
          <p:cNvPicPr>
            <a:picLocks noGrp="1" noChangeAspect="1"/>
          </p:cNvPicPr>
          <p:nvPr>
            <p:ph idx="1"/>
          </p:nvPr>
        </p:nvPicPr>
        <p:blipFill>
          <a:blip r:embed="rId3"/>
          <a:stretch>
            <a:fillRect/>
          </a:stretch>
        </p:blipFill>
        <p:spPr>
          <a:xfrm>
            <a:off x="1078553" y="1734166"/>
            <a:ext cx="2150593" cy="2619116"/>
          </a:xfrm>
        </p:spPr>
      </p:pic>
      <p:pic>
        <p:nvPicPr>
          <p:cNvPr id="7" name="Picture 6">
            <a:extLst>
              <a:ext uri="{FF2B5EF4-FFF2-40B4-BE49-F238E27FC236}">
                <a16:creationId xmlns:a16="http://schemas.microsoft.com/office/drawing/2014/main" xmlns="" id="{140EC762-FE05-41C9-94B4-4080DF4DCE00}"/>
              </a:ext>
            </a:extLst>
          </p:cNvPr>
          <p:cNvPicPr>
            <a:picLocks noChangeAspect="1"/>
          </p:cNvPicPr>
          <p:nvPr/>
        </p:nvPicPr>
        <p:blipFill>
          <a:blip r:embed="rId4"/>
          <a:stretch>
            <a:fillRect/>
          </a:stretch>
        </p:blipFill>
        <p:spPr>
          <a:xfrm flipH="1">
            <a:off x="4398988" y="1966036"/>
            <a:ext cx="3881598" cy="2387245"/>
          </a:xfrm>
          <a:prstGeom prst="rect">
            <a:avLst/>
          </a:prstGeom>
        </p:spPr>
      </p:pic>
    </p:spTree>
    <p:extLst>
      <p:ext uri="{BB962C8B-B14F-4D97-AF65-F5344CB8AC3E}">
        <p14:creationId xmlns:p14="http://schemas.microsoft.com/office/powerpoint/2010/main" val="213996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6761D-8EEE-4FD6-8615-82C06FDDCDF6}"/>
              </a:ext>
            </a:extLst>
          </p:cNvPr>
          <p:cNvSpPr>
            <a:spLocks noGrp="1"/>
          </p:cNvSpPr>
          <p:nvPr>
            <p:ph type="title"/>
          </p:nvPr>
        </p:nvSpPr>
        <p:spPr>
          <a:xfrm>
            <a:off x="457200" y="797467"/>
            <a:ext cx="8229600" cy="857250"/>
          </a:xfrm>
        </p:spPr>
        <p:txBody>
          <a:bodyPr/>
          <a:lstStyle/>
          <a:p>
            <a:r>
              <a:rPr lang="en-US" dirty="0"/>
              <a:t>Low-volume Threshold</a:t>
            </a:r>
          </a:p>
        </p:txBody>
      </p:sp>
      <p:pic>
        <p:nvPicPr>
          <p:cNvPr id="5" name="Content Placeholder 4">
            <a:extLst>
              <a:ext uri="{FF2B5EF4-FFF2-40B4-BE49-F238E27FC236}">
                <a16:creationId xmlns:a16="http://schemas.microsoft.com/office/drawing/2014/main" xmlns="" id="{5CCB38E8-6E00-4B4C-BCD5-26C7CA4F92CB}"/>
              </a:ext>
            </a:extLst>
          </p:cNvPr>
          <p:cNvPicPr>
            <a:picLocks noGrp="1" noChangeAspect="1"/>
          </p:cNvPicPr>
          <p:nvPr>
            <p:ph idx="1"/>
          </p:nvPr>
        </p:nvPicPr>
        <p:blipFill>
          <a:blip r:embed="rId2"/>
          <a:stretch>
            <a:fillRect/>
          </a:stretch>
        </p:blipFill>
        <p:spPr>
          <a:xfrm>
            <a:off x="5267950" y="1599356"/>
            <a:ext cx="2722900" cy="2960688"/>
          </a:xfrm>
        </p:spPr>
      </p:pic>
      <p:sp>
        <p:nvSpPr>
          <p:cNvPr id="6" name="TextBox 5">
            <a:extLst>
              <a:ext uri="{FF2B5EF4-FFF2-40B4-BE49-F238E27FC236}">
                <a16:creationId xmlns:a16="http://schemas.microsoft.com/office/drawing/2014/main" xmlns="" id="{11011DD3-721F-498B-A385-D4CDD6F0FE74}"/>
              </a:ext>
            </a:extLst>
          </p:cNvPr>
          <p:cNvSpPr txBox="1"/>
          <p:nvPr/>
        </p:nvSpPr>
        <p:spPr>
          <a:xfrm>
            <a:off x="286603" y="1599356"/>
            <a:ext cx="4285397" cy="2862322"/>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The Centers for Medicare and Medicaid Services (CMS) has published a CMS Look-Up Tool for clinicians to verify their MIPS-eligibility status by entering their National Provider Identifier (NPI) number</a:t>
            </a:r>
          </a:p>
          <a:p>
            <a:pPr algn="ctr"/>
            <a:r>
              <a:rPr lang="en-US" sz="4000" dirty="0">
                <a:latin typeface="Arial" panose="020B0604020202020204" pitchFamily="34" charset="0"/>
                <a:cs typeface="Arial" panose="020B0604020202020204" pitchFamily="34" charset="0"/>
              </a:rPr>
              <a:t>qpp.cms.gov</a:t>
            </a:r>
          </a:p>
        </p:txBody>
      </p:sp>
    </p:spTree>
    <p:extLst>
      <p:ext uri="{BB962C8B-B14F-4D97-AF65-F5344CB8AC3E}">
        <p14:creationId xmlns:p14="http://schemas.microsoft.com/office/powerpoint/2010/main" val="179833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527A60-86D6-4D54-B71A-FC22C45CFB07}"/>
              </a:ext>
            </a:extLst>
          </p:cNvPr>
          <p:cNvSpPr>
            <a:spLocks noGrp="1"/>
          </p:cNvSpPr>
          <p:nvPr>
            <p:ph type="title"/>
          </p:nvPr>
        </p:nvSpPr>
        <p:spPr>
          <a:xfrm>
            <a:off x="457200" y="1999660"/>
            <a:ext cx="8229600" cy="857250"/>
          </a:xfrm>
        </p:spPr>
        <p:txBody>
          <a:bodyPr>
            <a:noAutofit/>
          </a:bodyPr>
          <a:lstStyle/>
          <a:p>
            <a:r>
              <a:rPr lang="en-US" sz="4400" dirty="0"/>
              <a:t>Update #2:</a:t>
            </a:r>
            <a:br>
              <a:rPr lang="en-US" sz="4400" dirty="0"/>
            </a:br>
            <a:r>
              <a:rPr lang="en-US" sz="4400" dirty="0"/>
              <a:t>Virtual Groups</a:t>
            </a:r>
          </a:p>
        </p:txBody>
      </p:sp>
    </p:spTree>
    <p:extLst>
      <p:ext uri="{BB962C8B-B14F-4D97-AF65-F5344CB8AC3E}">
        <p14:creationId xmlns:p14="http://schemas.microsoft.com/office/powerpoint/2010/main" val="502161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00A0C-33FB-4D99-BC98-91387C03984A}"/>
              </a:ext>
            </a:extLst>
          </p:cNvPr>
          <p:cNvSpPr>
            <a:spLocks noGrp="1"/>
          </p:cNvSpPr>
          <p:nvPr>
            <p:ph type="title"/>
          </p:nvPr>
        </p:nvSpPr>
        <p:spPr>
          <a:xfrm>
            <a:off x="173621" y="2121345"/>
            <a:ext cx="3993266" cy="857250"/>
          </a:xfrm>
        </p:spPr>
        <p:txBody>
          <a:bodyPr>
            <a:normAutofit/>
          </a:bodyPr>
          <a:lstStyle/>
          <a:p>
            <a:r>
              <a:rPr lang="en-US" dirty="0"/>
              <a:t>Virtual Groups</a:t>
            </a:r>
          </a:p>
        </p:txBody>
      </p:sp>
      <p:graphicFrame>
        <p:nvGraphicFramePr>
          <p:cNvPr id="7" name="Content Placeholder 6">
            <a:extLst>
              <a:ext uri="{FF2B5EF4-FFF2-40B4-BE49-F238E27FC236}">
                <a16:creationId xmlns:a16="http://schemas.microsoft.com/office/drawing/2014/main" xmlns="" id="{6888A765-069B-46A0-8194-5A5E1D72B22B}"/>
              </a:ext>
            </a:extLst>
          </p:cNvPr>
          <p:cNvGraphicFramePr>
            <a:graphicFrameLocks noGrp="1"/>
          </p:cNvGraphicFramePr>
          <p:nvPr>
            <p:ph idx="1"/>
            <p:extLst>
              <p:ext uri="{D42A27DB-BD31-4B8C-83A1-F6EECF244321}">
                <p14:modId xmlns:p14="http://schemas.microsoft.com/office/powerpoint/2010/main" val="3863351495"/>
              </p:ext>
            </p:extLst>
          </p:nvPr>
        </p:nvGraphicFramePr>
        <p:xfrm>
          <a:off x="1047263" y="347242"/>
          <a:ext cx="11421512" cy="4514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613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2A68D-2A24-4C70-B92C-9C56A0DAD117}"/>
              </a:ext>
            </a:extLst>
          </p:cNvPr>
          <p:cNvSpPr>
            <a:spLocks noGrp="1"/>
          </p:cNvSpPr>
          <p:nvPr>
            <p:ph type="title"/>
          </p:nvPr>
        </p:nvSpPr>
        <p:spPr>
          <a:xfrm>
            <a:off x="457200" y="772912"/>
            <a:ext cx="8229600" cy="857250"/>
          </a:xfrm>
        </p:spPr>
        <p:txBody>
          <a:bodyPr/>
          <a:lstStyle/>
          <a:p>
            <a:r>
              <a:rPr lang="en-US" dirty="0"/>
              <a:t>Virtual Groups</a:t>
            </a:r>
          </a:p>
        </p:txBody>
      </p:sp>
      <p:pic>
        <p:nvPicPr>
          <p:cNvPr id="5" name="Content Placeholder 4">
            <a:extLst>
              <a:ext uri="{FF2B5EF4-FFF2-40B4-BE49-F238E27FC236}">
                <a16:creationId xmlns:a16="http://schemas.microsoft.com/office/drawing/2014/main" xmlns="" id="{41318EE0-033B-4750-B998-69878AA6CE8F}"/>
              </a:ext>
            </a:extLst>
          </p:cNvPr>
          <p:cNvPicPr>
            <a:picLocks noGrp="1" noChangeAspect="1"/>
          </p:cNvPicPr>
          <p:nvPr>
            <p:ph idx="1"/>
          </p:nvPr>
        </p:nvPicPr>
        <p:blipFill>
          <a:blip r:embed="rId3"/>
          <a:stretch>
            <a:fillRect/>
          </a:stretch>
        </p:blipFill>
        <p:spPr>
          <a:xfrm>
            <a:off x="4908969" y="1630162"/>
            <a:ext cx="3947584" cy="2960688"/>
          </a:xfrm>
        </p:spPr>
      </p:pic>
      <p:sp>
        <p:nvSpPr>
          <p:cNvPr id="6" name="TextBox 5">
            <a:extLst>
              <a:ext uri="{FF2B5EF4-FFF2-40B4-BE49-F238E27FC236}">
                <a16:creationId xmlns:a16="http://schemas.microsoft.com/office/drawing/2014/main" xmlns="" id="{24763247-6BCC-441C-BA69-687CFC497887}"/>
              </a:ext>
            </a:extLst>
          </p:cNvPr>
          <p:cNvSpPr txBox="1"/>
          <p:nvPr/>
        </p:nvSpPr>
        <p:spPr>
          <a:xfrm>
            <a:off x="169753" y="1645946"/>
            <a:ext cx="4739216" cy="2677656"/>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Those who fall below the low volume threshold can participate in virtual groups, but will not receive a payment adjustment</a:t>
            </a:r>
          </a:p>
          <a:p>
            <a:pPr algn="ctr"/>
            <a:r>
              <a:rPr lang="en-US" sz="2800" dirty="0">
                <a:latin typeface="Arial" panose="020B0604020202020204" pitchFamily="34" charset="0"/>
                <a:cs typeface="Arial" panose="020B0604020202020204" pitchFamily="34" charset="0"/>
              </a:rPr>
              <a:t> (either positive or negative)</a:t>
            </a:r>
          </a:p>
        </p:txBody>
      </p:sp>
    </p:spTree>
    <p:extLst>
      <p:ext uri="{BB962C8B-B14F-4D97-AF65-F5344CB8AC3E}">
        <p14:creationId xmlns:p14="http://schemas.microsoft.com/office/powerpoint/2010/main" val="2173709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64FB3-CDD9-4B4D-A8E9-B5BB625A5C56}"/>
              </a:ext>
            </a:extLst>
          </p:cNvPr>
          <p:cNvSpPr>
            <a:spLocks noGrp="1"/>
          </p:cNvSpPr>
          <p:nvPr>
            <p:ph type="title"/>
          </p:nvPr>
        </p:nvSpPr>
        <p:spPr>
          <a:xfrm>
            <a:off x="457200" y="1859451"/>
            <a:ext cx="8229600" cy="857250"/>
          </a:xfrm>
        </p:spPr>
        <p:txBody>
          <a:bodyPr>
            <a:noAutofit/>
          </a:bodyPr>
          <a:lstStyle/>
          <a:p>
            <a:r>
              <a:rPr lang="en-US" sz="4400" dirty="0"/>
              <a:t>Update #3:</a:t>
            </a:r>
            <a:br>
              <a:rPr lang="en-US" sz="4400" dirty="0"/>
            </a:br>
            <a:r>
              <a:rPr lang="en-US" sz="4400" dirty="0"/>
              <a:t>Cost</a:t>
            </a:r>
          </a:p>
        </p:txBody>
      </p:sp>
    </p:spTree>
    <p:extLst>
      <p:ext uri="{BB962C8B-B14F-4D97-AF65-F5344CB8AC3E}">
        <p14:creationId xmlns:p14="http://schemas.microsoft.com/office/powerpoint/2010/main" val="2970799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6B6BA-B182-4541-96A5-39D4DB13CEE9}"/>
              </a:ext>
            </a:extLst>
          </p:cNvPr>
          <p:cNvSpPr>
            <a:spLocks noGrp="1"/>
          </p:cNvSpPr>
          <p:nvPr>
            <p:ph type="title"/>
          </p:nvPr>
        </p:nvSpPr>
        <p:spPr>
          <a:xfrm>
            <a:off x="-2448045" y="657829"/>
            <a:ext cx="8229600" cy="857250"/>
          </a:xfrm>
        </p:spPr>
        <p:txBody>
          <a:bodyPr>
            <a:normAutofit/>
          </a:bodyPr>
          <a:lstStyle/>
          <a:p>
            <a:r>
              <a:rPr lang="en-US" dirty="0"/>
              <a:t>Cost</a:t>
            </a:r>
          </a:p>
        </p:txBody>
      </p:sp>
      <p:sp>
        <p:nvSpPr>
          <p:cNvPr id="3" name="Content Placeholder 2">
            <a:extLst>
              <a:ext uri="{FF2B5EF4-FFF2-40B4-BE49-F238E27FC236}">
                <a16:creationId xmlns:a16="http://schemas.microsoft.com/office/drawing/2014/main" xmlns="" id="{31C421DF-7579-4A63-8091-48C308E83625}"/>
              </a:ext>
            </a:extLst>
          </p:cNvPr>
          <p:cNvSpPr>
            <a:spLocks noGrp="1"/>
          </p:cNvSpPr>
          <p:nvPr>
            <p:ph idx="1"/>
          </p:nvPr>
        </p:nvSpPr>
        <p:spPr>
          <a:xfrm>
            <a:off x="167834" y="1415291"/>
            <a:ext cx="3431894" cy="3545864"/>
          </a:xfrm>
        </p:spPr>
        <p:txBody>
          <a:bodyPr>
            <a:noAutofit/>
          </a:bodyPr>
          <a:lstStyle/>
          <a:p>
            <a:r>
              <a:rPr lang="en-US" sz="2400" dirty="0"/>
              <a:t>2017- Cost 0% of the MIPS final score</a:t>
            </a:r>
          </a:p>
          <a:p>
            <a:r>
              <a:rPr lang="en-US" sz="2400" dirty="0"/>
              <a:t>2018- Cost accounts for </a:t>
            </a:r>
            <a:r>
              <a:rPr lang="en-US" sz="2400" b="1" u="sng" dirty="0"/>
              <a:t>10%</a:t>
            </a:r>
            <a:r>
              <a:rPr lang="en-US" sz="2400" b="1" dirty="0"/>
              <a:t> </a:t>
            </a:r>
            <a:r>
              <a:rPr lang="en-US" sz="2400" dirty="0"/>
              <a:t>MIPS final score</a:t>
            </a:r>
          </a:p>
          <a:p>
            <a:r>
              <a:rPr lang="en-US" sz="2400" dirty="0"/>
              <a:t>2019- Cost will account for 30% for the MIPS final score</a:t>
            </a:r>
          </a:p>
        </p:txBody>
      </p:sp>
      <p:graphicFrame>
        <p:nvGraphicFramePr>
          <p:cNvPr id="8" name="Diagram 7">
            <a:extLst>
              <a:ext uri="{FF2B5EF4-FFF2-40B4-BE49-F238E27FC236}">
                <a16:creationId xmlns:a16="http://schemas.microsoft.com/office/drawing/2014/main" xmlns="" id="{E8430D6E-A0F6-421A-94EE-E20468E79CCA}"/>
              </a:ext>
            </a:extLst>
          </p:cNvPr>
          <p:cNvGraphicFramePr/>
          <p:nvPr>
            <p:extLst>
              <p:ext uri="{D42A27DB-BD31-4B8C-83A1-F6EECF244321}">
                <p14:modId xmlns:p14="http://schemas.microsoft.com/office/powerpoint/2010/main" val="2583072332"/>
              </p:ext>
            </p:extLst>
          </p:nvPr>
        </p:nvGraphicFramePr>
        <p:xfrm>
          <a:off x="4264939" y="657829"/>
          <a:ext cx="465608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1846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ABF54-0338-448B-9D77-664474DF2BB5}"/>
              </a:ext>
            </a:extLst>
          </p:cNvPr>
          <p:cNvSpPr>
            <a:spLocks noGrp="1"/>
          </p:cNvSpPr>
          <p:nvPr>
            <p:ph type="title"/>
          </p:nvPr>
        </p:nvSpPr>
        <p:spPr>
          <a:xfrm>
            <a:off x="457200" y="2069109"/>
            <a:ext cx="8229600" cy="857250"/>
          </a:xfrm>
        </p:spPr>
        <p:txBody>
          <a:bodyPr>
            <a:noAutofit/>
          </a:bodyPr>
          <a:lstStyle/>
          <a:p>
            <a:r>
              <a:rPr lang="en-US" sz="4400" dirty="0"/>
              <a:t>Update #4:</a:t>
            </a:r>
            <a:br>
              <a:rPr lang="en-US" sz="4400" dirty="0"/>
            </a:br>
            <a:r>
              <a:rPr lang="en-US" sz="4400" dirty="0"/>
              <a:t>Performance Period</a:t>
            </a:r>
          </a:p>
        </p:txBody>
      </p:sp>
    </p:spTree>
    <p:extLst>
      <p:ext uri="{BB962C8B-B14F-4D97-AF65-F5344CB8AC3E}">
        <p14:creationId xmlns:p14="http://schemas.microsoft.com/office/powerpoint/2010/main" val="246177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Amy Mullins has nothing to disclose</a:t>
            </a:r>
          </a:p>
        </p:txBody>
      </p:sp>
    </p:spTree>
    <p:extLst>
      <p:ext uri="{BB962C8B-B14F-4D97-AF65-F5344CB8AC3E}">
        <p14:creationId xmlns:p14="http://schemas.microsoft.com/office/powerpoint/2010/main" val="396772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490E6-B825-4143-8230-3045B87C8F05}"/>
              </a:ext>
            </a:extLst>
          </p:cNvPr>
          <p:cNvSpPr>
            <a:spLocks noGrp="1"/>
          </p:cNvSpPr>
          <p:nvPr>
            <p:ph type="title"/>
          </p:nvPr>
        </p:nvSpPr>
        <p:spPr>
          <a:xfrm>
            <a:off x="319420" y="719066"/>
            <a:ext cx="8229600" cy="857250"/>
          </a:xfrm>
        </p:spPr>
        <p:txBody>
          <a:bodyPr>
            <a:normAutofit/>
          </a:bodyPr>
          <a:lstStyle/>
          <a:p>
            <a:r>
              <a:rPr lang="en-US" dirty="0"/>
              <a:t>Performance Period</a:t>
            </a:r>
          </a:p>
        </p:txBody>
      </p:sp>
      <p:sp>
        <p:nvSpPr>
          <p:cNvPr id="3" name="Content Placeholder 2">
            <a:extLst>
              <a:ext uri="{FF2B5EF4-FFF2-40B4-BE49-F238E27FC236}">
                <a16:creationId xmlns:a16="http://schemas.microsoft.com/office/drawing/2014/main" xmlns="" id="{1EE0225A-417E-4302-A059-BEA87247B83D}"/>
              </a:ext>
            </a:extLst>
          </p:cNvPr>
          <p:cNvSpPr>
            <a:spLocks noGrp="1"/>
          </p:cNvSpPr>
          <p:nvPr>
            <p:ph idx="1"/>
          </p:nvPr>
        </p:nvSpPr>
        <p:spPr>
          <a:xfrm>
            <a:off x="319420" y="1425073"/>
            <a:ext cx="8685378" cy="2960159"/>
          </a:xfrm>
        </p:spPr>
        <p:txBody>
          <a:bodyPr>
            <a:normAutofit/>
          </a:bodyPr>
          <a:lstStyle/>
          <a:p>
            <a:r>
              <a:rPr lang="en-US" sz="2400" dirty="0"/>
              <a:t>2017- Pick Your Pace</a:t>
            </a:r>
          </a:p>
          <a:p>
            <a:r>
              <a:rPr lang="en-US" sz="2400" dirty="0"/>
              <a:t>2018 – Quality/Cost (Full Year) | ACI/ IA (90 Days)</a:t>
            </a:r>
          </a:p>
        </p:txBody>
      </p:sp>
      <p:sp>
        <p:nvSpPr>
          <p:cNvPr id="7" name="TextBox 6">
            <a:extLst>
              <a:ext uri="{FF2B5EF4-FFF2-40B4-BE49-F238E27FC236}">
                <a16:creationId xmlns:a16="http://schemas.microsoft.com/office/drawing/2014/main" xmlns="" id="{CEAEC61B-4BD8-43EA-9DA3-F14BCFB481D8}"/>
              </a:ext>
            </a:extLst>
          </p:cNvPr>
          <p:cNvSpPr txBox="1"/>
          <p:nvPr/>
        </p:nvSpPr>
        <p:spPr>
          <a:xfrm>
            <a:off x="2624424" y="2100304"/>
            <a:ext cx="393896" cy="369332"/>
          </a:xfrm>
          <a:prstGeom prst="rect">
            <a:avLst/>
          </a:prstGeom>
          <a:noFill/>
        </p:spPr>
        <p:txBody>
          <a:bodyPr wrap="square" rtlCol="0">
            <a:spAutoFit/>
          </a:bodyPr>
          <a:lstStyle/>
          <a:p>
            <a:endParaRPr lang="en-US" dirty="0"/>
          </a:p>
        </p:txBody>
      </p:sp>
      <p:graphicFrame>
        <p:nvGraphicFramePr>
          <p:cNvPr id="12" name="Diagram 11">
            <a:extLst>
              <a:ext uri="{FF2B5EF4-FFF2-40B4-BE49-F238E27FC236}">
                <a16:creationId xmlns:a16="http://schemas.microsoft.com/office/drawing/2014/main" xmlns="" id="{A91DB6C7-DEFE-43FF-A7C0-8FE973D7A333}"/>
              </a:ext>
            </a:extLst>
          </p:cNvPr>
          <p:cNvGraphicFramePr/>
          <p:nvPr>
            <p:extLst>
              <p:ext uri="{D42A27DB-BD31-4B8C-83A1-F6EECF244321}">
                <p14:modId xmlns:p14="http://schemas.microsoft.com/office/powerpoint/2010/main" val="4097460070"/>
              </p:ext>
            </p:extLst>
          </p:nvPr>
        </p:nvGraphicFramePr>
        <p:xfrm>
          <a:off x="577575" y="2800225"/>
          <a:ext cx="7941212" cy="1477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Left Brace 12">
            <a:extLst>
              <a:ext uri="{FF2B5EF4-FFF2-40B4-BE49-F238E27FC236}">
                <a16:creationId xmlns:a16="http://schemas.microsoft.com/office/drawing/2014/main" xmlns="" id="{49C8935E-9FEB-4C7F-8285-0B763292EDF6}"/>
              </a:ext>
            </a:extLst>
          </p:cNvPr>
          <p:cNvSpPr/>
          <p:nvPr/>
        </p:nvSpPr>
        <p:spPr>
          <a:xfrm rot="5400000">
            <a:off x="2052210" y="1524728"/>
            <a:ext cx="481650" cy="3215540"/>
          </a:xfrm>
          <a:prstGeom prst="leftBrace">
            <a:avLst>
              <a:gd name="adj1" fmla="val 8333"/>
              <a:gd name="adj2" fmla="val 54556"/>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xmlns="" id="{84EC5F9A-B3B5-4A70-B95B-4BB1B53671C9}"/>
              </a:ext>
            </a:extLst>
          </p:cNvPr>
          <p:cNvSpPr txBox="1"/>
          <p:nvPr/>
        </p:nvSpPr>
        <p:spPr>
          <a:xfrm>
            <a:off x="805430" y="2547092"/>
            <a:ext cx="3041224"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Quality/Cost Performance Period</a:t>
            </a:r>
          </a:p>
        </p:txBody>
      </p:sp>
      <p:sp>
        <p:nvSpPr>
          <p:cNvPr id="15" name="Right Brace 14">
            <a:extLst>
              <a:ext uri="{FF2B5EF4-FFF2-40B4-BE49-F238E27FC236}">
                <a16:creationId xmlns:a16="http://schemas.microsoft.com/office/drawing/2014/main" xmlns="" id="{C4E4706B-FE92-4D99-A3D8-2223A2369EA7}"/>
              </a:ext>
            </a:extLst>
          </p:cNvPr>
          <p:cNvSpPr/>
          <p:nvPr/>
        </p:nvSpPr>
        <p:spPr>
          <a:xfrm rot="16200000">
            <a:off x="5938250" y="1986369"/>
            <a:ext cx="400895" cy="226663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xmlns="" id="{9779D94E-6C4E-4EC4-A1B4-EDD59362B184}"/>
              </a:ext>
            </a:extLst>
          </p:cNvPr>
          <p:cNvSpPr txBox="1"/>
          <p:nvPr/>
        </p:nvSpPr>
        <p:spPr>
          <a:xfrm>
            <a:off x="4994857" y="2534528"/>
            <a:ext cx="2394153"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Feedback Available 2019</a:t>
            </a:r>
          </a:p>
        </p:txBody>
      </p:sp>
      <p:cxnSp>
        <p:nvCxnSpPr>
          <p:cNvPr id="20" name="Straight Arrow Connector 19">
            <a:extLst>
              <a:ext uri="{FF2B5EF4-FFF2-40B4-BE49-F238E27FC236}">
                <a16:creationId xmlns:a16="http://schemas.microsoft.com/office/drawing/2014/main" xmlns="" id="{547E31BB-1A55-44AF-8481-80E725E39006}"/>
              </a:ext>
            </a:extLst>
          </p:cNvPr>
          <p:cNvCxnSpPr>
            <a:cxnSpLocks/>
          </p:cNvCxnSpPr>
          <p:nvPr/>
        </p:nvCxnSpPr>
        <p:spPr>
          <a:xfrm flipV="1">
            <a:off x="4471286" y="3647749"/>
            <a:ext cx="249231" cy="7850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xmlns="" id="{A62BD402-B9FD-4927-8AFB-2E7B597698C5}"/>
              </a:ext>
            </a:extLst>
          </p:cNvPr>
          <p:cNvCxnSpPr>
            <a:cxnSpLocks/>
          </p:cNvCxnSpPr>
          <p:nvPr/>
        </p:nvCxnSpPr>
        <p:spPr>
          <a:xfrm flipV="1">
            <a:off x="7576252" y="3647750"/>
            <a:ext cx="0" cy="555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xmlns="" id="{B8FD82B9-AFD9-494F-BE8C-5AD4585BF4F1}"/>
              </a:ext>
            </a:extLst>
          </p:cNvPr>
          <p:cNvSpPr txBox="1"/>
          <p:nvPr/>
        </p:nvSpPr>
        <p:spPr>
          <a:xfrm>
            <a:off x="1919411" y="4432769"/>
            <a:ext cx="3376919"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Data Submission Deadline 3/31/2019</a:t>
            </a:r>
          </a:p>
        </p:txBody>
      </p:sp>
      <p:sp>
        <p:nvSpPr>
          <p:cNvPr id="24" name="TextBox 23">
            <a:extLst>
              <a:ext uri="{FF2B5EF4-FFF2-40B4-BE49-F238E27FC236}">
                <a16:creationId xmlns:a16="http://schemas.microsoft.com/office/drawing/2014/main" xmlns="" id="{2A0D1C52-6FFA-4169-9645-57937EFD5D99}"/>
              </a:ext>
            </a:extLst>
          </p:cNvPr>
          <p:cNvSpPr txBox="1"/>
          <p:nvPr/>
        </p:nvSpPr>
        <p:spPr>
          <a:xfrm>
            <a:off x="5478898" y="4191644"/>
            <a:ext cx="2814076"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Payment Adjustment 1/1/2020</a:t>
            </a:r>
          </a:p>
        </p:txBody>
      </p:sp>
      <p:sp>
        <p:nvSpPr>
          <p:cNvPr id="5" name="Left Bracket 4">
            <a:extLst>
              <a:ext uri="{FF2B5EF4-FFF2-40B4-BE49-F238E27FC236}">
                <a16:creationId xmlns:a16="http://schemas.microsoft.com/office/drawing/2014/main" xmlns="" id="{21F26B49-2713-4617-979E-17383DD0E85F}"/>
              </a:ext>
            </a:extLst>
          </p:cNvPr>
          <p:cNvSpPr/>
          <p:nvPr/>
        </p:nvSpPr>
        <p:spPr>
          <a:xfrm rot="16200000">
            <a:off x="1563089" y="3462299"/>
            <a:ext cx="73152" cy="596421"/>
          </a:xfrm>
          <a:prstGeom prst="leftBracket">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xmlns="" id="{BD39BB29-AB45-4397-A2E5-FB6152154F8E}"/>
              </a:ext>
            </a:extLst>
          </p:cNvPr>
          <p:cNvSpPr txBox="1"/>
          <p:nvPr/>
        </p:nvSpPr>
        <p:spPr>
          <a:xfrm>
            <a:off x="577575" y="3839918"/>
            <a:ext cx="2821306"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ACI/IA Performance Period</a:t>
            </a:r>
          </a:p>
        </p:txBody>
      </p:sp>
      <p:sp>
        <p:nvSpPr>
          <p:cNvPr id="19" name="TextBox 18">
            <a:extLst>
              <a:ext uri="{FF2B5EF4-FFF2-40B4-BE49-F238E27FC236}">
                <a16:creationId xmlns:a16="http://schemas.microsoft.com/office/drawing/2014/main" xmlns="" id="{DF5F2636-FA96-4B1C-823C-12C673655548}"/>
              </a:ext>
            </a:extLst>
          </p:cNvPr>
          <p:cNvSpPr txBox="1"/>
          <p:nvPr/>
        </p:nvSpPr>
        <p:spPr>
          <a:xfrm rot="17468742">
            <a:off x="3913765" y="2924644"/>
            <a:ext cx="64050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2019</a:t>
            </a:r>
          </a:p>
        </p:txBody>
      </p:sp>
      <p:sp>
        <p:nvSpPr>
          <p:cNvPr id="21" name="TextBox 20">
            <a:extLst>
              <a:ext uri="{FF2B5EF4-FFF2-40B4-BE49-F238E27FC236}">
                <a16:creationId xmlns:a16="http://schemas.microsoft.com/office/drawing/2014/main" xmlns="" id="{9C27E019-2396-4124-B964-3C99666AF6F8}"/>
              </a:ext>
            </a:extLst>
          </p:cNvPr>
          <p:cNvSpPr txBox="1"/>
          <p:nvPr/>
        </p:nvSpPr>
        <p:spPr>
          <a:xfrm rot="17468742">
            <a:off x="226124" y="3000537"/>
            <a:ext cx="64050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2018</a:t>
            </a:r>
          </a:p>
        </p:txBody>
      </p:sp>
      <p:sp>
        <p:nvSpPr>
          <p:cNvPr id="25" name="TextBox 24">
            <a:extLst>
              <a:ext uri="{FF2B5EF4-FFF2-40B4-BE49-F238E27FC236}">
                <a16:creationId xmlns:a16="http://schemas.microsoft.com/office/drawing/2014/main" xmlns="" id="{47CE667F-6B00-4F53-ADED-7ECFCB818CD4}"/>
              </a:ext>
            </a:extLst>
          </p:cNvPr>
          <p:cNvSpPr txBox="1"/>
          <p:nvPr/>
        </p:nvSpPr>
        <p:spPr>
          <a:xfrm rot="17468742">
            <a:off x="7327814" y="2924645"/>
            <a:ext cx="64050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2020</a:t>
            </a:r>
          </a:p>
        </p:txBody>
      </p:sp>
    </p:spTree>
    <p:extLst>
      <p:ext uri="{BB962C8B-B14F-4D97-AF65-F5344CB8AC3E}">
        <p14:creationId xmlns:p14="http://schemas.microsoft.com/office/powerpoint/2010/main" val="382426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D0C37D-8CB1-4575-A9AB-74EB4648BF42}"/>
              </a:ext>
            </a:extLst>
          </p:cNvPr>
          <p:cNvSpPr>
            <a:spLocks noGrp="1"/>
          </p:cNvSpPr>
          <p:nvPr>
            <p:ph type="title"/>
          </p:nvPr>
        </p:nvSpPr>
        <p:spPr>
          <a:xfrm>
            <a:off x="457200" y="2231154"/>
            <a:ext cx="8229600" cy="857250"/>
          </a:xfrm>
        </p:spPr>
        <p:txBody>
          <a:bodyPr>
            <a:noAutofit/>
          </a:bodyPr>
          <a:lstStyle/>
          <a:p>
            <a:r>
              <a:rPr lang="en-US" sz="4400" dirty="0"/>
              <a:t>Update #5:</a:t>
            </a:r>
            <a:br>
              <a:rPr lang="en-US" sz="4400" dirty="0"/>
            </a:br>
            <a:r>
              <a:rPr lang="en-US" sz="4400" dirty="0"/>
              <a:t>Improvement Activities (IA) and PCMH</a:t>
            </a:r>
          </a:p>
        </p:txBody>
      </p:sp>
    </p:spTree>
    <p:extLst>
      <p:ext uri="{BB962C8B-B14F-4D97-AF65-F5344CB8AC3E}">
        <p14:creationId xmlns:p14="http://schemas.microsoft.com/office/powerpoint/2010/main" val="382752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4578F-4223-4CA2-A86E-7D0B3D5C35E2}"/>
              </a:ext>
            </a:extLst>
          </p:cNvPr>
          <p:cNvSpPr>
            <a:spLocks noGrp="1"/>
          </p:cNvSpPr>
          <p:nvPr>
            <p:ph type="title"/>
          </p:nvPr>
        </p:nvSpPr>
        <p:spPr/>
        <p:txBody>
          <a:bodyPr/>
          <a:lstStyle/>
          <a:p>
            <a:r>
              <a:rPr lang="en-US" dirty="0"/>
              <a:t>IA and PCMH</a:t>
            </a:r>
          </a:p>
        </p:txBody>
      </p:sp>
      <p:sp>
        <p:nvSpPr>
          <p:cNvPr id="3" name="Content Placeholder 2">
            <a:extLst>
              <a:ext uri="{FF2B5EF4-FFF2-40B4-BE49-F238E27FC236}">
                <a16:creationId xmlns:a16="http://schemas.microsoft.com/office/drawing/2014/main" xmlns="" id="{43C76E4B-52F6-44DC-B744-2E3BCCAE9F58}"/>
              </a:ext>
            </a:extLst>
          </p:cNvPr>
          <p:cNvSpPr>
            <a:spLocks noGrp="1"/>
          </p:cNvSpPr>
          <p:nvPr>
            <p:ph idx="1"/>
          </p:nvPr>
        </p:nvSpPr>
        <p:spPr/>
        <p:txBody>
          <a:bodyPr/>
          <a:lstStyle/>
          <a:p>
            <a:r>
              <a:rPr lang="en-US" dirty="0"/>
              <a:t>2017: One member of the TIN could have PCMH “recognition” for 100% IA credit</a:t>
            </a:r>
          </a:p>
          <a:p>
            <a:r>
              <a:rPr lang="en-US" dirty="0"/>
              <a:t>2018: 50% of TIN members need PCMH “recognition” for the TIN to receive full IA credit</a:t>
            </a:r>
          </a:p>
        </p:txBody>
      </p:sp>
    </p:spTree>
    <p:extLst>
      <p:ext uri="{BB962C8B-B14F-4D97-AF65-F5344CB8AC3E}">
        <p14:creationId xmlns:p14="http://schemas.microsoft.com/office/powerpoint/2010/main" val="2203328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0ACC0-E434-43D8-80FB-505746565746}"/>
              </a:ext>
            </a:extLst>
          </p:cNvPr>
          <p:cNvSpPr>
            <a:spLocks noGrp="1"/>
          </p:cNvSpPr>
          <p:nvPr>
            <p:ph type="title"/>
          </p:nvPr>
        </p:nvSpPr>
        <p:spPr>
          <a:xfrm>
            <a:off x="2748987" y="323692"/>
            <a:ext cx="8229600" cy="857250"/>
          </a:xfrm>
        </p:spPr>
        <p:txBody>
          <a:bodyPr/>
          <a:lstStyle/>
          <a:p>
            <a:r>
              <a:rPr lang="en-US" dirty="0"/>
              <a:t>IA and PCMH</a:t>
            </a:r>
          </a:p>
        </p:txBody>
      </p:sp>
      <p:pic>
        <p:nvPicPr>
          <p:cNvPr id="4" name="Content Placeholder 3">
            <a:extLst>
              <a:ext uri="{FF2B5EF4-FFF2-40B4-BE49-F238E27FC236}">
                <a16:creationId xmlns:a16="http://schemas.microsoft.com/office/drawing/2014/main" xmlns="" id="{D211AA94-DEF2-44C6-9361-631376E34DD0}"/>
              </a:ext>
            </a:extLst>
          </p:cNvPr>
          <p:cNvPicPr>
            <a:picLocks noGrp="1" noChangeAspect="1"/>
          </p:cNvPicPr>
          <p:nvPr>
            <p:ph idx="1"/>
          </p:nvPr>
        </p:nvPicPr>
        <p:blipFill>
          <a:blip r:embed="rId2"/>
          <a:stretch>
            <a:fillRect/>
          </a:stretch>
        </p:blipFill>
        <p:spPr>
          <a:xfrm>
            <a:off x="459934" y="1974850"/>
            <a:ext cx="8224132" cy="2960688"/>
          </a:xfrm>
          <a:prstGeom prst="rect">
            <a:avLst/>
          </a:prstGeom>
        </p:spPr>
      </p:pic>
      <p:pic>
        <p:nvPicPr>
          <p:cNvPr id="5" name="Picture 4" descr="C:\Users\AMullins\AppData\Local\Microsoft\Windows\INetCache\IE\32TYWLF3\화재보험[1].jpg">
            <a:extLst>
              <a:ext uri="{FF2B5EF4-FFF2-40B4-BE49-F238E27FC236}">
                <a16:creationId xmlns:a16="http://schemas.microsoft.com/office/drawing/2014/main" xmlns="" id="{BDE103F9-6B2F-48C9-8AA3-2544F4D37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903" y="1445578"/>
            <a:ext cx="3468414" cy="29130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19FC7D1-3012-4766-BBDE-9C88870B0A56}"/>
              </a:ext>
            </a:extLst>
          </p:cNvPr>
          <p:cNvSpPr txBox="1"/>
          <p:nvPr/>
        </p:nvSpPr>
        <p:spPr>
          <a:xfrm>
            <a:off x="409904" y="1409713"/>
            <a:ext cx="4162096"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Recognized/Certified still defined as: NCQA, AAAHC, TJC, URAC, and Accrediting bodies that have certified 500 or more practices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IA still account for 15% of MIPS final score</a:t>
            </a:r>
          </a:p>
        </p:txBody>
      </p:sp>
    </p:spTree>
    <p:extLst>
      <p:ext uri="{BB962C8B-B14F-4D97-AF65-F5344CB8AC3E}">
        <p14:creationId xmlns:p14="http://schemas.microsoft.com/office/powerpoint/2010/main" val="710276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EE32D-6023-4796-872F-7D5EBBF64EE8}"/>
              </a:ext>
            </a:extLst>
          </p:cNvPr>
          <p:cNvSpPr>
            <a:spLocks noGrp="1"/>
          </p:cNvSpPr>
          <p:nvPr>
            <p:ph type="title"/>
          </p:nvPr>
        </p:nvSpPr>
        <p:spPr>
          <a:xfrm>
            <a:off x="457200" y="1984075"/>
            <a:ext cx="8229600" cy="857250"/>
          </a:xfrm>
        </p:spPr>
        <p:txBody>
          <a:bodyPr>
            <a:noAutofit/>
          </a:bodyPr>
          <a:lstStyle/>
          <a:p>
            <a:r>
              <a:rPr lang="en-US" sz="4400" dirty="0"/>
              <a:t>Update #6:</a:t>
            </a:r>
            <a:br>
              <a:rPr lang="en-US" sz="4400" dirty="0"/>
            </a:br>
            <a:r>
              <a:rPr lang="en-US" sz="4400" dirty="0"/>
              <a:t>Bonus Points</a:t>
            </a:r>
          </a:p>
        </p:txBody>
      </p:sp>
    </p:spTree>
    <p:extLst>
      <p:ext uri="{BB962C8B-B14F-4D97-AF65-F5344CB8AC3E}">
        <p14:creationId xmlns:p14="http://schemas.microsoft.com/office/powerpoint/2010/main" val="2392348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75ADEA-DBF0-4F34-BAAC-4995B21C9369}"/>
              </a:ext>
            </a:extLst>
          </p:cNvPr>
          <p:cNvSpPr>
            <a:spLocks noGrp="1"/>
          </p:cNvSpPr>
          <p:nvPr>
            <p:ph type="title"/>
          </p:nvPr>
        </p:nvSpPr>
        <p:spPr/>
        <p:txBody>
          <a:bodyPr/>
          <a:lstStyle/>
          <a:p>
            <a:r>
              <a:rPr lang="en-US" dirty="0"/>
              <a:t>Small Practice Bonus Points</a:t>
            </a:r>
          </a:p>
        </p:txBody>
      </p:sp>
      <p:sp>
        <p:nvSpPr>
          <p:cNvPr id="3" name="Content Placeholder 2">
            <a:extLst>
              <a:ext uri="{FF2B5EF4-FFF2-40B4-BE49-F238E27FC236}">
                <a16:creationId xmlns:a16="http://schemas.microsoft.com/office/drawing/2014/main" xmlns="" id="{9B3AF536-B035-4677-A53D-5CB4B679F275}"/>
              </a:ext>
            </a:extLst>
          </p:cNvPr>
          <p:cNvSpPr>
            <a:spLocks noGrp="1"/>
          </p:cNvSpPr>
          <p:nvPr>
            <p:ph idx="1"/>
          </p:nvPr>
        </p:nvSpPr>
        <p:spPr>
          <a:xfrm>
            <a:off x="179408" y="1820025"/>
            <a:ext cx="6556108" cy="2960159"/>
          </a:xfrm>
        </p:spPr>
        <p:txBody>
          <a:bodyPr/>
          <a:lstStyle/>
          <a:p>
            <a:r>
              <a:rPr lang="en-US" dirty="0"/>
              <a:t>Small practices: 15 or fewer</a:t>
            </a:r>
          </a:p>
          <a:p>
            <a:r>
              <a:rPr lang="en-US" dirty="0"/>
              <a:t>Five points added to MIPS Final Score</a:t>
            </a:r>
          </a:p>
          <a:p>
            <a:r>
              <a:rPr lang="en-US" dirty="0"/>
              <a:t>Must submit data in at least one MIPS category</a:t>
            </a:r>
          </a:p>
        </p:txBody>
      </p:sp>
      <p:sp>
        <p:nvSpPr>
          <p:cNvPr id="8" name="Rectangle 7">
            <a:extLst>
              <a:ext uri="{FF2B5EF4-FFF2-40B4-BE49-F238E27FC236}">
                <a16:creationId xmlns:a16="http://schemas.microsoft.com/office/drawing/2014/main" xmlns="" id="{6E58C57D-25DA-43B1-926F-8C5C4F61A655}"/>
              </a:ext>
            </a:extLst>
          </p:cNvPr>
          <p:cNvSpPr/>
          <p:nvPr/>
        </p:nvSpPr>
        <p:spPr>
          <a:xfrm>
            <a:off x="7000066" y="2262880"/>
            <a:ext cx="1422184"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a:ln/>
                <a:solidFill>
                  <a:schemeClr val="accent3"/>
                </a:solidFill>
                <a:effectLst/>
              </a:rPr>
              <a:t>+5</a:t>
            </a:r>
          </a:p>
        </p:txBody>
      </p:sp>
    </p:spTree>
    <p:extLst>
      <p:ext uri="{BB962C8B-B14F-4D97-AF65-F5344CB8AC3E}">
        <p14:creationId xmlns:p14="http://schemas.microsoft.com/office/powerpoint/2010/main" val="3376180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84A3E-A488-46FB-BBEF-82DE703DA3E6}"/>
              </a:ext>
            </a:extLst>
          </p:cNvPr>
          <p:cNvSpPr>
            <a:spLocks noGrp="1"/>
          </p:cNvSpPr>
          <p:nvPr>
            <p:ph type="title"/>
          </p:nvPr>
        </p:nvSpPr>
        <p:spPr>
          <a:xfrm>
            <a:off x="458788" y="766907"/>
            <a:ext cx="8229600" cy="857250"/>
          </a:xfrm>
        </p:spPr>
        <p:txBody>
          <a:bodyPr/>
          <a:lstStyle/>
          <a:p>
            <a:r>
              <a:rPr lang="en-US" dirty="0"/>
              <a:t>Complex Patient Bonus Points</a:t>
            </a:r>
          </a:p>
        </p:txBody>
      </p:sp>
      <p:sp>
        <p:nvSpPr>
          <p:cNvPr id="5" name="Rectangle 4">
            <a:extLst>
              <a:ext uri="{FF2B5EF4-FFF2-40B4-BE49-F238E27FC236}">
                <a16:creationId xmlns:a16="http://schemas.microsoft.com/office/drawing/2014/main" xmlns="" id="{A9534E4A-C1FD-479D-B4A8-C5676EF0876C}"/>
              </a:ext>
            </a:extLst>
          </p:cNvPr>
          <p:cNvSpPr/>
          <p:nvPr/>
        </p:nvSpPr>
        <p:spPr>
          <a:xfrm>
            <a:off x="260232" y="2241846"/>
            <a:ext cx="1872343"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3"/>
                </a:solidFill>
                <a:effectLst/>
              </a:rPr>
              <a:t>Average HCC Risk Score</a:t>
            </a:r>
          </a:p>
        </p:txBody>
      </p:sp>
      <p:sp>
        <p:nvSpPr>
          <p:cNvPr id="7" name="Rectangle 6">
            <a:extLst>
              <a:ext uri="{FF2B5EF4-FFF2-40B4-BE49-F238E27FC236}">
                <a16:creationId xmlns:a16="http://schemas.microsoft.com/office/drawing/2014/main" xmlns="" id="{4A268EBD-E307-4F39-A3B6-46FE55E49B7F}"/>
              </a:ext>
            </a:extLst>
          </p:cNvPr>
          <p:cNvSpPr/>
          <p:nvPr/>
        </p:nvSpPr>
        <p:spPr>
          <a:xfrm>
            <a:off x="2048560" y="2813984"/>
            <a:ext cx="731520"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a:t>
            </a:r>
          </a:p>
        </p:txBody>
      </p:sp>
      <p:sp>
        <p:nvSpPr>
          <p:cNvPr id="8" name="Rectangle 7">
            <a:extLst>
              <a:ext uri="{FF2B5EF4-FFF2-40B4-BE49-F238E27FC236}">
                <a16:creationId xmlns:a16="http://schemas.microsoft.com/office/drawing/2014/main" xmlns="" id="{2624775C-CDFA-4BF6-9A22-F193FE4E12B1}"/>
              </a:ext>
            </a:extLst>
          </p:cNvPr>
          <p:cNvSpPr/>
          <p:nvPr/>
        </p:nvSpPr>
        <p:spPr>
          <a:xfrm>
            <a:off x="2780080" y="1903398"/>
            <a:ext cx="1872343" cy="954107"/>
          </a:xfrm>
          <a:prstGeom prst="rect">
            <a:avLst/>
          </a:prstGeom>
          <a:noFill/>
          <a:ln>
            <a:no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dirty="0">
                <a:ln w="0"/>
                <a:solidFill>
                  <a:schemeClr val="tx2"/>
                </a:solidFill>
                <a:effectLst>
                  <a:outerShdw blurRad="38100" dist="25400" dir="5400000" algn="ctr" rotWithShape="0">
                    <a:srgbClr val="6E747A">
                      <a:alpha val="43000"/>
                    </a:srgbClr>
                  </a:outerShdw>
                </a:effectLst>
              </a:rPr>
              <a:t># of Dual Eligible</a:t>
            </a:r>
          </a:p>
        </p:txBody>
      </p:sp>
      <p:sp>
        <p:nvSpPr>
          <p:cNvPr id="9" name="Rectangle 8">
            <a:extLst>
              <a:ext uri="{FF2B5EF4-FFF2-40B4-BE49-F238E27FC236}">
                <a16:creationId xmlns:a16="http://schemas.microsoft.com/office/drawing/2014/main" xmlns="" id="{09E7A025-30FB-4767-82F3-0CDC9FCB98AE}"/>
              </a:ext>
            </a:extLst>
          </p:cNvPr>
          <p:cNvSpPr/>
          <p:nvPr/>
        </p:nvSpPr>
        <p:spPr>
          <a:xfrm>
            <a:off x="4978398" y="2813984"/>
            <a:ext cx="732411" cy="707886"/>
          </a:xfrm>
          <a:prstGeom prst="rect">
            <a:avLst/>
          </a:prstGeom>
          <a:no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rPr>
              <a:t>x</a:t>
            </a:r>
          </a:p>
        </p:txBody>
      </p:sp>
      <p:sp>
        <p:nvSpPr>
          <p:cNvPr id="10" name="Rectangle 9">
            <a:extLst>
              <a:ext uri="{FF2B5EF4-FFF2-40B4-BE49-F238E27FC236}">
                <a16:creationId xmlns:a16="http://schemas.microsoft.com/office/drawing/2014/main" xmlns="" id="{629C4E91-E2E4-4BED-8C2B-E52310AE5A23}"/>
              </a:ext>
            </a:extLst>
          </p:cNvPr>
          <p:cNvSpPr/>
          <p:nvPr/>
        </p:nvSpPr>
        <p:spPr>
          <a:xfrm>
            <a:off x="5338234" y="2534234"/>
            <a:ext cx="1159806"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a:ln/>
                <a:solidFill>
                  <a:schemeClr val="accent3"/>
                </a:solidFill>
                <a:effectLst/>
              </a:rPr>
              <a:t>5</a:t>
            </a:r>
          </a:p>
        </p:txBody>
      </p:sp>
      <p:sp>
        <p:nvSpPr>
          <p:cNvPr id="11" name="Rectangle 10">
            <a:extLst>
              <a:ext uri="{FF2B5EF4-FFF2-40B4-BE49-F238E27FC236}">
                <a16:creationId xmlns:a16="http://schemas.microsoft.com/office/drawing/2014/main" xmlns="" id="{6D4E737C-5B53-4FC6-A976-68CFDBBA8E84}"/>
              </a:ext>
            </a:extLst>
          </p:cNvPr>
          <p:cNvSpPr/>
          <p:nvPr/>
        </p:nvSpPr>
        <p:spPr>
          <a:xfrm>
            <a:off x="6419663" y="2813984"/>
            <a:ext cx="731520" cy="707886"/>
          </a:xfrm>
          <a:prstGeom prst="rect">
            <a:avLst/>
          </a:prstGeom>
          <a:no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rPr>
              <a:t>=</a:t>
            </a:r>
          </a:p>
        </p:txBody>
      </p:sp>
      <p:sp>
        <p:nvSpPr>
          <p:cNvPr id="12" name="Rectangle 11">
            <a:extLst>
              <a:ext uri="{FF2B5EF4-FFF2-40B4-BE49-F238E27FC236}">
                <a16:creationId xmlns:a16="http://schemas.microsoft.com/office/drawing/2014/main" xmlns="" id="{F873471D-8316-4A24-B4B8-F32915794DBC}"/>
              </a:ext>
            </a:extLst>
          </p:cNvPr>
          <p:cNvSpPr/>
          <p:nvPr/>
        </p:nvSpPr>
        <p:spPr>
          <a:xfrm>
            <a:off x="6965524" y="1999789"/>
            <a:ext cx="1872343" cy="261610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3"/>
                </a:solidFill>
                <a:effectLst/>
              </a:rPr>
              <a:t>Complex Patient Bonus </a:t>
            </a:r>
          </a:p>
          <a:p>
            <a:pPr algn="ctr"/>
            <a:r>
              <a:rPr lang="en-US" sz="3600" b="1" dirty="0">
                <a:ln/>
                <a:solidFill>
                  <a:schemeClr val="accent3"/>
                </a:solidFill>
              </a:rPr>
              <a:t>Points</a:t>
            </a:r>
          </a:p>
          <a:p>
            <a:pPr algn="ctr"/>
            <a:r>
              <a:rPr lang="en-US" sz="2000" b="1" cap="none" spc="0" dirty="0">
                <a:ln/>
                <a:effectLst/>
              </a:rPr>
              <a:t>(Max. 5)</a:t>
            </a:r>
          </a:p>
        </p:txBody>
      </p:sp>
      <p:sp>
        <p:nvSpPr>
          <p:cNvPr id="13" name="Rectangle 12">
            <a:extLst>
              <a:ext uri="{FF2B5EF4-FFF2-40B4-BE49-F238E27FC236}">
                <a16:creationId xmlns:a16="http://schemas.microsoft.com/office/drawing/2014/main" xmlns="" id="{B3E59028-6987-42B4-B0F7-4B93031D513A}"/>
              </a:ext>
            </a:extLst>
          </p:cNvPr>
          <p:cNvSpPr/>
          <p:nvPr/>
        </p:nvSpPr>
        <p:spPr>
          <a:xfrm>
            <a:off x="2758909" y="2934449"/>
            <a:ext cx="2062875" cy="1815882"/>
          </a:xfrm>
          <a:prstGeom prst="rect">
            <a:avLst/>
          </a:prstGeom>
          <a:noFill/>
          <a:ln>
            <a:no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dirty="0">
                <a:ln w="0"/>
                <a:solidFill>
                  <a:schemeClr val="tx2"/>
                </a:solidFill>
                <a:effectLst>
                  <a:outerShdw blurRad="38100" dist="25400" dir="5400000" algn="ctr" rotWithShape="0">
                    <a:srgbClr val="6E747A">
                      <a:alpha val="43000"/>
                    </a:srgbClr>
                  </a:outerShdw>
                </a:effectLst>
              </a:rPr>
              <a:t>Total Medicare Patients Seen</a:t>
            </a:r>
          </a:p>
        </p:txBody>
      </p:sp>
      <p:sp>
        <p:nvSpPr>
          <p:cNvPr id="14" name="Rectangle 13">
            <a:extLst>
              <a:ext uri="{FF2B5EF4-FFF2-40B4-BE49-F238E27FC236}">
                <a16:creationId xmlns:a16="http://schemas.microsoft.com/office/drawing/2014/main" xmlns="" id="{E04AE5C2-4F74-49DF-88D3-CE65BABC0BD9}"/>
              </a:ext>
            </a:extLst>
          </p:cNvPr>
          <p:cNvSpPr/>
          <p:nvPr/>
        </p:nvSpPr>
        <p:spPr>
          <a:xfrm>
            <a:off x="2712962" y="2365322"/>
            <a:ext cx="2194560" cy="646331"/>
          </a:xfrm>
          <a:prstGeom prst="rect">
            <a:avLst/>
          </a:prstGeom>
          <a:noFill/>
          <a:ln>
            <a:noFill/>
          </a:ln>
        </p:spPr>
        <p:txBody>
          <a:bodyPr wrap="square" lIns="91440" tIns="45720" rIns="91440" bIns="45720">
            <a:spAutoFit/>
          </a:bodyPr>
          <a:lstStyle/>
          <a:p>
            <a:pPr algn="ctr"/>
            <a:r>
              <a:rPr lang="en-US" sz="3600" dirty="0">
                <a:ln w="0"/>
                <a:solidFill>
                  <a:schemeClr val="tx2"/>
                </a:solidFill>
                <a:effectLst>
                  <a:outerShdw blurRad="38100" dist="25400" dir="5400000" algn="ctr" rotWithShape="0">
                    <a:srgbClr val="6E747A">
                      <a:alpha val="43000"/>
                    </a:srgbClr>
                  </a:outerShdw>
                </a:effectLst>
              </a:rPr>
              <a:t>_______</a:t>
            </a:r>
          </a:p>
        </p:txBody>
      </p:sp>
      <p:sp>
        <p:nvSpPr>
          <p:cNvPr id="15" name="Right Bracket 14">
            <a:extLst>
              <a:ext uri="{FF2B5EF4-FFF2-40B4-BE49-F238E27FC236}">
                <a16:creationId xmlns:a16="http://schemas.microsoft.com/office/drawing/2014/main" xmlns="" id="{980076AD-9C06-4ADF-BE9E-CA27FF58A07E}"/>
              </a:ext>
            </a:extLst>
          </p:cNvPr>
          <p:cNvSpPr/>
          <p:nvPr/>
        </p:nvSpPr>
        <p:spPr>
          <a:xfrm>
            <a:off x="4573588" y="1990377"/>
            <a:ext cx="248196" cy="2602186"/>
          </a:xfrm>
          <a:prstGeom prst="rightBracket">
            <a:avLst/>
          </a:prstGeom>
          <a:ln>
            <a:solidFill>
              <a:schemeClr val="tx2"/>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6" name="Left Bracket 15">
            <a:extLst>
              <a:ext uri="{FF2B5EF4-FFF2-40B4-BE49-F238E27FC236}">
                <a16:creationId xmlns:a16="http://schemas.microsoft.com/office/drawing/2014/main" xmlns="" id="{15987EDC-C35E-468D-A3A0-47954476CFAD}"/>
              </a:ext>
            </a:extLst>
          </p:cNvPr>
          <p:cNvSpPr/>
          <p:nvPr/>
        </p:nvSpPr>
        <p:spPr>
          <a:xfrm>
            <a:off x="2803052" y="1990377"/>
            <a:ext cx="163888" cy="2619603"/>
          </a:xfrm>
          <a:prstGeom prst="leftBracket">
            <a:avLst/>
          </a:prstGeom>
          <a:ln>
            <a:solidFill>
              <a:schemeClr val="tx2"/>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9" name="Left Bracket 18">
            <a:extLst>
              <a:ext uri="{FF2B5EF4-FFF2-40B4-BE49-F238E27FC236}">
                <a16:creationId xmlns:a16="http://schemas.microsoft.com/office/drawing/2014/main" xmlns="" id="{84E6C4F8-4F8B-4BC6-8101-97D13C0E0DCB}"/>
              </a:ext>
            </a:extLst>
          </p:cNvPr>
          <p:cNvSpPr/>
          <p:nvPr/>
        </p:nvSpPr>
        <p:spPr>
          <a:xfrm>
            <a:off x="2604480" y="1639445"/>
            <a:ext cx="331153" cy="3191271"/>
          </a:xfrm>
          <a:prstGeom prst="lef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0" name="Left Bracket 19">
            <a:extLst>
              <a:ext uri="{FF2B5EF4-FFF2-40B4-BE49-F238E27FC236}">
                <a16:creationId xmlns:a16="http://schemas.microsoft.com/office/drawing/2014/main" xmlns="" id="{9A9D169A-C931-40BD-86FB-6E121DA9DFB5}"/>
              </a:ext>
            </a:extLst>
          </p:cNvPr>
          <p:cNvSpPr/>
          <p:nvPr/>
        </p:nvSpPr>
        <p:spPr>
          <a:xfrm rot="10800000">
            <a:off x="6203658" y="1559060"/>
            <a:ext cx="331153" cy="3191271"/>
          </a:xfrm>
          <a:prstGeom prst="lef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51254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84A3E-A488-46FB-BBEF-82DE703DA3E6}"/>
              </a:ext>
            </a:extLst>
          </p:cNvPr>
          <p:cNvSpPr>
            <a:spLocks noGrp="1"/>
          </p:cNvSpPr>
          <p:nvPr>
            <p:ph type="title"/>
          </p:nvPr>
        </p:nvSpPr>
        <p:spPr>
          <a:xfrm>
            <a:off x="500285" y="596092"/>
            <a:ext cx="8229600" cy="857250"/>
          </a:xfrm>
        </p:spPr>
        <p:txBody>
          <a:bodyPr/>
          <a:lstStyle/>
          <a:p>
            <a:r>
              <a:rPr lang="en-US" dirty="0"/>
              <a:t>Complex Patient Bonus Points</a:t>
            </a:r>
          </a:p>
        </p:txBody>
      </p:sp>
      <p:sp>
        <p:nvSpPr>
          <p:cNvPr id="5" name="Rectangle 4">
            <a:extLst>
              <a:ext uri="{FF2B5EF4-FFF2-40B4-BE49-F238E27FC236}">
                <a16:creationId xmlns:a16="http://schemas.microsoft.com/office/drawing/2014/main" xmlns="" id="{A9534E4A-C1FD-479D-B4A8-C5676EF0876C}"/>
              </a:ext>
            </a:extLst>
          </p:cNvPr>
          <p:cNvSpPr/>
          <p:nvPr/>
        </p:nvSpPr>
        <p:spPr>
          <a:xfrm>
            <a:off x="327940" y="2587224"/>
            <a:ext cx="1872343"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solidFill>
                  <a:schemeClr val="accent3"/>
                </a:solidFill>
              </a:rPr>
              <a:t>1.5</a:t>
            </a:r>
            <a:endParaRPr lang="en-US" sz="4800" b="1" cap="none" spc="0" dirty="0">
              <a:ln/>
              <a:solidFill>
                <a:schemeClr val="accent3"/>
              </a:solidFill>
              <a:effectLst/>
            </a:endParaRPr>
          </a:p>
        </p:txBody>
      </p:sp>
      <p:sp>
        <p:nvSpPr>
          <p:cNvPr id="7" name="Rectangle 6">
            <a:extLst>
              <a:ext uri="{FF2B5EF4-FFF2-40B4-BE49-F238E27FC236}">
                <a16:creationId xmlns:a16="http://schemas.microsoft.com/office/drawing/2014/main" xmlns="" id="{4A268EBD-E307-4F39-A3B6-46FE55E49B7F}"/>
              </a:ext>
            </a:extLst>
          </p:cNvPr>
          <p:cNvSpPr/>
          <p:nvPr/>
        </p:nvSpPr>
        <p:spPr>
          <a:xfrm>
            <a:off x="1934553" y="2689314"/>
            <a:ext cx="731520"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a:t>
            </a:r>
          </a:p>
        </p:txBody>
      </p:sp>
      <p:sp>
        <p:nvSpPr>
          <p:cNvPr id="8" name="Rectangle 7">
            <a:extLst>
              <a:ext uri="{FF2B5EF4-FFF2-40B4-BE49-F238E27FC236}">
                <a16:creationId xmlns:a16="http://schemas.microsoft.com/office/drawing/2014/main" xmlns="" id="{2624775C-CDFA-4BF6-9A22-F193FE4E12B1}"/>
              </a:ext>
            </a:extLst>
          </p:cNvPr>
          <p:cNvSpPr/>
          <p:nvPr/>
        </p:nvSpPr>
        <p:spPr>
          <a:xfrm>
            <a:off x="2861220" y="2254981"/>
            <a:ext cx="1872343" cy="523220"/>
          </a:xfrm>
          <a:prstGeom prst="rect">
            <a:avLst/>
          </a:prstGeom>
          <a:noFill/>
          <a:ln>
            <a:no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dirty="0">
                <a:ln w="0"/>
                <a:solidFill>
                  <a:schemeClr val="tx2"/>
                </a:solidFill>
                <a:effectLst>
                  <a:outerShdw blurRad="38100" dist="25400" dir="5400000" algn="ctr" rotWithShape="0">
                    <a:srgbClr val="6E747A">
                      <a:alpha val="43000"/>
                    </a:srgbClr>
                  </a:outerShdw>
                </a:effectLst>
              </a:rPr>
              <a:t>200</a:t>
            </a:r>
          </a:p>
        </p:txBody>
      </p:sp>
      <p:sp>
        <p:nvSpPr>
          <p:cNvPr id="9" name="Rectangle 8">
            <a:extLst>
              <a:ext uri="{FF2B5EF4-FFF2-40B4-BE49-F238E27FC236}">
                <a16:creationId xmlns:a16="http://schemas.microsoft.com/office/drawing/2014/main" xmlns="" id="{09E7A025-30FB-4767-82F3-0CDC9FCB98AE}"/>
              </a:ext>
            </a:extLst>
          </p:cNvPr>
          <p:cNvSpPr/>
          <p:nvPr/>
        </p:nvSpPr>
        <p:spPr>
          <a:xfrm>
            <a:off x="4915278" y="2640396"/>
            <a:ext cx="406684" cy="707886"/>
          </a:xfrm>
          <a:prstGeom prst="rect">
            <a:avLst/>
          </a:prstGeom>
          <a:no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rPr>
              <a:t>x</a:t>
            </a:r>
          </a:p>
        </p:txBody>
      </p:sp>
      <p:sp>
        <p:nvSpPr>
          <p:cNvPr id="10" name="Rectangle 9">
            <a:extLst>
              <a:ext uri="{FF2B5EF4-FFF2-40B4-BE49-F238E27FC236}">
                <a16:creationId xmlns:a16="http://schemas.microsoft.com/office/drawing/2014/main" xmlns="" id="{629C4E91-E2E4-4BED-8C2B-E52310AE5A23}"/>
              </a:ext>
            </a:extLst>
          </p:cNvPr>
          <p:cNvSpPr/>
          <p:nvPr/>
        </p:nvSpPr>
        <p:spPr>
          <a:xfrm>
            <a:off x="5156913" y="2409564"/>
            <a:ext cx="897046"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a:ln/>
                <a:solidFill>
                  <a:schemeClr val="accent3"/>
                </a:solidFill>
                <a:effectLst/>
              </a:rPr>
              <a:t>5</a:t>
            </a:r>
          </a:p>
        </p:txBody>
      </p:sp>
      <p:sp>
        <p:nvSpPr>
          <p:cNvPr id="11" name="Rectangle 10">
            <a:extLst>
              <a:ext uri="{FF2B5EF4-FFF2-40B4-BE49-F238E27FC236}">
                <a16:creationId xmlns:a16="http://schemas.microsoft.com/office/drawing/2014/main" xmlns="" id="{6D4E737C-5B53-4FC6-A976-68CFDBBA8E84}"/>
              </a:ext>
            </a:extLst>
          </p:cNvPr>
          <p:cNvSpPr/>
          <p:nvPr/>
        </p:nvSpPr>
        <p:spPr>
          <a:xfrm>
            <a:off x="6114088" y="2587224"/>
            <a:ext cx="731520" cy="707886"/>
          </a:xfrm>
          <a:prstGeom prst="rect">
            <a:avLst/>
          </a:prstGeom>
          <a:no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rPr>
              <a:t>=</a:t>
            </a:r>
          </a:p>
        </p:txBody>
      </p:sp>
      <p:sp>
        <p:nvSpPr>
          <p:cNvPr id="12" name="Rectangle 11">
            <a:extLst>
              <a:ext uri="{FF2B5EF4-FFF2-40B4-BE49-F238E27FC236}">
                <a16:creationId xmlns:a16="http://schemas.microsoft.com/office/drawing/2014/main" xmlns="" id="{F873471D-8316-4A24-B4B8-F32915794DBC}"/>
              </a:ext>
            </a:extLst>
          </p:cNvPr>
          <p:cNvSpPr/>
          <p:nvPr/>
        </p:nvSpPr>
        <p:spPr>
          <a:xfrm>
            <a:off x="6764461" y="1813229"/>
            <a:ext cx="1872343" cy="230832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rgbClr val="C00000"/>
                </a:solidFill>
                <a:effectLst/>
              </a:rPr>
              <a:t>2.5 Bonus Points </a:t>
            </a:r>
            <a:endParaRPr lang="en-US" sz="4800" b="1" dirty="0">
              <a:ln/>
              <a:solidFill>
                <a:srgbClr val="C00000"/>
              </a:solidFill>
            </a:endParaRPr>
          </a:p>
        </p:txBody>
      </p:sp>
      <p:sp>
        <p:nvSpPr>
          <p:cNvPr id="13" name="Rectangle 12">
            <a:extLst>
              <a:ext uri="{FF2B5EF4-FFF2-40B4-BE49-F238E27FC236}">
                <a16:creationId xmlns:a16="http://schemas.microsoft.com/office/drawing/2014/main" xmlns="" id="{B3E59028-6987-42B4-B0F7-4B93031D513A}"/>
              </a:ext>
            </a:extLst>
          </p:cNvPr>
          <p:cNvSpPr/>
          <p:nvPr/>
        </p:nvSpPr>
        <p:spPr>
          <a:xfrm>
            <a:off x="2753200" y="2866330"/>
            <a:ext cx="2062875" cy="523220"/>
          </a:xfrm>
          <a:prstGeom prst="rect">
            <a:avLst/>
          </a:prstGeom>
          <a:noFill/>
          <a:ln>
            <a:no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dirty="0">
                <a:ln w="0"/>
                <a:solidFill>
                  <a:schemeClr val="tx2"/>
                </a:solidFill>
                <a:effectLst>
                  <a:outerShdw blurRad="38100" dist="25400" dir="5400000" algn="ctr" rotWithShape="0">
                    <a:srgbClr val="6E747A">
                      <a:alpha val="43000"/>
                    </a:srgbClr>
                  </a:outerShdw>
                </a:effectLst>
              </a:rPr>
              <a:t>1000</a:t>
            </a:r>
          </a:p>
        </p:txBody>
      </p:sp>
      <p:sp>
        <p:nvSpPr>
          <p:cNvPr id="14" name="Rectangle 13">
            <a:extLst>
              <a:ext uri="{FF2B5EF4-FFF2-40B4-BE49-F238E27FC236}">
                <a16:creationId xmlns:a16="http://schemas.microsoft.com/office/drawing/2014/main" xmlns="" id="{E04AE5C2-4F74-49DF-88D3-CE65BABC0BD9}"/>
              </a:ext>
            </a:extLst>
          </p:cNvPr>
          <p:cNvSpPr/>
          <p:nvPr/>
        </p:nvSpPr>
        <p:spPr>
          <a:xfrm>
            <a:off x="2765276" y="2294836"/>
            <a:ext cx="2194560" cy="646331"/>
          </a:xfrm>
          <a:prstGeom prst="rect">
            <a:avLst/>
          </a:prstGeom>
          <a:noFill/>
          <a:ln>
            <a:noFill/>
          </a:ln>
        </p:spPr>
        <p:txBody>
          <a:bodyPr wrap="square" lIns="91440" tIns="45720" rIns="91440" bIns="45720">
            <a:spAutoFit/>
          </a:bodyPr>
          <a:lstStyle/>
          <a:p>
            <a:pPr algn="ctr"/>
            <a:r>
              <a:rPr lang="en-US" sz="3600" dirty="0">
                <a:ln w="0"/>
                <a:solidFill>
                  <a:schemeClr val="tx2"/>
                </a:solidFill>
                <a:effectLst>
                  <a:outerShdw blurRad="38100" dist="25400" dir="5400000" algn="ctr" rotWithShape="0">
                    <a:srgbClr val="6E747A">
                      <a:alpha val="43000"/>
                    </a:srgbClr>
                  </a:outerShdw>
                </a:effectLst>
              </a:rPr>
              <a:t>______</a:t>
            </a:r>
          </a:p>
        </p:txBody>
      </p:sp>
      <p:sp>
        <p:nvSpPr>
          <p:cNvPr id="15" name="Right Bracket 14">
            <a:extLst>
              <a:ext uri="{FF2B5EF4-FFF2-40B4-BE49-F238E27FC236}">
                <a16:creationId xmlns:a16="http://schemas.microsoft.com/office/drawing/2014/main" xmlns="" id="{980076AD-9C06-4ADF-BE9E-CA27FF58A07E}"/>
              </a:ext>
            </a:extLst>
          </p:cNvPr>
          <p:cNvSpPr/>
          <p:nvPr/>
        </p:nvSpPr>
        <p:spPr>
          <a:xfrm>
            <a:off x="4615085" y="1865707"/>
            <a:ext cx="248196" cy="2602186"/>
          </a:xfrm>
          <a:prstGeom prst="rightBracket">
            <a:avLst/>
          </a:prstGeom>
          <a:ln>
            <a:solidFill>
              <a:schemeClr val="tx2"/>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6" name="Left Bracket 15">
            <a:extLst>
              <a:ext uri="{FF2B5EF4-FFF2-40B4-BE49-F238E27FC236}">
                <a16:creationId xmlns:a16="http://schemas.microsoft.com/office/drawing/2014/main" xmlns="" id="{15987EDC-C35E-468D-A3A0-47954476CFAD}"/>
              </a:ext>
            </a:extLst>
          </p:cNvPr>
          <p:cNvSpPr/>
          <p:nvPr/>
        </p:nvSpPr>
        <p:spPr>
          <a:xfrm>
            <a:off x="2844549" y="1865707"/>
            <a:ext cx="163888" cy="2619603"/>
          </a:xfrm>
          <a:prstGeom prst="leftBracket">
            <a:avLst/>
          </a:prstGeom>
          <a:ln>
            <a:solidFill>
              <a:schemeClr val="tx2"/>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9" name="Left Bracket 18">
            <a:extLst>
              <a:ext uri="{FF2B5EF4-FFF2-40B4-BE49-F238E27FC236}">
                <a16:creationId xmlns:a16="http://schemas.microsoft.com/office/drawing/2014/main" xmlns="" id="{84E6C4F8-4F8B-4BC6-8101-97D13C0E0DCB}"/>
              </a:ext>
            </a:extLst>
          </p:cNvPr>
          <p:cNvSpPr/>
          <p:nvPr/>
        </p:nvSpPr>
        <p:spPr>
          <a:xfrm>
            <a:off x="2476603" y="1417045"/>
            <a:ext cx="331153" cy="3301512"/>
          </a:xfrm>
          <a:prstGeom prst="lef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0" name="Left Bracket 19">
            <a:extLst>
              <a:ext uri="{FF2B5EF4-FFF2-40B4-BE49-F238E27FC236}">
                <a16:creationId xmlns:a16="http://schemas.microsoft.com/office/drawing/2014/main" xmlns="" id="{9A9D169A-C931-40BD-86FB-6E121DA9DFB5}"/>
              </a:ext>
            </a:extLst>
          </p:cNvPr>
          <p:cNvSpPr/>
          <p:nvPr/>
        </p:nvSpPr>
        <p:spPr>
          <a:xfrm rot="10800000">
            <a:off x="5709554" y="1417045"/>
            <a:ext cx="331153" cy="3301512"/>
          </a:xfrm>
          <a:prstGeom prst="lef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1D47E79-DC45-4591-BA30-B458FE1CBFDE}"/>
              </a:ext>
            </a:extLst>
          </p:cNvPr>
          <p:cNvSpPr/>
          <p:nvPr/>
        </p:nvSpPr>
        <p:spPr>
          <a:xfrm>
            <a:off x="2702806" y="3390055"/>
            <a:ext cx="2194560" cy="646331"/>
          </a:xfrm>
          <a:prstGeom prst="rect">
            <a:avLst/>
          </a:prstGeom>
          <a:noFill/>
          <a:ln>
            <a:noFill/>
          </a:ln>
        </p:spPr>
        <p:txBody>
          <a:bodyPr wrap="square" lIns="91440" tIns="45720" rIns="91440" bIns="45720">
            <a:spAutoFit/>
          </a:bodyPr>
          <a:lstStyle/>
          <a:p>
            <a:pPr algn="ctr"/>
            <a:r>
              <a:rPr lang="en-US" sz="3600" dirty="0">
                <a:ln w="0"/>
                <a:solidFill>
                  <a:schemeClr val="tx2"/>
                </a:solidFill>
                <a:effectLst>
                  <a:outerShdw blurRad="38100" dist="25400" dir="5400000" algn="ctr" rotWithShape="0">
                    <a:srgbClr val="6E747A">
                      <a:alpha val="43000"/>
                    </a:srgbClr>
                  </a:outerShdw>
                </a:effectLst>
              </a:rPr>
              <a:t>= .20</a:t>
            </a:r>
          </a:p>
        </p:txBody>
      </p:sp>
      <p:sp>
        <p:nvSpPr>
          <p:cNvPr id="21" name="Rectangle 20">
            <a:extLst>
              <a:ext uri="{FF2B5EF4-FFF2-40B4-BE49-F238E27FC236}">
                <a16:creationId xmlns:a16="http://schemas.microsoft.com/office/drawing/2014/main" xmlns="" id="{DFA31F5D-38BA-4FB7-8D56-49A6A1BEA374}"/>
              </a:ext>
            </a:extLst>
          </p:cNvPr>
          <p:cNvSpPr/>
          <p:nvPr/>
        </p:nvSpPr>
        <p:spPr>
          <a:xfrm>
            <a:off x="418575" y="1740197"/>
            <a:ext cx="1872343"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accent3"/>
                </a:solidFill>
              </a:rPr>
              <a:t>Avg. HCC Risk Score</a:t>
            </a:r>
            <a:endParaRPr lang="en-US" sz="2400" b="1" cap="none" spc="0" dirty="0">
              <a:ln/>
              <a:solidFill>
                <a:schemeClr val="accent3"/>
              </a:solidFill>
              <a:effectLst/>
            </a:endParaRPr>
          </a:p>
        </p:txBody>
      </p:sp>
      <p:sp>
        <p:nvSpPr>
          <p:cNvPr id="22" name="Rectangle 21">
            <a:extLst>
              <a:ext uri="{FF2B5EF4-FFF2-40B4-BE49-F238E27FC236}">
                <a16:creationId xmlns:a16="http://schemas.microsoft.com/office/drawing/2014/main" xmlns="" id="{14DEA5B7-2CB8-4841-BE80-7D32BA8BAC1B}"/>
              </a:ext>
            </a:extLst>
          </p:cNvPr>
          <p:cNvSpPr/>
          <p:nvPr/>
        </p:nvSpPr>
        <p:spPr>
          <a:xfrm>
            <a:off x="2926493" y="1397731"/>
            <a:ext cx="1872343"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tx2"/>
                </a:solidFill>
              </a:rPr>
              <a:t>Dual Eligible Ratio</a:t>
            </a:r>
            <a:endParaRPr lang="en-US" sz="2400" b="1" cap="none" spc="0" dirty="0">
              <a:ln/>
              <a:solidFill>
                <a:schemeClr val="tx2"/>
              </a:solidFill>
              <a:effectLst/>
            </a:endParaRPr>
          </a:p>
        </p:txBody>
      </p:sp>
    </p:spTree>
    <p:extLst>
      <p:ext uri="{BB962C8B-B14F-4D97-AF65-F5344CB8AC3E}">
        <p14:creationId xmlns:p14="http://schemas.microsoft.com/office/powerpoint/2010/main" val="3555348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093DEA-97CB-4221-A4D5-C270E04F1E3A}"/>
              </a:ext>
            </a:extLst>
          </p:cNvPr>
          <p:cNvSpPr>
            <a:spLocks noGrp="1"/>
          </p:cNvSpPr>
          <p:nvPr>
            <p:ph type="title"/>
          </p:nvPr>
        </p:nvSpPr>
        <p:spPr>
          <a:xfrm>
            <a:off x="457200" y="2439498"/>
            <a:ext cx="8229600" cy="857250"/>
          </a:xfrm>
        </p:spPr>
        <p:txBody>
          <a:bodyPr>
            <a:noAutofit/>
          </a:bodyPr>
          <a:lstStyle/>
          <a:p>
            <a:r>
              <a:rPr lang="en-US" sz="4400" dirty="0"/>
              <a:t>Update #7</a:t>
            </a:r>
            <a:br>
              <a:rPr lang="en-US" sz="4400" dirty="0"/>
            </a:br>
            <a:r>
              <a:rPr lang="en-US" sz="4400" dirty="0"/>
              <a:t>Performance Threshold</a:t>
            </a:r>
          </a:p>
        </p:txBody>
      </p:sp>
    </p:spTree>
    <p:extLst>
      <p:ext uri="{BB962C8B-B14F-4D97-AF65-F5344CB8AC3E}">
        <p14:creationId xmlns:p14="http://schemas.microsoft.com/office/powerpoint/2010/main" val="408225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38353-EB09-46FA-A487-CFE2804B90FB}"/>
              </a:ext>
            </a:extLst>
          </p:cNvPr>
          <p:cNvSpPr>
            <a:spLocks noGrp="1"/>
          </p:cNvSpPr>
          <p:nvPr>
            <p:ph type="title"/>
          </p:nvPr>
        </p:nvSpPr>
        <p:spPr>
          <a:xfrm>
            <a:off x="630821" y="735564"/>
            <a:ext cx="8229600" cy="857250"/>
          </a:xfrm>
        </p:spPr>
        <p:txBody>
          <a:bodyPr/>
          <a:lstStyle/>
          <a:p>
            <a:r>
              <a:rPr lang="en-US" dirty="0"/>
              <a:t>Performance Threshold</a:t>
            </a:r>
          </a:p>
        </p:txBody>
      </p:sp>
      <p:pic>
        <p:nvPicPr>
          <p:cNvPr id="4" name="Picture 2" descr="C:\Users\AMullins\AppData\Local\Microsoft\Windows\INetCache\IE\KNV07K1K\1417539744[1].png">
            <a:extLst>
              <a:ext uri="{FF2B5EF4-FFF2-40B4-BE49-F238E27FC236}">
                <a16:creationId xmlns:a16="http://schemas.microsoft.com/office/drawing/2014/main" xmlns="" id="{30694FDB-003E-453F-8E13-076F6480A3B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087"/>
          <a:stretch/>
        </p:blipFill>
        <p:spPr bwMode="auto">
          <a:xfrm>
            <a:off x="771212" y="1554470"/>
            <a:ext cx="1880531" cy="3282821"/>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a:extLst>
              <a:ext uri="{FF2B5EF4-FFF2-40B4-BE49-F238E27FC236}">
                <a16:creationId xmlns:a16="http://schemas.microsoft.com/office/drawing/2014/main" xmlns="" id="{30063195-A4E4-4A14-BF67-3EA6193B03CE}"/>
              </a:ext>
            </a:extLst>
          </p:cNvPr>
          <p:cNvSpPr/>
          <p:nvPr/>
        </p:nvSpPr>
        <p:spPr>
          <a:xfrm rot="16200000">
            <a:off x="2680542" y="3343752"/>
            <a:ext cx="402604" cy="278154"/>
          </a:xfrm>
          <a:prstGeom prst="triangl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xmlns="" id="{57CFD160-FA89-4E2A-B38B-6585F3B2DF55}"/>
              </a:ext>
            </a:extLst>
          </p:cNvPr>
          <p:cNvSpPr/>
          <p:nvPr/>
        </p:nvSpPr>
        <p:spPr>
          <a:xfrm rot="16200000">
            <a:off x="2691154" y="2831436"/>
            <a:ext cx="382139" cy="278911"/>
          </a:xfrm>
          <a:prstGeom prst="triangl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B0613FA8-459D-4B16-856E-3CF9FBC9D03D}"/>
              </a:ext>
            </a:extLst>
          </p:cNvPr>
          <p:cNvSpPr txBox="1"/>
          <p:nvPr/>
        </p:nvSpPr>
        <p:spPr>
          <a:xfrm>
            <a:off x="3131982" y="3303792"/>
            <a:ext cx="490035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Performance Threshold in 2017: 3</a:t>
            </a:r>
          </a:p>
        </p:txBody>
      </p:sp>
      <p:sp>
        <p:nvSpPr>
          <p:cNvPr id="11" name="TextBox 10">
            <a:extLst>
              <a:ext uri="{FF2B5EF4-FFF2-40B4-BE49-F238E27FC236}">
                <a16:creationId xmlns:a16="http://schemas.microsoft.com/office/drawing/2014/main" xmlns="" id="{6F22DD3A-4BB3-48DD-A78A-007EF96AACD9}"/>
              </a:ext>
            </a:extLst>
          </p:cNvPr>
          <p:cNvSpPr txBox="1"/>
          <p:nvPr/>
        </p:nvSpPr>
        <p:spPr>
          <a:xfrm>
            <a:off x="3112704" y="2795770"/>
            <a:ext cx="450322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Performance Threshold in 2018: 15</a:t>
            </a:r>
          </a:p>
        </p:txBody>
      </p:sp>
      <p:sp>
        <p:nvSpPr>
          <p:cNvPr id="8" name="Isosceles Triangle 7">
            <a:extLst>
              <a:ext uri="{FF2B5EF4-FFF2-40B4-BE49-F238E27FC236}">
                <a16:creationId xmlns:a16="http://schemas.microsoft.com/office/drawing/2014/main" xmlns="" id="{CEEE8582-962B-4F65-81CE-A4375BF8F97A}"/>
              </a:ext>
            </a:extLst>
          </p:cNvPr>
          <p:cNvSpPr/>
          <p:nvPr/>
        </p:nvSpPr>
        <p:spPr>
          <a:xfrm rot="16200000">
            <a:off x="2660619" y="1832550"/>
            <a:ext cx="382139" cy="278911"/>
          </a:xfrm>
          <a:prstGeom prst="triangle">
            <a:avLst/>
          </a:prstGeom>
          <a:solidFill>
            <a:schemeClr val="accent3">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46AACEAF-9608-4C50-A6BE-F01DC3E79E55}"/>
              </a:ext>
            </a:extLst>
          </p:cNvPr>
          <p:cNvSpPr txBox="1"/>
          <p:nvPr/>
        </p:nvSpPr>
        <p:spPr>
          <a:xfrm>
            <a:off x="3112703" y="1807628"/>
            <a:ext cx="450322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Exceptional Performance: 70</a:t>
            </a:r>
          </a:p>
        </p:txBody>
      </p:sp>
    </p:spTree>
    <p:extLst>
      <p:ext uri="{BB962C8B-B14F-4D97-AF65-F5344CB8AC3E}">
        <p14:creationId xmlns:p14="http://schemas.microsoft.com/office/powerpoint/2010/main" val="1082228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70" y="1897000"/>
            <a:ext cx="8400499" cy="1629737"/>
          </a:xfrm>
        </p:spPr>
        <p:txBody>
          <a:bodyPr/>
          <a:lstStyle/>
          <a:p>
            <a:pPr marL="0" indent="0">
              <a:buNone/>
            </a:pPr>
            <a:r>
              <a:rPr lang="en-US" dirty="0"/>
              <a:t>Please evaluate this presentation using the conference mobile app! Simply click on the "clipboard" icon       on the presentation page.</a:t>
            </a:r>
          </a:p>
        </p:txBody>
      </p:sp>
      <p:pic>
        <p:nvPicPr>
          <p:cNvPr id="2" name="Picture 1" descr="Clipbo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872" y="2994687"/>
            <a:ext cx="465083" cy="368992"/>
          </a:xfrm>
          <a:prstGeom prst="rect">
            <a:avLst/>
          </a:prstGeom>
        </p:spPr>
      </p:pic>
    </p:spTree>
    <p:extLst>
      <p:ext uri="{BB962C8B-B14F-4D97-AF65-F5344CB8AC3E}">
        <p14:creationId xmlns:p14="http://schemas.microsoft.com/office/powerpoint/2010/main" val="2147900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9918539-5C83-4C46-A119-531C92BBF40F}"/>
              </a:ext>
            </a:extLst>
          </p:cNvPr>
          <p:cNvPicPr>
            <a:picLocks noChangeAspect="1"/>
          </p:cNvPicPr>
          <p:nvPr/>
        </p:nvPicPr>
        <p:blipFill>
          <a:blip r:embed="rId3"/>
          <a:stretch>
            <a:fillRect/>
          </a:stretch>
        </p:blipFill>
        <p:spPr>
          <a:xfrm>
            <a:off x="456843" y="1090293"/>
            <a:ext cx="8230313" cy="2962913"/>
          </a:xfrm>
          <a:prstGeom prst="rect">
            <a:avLst/>
          </a:prstGeom>
        </p:spPr>
      </p:pic>
      <p:pic>
        <p:nvPicPr>
          <p:cNvPr id="6" name="Picture 5">
            <a:extLst>
              <a:ext uri="{FF2B5EF4-FFF2-40B4-BE49-F238E27FC236}">
                <a16:creationId xmlns:a16="http://schemas.microsoft.com/office/drawing/2014/main" xmlns="" id="{B8FBA8E7-7DAE-4EAD-9436-2C0728F51C8F}"/>
              </a:ext>
            </a:extLst>
          </p:cNvPr>
          <p:cNvPicPr>
            <a:picLocks noChangeAspect="1"/>
          </p:cNvPicPr>
          <p:nvPr/>
        </p:nvPicPr>
        <p:blipFill>
          <a:blip r:embed="rId4"/>
          <a:stretch>
            <a:fillRect/>
          </a:stretch>
        </p:blipFill>
        <p:spPr>
          <a:xfrm>
            <a:off x="217282" y="1"/>
            <a:ext cx="8582685" cy="4313810"/>
          </a:xfrm>
          <a:prstGeom prst="rect">
            <a:avLst/>
          </a:prstGeom>
        </p:spPr>
      </p:pic>
      <p:sp>
        <p:nvSpPr>
          <p:cNvPr id="2" name="Title 1">
            <a:extLst>
              <a:ext uri="{FF2B5EF4-FFF2-40B4-BE49-F238E27FC236}">
                <a16:creationId xmlns:a16="http://schemas.microsoft.com/office/drawing/2014/main" xmlns="" id="{3DFA8572-4A0E-4519-9DA7-B4CEF20AD3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9A754E7-79C2-4238-AB00-07BB73F1C9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28413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93AA0-5E0B-4A7D-8D9F-A242A1895EBD}"/>
              </a:ext>
            </a:extLst>
          </p:cNvPr>
          <p:cNvSpPr>
            <a:spLocks noGrp="1"/>
          </p:cNvSpPr>
          <p:nvPr>
            <p:ph type="title"/>
          </p:nvPr>
        </p:nvSpPr>
        <p:spPr>
          <a:xfrm>
            <a:off x="457200" y="2173280"/>
            <a:ext cx="8229600" cy="857250"/>
          </a:xfrm>
        </p:spPr>
        <p:txBody>
          <a:bodyPr>
            <a:noAutofit/>
          </a:bodyPr>
          <a:lstStyle/>
          <a:p>
            <a:r>
              <a:rPr lang="en-US" sz="4400" dirty="0"/>
              <a:t>Update #8</a:t>
            </a:r>
            <a:br>
              <a:rPr lang="en-US" sz="4400" dirty="0"/>
            </a:br>
            <a:r>
              <a:rPr lang="en-US" sz="4400" dirty="0"/>
              <a:t>Employed Physicians and Residents</a:t>
            </a:r>
          </a:p>
        </p:txBody>
      </p:sp>
    </p:spTree>
    <p:extLst>
      <p:ext uri="{BB962C8B-B14F-4D97-AF65-F5344CB8AC3E}">
        <p14:creationId xmlns:p14="http://schemas.microsoft.com/office/powerpoint/2010/main" val="835824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68A354-6A12-4600-8EDE-316CDCD6759F}"/>
              </a:ext>
            </a:extLst>
          </p:cNvPr>
          <p:cNvSpPr>
            <a:spLocks noGrp="1"/>
          </p:cNvSpPr>
          <p:nvPr>
            <p:ph type="title"/>
          </p:nvPr>
        </p:nvSpPr>
        <p:spPr>
          <a:xfrm>
            <a:off x="-52086" y="772716"/>
            <a:ext cx="9196086" cy="857250"/>
          </a:xfrm>
        </p:spPr>
        <p:txBody>
          <a:bodyPr>
            <a:noAutofit/>
          </a:bodyPr>
          <a:lstStyle/>
          <a:p>
            <a:r>
              <a:rPr lang="en-US" sz="3600" dirty="0"/>
              <a:t>Employed Physicians and Residents</a:t>
            </a:r>
          </a:p>
        </p:txBody>
      </p:sp>
      <p:pic>
        <p:nvPicPr>
          <p:cNvPr id="4" name="Content Placeholder 3">
            <a:extLst>
              <a:ext uri="{FF2B5EF4-FFF2-40B4-BE49-F238E27FC236}">
                <a16:creationId xmlns:a16="http://schemas.microsoft.com/office/drawing/2014/main" xmlns="" id="{278D37FC-42DC-4415-AE15-01FF8EF55BA3}"/>
              </a:ext>
            </a:extLst>
          </p:cNvPr>
          <p:cNvPicPr>
            <a:picLocks noGrp="1" noChangeAspect="1"/>
          </p:cNvPicPr>
          <p:nvPr>
            <p:ph idx="1"/>
          </p:nvPr>
        </p:nvPicPr>
        <p:blipFill>
          <a:blip r:embed="rId3"/>
          <a:stretch>
            <a:fillRect/>
          </a:stretch>
        </p:blipFill>
        <p:spPr>
          <a:xfrm>
            <a:off x="3251146" y="1923230"/>
            <a:ext cx="5788421" cy="2170658"/>
          </a:xfrm>
          <a:prstGeom prst="rect">
            <a:avLst/>
          </a:prstGeom>
        </p:spPr>
      </p:pic>
      <p:sp>
        <p:nvSpPr>
          <p:cNvPr id="5" name="TextBox 4">
            <a:extLst>
              <a:ext uri="{FF2B5EF4-FFF2-40B4-BE49-F238E27FC236}">
                <a16:creationId xmlns:a16="http://schemas.microsoft.com/office/drawing/2014/main" xmlns="" id="{6259BC14-CB1E-416D-A11F-42719145DCF4}"/>
              </a:ext>
            </a:extLst>
          </p:cNvPr>
          <p:cNvSpPr txBox="1"/>
          <p:nvPr/>
        </p:nvSpPr>
        <p:spPr>
          <a:xfrm>
            <a:off x="116711" y="1669731"/>
            <a:ext cx="2979682" cy="2677656"/>
          </a:xfrm>
          <a:prstGeom prst="rect">
            <a:avLst/>
          </a:prstGeom>
          <a:noFill/>
        </p:spPr>
        <p:txBody>
          <a:bodyPr wrap="square" rtlCol="0">
            <a:spAutoFit/>
          </a:bodyPr>
          <a:lstStyle/>
          <a:p>
            <a:pPr marL="285750" indent="-285750">
              <a:buFont typeface="Arial" panose="020B0604020202020204" pitchFamily="34" charset="0"/>
              <a:buChar char="•"/>
            </a:pPr>
            <a:r>
              <a:rPr lang="en-US" sz="2400" b="1" dirty="0"/>
              <a:t>MIPS scores follow you</a:t>
            </a:r>
          </a:p>
          <a:p>
            <a:pPr marL="285750" indent="-285750">
              <a:buFont typeface="Arial" panose="020B0604020202020204" pitchFamily="34" charset="0"/>
              <a:buChar char="•"/>
            </a:pPr>
            <a:r>
              <a:rPr lang="en-US" sz="2000" dirty="0"/>
              <a:t>MIPS scores are publicly available</a:t>
            </a:r>
          </a:p>
          <a:p>
            <a:pPr marL="285750" indent="-285750">
              <a:buFont typeface="Arial" panose="020B0604020202020204" pitchFamily="34" charset="0"/>
              <a:buChar char="•"/>
            </a:pPr>
            <a:r>
              <a:rPr lang="en-US" sz="2000" dirty="0"/>
              <a:t>Consider a practices’ MIPS score as you evaluate employment contracts</a:t>
            </a:r>
          </a:p>
        </p:txBody>
      </p:sp>
      <p:sp>
        <p:nvSpPr>
          <p:cNvPr id="3" name="TextBox 2">
            <a:extLst>
              <a:ext uri="{FF2B5EF4-FFF2-40B4-BE49-F238E27FC236}">
                <a16:creationId xmlns:a16="http://schemas.microsoft.com/office/drawing/2014/main" xmlns="" id="{2D4A509D-BE49-4527-A29B-9FFE5EEA0FD3}"/>
              </a:ext>
            </a:extLst>
          </p:cNvPr>
          <p:cNvSpPr txBox="1"/>
          <p:nvPr/>
        </p:nvSpPr>
        <p:spPr>
          <a:xfrm>
            <a:off x="3013667" y="4497169"/>
            <a:ext cx="6263381" cy="646331"/>
          </a:xfrm>
          <a:prstGeom prst="rect">
            <a:avLst/>
          </a:prstGeom>
          <a:noFill/>
        </p:spPr>
        <p:txBody>
          <a:bodyPr wrap="none" rtlCol="0">
            <a:spAutoFit/>
          </a:bodyPr>
          <a:lstStyle/>
          <a:p>
            <a:r>
              <a:rPr lang="en-US" dirty="0"/>
              <a:t>*More information in the FPM Employed Physician Supplement</a:t>
            </a:r>
          </a:p>
          <a:p>
            <a:endParaRPr lang="en-US" dirty="0"/>
          </a:p>
        </p:txBody>
      </p:sp>
    </p:spTree>
    <p:extLst>
      <p:ext uri="{BB962C8B-B14F-4D97-AF65-F5344CB8AC3E}">
        <p14:creationId xmlns:p14="http://schemas.microsoft.com/office/powerpoint/2010/main" val="2177026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3543D-1FBA-4A48-A7BD-D12D8B04A1EA}"/>
              </a:ext>
            </a:extLst>
          </p:cNvPr>
          <p:cNvSpPr>
            <a:spLocks noGrp="1"/>
          </p:cNvSpPr>
          <p:nvPr>
            <p:ph type="title"/>
          </p:nvPr>
        </p:nvSpPr>
        <p:spPr>
          <a:xfrm>
            <a:off x="457200" y="830618"/>
            <a:ext cx="8229600" cy="857250"/>
          </a:xfrm>
        </p:spPr>
        <p:txBody>
          <a:bodyPr/>
          <a:lstStyle/>
          <a:p>
            <a:r>
              <a:rPr lang="en-US" dirty="0"/>
              <a:t>Resources Available</a:t>
            </a:r>
          </a:p>
        </p:txBody>
      </p:sp>
      <p:sp>
        <p:nvSpPr>
          <p:cNvPr id="3" name="Content Placeholder 2">
            <a:extLst>
              <a:ext uri="{FF2B5EF4-FFF2-40B4-BE49-F238E27FC236}">
                <a16:creationId xmlns:a16="http://schemas.microsoft.com/office/drawing/2014/main" xmlns="" id="{66A471D6-8447-4A3C-9F65-3CC5DFBCB810}"/>
              </a:ext>
            </a:extLst>
          </p:cNvPr>
          <p:cNvSpPr>
            <a:spLocks noGrp="1"/>
          </p:cNvSpPr>
          <p:nvPr>
            <p:ph idx="1"/>
          </p:nvPr>
        </p:nvSpPr>
        <p:spPr>
          <a:xfrm>
            <a:off x="457200" y="1824790"/>
            <a:ext cx="8229600" cy="2960159"/>
          </a:xfrm>
        </p:spPr>
        <p:txBody>
          <a:bodyPr/>
          <a:lstStyle/>
          <a:p>
            <a:r>
              <a:rPr lang="en-US" dirty="0"/>
              <a:t>aafp.org/</a:t>
            </a:r>
            <a:r>
              <a:rPr lang="en-US" dirty="0" err="1"/>
              <a:t>MACRAReady</a:t>
            </a:r>
            <a:endParaRPr lang="en-US" dirty="0"/>
          </a:p>
          <a:p>
            <a:r>
              <a:rPr lang="en-US" dirty="0"/>
              <a:t>qpp.cms.gov</a:t>
            </a:r>
          </a:p>
          <a:p>
            <a:r>
              <a:rPr lang="en-US" dirty="0"/>
              <a:t>FPM</a:t>
            </a:r>
          </a:p>
          <a:p>
            <a:r>
              <a:rPr lang="en-US" dirty="0"/>
              <a:t>TCPI: aafp.org/</a:t>
            </a:r>
            <a:r>
              <a:rPr lang="en-US" dirty="0" err="1"/>
              <a:t>tcpi</a:t>
            </a:r>
            <a:r>
              <a:rPr lang="en-US" dirty="0"/>
              <a:t> </a:t>
            </a:r>
          </a:p>
          <a:p>
            <a:r>
              <a:rPr lang="en-US" dirty="0"/>
              <a:t>QPP Service Center: 866-288-8292</a:t>
            </a:r>
          </a:p>
          <a:p>
            <a:endParaRPr lang="en-US" dirty="0"/>
          </a:p>
        </p:txBody>
      </p:sp>
    </p:spTree>
    <p:extLst>
      <p:ext uri="{BB962C8B-B14F-4D97-AF65-F5344CB8AC3E}">
        <p14:creationId xmlns:p14="http://schemas.microsoft.com/office/powerpoint/2010/main" val="2002616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584C3B-D699-4EDA-A2D0-141C3DF8B3AB}"/>
              </a:ext>
            </a:extLst>
          </p:cNvPr>
          <p:cNvSpPr>
            <a:spLocks noGrp="1"/>
          </p:cNvSpPr>
          <p:nvPr>
            <p:ph type="title"/>
          </p:nvPr>
        </p:nvSpPr>
        <p:spPr>
          <a:xfrm>
            <a:off x="457200" y="807468"/>
            <a:ext cx="8229600" cy="857250"/>
          </a:xfrm>
        </p:spPr>
        <p:txBody>
          <a:bodyPr/>
          <a:lstStyle/>
          <a:p>
            <a:r>
              <a:rPr lang="en-US" dirty="0"/>
              <a:t>MIPS Playbook</a:t>
            </a:r>
          </a:p>
        </p:txBody>
      </p:sp>
      <p:sp>
        <p:nvSpPr>
          <p:cNvPr id="3" name="Content Placeholder 2">
            <a:extLst>
              <a:ext uri="{FF2B5EF4-FFF2-40B4-BE49-F238E27FC236}">
                <a16:creationId xmlns:a16="http://schemas.microsoft.com/office/drawing/2014/main" xmlns="" id="{D51B7E54-C2AE-4B35-B6B6-139372E10D9D}"/>
              </a:ext>
            </a:extLst>
          </p:cNvPr>
          <p:cNvSpPr>
            <a:spLocks noGrp="1"/>
          </p:cNvSpPr>
          <p:nvPr>
            <p:ph idx="1"/>
          </p:nvPr>
        </p:nvSpPr>
        <p:spPr>
          <a:xfrm>
            <a:off x="457200" y="1756263"/>
            <a:ext cx="4080076" cy="2960159"/>
          </a:xfrm>
        </p:spPr>
        <p:txBody>
          <a:bodyPr>
            <a:normAutofit/>
          </a:bodyPr>
          <a:lstStyle/>
          <a:p>
            <a:r>
              <a:rPr lang="en-US" sz="2800" dirty="0"/>
              <a:t>Step-by-Step guide</a:t>
            </a:r>
          </a:p>
          <a:p>
            <a:r>
              <a:rPr lang="en-US" sz="2800" dirty="0"/>
              <a:t>2017 MIPS Playbook available</a:t>
            </a:r>
          </a:p>
          <a:p>
            <a:r>
              <a:rPr lang="en-US" sz="2800" dirty="0"/>
              <a:t>2018 MIPS Playbook Coming Soon</a:t>
            </a:r>
          </a:p>
        </p:txBody>
      </p:sp>
      <p:pic>
        <p:nvPicPr>
          <p:cNvPr id="1026" name="Picture 2" descr="2017 MIPS Playbook">
            <a:extLst>
              <a:ext uri="{FF2B5EF4-FFF2-40B4-BE49-F238E27FC236}">
                <a16:creationId xmlns:a16="http://schemas.microsoft.com/office/drawing/2014/main" xmlns="" id="{F2468104-96D8-4483-8FF5-19CD83177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069" y="1664718"/>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349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ECEC16-62CE-459D-A24F-D61C484752DD}"/>
              </a:ext>
            </a:extLst>
          </p:cNvPr>
          <p:cNvSpPr>
            <a:spLocks noGrp="1"/>
          </p:cNvSpPr>
          <p:nvPr>
            <p:ph type="title"/>
          </p:nvPr>
        </p:nvSpPr>
        <p:spPr>
          <a:xfrm>
            <a:off x="457200" y="1710293"/>
            <a:ext cx="8229600" cy="857250"/>
          </a:xfrm>
        </p:spPr>
        <p:txBody>
          <a:bodyPr>
            <a:normAutofit fontScale="90000"/>
          </a:bodyPr>
          <a:lstStyle/>
          <a:p>
            <a:r>
              <a:rPr lang="en-US" sz="6600" dirty="0"/>
              <a:t>Questions?</a:t>
            </a:r>
          </a:p>
        </p:txBody>
      </p:sp>
      <p:sp>
        <p:nvSpPr>
          <p:cNvPr id="6" name="Rectangle 5">
            <a:extLst>
              <a:ext uri="{FF2B5EF4-FFF2-40B4-BE49-F238E27FC236}">
                <a16:creationId xmlns:a16="http://schemas.microsoft.com/office/drawing/2014/main" xmlns="" id="{98E35DCA-1056-4094-8101-57CFCFE660A7}"/>
              </a:ext>
            </a:extLst>
          </p:cNvPr>
          <p:cNvSpPr/>
          <p:nvPr/>
        </p:nvSpPr>
        <p:spPr>
          <a:xfrm>
            <a:off x="1235527" y="2775101"/>
            <a:ext cx="6291617" cy="1077218"/>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Amy Mullins, MD, CPE, FAAFP</a:t>
            </a:r>
          </a:p>
          <a:p>
            <a:pPr algn="ctr"/>
            <a:r>
              <a:rPr lang="en-US" sz="3200" dirty="0">
                <a:latin typeface="Arial" panose="020B0604020202020204" pitchFamily="34" charset="0"/>
                <a:cs typeface="Arial" panose="020B0604020202020204" pitchFamily="34" charset="0"/>
              </a:rPr>
              <a:t>amullins@aafp.org</a:t>
            </a:r>
          </a:p>
        </p:txBody>
      </p:sp>
    </p:spTree>
    <p:extLst>
      <p:ext uri="{BB962C8B-B14F-4D97-AF65-F5344CB8AC3E}">
        <p14:creationId xmlns:p14="http://schemas.microsoft.com/office/powerpoint/2010/main" val="384138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E6D526C-9C27-48AE-BDE9-B3B89B9FF3A5}"/>
              </a:ext>
            </a:extLst>
          </p:cNvPr>
          <p:cNvSpPr>
            <a:spLocks noGrp="1"/>
          </p:cNvSpPr>
          <p:nvPr>
            <p:ph type="title"/>
          </p:nvPr>
        </p:nvSpPr>
        <p:spPr>
          <a:xfrm>
            <a:off x="412750" y="655187"/>
            <a:ext cx="8229600" cy="857250"/>
          </a:xfrm>
        </p:spPr>
        <p:txBody>
          <a:bodyPr/>
          <a:lstStyle/>
          <a:p>
            <a:r>
              <a:rPr lang="en-US" dirty="0"/>
              <a:t>MACRA</a:t>
            </a:r>
          </a:p>
        </p:txBody>
      </p:sp>
      <p:sp>
        <p:nvSpPr>
          <p:cNvPr id="7" name="Content Placeholder 6">
            <a:extLst>
              <a:ext uri="{FF2B5EF4-FFF2-40B4-BE49-F238E27FC236}">
                <a16:creationId xmlns:a16="http://schemas.microsoft.com/office/drawing/2014/main" xmlns="" id="{29749E4E-F189-46D5-87F2-A19BA69CE95C}"/>
              </a:ext>
            </a:extLst>
          </p:cNvPr>
          <p:cNvSpPr>
            <a:spLocks noGrp="1"/>
          </p:cNvSpPr>
          <p:nvPr>
            <p:ph idx="1"/>
          </p:nvPr>
        </p:nvSpPr>
        <p:spPr>
          <a:xfrm>
            <a:off x="1022350" y="1504265"/>
            <a:ext cx="2806700" cy="2960159"/>
          </a:xfrm>
        </p:spPr>
        <p:txBody>
          <a:bodyPr/>
          <a:lstStyle/>
          <a:p>
            <a:pPr marL="0" indent="0">
              <a:buNone/>
            </a:pPr>
            <a:r>
              <a:rPr lang="en-US" dirty="0"/>
              <a:t>M - making</a:t>
            </a:r>
          </a:p>
          <a:p>
            <a:pPr marL="0" indent="0">
              <a:buNone/>
            </a:pPr>
            <a:r>
              <a:rPr lang="en-US" dirty="0"/>
              <a:t>A - all</a:t>
            </a:r>
          </a:p>
          <a:p>
            <a:pPr marL="0" indent="0">
              <a:buNone/>
            </a:pPr>
            <a:r>
              <a:rPr lang="en-US" dirty="0"/>
              <a:t>C - clinicians</a:t>
            </a:r>
          </a:p>
          <a:p>
            <a:pPr marL="0" indent="0">
              <a:buNone/>
            </a:pPr>
            <a:r>
              <a:rPr lang="en-US" dirty="0"/>
              <a:t>R - really</a:t>
            </a:r>
          </a:p>
          <a:p>
            <a:pPr marL="0" indent="0">
              <a:buNone/>
            </a:pPr>
            <a:r>
              <a:rPr lang="en-US" dirty="0"/>
              <a:t>A - angry</a:t>
            </a:r>
          </a:p>
        </p:txBody>
      </p:sp>
      <p:sp>
        <p:nvSpPr>
          <p:cNvPr id="8" name="TextBox 7">
            <a:extLst>
              <a:ext uri="{FF2B5EF4-FFF2-40B4-BE49-F238E27FC236}">
                <a16:creationId xmlns:a16="http://schemas.microsoft.com/office/drawing/2014/main" xmlns="" id="{36B9138F-2D90-487E-A56D-9728D8B16CC0}"/>
              </a:ext>
            </a:extLst>
          </p:cNvPr>
          <p:cNvSpPr txBox="1"/>
          <p:nvPr/>
        </p:nvSpPr>
        <p:spPr>
          <a:xfrm>
            <a:off x="4862286" y="1712609"/>
            <a:ext cx="3780064" cy="2308324"/>
          </a:xfrm>
          <a:prstGeom prst="rect">
            <a:avLst/>
          </a:prstGeom>
          <a:noFill/>
        </p:spPr>
        <p:txBody>
          <a:bodyPr wrap="square" rtlCol="0">
            <a:spAutoFit/>
          </a:bodyPr>
          <a:lstStyle/>
          <a:p>
            <a:pPr algn="ctr"/>
            <a:r>
              <a:rPr lang="en-US" sz="3600" dirty="0">
                <a:solidFill>
                  <a:srgbClr val="FF0000"/>
                </a:solidFill>
              </a:rPr>
              <a:t>Medicare Access and CHIP Reauthorization Act</a:t>
            </a:r>
          </a:p>
        </p:txBody>
      </p:sp>
    </p:spTree>
    <p:extLst>
      <p:ext uri="{BB962C8B-B14F-4D97-AF65-F5344CB8AC3E}">
        <p14:creationId xmlns:p14="http://schemas.microsoft.com/office/powerpoint/2010/main" val="360985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8478"/>
            <a:ext cx="8229600" cy="857250"/>
          </a:xfrm>
        </p:spPr>
        <p:txBody>
          <a:bodyPr>
            <a:normAutofit/>
          </a:bodyPr>
          <a:lstStyle/>
          <a:p>
            <a:r>
              <a:rPr lang="en-US" sz="3750" dirty="0"/>
              <a:t>What Does MACRA Do?</a:t>
            </a:r>
          </a:p>
        </p:txBody>
      </p:sp>
      <p:graphicFrame>
        <p:nvGraphicFramePr>
          <p:cNvPr id="8" name="Content Placeholder 5">
            <a:extLst>
              <a:ext uri="{FF2B5EF4-FFF2-40B4-BE49-F238E27FC236}">
                <a16:creationId xmlns:a16="http://schemas.microsoft.com/office/drawing/2014/main" xmlns="" id="{82422324-B497-4FBA-97B9-E34B9FEB8CB0}"/>
              </a:ext>
            </a:extLst>
          </p:cNvPr>
          <p:cNvGraphicFramePr>
            <a:graphicFrameLocks noGrp="1"/>
          </p:cNvGraphicFramePr>
          <p:nvPr>
            <p:ph idx="1"/>
            <p:extLst>
              <p:ext uri="{D42A27DB-BD31-4B8C-83A1-F6EECF244321}">
                <p14:modId xmlns:p14="http://schemas.microsoft.com/office/powerpoint/2010/main" val="1453780824"/>
              </p:ext>
            </p:extLst>
          </p:nvPr>
        </p:nvGraphicFramePr>
        <p:xfrm>
          <a:off x="457200" y="1792240"/>
          <a:ext cx="8229600" cy="2960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a:spLocks noGrp="1"/>
          </p:cNvSpPr>
          <p:nvPr>
            <p:ph type="sldNum" sz="quarter" idx="4294967295"/>
          </p:nvPr>
        </p:nvSpPr>
        <p:spPr>
          <a:xfrm>
            <a:off x="0" y="4767263"/>
            <a:ext cx="373063" cy="274637"/>
          </a:xfrm>
        </p:spPr>
        <p:txBody>
          <a:bodyPr/>
          <a:lstStyle/>
          <a:p>
            <a:pPr defTabSz="816388"/>
            <a:fld id="{61A985FF-C048-4108-85B2-DDCBAF7BDF75}" type="slidenum">
              <a:rPr lang="en-US">
                <a:solidFill>
                  <a:prstClr val="white"/>
                </a:solidFill>
                <a:latin typeface="Arial"/>
              </a:rPr>
              <a:pPr defTabSz="816388"/>
              <a:t>5</a:t>
            </a:fld>
            <a:endParaRPr lang="en-US" dirty="0">
              <a:solidFill>
                <a:prstClr val="white"/>
              </a:solidFill>
              <a:latin typeface="Arial"/>
            </a:endParaRPr>
          </a:p>
        </p:txBody>
      </p:sp>
    </p:spTree>
    <p:extLst>
      <p:ext uri="{BB962C8B-B14F-4D97-AF65-F5344CB8AC3E}">
        <p14:creationId xmlns:p14="http://schemas.microsoft.com/office/powerpoint/2010/main" val="70339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1A985FF-C048-4108-85B2-DDCBAF7BDF75}" type="slidenum">
              <a:rPr lang="en-US" smtClean="0"/>
              <a:pPr/>
              <a:t>6</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99" y="-1"/>
            <a:ext cx="9533299" cy="5362481"/>
          </a:xfrm>
          <a:prstGeom prst="rect">
            <a:avLst/>
          </a:prstGeom>
        </p:spPr>
      </p:pic>
    </p:spTree>
    <p:extLst>
      <p:ext uri="{BB962C8B-B14F-4D97-AF65-F5344CB8AC3E}">
        <p14:creationId xmlns:p14="http://schemas.microsoft.com/office/powerpoint/2010/main" val="389830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31" y="981088"/>
            <a:ext cx="8432157" cy="857250"/>
          </a:xfrm>
        </p:spPr>
        <p:txBody>
          <a:bodyPr>
            <a:noAutofit/>
          </a:bodyPr>
          <a:lstStyle/>
          <a:p>
            <a:r>
              <a:rPr lang="en-US" sz="4000" b="0" dirty="0"/>
              <a:t>2017 Primary Care Advanced APMs</a:t>
            </a:r>
          </a:p>
        </p:txBody>
      </p:sp>
      <p:sp>
        <p:nvSpPr>
          <p:cNvPr id="3" name="Content Placeholder 2"/>
          <p:cNvSpPr>
            <a:spLocks noGrp="1"/>
          </p:cNvSpPr>
          <p:nvPr>
            <p:ph idx="1"/>
          </p:nvPr>
        </p:nvSpPr>
        <p:spPr>
          <a:xfrm>
            <a:off x="457200" y="1975260"/>
            <a:ext cx="8229600" cy="2960159"/>
          </a:xfrm>
        </p:spPr>
        <p:txBody>
          <a:bodyPr>
            <a:normAutofit fontScale="92500" lnSpcReduction="20000"/>
          </a:bodyPr>
          <a:lstStyle/>
          <a:p>
            <a:pPr marL="471885" indent="-428625">
              <a:tabLst>
                <a:tab pos="177800" algn="l"/>
              </a:tabLst>
            </a:pPr>
            <a:r>
              <a:rPr lang="en-US" sz="2700" spc="-3" dirty="0">
                <a:cs typeface="Segoe UI"/>
              </a:rPr>
              <a:t>Sh</a:t>
            </a:r>
            <a:r>
              <a:rPr lang="en-US" sz="2700" dirty="0">
                <a:cs typeface="Segoe UI"/>
              </a:rPr>
              <a:t>a</a:t>
            </a:r>
            <a:r>
              <a:rPr lang="en-US" sz="2700" spc="-13" dirty="0">
                <a:cs typeface="Segoe UI"/>
              </a:rPr>
              <a:t>r</a:t>
            </a:r>
            <a:r>
              <a:rPr lang="en-US" sz="2700" spc="-3" dirty="0">
                <a:cs typeface="Segoe UI"/>
              </a:rPr>
              <a:t>ed S</a:t>
            </a:r>
            <a:r>
              <a:rPr lang="en-US" sz="2700" dirty="0">
                <a:cs typeface="Segoe UI"/>
              </a:rPr>
              <a:t>a</a:t>
            </a:r>
            <a:r>
              <a:rPr lang="en-US" sz="2700" spc="-3" dirty="0">
                <a:cs typeface="Segoe UI"/>
              </a:rPr>
              <a:t>vin</a:t>
            </a:r>
            <a:r>
              <a:rPr lang="en-US" sz="2700" spc="-9" dirty="0">
                <a:cs typeface="Segoe UI"/>
              </a:rPr>
              <a:t>g</a:t>
            </a:r>
            <a:r>
              <a:rPr lang="en-US" sz="2700" spc="-3" dirty="0">
                <a:cs typeface="Segoe UI"/>
              </a:rPr>
              <a:t>s </a:t>
            </a:r>
            <a:r>
              <a:rPr lang="en-US" sz="2700" spc="-6" dirty="0">
                <a:cs typeface="Segoe UI"/>
              </a:rPr>
              <a:t>P</a:t>
            </a:r>
            <a:r>
              <a:rPr lang="en-US" sz="2700" spc="-9" dirty="0">
                <a:cs typeface="Segoe UI"/>
              </a:rPr>
              <a:t>r</a:t>
            </a:r>
            <a:r>
              <a:rPr lang="en-US" sz="2700" spc="-6" dirty="0">
                <a:cs typeface="Segoe UI"/>
              </a:rPr>
              <a:t>o</a:t>
            </a:r>
            <a:r>
              <a:rPr lang="en-US" sz="2700" spc="-9" dirty="0">
                <a:cs typeface="Segoe UI"/>
              </a:rPr>
              <a:t>g</a:t>
            </a:r>
            <a:r>
              <a:rPr lang="en-US" sz="2700" spc="-3" dirty="0">
                <a:cs typeface="Segoe UI"/>
              </a:rPr>
              <a:t>ram</a:t>
            </a:r>
            <a:r>
              <a:rPr lang="en-US" sz="2700" spc="13" dirty="0">
                <a:cs typeface="Segoe UI"/>
              </a:rPr>
              <a:t> </a:t>
            </a:r>
            <a:r>
              <a:rPr lang="en-US" sz="2700" spc="-3" dirty="0">
                <a:cs typeface="Segoe UI"/>
              </a:rPr>
              <a:t>(Tracks 2 &amp; 3)</a:t>
            </a:r>
            <a:endParaRPr lang="en-US" sz="2700" dirty="0">
              <a:cs typeface="Segoe UI"/>
            </a:endParaRPr>
          </a:p>
          <a:p>
            <a:pPr marL="471885" indent="-428625">
              <a:spcBef>
                <a:spcPts val="750"/>
              </a:spcBef>
              <a:tabLst>
                <a:tab pos="177800" algn="l"/>
              </a:tabLst>
            </a:pPr>
            <a:r>
              <a:rPr lang="en-US" sz="2700" spc="-3" dirty="0">
                <a:cs typeface="Segoe UI"/>
              </a:rPr>
              <a:t>Ne</a:t>
            </a:r>
            <a:r>
              <a:rPr lang="en-US" sz="2700" spc="-9" dirty="0">
                <a:cs typeface="Segoe UI"/>
              </a:rPr>
              <a:t>x</a:t>
            </a:r>
            <a:r>
              <a:rPr lang="en-US" sz="2700" spc="-3" dirty="0">
                <a:cs typeface="Segoe UI"/>
              </a:rPr>
              <a:t>t</a:t>
            </a:r>
            <a:r>
              <a:rPr lang="en-US" sz="2700" spc="9" dirty="0">
                <a:cs typeface="Segoe UI"/>
              </a:rPr>
              <a:t> </a:t>
            </a:r>
            <a:r>
              <a:rPr lang="en-US" sz="2700" spc="-3" dirty="0">
                <a:cs typeface="Segoe UI"/>
              </a:rPr>
              <a:t>Ge</a:t>
            </a:r>
            <a:r>
              <a:rPr lang="en-US" sz="2700" spc="-6" dirty="0">
                <a:cs typeface="Segoe UI"/>
              </a:rPr>
              <a:t>n</a:t>
            </a:r>
            <a:r>
              <a:rPr lang="en-US" sz="2700" spc="-3" dirty="0">
                <a:cs typeface="Segoe UI"/>
              </a:rPr>
              <a:t>era</a:t>
            </a:r>
            <a:r>
              <a:rPr lang="en-US" sz="2700" spc="-6" dirty="0">
                <a:cs typeface="Segoe UI"/>
              </a:rPr>
              <a:t>t</a:t>
            </a:r>
            <a:r>
              <a:rPr lang="en-US" sz="2700" spc="-3" dirty="0">
                <a:cs typeface="Segoe UI"/>
              </a:rPr>
              <a:t>i</a:t>
            </a:r>
            <a:r>
              <a:rPr lang="en-US" sz="2700" spc="-6" dirty="0">
                <a:cs typeface="Segoe UI"/>
              </a:rPr>
              <a:t>o</a:t>
            </a:r>
            <a:r>
              <a:rPr lang="en-US" sz="2700" spc="-3" dirty="0">
                <a:cs typeface="Segoe UI"/>
              </a:rPr>
              <a:t>n</a:t>
            </a:r>
            <a:r>
              <a:rPr lang="en-US" sz="2700" spc="-13" dirty="0">
                <a:cs typeface="Segoe UI"/>
              </a:rPr>
              <a:t> </a:t>
            </a:r>
            <a:r>
              <a:rPr lang="en-US" sz="2700" spc="-16" dirty="0">
                <a:cs typeface="Segoe UI"/>
              </a:rPr>
              <a:t>A</a:t>
            </a:r>
            <a:r>
              <a:rPr lang="en-US" sz="2700" spc="-19" dirty="0">
                <a:cs typeface="Segoe UI"/>
              </a:rPr>
              <a:t>C</a:t>
            </a:r>
            <a:r>
              <a:rPr lang="en-US" sz="2700" spc="-3" dirty="0">
                <a:cs typeface="Segoe UI"/>
              </a:rPr>
              <a:t>O</a:t>
            </a:r>
            <a:r>
              <a:rPr lang="en-US" sz="2700" dirty="0">
                <a:cs typeface="Segoe UI"/>
              </a:rPr>
              <a:t> </a:t>
            </a:r>
            <a:r>
              <a:rPr lang="en-US" sz="2700" spc="-3" dirty="0">
                <a:cs typeface="Segoe UI"/>
              </a:rPr>
              <a:t>M</a:t>
            </a:r>
            <a:r>
              <a:rPr lang="en-US" sz="2700" spc="-9" dirty="0">
                <a:cs typeface="Segoe UI"/>
              </a:rPr>
              <a:t>o</a:t>
            </a:r>
            <a:r>
              <a:rPr lang="en-US" sz="2700" spc="-6" dirty="0">
                <a:cs typeface="Segoe UI"/>
              </a:rPr>
              <a:t>del</a:t>
            </a:r>
            <a:endParaRPr lang="en-US" sz="2700" dirty="0">
              <a:cs typeface="Segoe UI"/>
            </a:endParaRPr>
          </a:p>
          <a:p>
            <a:pPr marL="471885" indent="-428625">
              <a:spcBef>
                <a:spcPts val="750"/>
              </a:spcBef>
              <a:tabLst>
                <a:tab pos="177800" algn="l"/>
              </a:tabLst>
            </a:pPr>
            <a:r>
              <a:rPr lang="en-US" sz="2700" spc="-3" dirty="0">
                <a:cs typeface="Segoe UI"/>
              </a:rPr>
              <a:t>Com</a:t>
            </a:r>
            <a:r>
              <a:rPr lang="en-US" sz="2700" spc="-9" dirty="0">
                <a:cs typeface="Segoe UI"/>
              </a:rPr>
              <a:t>p</a:t>
            </a:r>
            <a:r>
              <a:rPr lang="en-US" sz="2700" spc="-13" dirty="0">
                <a:cs typeface="Segoe UI"/>
              </a:rPr>
              <a:t>r</a:t>
            </a:r>
            <a:r>
              <a:rPr lang="en-US" sz="2700" spc="-3" dirty="0">
                <a:cs typeface="Segoe UI"/>
              </a:rPr>
              <a:t>ehe</a:t>
            </a:r>
            <a:r>
              <a:rPr lang="en-US" sz="2700" spc="-6" dirty="0">
                <a:cs typeface="Segoe UI"/>
              </a:rPr>
              <a:t>n</a:t>
            </a:r>
            <a:r>
              <a:rPr lang="en-US" sz="2700" spc="-3" dirty="0">
                <a:cs typeface="Segoe UI"/>
              </a:rPr>
              <a:t>s</a:t>
            </a:r>
            <a:r>
              <a:rPr lang="en-US" sz="2700" spc="-6" dirty="0">
                <a:cs typeface="Segoe UI"/>
              </a:rPr>
              <a:t>i</a:t>
            </a:r>
            <a:r>
              <a:rPr lang="en-US" sz="2700" spc="-9" dirty="0">
                <a:cs typeface="Segoe UI"/>
              </a:rPr>
              <a:t>v</a:t>
            </a:r>
            <a:r>
              <a:rPr lang="en-US" sz="2700" spc="-3" dirty="0">
                <a:cs typeface="Segoe UI"/>
              </a:rPr>
              <a:t>e</a:t>
            </a:r>
            <a:r>
              <a:rPr lang="en-US" sz="2700" spc="-6" dirty="0">
                <a:cs typeface="Segoe UI"/>
              </a:rPr>
              <a:t> P</a:t>
            </a:r>
            <a:r>
              <a:rPr lang="en-US" sz="2700" spc="3" dirty="0">
                <a:cs typeface="Segoe UI"/>
              </a:rPr>
              <a:t>r</a:t>
            </a:r>
            <a:r>
              <a:rPr lang="en-US" sz="2700" spc="-6" dirty="0">
                <a:cs typeface="Segoe UI"/>
              </a:rPr>
              <a:t>i</a:t>
            </a:r>
            <a:r>
              <a:rPr lang="en-US" sz="2700" spc="-3" dirty="0">
                <a:cs typeface="Segoe UI"/>
              </a:rPr>
              <a:t>ma</a:t>
            </a:r>
            <a:r>
              <a:rPr lang="en-US" sz="2700" spc="31" dirty="0">
                <a:cs typeface="Segoe UI"/>
              </a:rPr>
              <a:t>r</a:t>
            </a:r>
            <a:r>
              <a:rPr lang="en-US" sz="2700" spc="-3" dirty="0">
                <a:cs typeface="Segoe UI"/>
              </a:rPr>
              <a:t>y</a:t>
            </a:r>
            <a:r>
              <a:rPr lang="en-US" sz="2700" spc="-6" dirty="0">
                <a:cs typeface="Segoe UI"/>
              </a:rPr>
              <a:t> </a:t>
            </a:r>
            <a:r>
              <a:rPr lang="en-US" sz="2700" spc="-3" dirty="0">
                <a:cs typeface="Segoe UI"/>
              </a:rPr>
              <a:t>Ca</a:t>
            </a:r>
            <a:r>
              <a:rPr lang="en-US" sz="2700" spc="-13" dirty="0">
                <a:cs typeface="Segoe UI"/>
              </a:rPr>
              <a:t>r</a:t>
            </a:r>
            <a:r>
              <a:rPr lang="en-US" sz="2700" spc="-3" dirty="0">
                <a:cs typeface="Segoe UI"/>
              </a:rPr>
              <a:t>e </a:t>
            </a:r>
            <a:r>
              <a:rPr lang="en-US" sz="2700" dirty="0">
                <a:cs typeface="Segoe UI"/>
              </a:rPr>
              <a:t>P</a:t>
            </a:r>
            <a:r>
              <a:rPr lang="en-US" sz="2700" spc="-6" dirty="0">
                <a:cs typeface="Segoe UI"/>
              </a:rPr>
              <a:t>lu</a:t>
            </a:r>
            <a:r>
              <a:rPr lang="en-US" sz="2700" spc="-3" dirty="0">
                <a:cs typeface="Segoe UI"/>
              </a:rPr>
              <a:t>s </a:t>
            </a:r>
            <a:r>
              <a:rPr lang="en-US" sz="2700" spc="-6" dirty="0">
                <a:cs typeface="Segoe UI"/>
              </a:rPr>
              <a:t>(CPC+)</a:t>
            </a:r>
          </a:p>
          <a:p>
            <a:pPr marL="471885" indent="-428625">
              <a:spcBef>
                <a:spcPts val="750"/>
              </a:spcBef>
              <a:tabLst>
                <a:tab pos="177800" algn="l"/>
              </a:tabLst>
            </a:pPr>
            <a:r>
              <a:rPr lang="en-US" sz="2700" dirty="0">
                <a:cs typeface="Segoe UI"/>
              </a:rPr>
              <a:t>Vermont Medicare ACO Initiative (as part of the Vermont All-Payer ACO Model)</a:t>
            </a:r>
          </a:p>
          <a:p>
            <a:pPr marL="471885" indent="-428625">
              <a:spcBef>
                <a:spcPts val="750"/>
              </a:spcBef>
              <a:tabLst>
                <a:tab pos="177800" algn="l"/>
              </a:tabLst>
            </a:pPr>
            <a:endParaRPr lang="en-US" sz="2700" dirty="0">
              <a:cs typeface="Segoe UI"/>
            </a:endParaRPr>
          </a:p>
          <a:p>
            <a:pPr marL="43260" indent="0">
              <a:spcBef>
                <a:spcPts val="750"/>
              </a:spcBef>
              <a:buNone/>
              <a:tabLst>
                <a:tab pos="177800" algn="l"/>
              </a:tabLst>
            </a:pPr>
            <a:r>
              <a:rPr lang="en-US" sz="2700" dirty="0">
                <a:cs typeface="Segoe UI"/>
              </a:rPr>
              <a:t>*2018 AAPMs announce as approved</a:t>
            </a:r>
          </a:p>
        </p:txBody>
      </p:sp>
      <p:sp>
        <p:nvSpPr>
          <p:cNvPr id="5" name="Slide Number Placeholder 1"/>
          <p:cNvSpPr>
            <a:spLocks noGrp="1"/>
          </p:cNvSpPr>
          <p:nvPr>
            <p:ph type="sldNum" sz="quarter" idx="4294967295"/>
          </p:nvPr>
        </p:nvSpPr>
        <p:spPr>
          <a:xfrm>
            <a:off x="0" y="4767263"/>
            <a:ext cx="373063" cy="274637"/>
          </a:xfrm>
        </p:spPr>
        <p:txBody>
          <a:bodyPr/>
          <a:lstStyle/>
          <a:p>
            <a:fld id="{61A985FF-C048-4108-85B2-DDCBAF7BDF75}" type="slidenum">
              <a:rPr lang="en-US" smtClean="0"/>
              <a:pPr/>
              <a:t>7</a:t>
            </a:fld>
            <a:endParaRPr lang="en-US" dirty="0"/>
          </a:p>
        </p:txBody>
      </p:sp>
    </p:spTree>
    <p:extLst>
      <p:ext uri="{BB962C8B-B14F-4D97-AF65-F5344CB8AC3E}">
        <p14:creationId xmlns:p14="http://schemas.microsoft.com/office/powerpoint/2010/main" val="295848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t>Advanced APMs Perks</a:t>
            </a:r>
          </a:p>
        </p:txBody>
      </p:sp>
      <p:sp>
        <p:nvSpPr>
          <p:cNvPr id="4" name="Content Placeholder 3"/>
          <p:cNvSpPr>
            <a:spLocks noGrp="1"/>
          </p:cNvSpPr>
          <p:nvPr>
            <p:ph idx="1"/>
          </p:nvPr>
        </p:nvSpPr>
        <p:spPr/>
        <p:txBody>
          <a:bodyPr>
            <a:normAutofit/>
          </a:bodyPr>
          <a:lstStyle/>
          <a:p>
            <a:r>
              <a:rPr lang="en-US" dirty="0"/>
              <a:t>Not subject to MIPS</a:t>
            </a:r>
          </a:p>
          <a:p>
            <a:r>
              <a:rPr lang="en-US" dirty="0"/>
              <a:t>5% bonus 2019-2024</a:t>
            </a:r>
          </a:p>
          <a:p>
            <a:r>
              <a:rPr lang="en-US" dirty="0"/>
              <a:t>Higher fee schedule update to 0.75%  from 2026 onward</a:t>
            </a:r>
          </a:p>
        </p:txBody>
      </p:sp>
      <p:sp>
        <p:nvSpPr>
          <p:cNvPr id="2" name="Slide Number Placeholder 1"/>
          <p:cNvSpPr>
            <a:spLocks noGrp="1"/>
          </p:cNvSpPr>
          <p:nvPr>
            <p:ph type="sldNum" sz="quarter" idx="4294967295"/>
          </p:nvPr>
        </p:nvSpPr>
        <p:spPr>
          <a:xfrm>
            <a:off x="0" y="4767263"/>
            <a:ext cx="373063" cy="274637"/>
          </a:xfrm>
        </p:spPr>
        <p:txBody>
          <a:bodyPr/>
          <a:lstStyle/>
          <a:p>
            <a:fld id="{61A985FF-C048-4108-85B2-DDCBAF7BDF75}" type="slidenum">
              <a:rPr lang="en-US" smtClean="0"/>
              <a:pPr/>
              <a:t>8</a:t>
            </a:fld>
            <a:endParaRPr lang="en-US" dirty="0"/>
          </a:p>
        </p:txBody>
      </p:sp>
    </p:spTree>
    <p:extLst>
      <p:ext uri="{BB962C8B-B14F-4D97-AF65-F5344CB8AC3E}">
        <p14:creationId xmlns:p14="http://schemas.microsoft.com/office/powerpoint/2010/main" val="407131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893"/>
            <a:ext cx="8229600" cy="857250"/>
          </a:xfrm>
        </p:spPr>
        <p:txBody>
          <a:bodyPr>
            <a:normAutofit/>
          </a:bodyPr>
          <a:lstStyle/>
          <a:p>
            <a:r>
              <a:rPr lang="en-US" dirty="0"/>
              <a:t>MIPS Performance Categories</a:t>
            </a:r>
          </a:p>
        </p:txBody>
      </p:sp>
      <p:pic>
        <p:nvPicPr>
          <p:cNvPr id="36" name="Picture Placeholder 3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26346" y="1839456"/>
            <a:ext cx="2194560" cy="1463040"/>
          </a:xfrm>
          <a:ln>
            <a:solidFill>
              <a:schemeClr val="tx2"/>
            </a:solidFill>
          </a:ln>
        </p:spPr>
      </p:pic>
      <p:sp>
        <p:nvSpPr>
          <p:cNvPr id="3" name="Slide Number Placeholder 2"/>
          <p:cNvSpPr>
            <a:spLocks noGrp="1"/>
          </p:cNvSpPr>
          <p:nvPr>
            <p:ph type="sldNum" sz="quarter" idx="4294967295"/>
          </p:nvPr>
        </p:nvSpPr>
        <p:spPr>
          <a:xfrm>
            <a:off x="0" y="4767263"/>
            <a:ext cx="373063" cy="274637"/>
          </a:xfrm>
        </p:spPr>
        <p:txBody>
          <a:bodyPr/>
          <a:lstStyle/>
          <a:p>
            <a:fld id="{61A985FF-C048-4108-85B2-DDCBAF7BDF75}" type="slidenum">
              <a:rPr lang="en-US" smtClean="0"/>
              <a:pPr/>
              <a:t>9</a:t>
            </a:fld>
            <a:endParaRPr lang="en-US" dirty="0"/>
          </a:p>
        </p:txBody>
      </p:sp>
      <p:pic>
        <p:nvPicPr>
          <p:cNvPr id="26" name="Picture Placeholder 25"/>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l="5815" r="5815"/>
          <a:stretch>
            <a:fillRect/>
          </a:stretch>
        </p:blipFill>
        <p:spPr>
          <a:xfrm>
            <a:off x="2584866" y="1839456"/>
            <a:ext cx="1950720" cy="1463040"/>
          </a:xfrm>
          <a:ln>
            <a:solidFill>
              <a:schemeClr val="tx2"/>
            </a:solidFill>
          </a:ln>
        </p:spPr>
      </p:pic>
      <p:pic>
        <p:nvPicPr>
          <p:cNvPr id="5" name="Picture Placeholder 4"/>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rcRect l="4840" r="4840"/>
          <a:stretch>
            <a:fillRect/>
          </a:stretch>
        </p:blipFill>
        <p:spPr>
          <a:xfrm>
            <a:off x="4799546" y="1839456"/>
            <a:ext cx="1950720" cy="1463040"/>
          </a:xfrm>
          <a:ln>
            <a:solidFill>
              <a:schemeClr val="tx1"/>
            </a:solidFill>
          </a:ln>
        </p:spPr>
      </p:pic>
      <p:pic>
        <p:nvPicPr>
          <p:cNvPr id="7" name="Picture Placeholder 6"/>
          <p:cNvPicPr>
            <a:picLocks noGrp="1" noChangeAspect="1"/>
          </p:cNvPicPr>
          <p:nvPr>
            <p:ph type="pic" sz="quarter" idx="4294967295"/>
          </p:nvPr>
        </p:nvPicPr>
        <p:blipFill>
          <a:blip r:embed="rId6" cstate="print">
            <a:extLst>
              <a:ext uri="{28A0092B-C50C-407E-A947-70E740481C1C}">
                <a14:useLocalDpi xmlns:a14="http://schemas.microsoft.com/office/drawing/2010/main" val="0"/>
              </a:ext>
            </a:extLst>
          </a:blip>
          <a:srcRect l="5480" r="5480"/>
          <a:stretch>
            <a:fillRect/>
          </a:stretch>
        </p:blipFill>
        <p:spPr>
          <a:xfrm>
            <a:off x="7014227" y="1839456"/>
            <a:ext cx="1950720" cy="1463040"/>
          </a:xfrm>
          <a:ln>
            <a:solidFill>
              <a:schemeClr val="tx1"/>
            </a:solidFill>
          </a:ln>
        </p:spPr>
      </p:pic>
      <p:sp>
        <p:nvSpPr>
          <p:cNvPr id="37" name="TextBox 36"/>
          <p:cNvSpPr txBox="1"/>
          <p:nvPr/>
        </p:nvSpPr>
        <p:spPr>
          <a:xfrm>
            <a:off x="241539" y="3350252"/>
            <a:ext cx="1828800" cy="409448"/>
          </a:xfrm>
          <a:prstGeom prst="rect">
            <a:avLst/>
          </a:prstGeom>
          <a:noFill/>
        </p:spPr>
        <p:txBody>
          <a:bodyPr wrap="square" lIns="81639" tIns="40819" rIns="81639" bIns="40819" rtlCol="0">
            <a:spAutoFit/>
          </a:bodyPr>
          <a:lstStyle/>
          <a:p>
            <a:pPr algn="ctr"/>
            <a:r>
              <a:rPr lang="en-US" sz="2125" dirty="0"/>
              <a:t>Quality</a:t>
            </a:r>
          </a:p>
        </p:txBody>
      </p:sp>
      <p:sp>
        <p:nvSpPr>
          <p:cNvPr id="38" name="TextBox 37"/>
          <p:cNvSpPr txBox="1"/>
          <p:nvPr/>
        </p:nvSpPr>
        <p:spPr>
          <a:xfrm>
            <a:off x="2518126" y="3350252"/>
            <a:ext cx="1828800" cy="409448"/>
          </a:xfrm>
          <a:prstGeom prst="rect">
            <a:avLst/>
          </a:prstGeom>
          <a:noFill/>
        </p:spPr>
        <p:txBody>
          <a:bodyPr wrap="square" lIns="81639" tIns="40819" rIns="81639" bIns="40819" rtlCol="0">
            <a:spAutoFit/>
          </a:bodyPr>
          <a:lstStyle/>
          <a:p>
            <a:pPr algn="ctr"/>
            <a:r>
              <a:rPr lang="en-US" sz="2125" dirty="0"/>
              <a:t>Cost</a:t>
            </a:r>
          </a:p>
        </p:txBody>
      </p:sp>
      <p:sp>
        <p:nvSpPr>
          <p:cNvPr id="39" name="TextBox 38"/>
          <p:cNvSpPr txBox="1"/>
          <p:nvPr/>
        </p:nvSpPr>
        <p:spPr>
          <a:xfrm>
            <a:off x="7071300" y="3350252"/>
            <a:ext cx="1998621" cy="736460"/>
          </a:xfrm>
          <a:prstGeom prst="rect">
            <a:avLst/>
          </a:prstGeom>
          <a:noFill/>
        </p:spPr>
        <p:txBody>
          <a:bodyPr wrap="square" lIns="81639" tIns="40819" rIns="81639" bIns="40819" rtlCol="0">
            <a:spAutoFit/>
          </a:bodyPr>
          <a:lstStyle/>
          <a:p>
            <a:pPr algn="ctr"/>
            <a:r>
              <a:rPr lang="en-US" sz="2125" dirty="0"/>
              <a:t>Improvement Activities</a:t>
            </a:r>
          </a:p>
        </p:txBody>
      </p:sp>
      <p:sp>
        <p:nvSpPr>
          <p:cNvPr id="40" name="TextBox 39"/>
          <p:cNvSpPr txBox="1"/>
          <p:nvPr/>
        </p:nvSpPr>
        <p:spPr>
          <a:xfrm>
            <a:off x="4794713" y="3350252"/>
            <a:ext cx="1828800" cy="1390486"/>
          </a:xfrm>
          <a:prstGeom prst="rect">
            <a:avLst/>
          </a:prstGeom>
          <a:noFill/>
        </p:spPr>
        <p:txBody>
          <a:bodyPr wrap="square" lIns="81639" tIns="40819" rIns="81639" bIns="40819" rtlCol="0">
            <a:spAutoFit/>
          </a:bodyPr>
          <a:lstStyle/>
          <a:p>
            <a:pPr algn="ctr"/>
            <a:r>
              <a:rPr lang="en-US" sz="2125" dirty="0"/>
              <a:t>Advancing Care Information (ACI)</a:t>
            </a:r>
          </a:p>
        </p:txBody>
      </p:sp>
    </p:spTree>
    <p:extLst>
      <p:ext uri="{BB962C8B-B14F-4D97-AF65-F5344CB8AC3E}">
        <p14:creationId xmlns:p14="http://schemas.microsoft.com/office/powerpoint/2010/main" val="345064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1651</TotalTime>
  <Words>2796</Words>
  <Application>Microsoft Macintosh PowerPoint</Application>
  <PresentationFormat>On-screen Show (16:9)</PresentationFormat>
  <Paragraphs>230</Paragraphs>
  <Slides>35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Helvetica</vt:lpstr>
      <vt:lpstr>Segoe UI</vt:lpstr>
      <vt:lpstr>Office Theme</vt:lpstr>
      <vt:lpstr>MACRA Update: The Top Eight For 2018</vt:lpstr>
      <vt:lpstr>Disclosures</vt:lpstr>
      <vt:lpstr>PowerPoint Presentation</vt:lpstr>
      <vt:lpstr>MACRA</vt:lpstr>
      <vt:lpstr>What Does MACRA Do?</vt:lpstr>
      <vt:lpstr>PowerPoint Presentation</vt:lpstr>
      <vt:lpstr>2017 Primary Care Advanced APMs</vt:lpstr>
      <vt:lpstr>Advanced APMs Perks</vt:lpstr>
      <vt:lpstr>MIPS Performance Categories</vt:lpstr>
      <vt:lpstr>Update #1: Low-volume Threshold</vt:lpstr>
      <vt:lpstr>Low-volume Threshold</vt:lpstr>
      <vt:lpstr>Low Volume Threshold</vt:lpstr>
      <vt:lpstr>Low-volume Threshold</vt:lpstr>
      <vt:lpstr>Update #2: Virtual Groups</vt:lpstr>
      <vt:lpstr>Virtual Groups</vt:lpstr>
      <vt:lpstr>Virtual Groups</vt:lpstr>
      <vt:lpstr>Update #3: Cost</vt:lpstr>
      <vt:lpstr>Cost</vt:lpstr>
      <vt:lpstr>Update #4: Performance Period</vt:lpstr>
      <vt:lpstr>Performance Period</vt:lpstr>
      <vt:lpstr>Update #5: Improvement Activities (IA) and PCMH</vt:lpstr>
      <vt:lpstr>IA and PCMH</vt:lpstr>
      <vt:lpstr>IA and PCMH</vt:lpstr>
      <vt:lpstr>Update #6: Bonus Points</vt:lpstr>
      <vt:lpstr>Small Practice Bonus Points</vt:lpstr>
      <vt:lpstr>Complex Patient Bonus Points</vt:lpstr>
      <vt:lpstr>Complex Patient Bonus Points</vt:lpstr>
      <vt:lpstr>Update #7 Performance Threshold</vt:lpstr>
      <vt:lpstr>Performance Threshold</vt:lpstr>
      <vt:lpstr>PowerPoint Presentation</vt:lpstr>
      <vt:lpstr>Update #8 Employed Physicians and Residents</vt:lpstr>
      <vt:lpstr>Employed Physicians and Residents</vt:lpstr>
      <vt:lpstr>Resources Available</vt:lpstr>
      <vt:lpstr>MIPS Playbook</vt:lpstr>
      <vt:lpstr>Questions?</vt:lpstr>
    </vt:vector>
  </TitlesOfParts>
  <Company>STFM</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Microsoft Office User</cp:lastModifiedBy>
  <cp:revision>67</cp:revision>
  <dcterms:created xsi:type="dcterms:W3CDTF">2013-07-17T19:19:39Z</dcterms:created>
  <dcterms:modified xsi:type="dcterms:W3CDTF">2017-12-15T15:14:42Z</dcterms:modified>
</cp:coreProperties>
</file>