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4" r:id="rId2"/>
    <p:sldMasterId id="2147483674" r:id="rId3"/>
    <p:sldMasterId id="2147483678" r:id="rId4"/>
    <p:sldMasterId id="2147483676" r:id="rId5"/>
  </p:sldMasterIdLst>
  <p:notesMasterIdLst>
    <p:notesMasterId r:id="rId29"/>
  </p:notesMasterIdLst>
  <p:sldIdLst>
    <p:sldId id="258" r:id="rId6"/>
    <p:sldId id="267" r:id="rId7"/>
    <p:sldId id="264" r:id="rId8"/>
    <p:sldId id="268" r:id="rId9"/>
    <p:sldId id="285" r:id="rId10"/>
    <p:sldId id="289" r:id="rId11"/>
    <p:sldId id="271" r:id="rId12"/>
    <p:sldId id="272" r:id="rId13"/>
    <p:sldId id="273" r:id="rId14"/>
    <p:sldId id="274" r:id="rId15"/>
    <p:sldId id="257" r:id="rId16"/>
    <p:sldId id="276" r:id="rId17"/>
    <p:sldId id="277" r:id="rId18"/>
    <p:sldId id="278" r:id="rId19"/>
    <p:sldId id="279" r:id="rId20"/>
    <p:sldId id="286" r:id="rId21"/>
    <p:sldId id="291" r:id="rId22"/>
    <p:sldId id="288" r:id="rId23"/>
    <p:sldId id="280" r:id="rId24"/>
    <p:sldId id="282" r:id="rId25"/>
    <p:sldId id="290" r:id="rId26"/>
    <p:sldId id="283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/>
    <p:restoredTop sz="74265" autoAdjust="0"/>
  </p:normalViewPr>
  <p:slideViewPr>
    <p:cSldViewPr snapToGrid="0" snapToObjects="1">
      <p:cViewPr varScale="1">
        <p:scale>
          <a:sx n="57" d="100"/>
          <a:sy n="57" d="100"/>
        </p:scale>
        <p:origin x="600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8762C-FEC7-0B40-8C66-79F281CDCF90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FCD23D6-22C3-934D-9248-D9F603265695}">
      <dgm:prSet/>
      <dgm:spPr/>
      <dgm:t>
        <a:bodyPr/>
        <a:lstStyle/>
        <a:p>
          <a:r>
            <a:rPr lang="en-US" b="0" i="0"/>
            <a:t>4 cases</a:t>
          </a:r>
          <a:endParaRPr lang="en-US"/>
        </a:p>
      </dgm:t>
    </dgm:pt>
    <dgm:pt modelId="{C794065B-73DB-D040-8E25-4E79261ECB00}" type="parTrans" cxnId="{63C2FF34-2E9F-EF40-AEBC-483B143033A7}">
      <dgm:prSet/>
      <dgm:spPr/>
      <dgm:t>
        <a:bodyPr/>
        <a:lstStyle/>
        <a:p>
          <a:endParaRPr lang="en-US"/>
        </a:p>
      </dgm:t>
    </dgm:pt>
    <dgm:pt modelId="{83A6A85F-16A1-AA44-9E00-B799CDAE5759}" type="sibTrans" cxnId="{63C2FF34-2E9F-EF40-AEBC-483B143033A7}">
      <dgm:prSet/>
      <dgm:spPr/>
      <dgm:t>
        <a:bodyPr/>
        <a:lstStyle/>
        <a:p>
          <a:endParaRPr lang="en-US"/>
        </a:p>
      </dgm:t>
    </dgm:pt>
    <dgm:pt modelId="{877E6127-6F1B-D546-B691-5F09846F8586}">
      <dgm:prSet/>
      <dgm:spPr/>
      <dgm:t>
        <a:bodyPr/>
        <a:lstStyle/>
        <a:p>
          <a:r>
            <a:rPr lang="en-US" b="0" i="0"/>
            <a:t>I asked around</a:t>
          </a:r>
          <a:endParaRPr lang="en-US"/>
        </a:p>
      </dgm:t>
    </dgm:pt>
    <dgm:pt modelId="{27405228-E319-DA49-9831-9C47792B3B3C}" type="parTrans" cxnId="{A0424F9C-D35F-244E-A2A4-511BB45E364A}">
      <dgm:prSet/>
      <dgm:spPr/>
      <dgm:t>
        <a:bodyPr/>
        <a:lstStyle/>
        <a:p>
          <a:endParaRPr lang="en-US"/>
        </a:p>
      </dgm:t>
    </dgm:pt>
    <dgm:pt modelId="{30DADD15-93D5-2C42-A352-6C567C84EC4B}" type="sibTrans" cxnId="{A0424F9C-D35F-244E-A2A4-511BB45E364A}">
      <dgm:prSet/>
      <dgm:spPr/>
      <dgm:t>
        <a:bodyPr/>
        <a:lstStyle/>
        <a:p>
          <a:endParaRPr lang="en-US"/>
        </a:p>
      </dgm:t>
    </dgm:pt>
    <dgm:pt modelId="{77E407D8-7DB0-A246-B135-7A628EBA13F2}">
      <dgm:prSet/>
      <dgm:spPr/>
      <dgm:t>
        <a:bodyPr/>
        <a:lstStyle/>
        <a:p>
          <a:r>
            <a:rPr lang="en-US" b="0" i="0"/>
            <a:t>Literature review</a:t>
          </a:r>
          <a:endParaRPr lang="en-US"/>
        </a:p>
      </dgm:t>
    </dgm:pt>
    <dgm:pt modelId="{5A502FD1-ECE6-7C4E-B4AB-C6562A799654}" type="parTrans" cxnId="{269787F0-7500-1F46-82E9-3AD3C1FD5CFA}">
      <dgm:prSet/>
      <dgm:spPr/>
      <dgm:t>
        <a:bodyPr/>
        <a:lstStyle/>
        <a:p>
          <a:endParaRPr lang="en-US"/>
        </a:p>
      </dgm:t>
    </dgm:pt>
    <dgm:pt modelId="{8A32BBEA-C0A6-684E-9F45-DF6202AFEA00}" type="sibTrans" cxnId="{269787F0-7500-1F46-82E9-3AD3C1FD5CFA}">
      <dgm:prSet/>
      <dgm:spPr/>
      <dgm:t>
        <a:bodyPr/>
        <a:lstStyle/>
        <a:p>
          <a:endParaRPr lang="en-US"/>
        </a:p>
      </dgm:t>
    </dgm:pt>
    <dgm:pt modelId="{E15CD8CB-26B6-1943-910B-924AD28368EE}" type="pres">
      <dgm:prSet presAssocID="{6828762C-FEC7-0B40-8C66-79F281CDCF90}" presName="CompostProcess" presStyleCnt="0">
        <dgm:presLayoutVars>
          <dgm:dir/>
          <dgm:resizeHandles val="exact"/>
        </dgm:presLayoutVars>
      </dgm:prSet>
      <dgm:spPr/>
    </dgm:pt>
    <dgm:pt modelId="{0124123C-9AFE-B343-8E67-F9B4CEC7034D}" type="pres">
      <dgm:prSet presAssocID="{6828762C-FEC7-0B40-8C66-79F281CDCF90}" presName="arrow" presStyleLbl="bgShp" presStyleIdx="0" presStyleCnt="1"/>
      <dgm:spPr/>
    </dgm:pt>
    <dgm:pt modelId="{C0D8F019-69D1-6248-AD73-B8121242347E}" type="pres">
      <dgm:prSet presAssocID="{6828762C-FEC7-0B40-8C66-79F281CDCF90}" presName="linearProcess" presStyleCnt="0"/>
      <dgm:spPr/>
    </dgm:pt>
    <dgm:pt modelId="{821323FC-DD90-574A-9F07-47CF1C78BC91}" type="pres">
      <dgm:prSet presAssocID="{FFCD23D6-22C3-934D-9248-D9F603265695}" presName="textNode" presStyleLbl="node1" presStyleIdx="0" presStyleCnt="3">
        <dgm:presLayoutVars>
          <dgm:bulletEnabled val="1"/>
        </dgm:presLayoutVars>
      </dgm:prSet>
      <dgm:spPr/>
    </dgm:pt>
    <dgm:pt modelId="{36E2C599-7419-F041-943A-44FE6A7BA3E8}" type="pres">
      <dgm:prSet presAssocID="{83A6A85F-16A1-AA44-9E00-B799CDAE5759}" presName="sibTrans" presStyleCnt="0"/>
      <dgm:spPr/>
    </dgm:pt>
    <dgm:pt modelId="{A8B73975-6064-E348-8BFE-B57CB0BA5183}" type="pres">
      <dgm:prSet presAssocID="{877E6127-6F1B-D546-B691-5F09846F8586}" presName="textNode" presStyleLbl="node1" presStyleIdx="1" presStyleCnt="3">
        <dgm:presLayoutVars>
          <dgm:bulletEnabled val="1"/>
        </dgm:presLayoutVars>
      </dgm:prSet>
      <dgm:spPr/>
    </dgm:pt>
    <dgm:pt modelId="{AEB05CAD-B2DE-2A4F-8236-B88013C79457}" type="pres">
      <dgm:prSet presAssocID="{30DADD15-93D5-2C42-A352-6C567C84EC4B}" presName="sibTrans" presStyleCnt="0"/>
      <dgm:spPr/>
    </dgm:pt>
    <dgm:pt modelId="{6D876C6A-BBD0-A643-B3EC-F0A230928509}" type="pres">
      <dgm:prSet presAssocID="{77E407D8-7DB0-A246-B135-7A628EBA13F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3C2FF34-2E9F-EF40-AEBC-483B143033A7}" srcId="{6828762C-FEC7-0B40-8C66-79F281CDCF90}" destId="{FFCD23D6-22C3-934D-9248-D9F603265695}" srcOrd="0" destOrd="0" parTransId="{C794065B-73DB-D040-8E25-4E79261ECB00}" sibTransId="{83A6A85F-16A1-AA44-9E00-B799CDAE5759}"/>
    <dgm:cxn modelId="{CE0C975B-07FD-4845-9479-72A0FE5341F6}" type="presOf" srcId="{77E407D8-7DB0-A246-B135-7A628EBA13F2}" destId="{6D876C6A-BBD0-A643-B3EC-F0A230928509}" srcOrd="0" destOrd="0" presId="urn:microsoft.com/office/officeart/2005/8/layout/hProcess9"/>
    <dgm:cxn modelId="{2809B57F-957A-994A-B655-1B369D7FED69}" type="presOf" srcId="{FFCD23D6-22C3-934D-9248-D9F603265695}" destId="{821323FC-DD90-574A-9F07-47CF1C78BC91}" srcOrd="0" destOrd="0" presId="urn:microsoft.com/office/officeart/2005/8/layout/hProcess9"/>
    <dgm:cxn modelId="{723EFF7F-C6E9-4847-A121-AAD6299B2AA9}" type="presOf" srcId="{6828762C-FEC7-0B40-8C66-79F281CDCF90}" destId="{E15CD8CB-26B6-1943-910B-924AD28368EE}" srcOrd="0" destOrd="0" presId="urn:microsoft.com/office/officeart/2005/8/layout/hProcess9"/>
    <dgm:cxn modelId="{A0424F9C-D35F-244E-A2A4-511BB45E364A}" srcId="{6828762C-FEC7-0B40-8C66-79F281CDCF90}" destId="{877E6127-6F1B-D546-B691-5F09846F8586}" srcOrd="1" destOrd="0" parTransId="{27405228-E319-DA49-9831-9C47792B3B3C}" sibTransId="{30DADD15-93D5-2C42-A352-6C567C84EC4B}"/>
    <dgm:cxn modelId="{34EA28D4-ADEA-CC4C-967C-B5CC23136B93}" type="presOf" srcId="{877E6127-6F1B-D546-B691-5F09846F8586}" destId="{A8B73975-6064-E348-8BFE-B57CB0BA5183}" srcOrd="0" destOrd="0" presId="urn:microsoft.com/office/officeart/2005/8/layout/hProcess9"/>
    <dgm:cxn modelId="{269787F0-7500-1F46-82E9-3AD3C1FD5CFA}" srcId="{6828762C-FEC7-0B40-8C66-79F281CDCF90}" destId="{77E407D8-7DB0-A246-B135-7A628EBA13F2}" srcOrd="2" destOrd="0" parTransId="{5A502FD1-ECE6-7C4E-B4AB-C6562A799654}" sibTransId="{8A32BBEA-C0A6-684E-9F45-DF6202AFEA00}"/>
    <dgm:cxn modelId="{A2B76E1E-87A4-1C42-B086-271E7FEF82C0}" type="presParOf" srcId="{E15CD8CB-26B6-1943-910B-924AD28368EE}" destId="{0124123C-9AFE-B343-8E67-F9B4CEC7034D}" srcOrd="0" destOrd="0" presId="urn:microsoft.com/office/officeart/2005/8/layout/hProcess9"/>
    <dgm:cxn modelId="{30B3DB7C-E00B-FE40-A0C7-2D857D6C8896}" type="presParOf" srcId="{E15CD8CB-26B6-1943-910B-924AD28368EE}" destId="{C0D8F019-69D1-6248-AD73-B8121242347E}" srcOrd="1" destOrd="0" presId="urn:microsoft.com/office/officeart/2005/8/layout/hProcess9"/>
    <dgm:cxn modelId="{FF3CE64E-D2B0-6E4D-A526-D77B3F5A4090}" type="presParOf" srcId="{C0D8F019-69D1-6248-AD73-B8121242347E}" destId="{821323FC-DD90-574A-9F07-47CF1C78BC91}" srcOrd="0" destOrd="0" presId="urn:microsoft.com/office/officeart/2005/8/layout/hProcess9"/>
    <dgm:cxn modelId="{0834019A-1542-0A48-9EBB-D5D75F06A9C3}" type="presParOf" srcId="{C0D8F019-69D1-6248-AD73-B8121242347E}" destId="{36E2C599-7419-F041-943A-44FE6A7BA3E8}" srcOrd="1" destOrd="0" presId="urn:microsoft.com/office/officeart/2005/8/layout/hProcess9"/>
    <dgm:cxn modelId="{8769C9A5-C19E-0D41-BD50-68DDDE9EF4C6}" type="presParOf" srcId="{C0D8F019-69D1-6248-AD73-B8121242347E}" destId="{A8B73975-6064-E348-8BFE-B57CB0BA5183}" srcOrd="2" destOrd="0" presId="urn:microsoft.com/office/officeart/2005/8/layout/hProcess9"/>
    <dgm:cxn modelId="{64B0F3B1-8FD5-3D40-8BAE-A483BED2DD05}" type="presParOf" srcId="{C0D8F019-69D1-6248-AD73-B8121242347E}" destId="{AEB05CAD-B2DE-2A4F-8236-B88013C79457}" srcOrd="3" destOrd="0" presId="urn:microsoft.com/office/officeart/2005/8/layout/hProcess9"/>
    <dgm:cxn modelId="{535B19B2-E5A9-F44E-B705-C28353FC7627}" type="presParOf" srcId="{C0D8F019-69D1-6248-AD73-B8121242347E}" destId="{6D876C6A-BBD0-A643-B3EC-F0A2309285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903A71-0F37-0E43-8E75-8A36F194526B}" type="doc">
      <dgm:prSet loTypeId="urn:microsoft.com/office/officeart/2008/layout/VerticalCurvedList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3A80B29-F392-6E4B-B901-7EB5F454C2AB}">
      <dgm:prSet/>
      <dgm:spPr/>
      <dgm:t>
        <a:bodyPr/>
        <a:lstStyle/>
        <a:p>
          <a:r>
            <a:rPr lang="en-US" b="0" i="0"/>
            <a:t>Implementation guide</a:t>
          </a:r>
          <a:endParaRPr lang="en-US"/>
        </a:p>
      </dgm:t>
    </dgm:pt>
    <dgm:pt modelId="{C4C579F8-5D71-5D45-9D22-02AF018116C6}" type="parTrans" cxnId="{90F52DBA-2776-4646-BC91-B91380FBECA5}">
      <dgm:prSet/>
      <dgm:spPr/>
      <dgm:t>
        <a:bodyPr/>
        <a:lstStyle/>
        <a:p>
          <a:endParaRPr lang="en-US"/>
        </a:p>
      </dgm:t>
    </dgm:pt>
    <dgm:pt modelId="{B3EE6379-7439-7A4D-9576-EED35577C193}" type="sibTrans" cxnId="{90F52DBA-2776-4646-BC91-B91380FBECA5}">
      <dgm:prSet/>
      <dgm:spPr/>
      <dgm:t>
        <a:bodyPr/>
        <a:lstStyle/>
        <a:p>
          <a:endParaRPr lang="en-US"/>
        </a:p>
      </dgm:t>
    </dgm:pt>
    <dgm:pt modelId="{811F8A42-2809-324D-8621-2FB5ED9600CF}">
      <dgm:prSet/>
      <dgm:spPr/>
      <dgm:t>
        <a:bodyPr/>
        <a:lstStyle/>
        <a:p>
          <a:r>
            <a:rPr lang="en-US" b="0" i="0"/>
            <a:t>Disseminated it</a:t>
          </a:r>
          <a:endParaRPr lang="en-US"/>
        </a:p>
      </dgm:t>
    </dgm:pt>
    <dgm:pt modelId="{C2609F7F-3C8D-164C-A0A6-D83DEAC0C80B}" type="parTrans" cxnId="{67D7FC3A-54FB-5D4B-9BBB-AB7C2EC2379A}">
      <dgm:prSet/>
      <dgm:spPr/>
      <dgm:t>
        <a:bodyPr/>
        <a:lstStyle/>
        <a:p>
          <a:endParaRPr lang="en-US"/>
        </a:p>
      </dgm:t>
    </dgm:pt>
    <dgm:pt modelId="{0FA41F3A-C2E9-014C-8D99-ECF58E99CEBA}" type="sibTrans" cxnId="{67D7FC3A-54FB-5D4B-9BBB-AB7C2EC2379A}">
      <dgm:prSet/>
      <dgm:spPr/>
      <dgm:t>
        <a:bodyPr/>
        <a:lstStyle/>
        <a:p>
          <a:endParaRPr lang="en-US"/>
        </a:p>
      </dgm:t>
    </dgm:pt>
    <dgm:pt modelId="{F4890BE1-EAF7-ED4A-B56A-9D22A3FDCCE6}">
      <dgm:prSet/>
      <dgm:spPr/>
      <dgm:t>
        <a:bodyPr/>
        <a:lstStyle/>
        <a:p>
          <a:r>
            <a:rPr lang="en-US" b="0" i="0"/>
            <a:t>People are still working on it at my school – Office of Healthcare Equity</a:t>
          </a:r>
          <a:endParaRPr lang="en-US"/>
        </a:p>
      </dgm:t>
    </dgm:pt>
    <dgm:pt modelId="{F5318E28-A4DB-FA46-8707-8F6B7B7BD94D}" type="parTrans" cxnId="{70D82952-94CE-F341-90E9-C158D4668F3C}">
      <dgm:prSet/>
      <dgm:spPr/>
      <dgm:t>
        <a:bodyPr/>
        <a:lstStyle/>
        <a:p>
          <a:endParaRPr lang="en-US"/>
        </a:p>
      </dgm:t>
    </dgm:pt>
    <dgm:pt modelId="{95C72536-9518-D143-A5D2-3769B1B7AF3A}" type="sibTrans" cxnId="{70D82952-94CE-F341-90E9-C158D4668F3C}">
      <dgm:prSet/>
      <dgm:spPr/>
      <dgm:t>
        <a:bodyPr/>
        <a:lstStyle/>
        <a:p>
          <a:endParaRPr lang="en-US"/>
        </a:p>
      </dgm:t>
    </dgm:pt>
    <dgm:pt modelId="{8DE0D395-D03A-4548-A9CD-129113D4A924}" type="pres">
      <dgm:prSet presAssocID="{C1903A71-0F37-0E43-8E75-8A36F194526B}" presName="Name0" presStyleCnt="0">
        <dgm:presLayoutVars>
          <dgm:chMax val="7"/>
          <dgm:chPref val="7"/>
          <dgm:dir/>
        </dgm:presLayoutVars>
      </dgm:prSet>
      <dgm:spPr/>
    </dgm:pt>
    <dgm:pt modelId="{CFC94628-DACA-D74A-997A-72E6745C7E74}" type="pres">
      <dgm:prSet presAssocID="{C1903A71-0F37-0E43-8E75-8A36F194526B}" presName="Name1" presStyleCnt="0"/>
      <dgm:spPr/>
    </dgm:pt>
    <dgm:pt modelId="{958F65E4-5AB2-1F4D-B0B4-C38615582A88}" type="pres">
      <dgm:prSet presAssocID="{C1903A71-0F37-0E43-8E75-8A36F194526B}" presName="cycle" presStyleCnt="0"/>
      <dgm:spPr/>
    </dgm:pt>
    <dgm:pt modelId="{D2F42D55-5558-1B4A-AC1C-A454BF08F90E}" type="pres">
      <dgm:prSet presAssocID="{C1903A71-0F37-0E43-8E75-8A36F194526B}" presName="srcNode" presStyleLbl="node1" presStyleIdx="0" presStyleCnt="3"/>
      <dgm:spPr/>
    </dgm:pt>
    <dgm:pt modelId="{36963E1E-8AFD-3A43-8D8B-D1AE0DBE20D9}" type="pres">
      <dgm:prSet presAssocID="{C1903A71-0F37-0E43-8E75-8A36F194526B}" presName="conn" presStyleLbl="parChTrans1D2" presStyleIdx="0" presStyleCnt="1"/>
      <dgm:spPr/>
    </dgm:pt>
    <dgm:pt modelId="{26C71592-4AB3-704F-9662-C71EDF42E58B}" type="pres">
      <dgm:prSet presAssocID="{C1903A71-0F37-0E43-8E75-8A36F194526B}" presName="extraNode" presStyleLbl="node1" presStyleIdx="0" presStyleCnt="3"/>
      <dgm:spPr/>
    </dgm:pt>
    <dgm:pt modelId="{C3D54AA3-12BF-CC4B-B6A5-496C2469B897}" type="pres">
      <dgm:prSet presAssocID="{C1903A71-0F37-0E43-8E75-8A36F194526B}" presName="dstNode" presStyleLbl="node1" presStyleIdx="0" presStyleCnt="3"/>
      <dgm:spPr/>
    </dgm:pt>
    <dgm:pt modelId="{37EEF122-B0FE-BE4B-BECF-EA84B85130F5}" type="pres">
      <dgm:prSet presAssocID="{F3A80B29-F392-6E4B-B901-7EB5F454C2AB}" presName="text_1" presStyleLbl="node1" presStyleIdx="0" presStyleCnt="3">
        <dgm:presLayoutVars>
          <dgm:bulletEnabled val="1"/>
        </dgm:presLayoutVars>
      </dgm:prSet>
      <dgm:spPr/>
    </dgm:pt>
    <dgm:pt modelId="{0375CF8E-42DD-C248-8935-D9642421DED0}" type="pres">
      <dgm:prSet presAssocID="{F3A80B29-F392-6E4B-B901-7EB5F454C2AB}" presName="accent_1" presStyleCnt="0"/>
      <dgm:spPr/>
    </dgm:pt>
    <dgm:pt modelId="{2C4738E1-7BE8-ED45-BC6A-DAE7CAD04481}" type="pres">
      <dgm:prSet presAssocID="{F3A80B29-F392-6E4B-B901-7EB5F454C2AB}" presName="accentRepeatNode" presStyleLbl="solidFgAcc1" presStyleIdx="0" presStyleCnt="3"/>
      <dgm:spPr/>
    </dgm:pt>
    <dgm:pt modelId="{3E80E36E-8A91-0445-BD75-67513AF0B7E1}" type="pres">
      <dgm:prSet presAssocID="{811F8A42-2809-324D-8621-2FB5ED9600CF}" presName="text_2" presStyleLbl="node1" presStyleIdx="1" presStyleCnt="3">
        <dgm:presLayoutVars>
          <dgm:bulletEnabled val="1"/>
        </dgm:presLayoutVars>
      </dgm:prSet>
      <dgm:spPr/>
    </dgm:pt>
    <dgm:pt modelId="{0B4C15E6-48A1-814F-ABC7-D6269C1A9474}" type="pres">
      <dgm:prSet presAssocID="{811F8A42-2809-324D-8621-2FB5ED9600CF}" presName="accent_2" presStyleCnt="0"/>
      <dgm:spPr/>
    </dgm:pt>
    <dgm:pt modelId="{0DEE3612-4B2B-ED40-8B72-ECC01744B74E}" type="pres">
      <dgm:prSet presAssocID="{811F8A42-2809-324D-8621-2FB5ED9600CF}" presName="accentRepeatNode" presStyleLbl="solidFgAcc1" presStyleIdx="1" presStyleCnt="3"/>
      <dgm:spPr/>
    </dgm:pt>
    <dgm:pt modelId="{42D39E35-721C-084E-A483-316919CC7FB5}" type="pres">
      <dgm:prSet presAssocID="{F4890BE1-EAF7-ED4A-B56A-9D22A3FDCCE6}" presName="text_3" presStyleLbl="node1" presStyleIdx="2" presStyleCnt="3">
        <dgm:presLayoutVars>
          <dgm:bulletEnabled val="1"/>
        </dgm:presLayoutVars>
      </dgm:prSet>
      <dgm:spPr/>
    </dgm:pt>
    <dgm:pt modelId="{B392987E-30B7-9848-BBB7-2A9809B21365}" type="pres">
      <dgm:prSet presAssocID="{F4890BE1-EAF7-ED4A-B56A-9D22A3FDCCE6}" presName="accent_3" presStyleCnt="0"/>
      <dgm:spPr/>
    </dgm:pt>
    <dgm:pt modelId="{1236E317-A23D-3F45-9B59-0DAC02B72DFC}" type="pres">
      <dgm:prSet presAssocID="{F4890BE1-EAF7-ED4A-B56A-9D22A3FDCCE6}" presName="accentRepeatNode" presStyleLbl="solidFgAcc1" presStyleIdx="2" presStyleCnt="3"/>
      <dgm:spPr/>
    </dgm:pt>
  </dgm:ptLst>
  <dgm:cxnLst>
    <dgm:cxn modelId="{871BD915-F38C-374C-B4A6-188E023D1425}" type="presOf" srcId="{F3A80B29-F392-6E4B-B901-7EB5F454C2AB}" destId="{37EEF122-B0FE-BE4B-BECF-EA84B85130F5}" srcOrd="0" destOrd="0" presId="urn:microsoft.com/office/officeart/2008/layout/VerticalCurvedList"/>
    <dgm:cxn modelId="{67D7FC3A-54FB-5D4B-9BBB-AB7C2EC2379A}" srcId="{C1903A71-0F37-0E43-8E75-8A36F194526B}" destId="{811F8A42-2809-324D-8621-2FB5ED9600CF}" srcOrd="1" destOrd="0" parTransId="{C2609F7F-3C8D-164C-A0A6-D83DEAC0C80B}" sibTransId="{0FA41F3A-C2E9-014C-8D99-ECF58E99CEBA}"/>
    <dgm:cxn modelId="{70D82952-94CE-F341-90E9-C158D4668F3C}" srcId="{C1903A71-0F37-0E43-8E75-8A36F194526B}" destId="{F4890BE1-EAF7-ED4A-B56A-9D22A3FDCCE6}" srcOrd="2" destOrd="0" parTransId="{F5318E28-A4DB-FA46-8707-8F6B7B7BD94D}" sibTransId="{95C72536-9518-D143-A5D2-3769B1B7AF3A}"/>
    <dgm:cxn modelId="{6C4A0C78-6AB0-1643-A03E-4F93B4332C40}" type="presOf" srcId="{811F8A42-2809-324D-8621-2FB5ED9600CF}" destId="{3E80E36E-8A91-0445-BD75-67513AF0B7E1}" srcOrd="0" destOrd="0" presId="urn:microsoft.com/office/officeart/2008/layout/VerticalCurvedList"/>
    <dgm:cxn modelId="{C53DD68C-AF81-BA41-8556-8D3C6555A661}" type="presOf" srcId="{B3EE6379-7439-7A4D-9576-EED35577C193}" destId="{36963E1E-8AFD-3A43-8D8B-D1AE0DBE20D9}" srcOrd="0" destOrd="0" presId="urn:microsoft.com/office/officeart/2008/layout/VerticalCurvedList"/>
    <dgm:cxn modelId="{47A42B94-6EF8-1D44-BFCE-33F57F1819AB}" type="presOf" srcId="{C1903A71-0F37-0E43-8E75-8A36F194526B}" destId="{8DE0D395-D03A-4548-A9CD-129113D4A924}" srcOrd="0" destOrd="0" presId="urn:microsoft.com/office/officeart/2008/layout/VerticalCurvedList"/>
    <dgm:cxn modelId="{90F52DBA-2776-4646-BC91-B91380FBECA5}" srcId="{C1903A71-0F37-0E43-8E75-8A36F194526B}" destId="{F3A80B29-F392-6E4B-B901-7EB5F454C2AB}" srcOrd="0" destOrd="0" parTransId="{C4C579F8-5D71-5D45-9D22-02AF018116C6}" sibTransId="{B3EE6379-7439-7A4D-9576-EED35577C193}"/>
    <dgm:cxn modelId="{5330C1BD-073A-8C4A-9E6B-3E6C39EF0DA3}" type="presOf" srcId="{F4890BE1-EAF7-ED4A-B56A-9D22A3FDCCE6}" destId="{42D39E35-721C-084E-A483-316919CC7FB5}" srcOrd="0" destOrd="0" presId="urn:microsoft.com/office/officeart/2008/layout/VerticalCurvedList"/>
    <dgm:cxn modelId="{28B11395-5FA7-054B-ACE6-826C5C174BFF}" type="presParOf" srcId="{8DE0D395-D03A-4548-A9CD-129113D4A924}" destId="{CFC94628-DACA-D74A-997A-72E6745C7E74}" srcOrd="0" destOrd="0" presId="urn:microsoft.com/office/officeart/2008/layout/VerticalCurvedList"/>
    <dgm:cxn modelId="{84CCA414-F5D2-7249-9324-70318957603B}" type="presParOf" srcId="{CFC94628-DACA-D74A-997A-72E6745C7E74}" destId="{958F65E4-5AB2-1F4D-B0B4-C38615582A88}" srcOrd="0" destOrd="0" presId="urn:microsoft.com/office/officeart/2008/layout/VerticalCurvedList"/>
    <dgm:cxn modelId="{148EBC31-D9D6-2649-A630-FBE63980941B}" type="presParOf" srcId="{958F65E4-5AB2-1F4D-B0B4-C38615582A88}" destId="{D2F42D55-5558-1B4A-AC1C-A454BF08F90E}" srcOrd="0" destOrd="0" presId="urn:microsoft.com/office/officeart/2008/layout/VerticalCurvedList"/>
    <dgm:cxn modelId="{4671798A-08AD-4141-A3E7-EB03C2D3F1DA}" type="presParOf" srcId="{958F65E4-5AB2-1F4D-B0B4-C38615582A88}" destId="{36963E1E-8AFD-3A43-8D8B-D1AE0DBE20D9}" srcOrd="1" destOrd="0" presId="urn:microsoft.com/office/officeart/2008/layout/VerticalCurvedList"/>
    <dgm:cxn modelId="{ABCF6C3F-DA75-0B48-AF47-F86E7EC2ED68}" type="presParOf" srcId="{958F65E4-5AB2-1F4D-B0B4-C38615582A88}" destId="{26C71592-4AB3-704F-9662-C71EDF42E58B}" srcOrd="2" destOrd="0" presId="urn:microsoft.com/office/officeart/2008/layout/VerticalCurvedList"/>
    <dgm:cxn modelId="{999BD313-2A0D-874E-B755-7AAD5D1FB082}" type="presParOf" srcId="{958F65E4-5AB2-1F4D-B0B4-C38615582A88}" destId="{C3D54AA3-12BF-CC4B-B6A5-496C2469B897}" srcOrd="3" destOrd="0" presId="urn:microsoft.com/office/officeart/2008/layout/VerticalCurvedList"/>
    <dgm:cxn modelId="{AEFEA32E-1EAA-8740-ADC4-337320E1ACB1}" type="presParOf" srcId="{CFC94628-DACA-D74A-997A-72E6745C7E74}" destId="{37EEF122-B0FE-BE4B-BECF-EA84B85130F5}" srcOrd="1" destOrd="0" presId="urn:microsoft.com/office/officeart/2008/layout/VerticalCurvedList"/>
    <dgm:cxn modelId="{DA8CB6E0-9CF2-C143-BD9E-908105E47A9C}" type="presParOf" srcId="{CFC94628-DACA-D74A-997A-72E6745C7E74}" destId="{0375CF8E-42DD-C248-8935-D9642421DED0}" srcOrd="2" destOrd="0" presId="urn:microsoft.com/office/officeart/2008/layout/VerticalCurvedList"/>
    <dgm:cxn modelId="{4FEB1851-9B2E-314B-9FED-55D39851391F}" type="presParOf" srcId="{0375CF8E-42DD-C248-8935-D9642421DED0}" destId="{2C4738E1-7BE8-ED45-BC6A-DAE7CAD04481}" srcOrd="0" destOrd="0" presId="urn:microsoft.com/office/officeart/2008/layout/VerticalCurvedList"/>
    <dgm:cxn modelId="{D314A48D-4B03-BE41-8A45-018A93DEDBC8}" type="presParOf" srcId="{CFC94628-DACA-D74A-997A-72E6745C7E74}" destId="{3E80E36E-8A91-0445-BD75-67513AF0B7E1}" srcOrd="3" destOrd="0" presId="urn:microsoft.com/office/officeart/2008/layout/VerticalCurvedList"/>
    <dgm:cxn modelId="{B9E3FE5C-299B-C54A-9824-2D7413961EB6}" type="presParOf" srcId="{CFC94628-DACA-D74A-997A-72E6745C7E74}" destId="{0B4C15E6-48A1-814F-ABC7-D6269C1A9474}" srcOrd="4" destOrd="0" presId="urn:microsoft.com/office/officeart/2008/layout/VerticalCurvedList"/>
    <dgm:cxn modelId="{A3462997-22B2-8643-B76F-F37E5D2C4839}" type="presParOf" srcId="{0B4C15E6-48A1-814F-ABC7-D6269C1A9474}" destId="{0DEE3612-4B2B-ED40-8B72-ECC01744B74E}" srcOrd="0" destOrd="0" presId="urn:microsoft.com/office/officeart/2008/layout/VerticalCurvedList"/>
    <dgm:cxn modelId="{EC8E15AB-2890-AF4A-AFA4-034649532304}" type="presParOf" srcId="{CFC94628-DACA-D74A-997A-72E6745C7E74}" destId="{42D39E35-721C-084E-A483-316919CC7FB5}" srcOrd="5" destOrd="0" presId="urn:microsoft.com/office/officeart/2008/layout/VerticalCurvedList"/>
    <dgm:cxn modelId="{5080978C-37E0-0943-9D01-8BB1327A4D41}" type="presParOf" srcId="{CFC94628-DACA-D74A-997A-72E6745C7E74}" destId="{B392987E-30B7-9848-BBB7-2A9809B21365}" srcOrd="6" destOrd="0" presId="urn:microsoft.com/office/officeart/2008/layout/VerticalCurvedList"/>
    <dgm:cxn modelId="{D4CE3093-9629-464E-A5D8-73CF1EB73925}" type="presParOf" srcId="{B392987E-30B7-9848-BBB7-2A9809B21365}" destId="{1236E317-A23D-3F45-9B59-0DAC02B72D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9A2633-F00B-164C-9B20-B69DE00F647E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4D9621-221D-8844-A771-5294019D03DF}">
      <dgm:prSet/>
      <dgm:spPr/>
      <dgm:t>
        <a:bodyPr/>
        <a:lstStyle/>
        <a:p>
          <a:r>
            <a:rPr lang="en-US" b="0" i="0" dirty="0"/>
            <a:t>Find friends</a:t>
          </a:r>
          <a:endParaRPr lang="en-US" dirty="0"/>
        </a:p>
      </dgm:t>
    </dgm:pt>
    <dgm:pt modelId="{374FB2F6-146B-FC4C-A285-AED039F88146}" type="parTrans" cxnId="{0AB6415D-BE56-AF48-BF88-0A36F332A24A}">
      <dgm:prSet/>
      <dgm:spPr/>
      <dgm:t>
        <a:bodyPr/>
        <a:lstStyle/>
        <a:p>
          <a:endParaRPr lang="en-US"/>
        </a:p>
      </dgm:t>
    </dgm:pt>
    <dgm:pt modelId="{379CFA57-EDB6-7542-A61D-C2700D2ADF26}" type="sibTrans" cxnId="{0AB6415D-BE56-AF48-BF88-0A36F332A24A}">
      <dgm:prSet/>
      <dgm:spPr/>
      <dgm:t>
        <a:bodyPr/>
        <a:lstStyle/>
        <a:p>
          <a:endParaRPr lang="en-US"/>
        </a:p>
      </dgm:t>
    </dgm:pt>
    <dgm:pt modelId="{8B4E18C7-B410-FB4E-9872-E94C4B98ACF9}">
      <dgm:prSet/>
      <dgm:spPr/>
      <dgm:t>
        <a:bodyPr/>
        <a:lstStyle/>
        <a:p>
          <a:endParaRPr lang="en-US" dirty="0"/>
        </a:p>
      </dgm:t>
    </dgm:pt>
    <dgm:pt modelId="{4D18E71E-331C-3345-AD75-0B81445B5B0C}" type="parTrans" cxnId="{599C8908-E655-DD46-ABFA-04986F53D93B}">
      <dgm:prSet/>
      <dgm:spPr/>
    </dgm:pt>
    <dgm:pt modelId="{1357B178-9324-6E42-9DB2-1231EE65D82C}" type="sibTrans" cxnId="{599C8908-E655-DD46-ABFA-04986F53D93B}">
      <dgm:prSet/>
      <dgm:spPr/>
    </dgm:pt>
    <dgm:pt modelId="{9471246A-8C01-BD4F-A4A9-A94D3DC57421}">
      <dgm:prSet/>
      <dgm:spPr/>
      <dgm:t>
        <a:bodyPr/>
        <a:lstStyle/>
        <a:p>
          <a:r>
            <a:rPr lang="en-US" b="0" i="0" dirty="0"/>
            <a:t>Everyone take a moment, thing about everything you are doing</a:t>
          </a:r>
          <a:endParaRPr lang="en-US" dirty="0"/>
        </a:p>
      </dgm:t>
    </dgm:pt>
    <dgm:pt modelId="{F1BC773B-6ADC-FB46-B766-D721B4BBE1F4}" type="parTrans" cxnId="{35E51FD7-9674-604E-A65C-12257F9B418C}">
      <dgm:prSet/>
      <dgm:spPr/>
    </dgm:pt>
    <dgm:pt modelId="{22DE1015-11BD-904C-B359-314AE0CAD516}" type="sibTrans" cxnId="{35E51FD7-9674-604E-A65C-12257F9B418C}">
      <dgm:prSet/>
      <dgm:spPr/>
    </dgm:pt>
    <dgm:pt modelId="{8B1EA50F-A65C-8443-934D-4BF280AD377B}">
      <dgm:prSet/>
      <dgm:spPr/>
      <dgm:t>
        <a:bodyPr/>
        <a:lstStyle/>
        <a:p>
          <a:r>
            <a:rPr lang="en-US" b="0" i="0" dirty="0"/>
            <a:t>You are doing research and scholarship right now!</a:t>
          </a:r>
          <a:endParaRPr lang="en-US" dirty="0"/>
        </a:p>
      </dgm:t>
    </dgm:pt>
    <dgm:pt modelId="{FE675992-AEF9-7B4C-A5B3-273E0BB963D9}" type="parTrans" cxnId="{D002BCFF-ECBA-C240-98F8-F425A53A4B9A}">
      <dgm:prSet/>
      <dgm:spPr/>
    </dgm:pt>
    <dgm:pt modelId="{05F5AECD-6613-9D4A-99BD-4F7D5AE47985}" type="sibTrans" cxnId="{D002BCFF-ECBA-C240-98F8-F425A53A4B9A}">
      <dgm:prSet/>
      <dgm:spPr/>
    </dgm:pt>
    <dgm:pt modelId="{C5C7FF51-DFCC-CB4D-AAB7-994B1CCDAB47}" type="pres">
      <dgm:prSet presAssocID="{749A2633-F00B-164C-9B20-B69DE00F647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4363EA-FFEE-2E4F-87A0-8AE3B4CA2AED}" type="pres">
      <dgm:prSet presAssocID="{134D9621-221D-8844-A771-5294019D03DF}" presName="gear1" presStyleLbl="node1" presStyleIdx="0" presStyleCnt="3">
        <dgm:presLayoutVars>
          <dgm:chMax val="1"/>
          <dgm:bulletEnabled val="1"/>
        </dgm:presLayoutVars>
      </dgm:prSet>
      <dgm:spPr/>
    </dgm:pt>
    <dgm:pt modelId="{9A13DA42-FE82-274F-9686-B890380B1CE9}" type="pres">
      <dgm:prSet presAssocID="{134D9621-221D-8844-A771-5294019D03DF}" presName="gear1srcNode" presStyleLbl="node1" presStyleIdx="0" presStyleCnt="3"/>
      <dgm:spPr/>
    </dgm:pt>
    <dgm:pt modelId="{8083DACF-508B-234B-89C7-AD913FE0AC2B}" type="pres">
      <dgm:prSet presAssocID="{134D9621-221D-8844-A771-5294019D03DF}" presName="gear1dstNode" presStyleLbl="node1" presStyleIdx="0" presStyleCnt="3"/>
      <dgm:spPr/>
    </dgm:pt>
    <dgm:pt modelId="{D907B5D2-D066-AD4D-9D32-895D90E25577}" type="pres">
      <dgm:prSet presAssocID="{8B1EA50F-A65C-8443-934D-4BF280AD377B}" presName="gear2" presStyleLbl="node1" presStyleIdx="1" presStyleCnt="3">
        <dgm:presLayoutVars>
          <dgm:chMax val="1"/>
          <dgm:bulletEnabled val="1"/>
        </dgm:presLayoutVars>
      </dgm:prSet>
      <dgm:spPr/>
    </dgm:pt>
    <dgm:pt modelId="{BFD73075-4C32-564F-A7FC-5AEE8588B816}" type="pres">
      <dgm:prSet presAssocID="{8B1EA50F-A65C-8443-934D-4BF280AD377B}" presName="gear2srcNode" presStyleLbl="node1" presStyleIdx="1" presStyleCnt="3"/>
      <dgm:spPr/>
    </dgm:pt>
    <dgm:pt modelId="{BB163E44-E8A6-A740-8239-A40DA75FCE34}" type="pres">
      <dgm:prSet presAssocID="{8B1EA50F-A65C-8443-934D-4BF280AD377B}" presName="gear2dstNode" presStyleLbl="node1" presStyleIdx="1" presStyleCnt="3"/>
      <dgm:spPr/>
    </dgm:pt>
    <dgm:pt modelId="{532EF75F-39E1-4845-AD08-0DD15D5CE2B4}" type="pres">
      <dgm:prSet presAssocID="{9471246A-8C01-BD4F-A4A9-A94D3DC57421}" presName="gear3" presStyleLbl="node1" presStyleIdx="2" presStyleCnt="3"/>
      <dgm:spPr/>
    </dgm:pt>
    <dgm:pt modelId="{FACCFEAC-977C-C544-B1B8-0C65B91B2777}" type="pres">
      <dgm:prSet presAssocID="{9471246A-8C01-BD4F-A4A9-A94D3DC5742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93B9D6B-D3C8-1F42-B4B8-BC8763460827}" type="pres">
      <dgm:prSet presAssocID="{9471246A-8C01-BD4F-A4A9-A94D3DC57421}" presName="gear3srcNode" presStyleLbl="node1" presStyleIdx="2" presStyleCnt="3"/>
      <dgm:spPr/>
    </dgm:pt>
    <dgm:pt modelId="{7CE0B866-EABE-AA43-9C69-E6DF8EC24FB0}" type="pres">
      <dgm:prSet presAssocID="{9471246A-8C01-BD4F-A4A9-A94D3DC57421}" presName="gear3dstNode" presStyleLbl="node1" presStyleIdx="2" presStyleCnt="3"/>
      <dgm:spPr/>
    </dgm:pt>
    <dgm:pt modelId="{AE0704A5-AB47-0247-A03F-9DB9CE52ECCB}" type="pres">
      <dgm:prSet presAssocID="{379CFA57-EDB6-7542-A61D-C2700D2ADF26}" presName="connector1" presStyleLbl="sibTrans2D1" presStyleIdx="0" presStyleCnt="3"/>
      <dgm:spPr/>
    </dgm:pt>
    <dgm:pt modelId="{217D585B-CDA9-6146-9639-EDF3474BEF22}" type="pres">
      <dgm:prSet presAssocID="{05F5AECD-6613-9D4A-99BD-4F7D5AE47985}" presName="connector2" presStyleLbl="sibTrans2D1" presStyleIdx="1" presStyleCnt="3"/>
      <dgm:spPr/>
    </dgm:pt>
    <dgm:pt modelId="{745C34A7-2BFB-6445-B410-E938F8C2F179}" type="pres">
      <dgm:prSet presAssocID="{22DE1015-11BD-904C-B359-314AE0CAD516}" presName="connector3" presStyleLbl="sibTrans2D1" presStyleIdx="2" presStyleCnt="3"/>
      <dgm:spPr/>
    </dgm:pt>
  </dgm:ptLst>
  <dgm:cxnLst>
    <dgm:cxn modelId="{599C8908-E655-DD46-ABFA-04986F53D93B}" srcId="{749A2633-F00B-164C-9B20-B69DE00F647E}" destId="{8B4E18C7-B410-FB4E-9872-E94C4B98ACF9}" srcOrd="3" destOrd="0" parTransId="{4D18E71E-331C-3345-AD75-0B81445B5B0C}" sibTransId="{1357B178-9324-6E42-9DB2-1231EE65D82C}"/>
    <dgm:cxn modelId="{C346233D-67FA-4F44-95C1-DDF4D7FA4A28}" type="presOf" srcId="{134D9621-221D-8844-A771-5294019D03DF}" destId="{5A4363EA-FFEE-2E4F-87A0-8AE3B4CA2AED}" srcOrd="0" destOrd="0" presId="urn:microsoft.com/office/officeart/2005/8/layout/gear1"/>
    <dgm:cxn modelId="{09BF2046-C159-1347-93DF-6B1033DF9C48}" type="presOf" srcId="{134D9621-221D-8844-A771-5294019D03DF}" destId="{9A13DA42-FE82-274F-9686-B890380B1CE9}" srcOrd="1" destOrd="0" presId="urn:microsoft.com/office/officeart/2005/8/layout/gear1"/>
    <dgm:cxn modelId="{5E275C48-88DF-4C40-9DD0-145DE023304D}" type="presOf" srcId="{22DE1015-11BD-904C-B359-314AE0CAD516}" destId="{745C34A7-2BFB-6445-B410-E938F8C2F179}" srcOrd="0" destOrd="0" presId="urn:microsoft.com/office/officeart/2005/8/layout/gear1"/>
    <dgm:cxn modelId="{0AB6415D-BE56-AF48-BF88-0A36F332A24A}" srcId="{749A2633-F00B-164C-9B20-B69DE00F647E}" destId="{134D9621-221D-8844-A771-5294019D03DF}" srcOrd="0" destOrd="0" parTransId="{374FB2F6-146B-FC4C-A285-AED039F88146}" sibTransId="{379CFA57-EDB6-7542-A61D-C2700D2ADF26}"/>
    <dgm:cxn modelId="{CDD28A5D-7289-4A45-81E5-38820C8B4D09}" type="presOf" srcId="{9471246A-8C01-BD4F-A4A9-A94D3DC57421}" destId="{293B9D6B-D3C8-1F42-B4B8-BC8763460827}" srcOrd="2" destOrd="0" presId="urn:microsoft.com/office/officeart/2005/8/layout/gear1"/>
    <dgm:cxn modelId="{9BF54288-6A8E-9C4B-B562-598A4F4CE955}" type="presOf" srcId="{379CFA57-EDB6-7542-A61D-C2700D2ADF26}" destId="{AE0704A5-AB47-0247-A03F-9DB9CE52ECCB}" srcOrd="0" destOrd="0" presId="urn:microsoft.com/office/officeart/2005/8/layout/gear1"/>
    <dgm:cxn modelId="{3C25C28A-7416-3244-BA4C-7ABA3BCBF963}" type="presOf" srcId="{8B1EA50F-A65C-8443-934D-4BF280AD377B}" destId="{BB163E44-E8A6-A740-8239-A40DA75FCE34}" srcOrd="2" destOrd="0" presId="urn:microsoft.com/office/officeart/2005/8/layout/gear1"/>
    <dgm:cxn modelId="{41F7E192-E9E3-7C4E-8D32-96B9565BD61F}" type="presOf" srcId="{134D9621-221D-8844-A771-5294019D03DF}" destId="{8083DACF-508B-234B-89C7-AD913FE0AC2B}" srcOrd="2" destOrd="0" presId="urn:microsoft.com/office/officeart/2005/8/layout/gear1"/>
    <dgm:cxn modelId="{03EAC9A8-3BA5-104E-917D-85A4F40C0FEB}" type="presOf" srcId="{8B1EA50F-A65C-8443-934D-4BF280AD377B}" destId="{D907B5D2-D066-AD4D-9D32-895D90E25577}" srcOrd="0" destOrd="0" presId="urn:microsoft.com/office/officeart/2005/8/layout/gear1"/>
    <dgm:cxn modelId="{EF2FDFAD-253A-D24A-8CD9-431F35AC94DE}" type="presOf" srcId="{8B1EA50F-A65C-8443-934D-4BF280AD377B}" destId="{BFD73075-4C32-564F-A7FC-5AEE8588B816}" srcOrd="1" destOrd="0" presId="urn:microsoft.com/office/officeart/2005/8/layout/gear1"/>
    <dgm:cxn modelId="{817F7BBC-3264-F348-B653-EE93D159C28A}" type="presOf" srcId="{9471246A-8C01-BD4F-A4A9-A94D3DC57421}" destId="{7CE0B866-EABE-AA43-9C69-E6DF8EC24FB0}" srcOrd="3" destOrd="0" presId="urn:microsoft.com/office/officeart/2005/8/layout/gear1"/>
    <dgm:cxn modelId="{117559C3-546E-8A44-BC89-0201BE800649}" type="presOf" srcId="{05F5AECD-6613-9D4A-99BD-4F7D5AE47985}" destId="{217D585B-CDA9-6146-9639-EDF3474BEF22}" srcOrd="0" destOrd="0" presId="urn:microsoft.com/office/officeart/2005/8/layout/gear1"/>
    <dgm:cxn modelId="{1DC273C5-98F2-5B40-8A0F-A182F50BBE59}" type="presOf" srcId="{749A2633-F00B-164C-9B20-B69DE00F647E}" destId="{C5C7FF51-DFCC-CB4D-AAB7-994B1CCDAB47}" srcOrd="0" destOrd="0" presId="urn:microsoft.com/office/officeart/2005/8/layout/gear1"/>
    <dgm:cxn modelId="{991B9BCE-9472-6D43-9853-5460C91E1E85}" type="presOf" srcId="{9471246A-8C01-BD4F-A4A9-A94D3DC57421}" destId="{FACCFEAC-977C-C544-B1B8-0C65B91B2777}" srcOrd="1" destOrd="0" presId="urn:microsoft.com/office/officeart/2005/8/layout/gear1"/>
    <dgm:cxn modelId="{35E51FD7-9674-604E-A65C-12257F9B418C}" srcId="{749A2633-F00B-164C-9B20-B69DE00F647E}" destId="{9471246A-8C01-BD4F-A4A9-A94D3DC57421}" srcOrd="2" destOrd="0" parTransId="{F1BC773B-6ADC-FB46-B766-D721B4BBE1F4}" sibTransId="{22DE1015-11BD-904C-B359-314AE0CAD516}"/>
    <dgm:cxn modelId="{398A83F9-7BCC-AF42-A077-54E57262C239}" type="presOf" srcId="{9471246A-8C01-BD4F-A4A9-A94D3DC57421}" destId="{532EF75F-39E1-4845-AD08-0DD15D5CE2B4}" srcOrd="0" destOrd="0" presId="urn:microsoft.com/office/officeart/2005/8/layout/gear1"/>
    <dgm:cxn modelId="{D002BCFF-ECBA-C240-98F8-F425A53A4B9A}" srcId="{749A2633-F00B-164C-9B20-B69DE00F647E}" destId="{8B1EA50F-A65C-8443-934D-4BF280AD377B}" srcOrd="1" destOrd="0" parTransId="{FE675992-AEF9-7B4C-A5B3-273E0BB963D9}" sibTransId="{05F5AECD-6613-9D4A-99BD-4F7D5AE47985}"/>
    <dgm:cxn modelId="{B49DA8EE-5723-1146-A48C-A55C373DFC57}" type="presParOf" srcId="{C5C7FF51-DFCC-CB4D-AAB7-994B1CCDAB47}" destId="{5A4363EA-FFEE-2E4F-87A0-8AE3B4CA2AED}" srcOrd="0" destOrd="0" presId="urn:microsoft.com/office/officeart/2005/8/layout/gear1"/>
    <dgm:cxn modelId="{78D371C1-F242-F146-AD2B-2C748D0AC1EC}" type="presParOf" srcId="{C5C7FF51-DFCC-CB4D-AAB7-994B1CCDAB47}" destId="{9A13DA42-FE82-274F-9686-B890380B1CE9}" srcOrd="1" destOrd="0" presId="urn:microsoft.com/office/officeart/2005/8/layout/gear1"/>
    <dgm:cxn modelId="{2C19742C-30FD-E840-8DD3-BEEA75632A82}" type="presParOf" srcId="{C5C7FF51-DFCC-CB4D-AAB7-994B1CCDAB47}" destId="{8083DACF-508B-234B-89C7-AD913FE0AC2B}" srcOrd="2" destOrd="0" presId="urn:microsoft.com/office/officeart/2005/8/layout/gear1"/>
    <dgm:cxn modelId="{33C7E7B8-E942-8245-9054-5F64C3600C5A}" type="presParOf" srcId="{C5C7FF51-DFCC-CB4D-AAB7-994B1CCDAB47}" destId="{D907B5D2-D066-AD4D-9D32-895D90E25577}" srcOrd="3" destOrd="0" presId="urn:microsoft.com/office/officeart/2005/8/layout/gear1"/>
    <dgm:cxn modelId="{61F72A9F-B909-D04D-A611-E677534C82FB}" type="presParOf" srcId="{C5C7FF51-DFCC-CB4D-AAB7-994B1CCDAB47}" destId="{BFD73075-4C32-564F-A7FC-5AEE8588B816}" srcOrd="4" destOrd="0" presId="urn:microsoft.com/office/officeart/2005/8/layout/gear1"/>
    <dgm:cxn modelId="{18CECD69-A418-794A-8118-6D5284E656F6}" type="presParOf" srcId="{C5C7FF51-DFCC-CB4D-AAB7-994B1CCDAB47}" destId="{BB163E44-E8A6-A740-8239-A40DA75FCE34}" srcOrd="5" destOrd="0" presId="urn:microsoft.com/office/officeart/2005/8/layout/gear1"/>
    <dgm:cxn modelId="{40C00D35-87E0-C748-AEBF-D964BA7A10DF}" type="presParOf" srcId="{C5C7FF51-DFCC-CB4D-AAB7-994B1CCDAB47}" destId="{532EF75F-39E1-4845-AD08-0DD15D5CE2B4}" srcOrd="6" destOrd="0" presId="urn:microsoft.com/office/officeart/2005/8/layout/gear1"/>
    <dgm:cxn modelId="{3C06BE19-C418-4048-9E09-6533E738A737}" type="presParOf" srcId="{C5C7FF51-DFCC-CB4D-AAB7-994B1CCDAB47}" destId="{FACCFEAC-977C-C544-B1B8-0C65B91B2777}" srcOrd="7" destOrd="0" presId="urn:microsoft.com/office/officeart/2005/8/layout/gear1"/>
    <dgm:cxn modelId="{DE92CA49-AAF1-EA4F-9878-0BEFEB9D0010}" type="presParOf" srcId="{C5C7FF51-DFCC-CB4D-AAB7-994B1CCDAB47}" destId="{293B9D6B-D3C8-1F42-B4B8-BC8763460827}" srcOrd="8" destOrd="0" presId="urn:microsoft.com/office/officeart/2005/8/layout/gear1"/>
    <dgm:cxn modelId="{2C1B59FE-48A6-0E4D-ACA6-27F5FF1EC369}" type="presParOf" srcId="{C5C7FF51-DFCC-CB4D-AAB7-994B1CCDAB47}" destId="{7CE0B866-EABE-AA43-9C69-E6DF8EC24FB0}" srcOrd="9" destOrd="0" presId="urn:microsoft.com/office/officeart/2005/8/layout/gear1"/>
    <dgm:cxn modelId="{0BCEACFA-34F3-3549-B997-A3388A453CF6}" type="presParOf" srcId="{C5C7FF51-DFCC-CB4D-AAB7-994B1CCDAB47}" destId="{AE0704A5-AB47-0247-A03F-9DB9CE52ECCB}" srcOrd="10" destOrd="0" presId="urn:microsoft.com/office/officeart/2005/8/layout/gear1"/>
    <dgm:cxn modelId="{ED63DF4C-266C-444D-80C0-E4C627395703}" type="presParOf" srcId="{C5C7FF51-DFCC-CB4D-AAB7-994B1CCDAB47}" destId="{217D585B-CDA9-6146-9639-EDF3474BEF22}" srcOrd="11" destOrd="0" presId="urn:microsoft.com/office/officeart/2005/8/layout/gear1"/>
    <dgm:cxn modelId="{FC9EB402-D821-5245-81EC-FFE19DB02A9D}" type="presParOf" srcId="{C5C7FF51-DFCC-CB4D-AAB7-994B1CCDAB47}" destId="{745C34A7-2BFB-6445-B410-E938F8C2F1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6DCF4-EA41-D54C-8945-D74918C6D9AE}" type="doc">
      <dgm:prSet loTypeId="urn:microsoft.com/office/officeart/2005/8/layout/equati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705EA8-C0E0-6044-B500-91151FD2955A}">
      <dgm:prSet/>
      <dgm:spPr/>
      <dgm:t>
        <a:bodyPr/>
        <a:lstStyle/>
        <a:p>
          <a:r>
            <a:rPr lang="en-US" b="0" i="0" dirty="0"/>
            <a:t>Working group</a:t>
          </a:r>
          <a:endParaRPr lang="en-US" dirty="0"/>
        </a:p>
      </dgm:t>
    </dgm:pt>
    <dgm:pt modelId="{02D5D3D2-A4ED-984E-9E0A-9435D48C9F39}" type="parTrans" cxnId="{CC038625-B617-0B43-99F2-965C9F3990D0}">
      <dgm:prSet/>
      <dgm:spPr/>
      <dgm:t>
        <a:bodyPr/>
        <a:lstStyle/>
        <a:p>
          <a:endParaRPr lang="en-US"/>
        </a:p>
      </dgm:t>
    </dgm:pt>
    <dgm:pt modelId="{BF0CB85D-5370-254A-8F22-26267763D97B}" type="sibTrans" cxnId="{CC038625-B617-0B43-99F2-965C9F3990D0}">
      <dgm:prSet/>
      <dgm:spPr/>
      <dgm:t>
        <a:bodyPr/>
        <a:lstStyle/>
        <a:p>
          <a:endParaRPr lang="en-US"/>
        </a:p>
      </dgm:t>
    </dgm:pt>
    <dgm:pt modelId="{69319EA7-555D-6A42-895D-5C22E91D97ED}">
      <dgm:prSet/>
      <dgm:spPr/>
      <dgm:t>
        <a:bodyPr/>
        <a:lstStyle/>
        <a:p>
          <a:r>
            <a:rPr lang="en-US" b="0" i="0" dirty="0"/>
            <a:t>Librarian</a:t>
          </a:r>
          <a:endParaRPr lang="en-US" dirty="0"/>
        </a:p>
      </dgm:t>
    </dgm:pt>
    <dgm:pt modelId="{10903904-DCCC-6641-AC67-BD7A4581706A}" type="parTrans" cxnId="{1F04717B-B08D-7740-B313-A276C7462A23}">
      <dgm:prSet/>
      <dgm:spPr/>
      <dgm:t>
        <a:bodyPr/>
        <a:lstStyle/>
        <a:p>
          <a:endParaRPr lang="en-US"/>
        </a:p>
      </dgm:t>
    </dgm:pt>
    <dgm:pt modelId="{F267528F-426F-5949-9725-41B4040BEEDE}" type="sibTrans" cxnId="{1F04717B-B08D-7740-B313-A276C7462A23}">
      <dgm:prSet/>
      <dgm:spPr/>
      <dgm:t>
        <a:bodyPr/>
        <a:lstStyle/>
        <a:p>
          <a:endParaRPr lang="en-US"/>
        </a:p>
      </dgm:t>
    </dgm:pt>
    <dgm:pt modelId="{5DAB0BD5-CD72-6341-9941-1F80A4F899A0}">
      <dgm:prSet/>
      <dgm:spPr/>
      <dgm:t>
        <a:bodyPr/>
        <a:lstStyle/>
        <a:p>
          <a:r>
            <a:rPr lang="en-US" dirty="0"/>
            <a:t>Amazing</a:t>
          </a:r>
        </a:p>
      </dgm:t>
    </dgm:pt>
    <dgm:pt modelId="{E17A032E-AC31-AA46-8AC7-30F35BEDF93F}" type="parTrans" cxnId="{A29548F5-E9BF-4E4E-AA12-6C95D66CFF53}">
      <dgm:prSet/>
      <dgm:spPr/>
      <dgm:t>
        <a:bodyPr/>
        <a:lstStyle/>
        <a:p>
          <a:endParaRPr lang="en-US"/>
        </a:p>
      </dgm:t>
    </dgm:pt>
    <dgm:pt modelId="{ADEDA149-C374-C744-AB34-0C8F0DD088DA}" type="sibTrans" cxnId="{A29548F5-E9BF-4E4E-AA12-6C95D66CFF53}">
      <dgm:prSet/>
      <dgm:spPr/>
      <dgm:t>
        <a:bodyPr/>
        <a:lstStyle/>
        <a:p>
          <a:endParaRPr lang="en-US"/>
        </a:p>
      </dgm:t>
    </dgm:pt>
    <dgm:pt modelId="{04F5576A-1463-6443-9881-6BBCD846F77B}" type="pres">
      <dgm:prSet presAssocID="{6AF6DCF4-EA41-D54C-8945-D74918C6D9AE}" presName="linearFlow" presStyleCnt="0">
        <dgm:presLayoutVars>
          <dgm:dir/>
          <dgm:resizeHandles val="exact"/>
        </dgm:presLayoutVars>
      </dgm:prSet>
      <dgm:spPr/>
    </dgm:pt>
    <dgm:pt modelId="{FFF02187-1238-C44A-8E7A-F1F49AAE65BD}" type="pres">
      <dgm:prSet presAssocID="{4C705EA8-C0E0-6044-B500-91151FD2955A}" presName="node" presStyleLbl="node1" presStyleIdx="0" presStyleCnt="3">
        <dgm:presLayoutVars>
          <dgm:bulletEnabled val="1"/>
        </dgm:presLayoutVars>
      </dgm:prSet>
      <dgm:spPr/>
    </dgm:pt>
    <dgm:pt modelId="{5F6A3055-BC8E-3748-8FDF-25CFD80DB09F}" type="pres">
      <dgm:prSet presAssocID="{BF0CB85D-5370-254A-8F22-26267763D97B}" presName="spacerL" presStyleCnt="0"/>
      <dgm:spPr/>
    </dgm:pt>
    <dgm:pt modelId="{25AB50A6-B04B-E64B-99A0-2B96480A6F67}" type="pres">
      <dgm:prSet presAssocID="{BF0CB85D-5370-254A-8F22-26267763D97B}" presName="sibTrans" presStyleLbl="sibTrans2D1" presStyleIdx="0" presStyleCnt="2"/>
      <dgm:spPr/>
    </dgm:pt>
    <dgm:pt modelId="{88177F23-A02F-484D-8757-E706A59011EC}" type="pres">
      <dgm:prSet presAssocID="{BF0CB85D-5370-254A-8F22-26267763D97B}" presName="spacerR" presStyleCnt="0"/>
      <dgm:spPr/>
    </dgm:pt>
    <dgm:pt modelId="{90EDA65C-61D4-C247-B628-5D2799AE92DF}" type="pres">
      <dgm:prSet presAssocID="{69319EA7-555D-6A42-895D-5C22E91D97ED}" presName="node" presStyleLbl="node1" presStyleIdx="1" presStyleCnt="3">
        <dgm:presLayoutVars>
          <dgm:bulletEnabled val="1"/>
        </dgm:presLayoutVars>
      </dgm:prSet>
      <dgm:spPr/>
    </dgm:pt>
    <dgm:pt modelId="{3A7E98E4-D128-B04F-9633-602335F8F0F4}" type="pres">
      <dgm:prSet presAssocID="{F267528F-426F-5949-9725-41B4040BEEDE}" presName="spacerL" presStyleCnt="0"/>
      <dgm:spPr/>
    </dgm:pt>
    <dgm:pt modelId="{00225F37-43E3-9543-982B-D4A8798048A7}" type="pres">
      <dgm:prSet presAssocID="{F267528F-426F-5949-9725-41B4040BEEDE}" presName="sibTrans" presStyleLbl="sibTrans2D1" presStyleIdx="1" presStyleCnt="2"/>
      <dgm:spPr/>
    </dgm:pt>
    <dgm:pt modelId="{EF554282-E128-A947-BDA3-10B3D6A97F7E}" type="pres">
      <dgm:prSet presAssocID="{F267528F-426F-5949-9725-41B4040BEEDE}" presName="spacerR" presStyleCnt="0"/>
      <dgm:spPr/>
    </dgm:pt>
    <dgm:pt modelId="{59AABD92-D181-FC4F-82DC-A5DD08E43E5B}" type="pres">
      <dgm:prSet presAssocID="{5DAB0BD5-CD72-6341-9941-1F80A4F899A0}" presName="node" presStyleLbl="node1" presStyleIdx="2" presStyleCnt="3">
        <dgm:presLayoutVars>
          <dgm:bulletEnabled val="1"/>
        </dgm:presLayoutVars>
      </dgm:prSet>
      <dgm:spPr/>
    </dgm:pt>
  </dgm:ptLst>
  <dgm:cxnLst>
    <dgm:cxn modelId="{41CD471D-38B7-9145-ACBB-B3EF1AB050FC}" type="presOf" srcId="{F267528F-426F-5949-9725-41B4040BEEDE}" destId="{00225F37-43E3-9543-982B-D4A8798048A7}" srcOrd="0" destOrd="0" presId="urn:microsoft.com/office/officeart/2005/8/layout/equation1"/>
    <dgm:cxn modelId="{CC038625-B617-0B43-99F2-965C9F3990D0}" srcId="{6AF6DCF4-EA41-D54C-8945-D74918C6D9AE}" destId="{4C705EA8-C0E0-6044-B500-91151FD2955A}" srcOrd="0" destOrd="0" parTransId="{02D5D3D2-A4ED-984E-9E0A-9435D48C9F39}" sibTransId="{BF0CB85D-5370-254A-8F22-26267763D97B}"/>
    <dgm:cxn modelId="{F2408D56-A7EA-194F-84D3-A48AD88BA51F}" type="presOf" srcId="{6AF6DCF4-EA41-D54C-8945-D74918C6D9AE}" destId="{04F5576A-1463-6443-9881-6BBCD846F77B}" srcOrd="0" destOrd="0" presId="urn:microsoft.com/office/officeart/2005/8/layout/equation1"/>
    <dgm:cxn modelId="{1F04717B-B08D-7740-B313-A276C7462A23}" srcId="{6AF6DCF4-EA41-D54C-8945-D74918C6D9AE}" destId="{69319EA7-555D-6A42-895D-5C22E91D97ED}" srcOrd="1" destOrd="0" parTransId="{10903904-DCCC-6641-AC67-BD7A4581706A}" sibTransId="{F267528F-426F-5949-9725-41B4040BEEDE}"/>
    <dgm:cxn modelId="{38E74290-B904-9841-B847-CF337C1D263D}" type="presOf" srcId="{4C705EA8-C0E0-6044-B500-91151FD2955A}" destId="{FFF02187-1238-C44A-8E7A-F1F49AAE65BD}" srcOrd="0" destOrd="0" presId="urn:microsoft.com/office/officeart/2005/8/layout/equation1"/>
    <dgm:cxn modelId="{4F190E9F-9E9E-EA4F-9569-0C5DD4C43625}" type="presOf" srcId="{69319EA7-555D-6A42-895D-5C22E91D97ED}" destId="{90EDA65C-61D4-C247-B628-5D2799AE92DF}" srcOrd="0" destOrd="0" presId="urn:microsoft.com/office/officeart/2005/8/layout/equation1"/>
    <dgm:cxn modelId="{DCB139AE-44BD-3342-9A63-45FD29508718}" type="presOf" srcId="{5DAB0BD5-CD72-6341-9941-1F80A4F899A0}" destId="{59AABD92-D181-FC4F-82DC-A5DD08E43E5B}" srcOrd="0" destOrd="0" presId="urn:microsoft.com/office/officeart/2005/8/layout/equation1"/>
    <dgm:cxn modelId="{A29548F5-E9BF-4E4E-AA12-6C95D66CFF53}" srcId="{6AF6DCF4-EA41-D54C-8945-D74918C6D9AE}" destId="{5DAB0BD5-CD72-6341-9941-1F80A4F899A0}" srcOrd="2" destOrd="0" parTransId="{E17A032E-AC31-AA46-8AC7-30F35BEDF93F}" sibTransId="{ADEDA149-C374-C744-AB34-0C8F0DD088DA}"/>
    <dgm:cxn modelId="{9807EEF5-AA17-F444-B4D5-899A4511D598}" type="presOf" srcId="{BF0CB85D-5370-254A-8F22-26267763D97B}" destId="{25AB50A6-B04B-E64B-99A0-2B96480A6F67}" srcOrd="0" destOrd="0" presId="urn:microsoft.com/office/officeart/2005/8/layout/equation1"/>
    <dgm:cxn modelId="{92A38FCD-E8E4-7444-AC0D-C3B4FB9E636C}" type="presParOf" srcId="{04F5576A-1463-6443-9881-6BBCD846F77B}" destId="{FFF02187-1238-C44A-8E7A-F1F49AAE65BD}" srcOrd="0" destOrd="0" presId="urn:microsoft.com/office/officeart/2005/8/layout/equation1"/>
    <dgm:cxn modelId="{658189C8-71BA-7B4C-8C33-3872EF608089}" type="presParOf" srcId="{04F5576A-1463-6443-9881-6BBCD846F77B}" destId="{5F6A3055-BC8E-3748-8FDF-25CFD80DB09F}" srcOrd="1" destOrd="0" presId="urn:microsoft.com/office/officeart/2005/8/layout/equation1"/>
    <dgm:cxn modelId="{03BFDEE2-D483-FD4A-9DA1-CC2ECA63904D}" type="presParOf" srcId="{04F5576A-1463-6443-9881-6BBCD846F77B}" destId="{25AB50A6-B04B-E64B-99A0-2B96480A6F67}" srcOrd="2" destOrd="0" presId="urn:microsoft.com/office/officeart/2005/8/layout/equation1"/>
    <dgm:cxn modelId="{C4C9B90E-E9F0-B548-B13D-54AA7794A00D}" type="presParOf" srcId="{04F5576A-1463-6443-9881-6BBCD846F77B}" destId="{88177F23-A02F-484D-8757-E706A59011EC}" srcOrd="3" destOrd="0" presId="urn:microsoft.com/office/officeart/2005/8/layout/equation1"/>
    <dgm:cxn modelId="{80C40DE1-A032-FF41-B146-A8F00A5198BB}" type="presParOf" srcId="{04F5576A-1463-6443-9881-6BBCD846F77B}" destId="{90EDA65C-61D4-C247-B628-5D2799AE92DF}" srcOrd="4" destOrd="0" presId="urn:microsoft.com/office/officeart/2005/8/layout/equation1"/>
    <dgm:cxn modelId="{29160591-251F-0F4E-BAA2-B86AAF5462C2}" type="presParOf" srcId="{04F5576A-1463-6443-9881-6BBCD846F77B}" destId="{3A7E98E4-D128-B04F-9633-602335F8F0F4}" srcOrd="5" destOrd="0" presId="urn:microsoft.com/office/officeart/2005/8/layout/equation1"/>
    <dgm:cxn modelId="{FC087102-D254-DD48-B212-BD096A43932F}" type="presParOf" srcId="{04F5576A-1463-6443-9881-6BBCD846F77B}" destId="{00225F37-43E3-9543-982B-D4A8798048A7}" srcOrd="6" destOrd="0" presId="urn:microsoft.com/office/officeart/2005/8/layout/equation1"/>
    <dgm:cxn modelId="{281BB247-A3A4-0E45-BF9C-3F5176827E87}" type="presParOf" srcId="{04F5576A-1463-6443-9881-6BBCD846F77B}" destId="{EF554282-E128-A947-BDA3-10B3D6A97F7E}" srcOrd="7" destOrd="0" presId="urn:microsoft.com/office/officeart/2005/8/layout/equation1"/>
    <dgm:cxn modelId="{FBCA1F51-6D70-134C-B4C3-B2B68EC2FDD4}" type="presParOf" srcId="{04F5576A-1463-6443-9881-6BBCD846F77B}" destId="{59AABD92-D181-FC4F-82DC-A5DD08E43E5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B4BE3-C4B4-584B-8293-CB64ABA8CC2C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6B46F8-38A0-304E-B93B-38C514E95C22}">
      <dgm:prSet/>
      <dgm:spPr/>
      <dgm:t>
        <a:bodyPr/>
        <a:lstStyle/>
        <a:p>
          <a:r>
            <a:rPr lang="en-US" b="0" i="0" dirty="0"/>
            <a:t>Divide up the identifiers</a:t>
          </a:r>
          <a:endParaRPr lang="en-US" dirty="0"/>
        </a:p>
      </dgm:t>
    </dgm:pt>
    <dgm:pt modelId="{91F1F1D2-5F54-D544-B953-03FEE72DF0EC}" type="parTrans" cxnId="{39496BEC-9ABF-9F49-80E0-A7CB5905300E}">
      <dgm:prSet/>
      <dgm:spPr/>
      <dgm:t>
        <a:bodyPr/>
        <a:lstStyle/>
        <a:p>
          <a:endParaRPr lang="en-US"/>
        </a:p>
      </dgm:t>
    </dgm:pt>
    <dgm:pt modelId="{656518C5-225A-834D-8B53-4DE5B7C7E0A0}" type="sibTrans" cxnId="{39496BEC-9ABF-9F49-80E0-A7CB5905300E}">
      <dgm:prSet/>
      <dgm:spPr/>
      <dgm:t>
        <a:bodyPr/>
        <a:lstStyle/>
        <a:p>
          <a:endParaRPr lang="en-US"/>
        </a:p>
      </dgm:t>
    </dgm:pt>
    <dgm:pt modelId="{8893EA9B-79AA-A046-8D28-B0B8BB3A328A}">
      <dgm:prSet/>
      <dgm:spPr/>
      <dgm:t>
        <a:bodyPr/>
        <a:lstStyle/>
        <a:p>
          <a:r>
            <a:rPr lang="en-US" b="0" i="0"/>
            <a:t>Schedule some meetings</a:t>
          </a:r>
          <a:endParaRPr lang="en-US"/>
        </a:p>
      </dgm:t>
    </dgm:pt>
    <dgm:pt modelId="{B8354167-0297-1F46-BFC4-00C99E4929C4}" type="parTrans" cxnId="{8E673FEC-BF30-CE48-9A35-F189CFE504AE}">
      <dgm:prSet/>
      <dgm:spPr/>
      <dgm:t>
        <a:bodyPr/>
        <a:lstStyle/>
        <a:p>
          <a:endParaRPr lang="en-US"/>
        </a:p>
      </dgm:t>
    </dgm:pt>
    <dgm:pt modelId="{D32914DB-3BC4-984B-9D0C-9A1D6EEB3463}" type="sibTrans" cxnId="{8E673FEC-BF30-CE48-9A35-F189CFE504AE}">
      <dgm:prSet/>
      <dgm:spPr/>
      <dgm:t>
        <a:bodyPr/>
        <a:lstStyle/>
        <a:p>
          <a:endParaRPr lang="en-US"/>
        </a:p>
      </dgm:t>
    </dgm:pt>
    <dgm:pt modelId="{E9CA3CD7-8D29-4649-9E4A-ECF497B192A4}">
      <dgm:prSet/>
      <dgm:spPr/>
      <dgm:t>
        <a:bodyPr/>
        <a:lstStyle/>
        <a:p>
          <a:r>
            <a:rPr lang="en-US" b="0" i="0"/>
            <a:t>This is how you get work done!</a:t>
          </a:r>
          <a:endParaRPr lang="en-US"/>
        </a:p>
      </dgm:t>
    </dgm:pt>
    <dgm:pt modelId="{A9799012-169D-674B-9B19-3CCCACE78872}" type="parTrans" cxnId="{A0982FD5-2189-0C4A-ACE6-8B23012DE2E1}">
      <dgm:prSet/>
      <dgm:spPr/>
      <dgm:t>
        <a:bodyPr/>
        <a:lstStyle/>
        <a:p>
          <a:endParaRPr lang="en-US"/>
        </a:p>
      </dgm:t>
    </dgm:pt>
    <dgm:pt modelId="{6CD97132-B0A9-C745-A1DF-07F48F18A7E3}" type="sibTrans" cxnId="{A0982FD5-2189-0C4A-ACE6-8B23012DE2E1}">
      <dgm:prSet/>
      <dgm:spPr/>
      <dgm:t>
        <a:bodyPr/>
        <a:lstStyle/>
        <a:p>
          <a:endParaRPr lang="en-US"/>
        </a:p>
      </dgm:t>
    </dgm:pt>
    <dgm:pt modelId="{0ED707DD-3F14-7748-9151-EFEDF361AAE9}">
      <dgm:prSet/>
      <dgm:spPr/>
      <dgm:t>
        <a:bodyPr/>
        <a:lstStyle/>
        <a:p>
          <a:r>
            <a:rPr lang="en-US" b="0" i="0"/>
            <a:t>Get </a:t>
          </a:r>
          <a:r>
            <a:rPr lang="en-US" b="0" i="0" dirty="0"/>
            <a:t>some articles from our librarian.</a:t>
          </a:r>
          <a:endParaRPr lang="en-US" dirty="0"/>
        </a:p>
      </dgm:t>
    </dgm:pt>
    <dgm:pt modelId="{46EBD52F-D579-5E4A-B8B7-9A7E0F3A434D}" type="parTrans" cxnId="{BB7A39CA-A174-6148-9841-A839B9FBD4CB}">
      <dgm:prSet/>
      <dgm:spPr/>
    </dgm:pt>
    <dgm:pt modelId="{3828FE99-A923-6F4A-9EE7-7F2FC01FAFCC}" type="sibTrans" cxnId="{BB7A39CA-A174-6148-9841-A839B9FBD4CB}">
      <dgm:prSet/>
      <dgm:spPr/>
    </dgm:pt>
    <dgm:pt modelId="{5C3622FC-9B0C-2344-ABB5-4059923E18FA}" type="pres">
      <dgm:prSet presAssocID="{60FB4BE3-C4B4-584B-8293-CB64ABA8CC2C}" presName="Name0" presStyleCnt="0">
        <dgm:presLayoutVars>
          <dgm:dir/>
          <dgm:resizeHandles val="exact"/>
        </dgm:presLayoutVars>
      </dgm:prSet>
      <dgm:spPr/>
    </dgm:pt>
    <dgm:pt modelId="{86A1AD5B-B9D2-294B-821C-15FDADC3EFCD}" type="pres">
      <dgm:prSet presAssocID="{796B46F8-38A0-304E-B93B-38C514E95C22}" presName="parTxOnly" presStyleLbl="node1" presStyleIdx="0" presStyleCnt="4">
        <dgm:presLayoutVars>
          <dgm:bulletEnabled val="1"/>
        </dgm:presLayoutVars>
      </dgm:prSet>
      <dgm:spPr/>
    </dgm:pt>
    <dgm:pt modelId="{8D52E589-DAB2-0E4F-ADF1-52F5FBC3FAD7}" type="pres">
      <dgm:prSet presAssocID="{656518C5-225A-834D-8B53-4DE5B7C7E0A0}" presName="parSpace" presStyleCnt="0"/>
      <dgm:spPr/>
    </dgm:pt>
    <dgm:pt modelId="{2F99317D-4B44-4A4D-9171-4D6C4FE5C605}" type="pres">
      <dgm:prSet presAssocID="{0ED707DD-3F14-7748-9151-EFEDF361AAE9}" presName="parTxOnly" presStyleLbl="node1" presStyleIdx="1" presStyleCnt="4">
        <dgm:presLayoutVars>
          <dgm:bulletEnabled val="1"/>
        </dgm:presLayoutVars>
      </dgm:prSet>
      <dgm:spPr/>
    </dgm:pt>
    <dgm:pt modelId="{A53236D0-B709-9346-A005-40C9F6F71D54}" type="pres">
      <dgm:prSet presAssocID="{3828FE99-A923-6F4A-9EE7-7F2FC01FAFCC}" presName="parSpace" presStyleCnt="0"/>
      <dgm:spPr/>
    </dgm:pt>
    <dgm:pt modelId="{66BFF0C3-CB69-0145-915F-161682FF59E4}" type="pres">
      <dgm:prSet presAssocID="{8893EA9B-79AA-A046-8D28-B0B8BB3A328A}" presName="parTxOnly" presStyleLbl="node1" presStyleIdx="2" presStyleCnt="4">
        <dgm:presLayoutVars>
          <dgm:bulletEnabled val="1"/>
        </dgm:presLayoutVars>
      </dgm:prSet>
      <dgm:spPr/>
    </dgm:pt>
    <dgm:pt modelId="{68F01C8E-72AB-9D4D-9B97-065257B6226E}" type="pres">
      <dgm:prSet presAssocID="{D32914DB-3BC4-984B-9D0C-9A1D6EEB3463}" presName="parSpace" presStyleCnt="0"/>
      <dgm:spPr/>
    </dgm:pt>
    <dgm:pt modelId="{885C1070-5C02-ED40-BD07-C95096E30111}" type="pres">
      <dgm:prSet presAssocID="{E9CA3CD7-8D29-4649-9E4A-ECF497B192A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B10CF00-3C9A-7248-801F-A2A2BFC058B3}" type="presOf" srcId="{E9CA3CD7-8D29-4649-9E4A-ECF497B192A4}" destId="{885C1070-5C02-ED40-BD07-C95096E30111}" srcOrd="0" destOrd="0" presId="urn:microsoft.com/office/officeart/2005/8/layout/hChevron3"/>
    <dgm:cxn modelId="{7234C66F-572B-B94B-AD3C-CA39F09E5A37}" type="presOf" srcId="{60FB4BE3-C4B4-584B-8293-CB64ABA8CC2C}" destId="{5C3622FC-9B0C-2344-ABB5-4059923E18FA}" srcOrd="0" destOrd="0" presId="urn:microsoft.com/office/officeart/2005/8/layout/hChevron3"/>
    <dgm:cxn modelId="{B615087B-59D1-2443-9740-CD7C25B818F1}" type="presOf" srcId="{0ED707DD-3F14-7748-9151-EFEDF361AAE9}" destId="{2F99317D-4B44-4A4D-9171-4D6C4FE5C605}" srcOrd="0" destOrd="0" presId="urn:microsoft.com/office/officeart/2005/8/layout/hChevron3"/>
    <dgm:cxn modelId="{A7E4739C-A6E7-3D4A-B69D-FEC601E6AC03}" type="presOf" srcId="{796B46F8-38A0-304E-B93B-38C514E95C22}" destId="{86A1AD5B-B9D2-294B-821C-15FDADC3EFCD}" srcOrd="0" destOrd="0" presId="urn:microsoft.com/office/officeart/2005/8/layout/hChevron3"/>
    <dgm:cxn modelId="{BB7A39CA-A174-6148-9841-A839B9FBD4CB}" srcId="{60FB4BE3-C4B4-584B-8293-CB64ABA8CC2C}" destId="{0ED707DD-3F14-7748-9151-EFEDF361AAE9}" srcOrd="1" destOrd="0" parTransId="{46EBD52F-D579-5E4A-B8B7-9A7E0F3A434D}" sibTransId="{3828FE99-A923-6F4A-9EE7-7F2FC01FAFCC}"/>
    <dgm:cxn modelId="{A0982FD5-2189-0C4A-ACE6-8B23012DE2E1}" srcId="{60FB4BE3-C4B4-584B-8293-CB64ABA8CC2C}" destId="{E9CA3CD7-8D29-4649-9E4A-ECF497B192A4}" srcOrd="3" destOrd="0" parTransId="{A9799012-169D-674B-9B19-3CCCACE78872}" sibTransId="{6CD97132-B0A9-C745-A1DF-07F48F18A7E3}"/>
    <dgm:cxn modelId="{8E673FEC-BF30-CE48-9A35-F189CFE504AE}" srcId="{60FB4BE3-C4B4-584B-8293-CB64ABA8CC2C}" destId="{8893EA9B-79AA-A046-8D28-B0B8BB3A328A}" srcOrd="2" destOrd="0" parTransId="{B8354167-0297-1F46-BFC4-00C99E4929C4}" sibTransId="{D32914DB-3BC4-984B-9D0C-9A1D6EEB3463}"/>
    <dgm:cxn modelId="{39496BEC-9ABF-9F49-80E0-A7CB5905300E}" srcId="{60FB4BE3-C4B4-584B-8293-CB64ABA8CC2C}" destId="{796B46F8-38A0-304E-B93B-38C514E95C22}" srcOrd="0" destOrd="0" parTransId="{91F1F1D2-5F54-D544-B953-03FEE72DF0EC}" sibTransId="{656518C5-225A-834D-8B53-4DE5B7C7E0A0}"/>
    <dgm:cxn modelId="{295BC4F3-20C8-9946-B417-3AC4DED5651D}" type="presOf" srcId="{8893EA9B-79AA-A046-8D28-B0B8BB3A328A}" destId="{66BFF0C3-CB69-0145-915F-161682FF59E4}" srcOrd="0" destOrd="0" presId="urn:microsoft.com/office/officeart/2005/8/layout/hChevron3"/>
    <dgm:cxn modelId="{ACAA57EE-1188-BB49-BA7B-DB1587C4595C}" type="presParOf" srcId="{5C3622FC-9B0C-2344-ABB5-4059923E18FA}" destId="{86A1AD5B-B9D2-294B-821C-15FDADC3EFCD}" srcOrd="0" destOrd="0" presId="urn:microsoft.com/office/officeart/2005/8/layout/hChevron3"/>
    <dgm:cxn modelId="{C4105C90-E613-1A42-AC36-13E218E3A2BB}" type="presParOf" srcId="{5C3622FC-9B0C-2344-ABB5-4059923E18FA}" destId="{8D52E589-DAB2-0E4F-ADF1-52F5FBC3FAD7}" srcOrd="1" destOrd="0" presId="urn:microsoft.com/office/officeart/2005/8/layout/hChevron3"/>
    <dgm:cxn modelId="{884CA492-8DFD-2740-BAF6-DA01F48E2E42}" type="presParOf" srcId="{5C3622FC-9B0C-2344-ABB5-4059923E18FA}" destId="{2F99317D-4B44-4A4D-9171-4D6C4FE5C605}" srcOrd="2" destOrd="0" presId="urn:microsoft.com/office/officeart/2005/8/layout/hChevron3"/>
    <dgm:cxn modelId="{84A1278E-98EE-2C4C-AF44-DAE031823A7E}" type="presParOf" srcId="{5C3622FC-9B0C-2344-ABB5-4059923E18FA}" destId="{A53236D0-B709-9346-A005-40C9F6F71D54}" srcOrd="3" destOrd="0" presId="urn:microsoft.com/office/officeart/2005/8/layout/hChevron3"/>
    <dgm:cxn modelId="{6ABAB45D-6AA4-0448-8C3A-3989F0D94A30}" type="presParOf" srcId="{5C3622FC-9B0C-2344-ABB5-4059923E18FA}" destId="{66BFF0C3-CB69-0145-915F-161682FF59E4}" srcOrd="4" destOrd="0" presId="urn:microsoft.com/office/officeart/2005/8/layout/hChevron3"/>
    <dgm:cxn modelId="{86069A50-0CE8-0147-B664-07D21E41D1A8}" type="presParOf" srcId="{5C3622FC-9B0C-2344-ABB5-4059923E18FA}" destId="{68F01C8E-72AB-9D4D-9B97-065257B6226E}" srcOrd="5" destOrd="0" presId="urn:microsoft.com/office/officeart/2005/8/layout/hChevron3"/>
    <dgm:cxn modelId="{DE99C76E-771B-964B-B0EA-E07B9A938CCB}" type="presParOf" srcId="{5C3622FC-9B0C-2344-ABB5-4059923E18FA}" destId="{885C1070-5C02-ED40-BD07-C95096E3011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A9F15-C609-0D4F-9720-468AE1D7D6AF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BC80E1-36F7-7442-8F56-FC70900D4A80}">
      <dgm:prSet/>
      <dgm:spPr/>
      <dgm:t>
        <a:bodyPr/>
        <a:lstStyle/>
        <a:p>
          <a:r>
            <a:rPr lang="en-US" b="0" i="0"/>
            <a:t>PhD</a:t>
          </a:r>
          <a:endParaRPr lang="en-US"/>
        </a:p>
      </dgm:t>
    </dgm:pt>
    <dgm:pt modelId="{7831B604-163E-0C4D-9F45-A4BE3BECD1BE}" type="parTrans" cxnId="{22848592-6EDD-FA42-A2AE-5776FA20FA07}">
      <dgm:prSet/>
      <dgm:spPr/>
      <dgm:t>
        <a:bodyPr/>
        <a:lstStyle/>
        <a:p>
          <a:endParaRPr lang="en-US"/>
        </a:p>
      </dgm:t>
    </dgm:pt>
    <dgm:pt modelId="{82738BDD-8265-384D-95C9-5CB0FFBBAB8D}" type="sibTrans" cxnId="{22848592-6EDD-FA42-A2AE-5776FA20FA07}">
      <dgm:prSet/>
      <dgm:spPr/>
      <dgm:t>
        <a:bodyPr/>
        <a:lstStyle/>
        <a:p>
          <a:endParaRPr lang="en-US"/>
        </a:p>
      </dgm:t>
    </dgm:pt>
    <dgm:pt modelId="{7E99765D-8C9D-0C42-846B-AF7E8BF47C08}">
      <dgm:prSet/>
      <dgm:spPr/>
      <dgm:t>
        <a:bodyPr/>
        <a:lstStyle/>
        <a:p>
          <a:r>
            <a:rPr lang="en-US" b="0" i="0"/>
            <a:t>Systematic review on consensus methodology</a:t>
          </a:r>
          <a:endParaRPr lang="en-US"/>
        </a:p>
      </dgm:t>
    </dgm:pt>
    <dgm:pt modelId="{07911B76-7AED-9842-ADD3-FA325621E751}" type="parTrans" cxnId="{D6FE3AB9-FD03-7544-9746-3C0EB84BBE4D}">
      <dgm:prSet/>
      <dgm:spPr/>
      <dgm:t>
        <a:bodyPr/>
        <a:lstStyle/>
        <a:p>
          <a:endParaRPr lang="en-US"/>
        </a:p>
      </dgm:t>
    </dgm:pt>
    <dgm:pt modelId="{25A19F83-BFB7-BC43-AF93-3BFC620494E7}" type="sibTrans" cxnId="{D6FE3AB9-FD03-7544-9746-3C0EB84BBE4D}">
      <dgm:prSet/>
      <dgm:spPr/>
      <dgm:t>
        <a:bodyPr/>
        <a:lstStyle/>
        <a:p>
          <a:endParaRPr lang="en-US"/>
        </a:p>
      </dgm:t>
    </dgm:pt>
    <dgm:pt modelId="{9E941AB3-92D0-6A4D-9578-218AECF6201F}">
      <dgm:prSet/>
      <dgm:spPr/>
      <dgm:t>
        <a:bodyPr/>
        <a:lstStyle/>
        <a:p>
          <a:r>
            <a:rPr lang="en-US" b="0" i="0" dirty="0"/>
            <a:t>Policy People</a:t>
          </a:r>
          <a:endParaRPr lang="en-US" dirty="0"/>
        </a:p>
      </dgm:t>
    </dgm:pt>
    <dgm:pt modelId="{20BF847D-C994-0E40-B4B7-D7975AF64F06}" type="parTrans" cxnId="{A2F3FC0C-AD35-4E43-9EFA-0FAD795BFD50}">
      <dgm:prSet/>
      <dgm:spPr/>
      <dgm:t>
        <a:bodyPr/>
        <a:lstStyle/>
        <a:p>
          <a:endParaRPr lang="en-US"/>
        </a:p>
      </dgm:t>
    </dgm:pt>
    <dgm:pt modelId="{2DEF47FF-AC9F-F94C-8C30-2FA3F69E7B37}" type="sibTrans" cxnId="{A2F3FC0C-AD35-4E43-9EFA-0FAD795BFD50}">
      <dgm:prSet/>
      <dgm:spPr/>
      <dgm:t>
        <a:bodyPr/>
        <a:lstStyle/>
        <a:p>
          <a:endParaRPr lang="en-US"/>
        </a:p>
      </dgm:t>
    </dgm:pt>
    <dgm:pt modelId="{5FBD3411-EC11-F84C-998A-88D550D08115}">
      <dgm:prSet/>
      <dgm:spPr/>
      <dgm:t>
        <a:bodyPr/>
        <a:lstStyle/>
        <a:p>
          <a:r>
            <a:rPr lang="en-US" b="0" i="0"/>
            <a:t>Three things about public input</a:t>
          </a:r>
          <a:endParaRPr lang="en-US"/>
        </a:p>
      </dgm:t>
    </dgm:pt>
    <dgm:pt modelId="{BDBF2CE4-F631-F143-9A8C-C01656319098}" type="parTrans" cxnId="{C274D5D1-7A86-D44E-9C83-42ECCFEE4B7A}">
      <dgm:prSet/>
      <dgm:spPr/>
      <dgm:t>
        <a:bodyPr/>
        <a:lstStyle/>
        <a:p>
          <a:endParaRPr lang="en-US"/>
        </a:p>
      </dgm:t>
    </dgm:pt>
    <dgm:pt modelId="{181E19E3-BD0B-5741-B9F7-528D865E39A0}" type="sibTrans" cxnId="{C274D5D1-7A86-D44E-9C83-42ECCFEE4B7A}">
      <dgm:prSet/>
      <dgm:spPr/>
      <dgm:t>
        <a:bodyPr/>
        <a:lstStyle/>
        <a:p>
          <a:endParaRPr lang="en-US"/>
        </a:p>
      </dgm:t>
    </dgm:pt>
    <dgm:pt modelId="{B5726219-B96E-B140-968E-711B8A18F8C9}">
      <dgm:prSet/>
      <dgm:spPr/>
      <dgm:t>
        <a:bodyPr/>
        <a:lstStyle/>
        <a:p>
          <a:r>
            <a:rPr lang="en-US" b="0" i="0"/>
            <a:t>Accessible</a:t>
          </a:r>
          <a:endParaRPr lang="en-US"/>
        </a:p>
      </dgm:t>
    </dgm:pt>
    <dgm:pt modelId="{6C1B413D-DDB3-7942-8E4F-5925BAE20E5F}" type="parTrans" cxnId="{41B4E495-EF46-FB44-8E3A-A42AC4C132EF}">
      <dgm:prSet/>
      <dgm:spPr/>
      <dgm:t>
        <a:bodyPr/>
        <a:lstStyle/>
        <a:p>
          <a:endParaRPr lang="en-US"/>
        </a:p>
      </dgm:t>
    </dgm:pt>
    <dgm:pt modelId="{936D0FD1-3416-F947-9EA9-3058EF8309F1}" type="sibTrans" cxnId="{41B4E495-EF46-FB44-8E3A-A42AC4C132EF}">
      <dgm:prSet/>
      <dgm:spPr/>
      <dgm:t>
        <a:bodyPr/>
        <a:lstStyle/>
        <a:p>
          <a:endParaRPr lang="en-US"/>
        </a:p>
      </dgm:t>
    </dgm:pt>
    <dgm:pt modelId="{1948F738-3583-0140-BDB1-CB45FC0B0D48}">
      <dgm:prSet/>
      <dgm:spPr/>
      <dgm:t>
        <a:bodyPr/>
        <a:lstStyle/>
        <a:p>
          <a:r>
            <a:rPr lang="en-US" b="0" i="0"/>
            <a:t>Transparent</a:t>
          </a:r>
          <a:endParaRPr lang="en-US"/>
        </a:p>
      </dgm:t>
    </dgm:pt>
    <dgm:pt modelId="{A48B3F63-BB9D-A341-B90F-9804D1D284CA}" type="parTrans" cxnId="{D47EAF4F-4934-F147-A088-150BA7CAE557}">
      <dgm:prSet/>
      <dgm:spPr/>
      <dgm:t>
        <a:bodyPr/>
        <a:lstStyle/>
        <a:p>
          <a:endParaRPr lang="en-US"/>
        </a:p>
      </dgm:t>
    </dgm:pt>
    <dgm:pt modelId="{A0BF26F1-4A8A-F048-B4DD-9D86089C92CF}" type="sibTrans" cxnId="{D47EAF4F-4934-F147-A088-150BA7CAE557}">
      <dgm:prSet/>
      <dgm:spPr/>
      <dgm:t>
        <a:bodyPr/>
        <a:lstStyle/>
        <a:p>
          <a:endParaRPr lang="en-US"/>
        </a:p>
      </dgm:t>
    </dgm:pt>
    <dgm:pt modelId="{6D1E7073-5E9D-7F46-9E41-70F078918AA2}">
      <dgm:prSet/>
      <dgm:spPr/>
      <dgm:t>
        <a:bodyPr/>
        <a:lstStyle/>
        <a:p>
          <a:r>
            <a:rPr lang="en-US" b="0" i="0"/>
            <a:t>Responsive</a:t>
          </a:r>
          <a:endParaRPr lang="en-US"/>
        </a:p>
      </dgm:t>
    </dgm:pt>
    <dgm:pt modelId="{A9B45413-1EF2-304A-BF7E-C435434774CC}" type="parTrans" cxnId="{45D3CC5F-FED1-B147-ADFB-A7BA9A1A0EBD}">
      <dgm:prSet/>
      <dgm:spPr/>
      <dgm:t>
        <a:bodyPr/>
        <a:lstStyle/>
        <a:p>
          <a:endParaRPr lang="en-US"/>
        </a:p>
      </dgm:t>
    </dgm:pt>
    <dgm:pt modelId="{70750722-5BD8-774D-AD7C-C46CFBC00312}" type="sibTrans" cxnId="{45D3CC5F-FED1-B147-ADFB-A7BA9A1A0EBD}">
      <dgm:prSet/>
      <dgm:spPr/>
      <dgm:t>
        <a:bodyPr/>
        <a:lstStyle/>
        <a:p>
          <a:endParaRPr lang="en-US"/>
        </a:p>
      </dgm:t>
    </dgm:pt>
    <dgm:pt modelId="{BAABB448-C333-4C40-BF00-2A07C5F1C8E9}" type="pres">
      <dgm:prSet presAssocID="{37CA9F15-C609-0D4F-9720-468AE1D7D6A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9E2F66A-E667-FA49-88EB-BB9E0BD939C5}" type="pres">
      <dgm:prSet presAssocID="{7ABC80E1-36F7-7442-8F56-FC70900D4A80}" presName="horFlow" presStyleCnt="0"/>
      <dgm:spPr/>
    </dgm:pt>
    <dgm:pt modelId="{5075F0B2-ACAA-594F-9E38-B487B088665F}" type="pres">
      <dgm:prSet presAssocID="{7ABC80E1-36F7-7442-8F56-FC70900D4A80}" presName="bigChev" presStyleLbl="node1" presStyleIdx="0" presStyleCnt="2"/>
      <dgm:spPr/>
    </dgm:pt>
    <dgm:pt modelId="{A4636903-EF0D-6644-9F95-CE0FBB7A7597}" type="pres">
      <dgm:prSet presAssocID="{07911B76-7AED-9842-ADD3-FA325621E751}" presName="parTrans" presStyleCnt="0"/>
      <dgm:spPr/>
    </dgm:pt>
    <dgm:pt modelId="{8E1C6627-75DB-7A48-8A5F-816713399F9C}" type="pres">
      <dgm:prSet presAssocID="{7E99765D-8C9D-0C42-846B-AF7E8BF47C08}" presName="node" presStyleLbl="alignAccFollowNode1" presStyleIdx="0" presStyleCnt="2">
        <dgm:presLayoutVars>
          <dgm:bulletEnabled val="1"/>
        </dgm:presLayoutVars>
      </dgm:prSet>
      <dgm:spPr/>
    </dgm:pt>
    <dgm:pt modelId="{B3DDD303-12CD-F542-9018-FABD81267B9E}" type="pres">
      <dgm:prSet presAssocID="{7ABC80E1-36F7-7442-8F56-FC70900D4A80}" presName="vSp" presStyleCnt="0"/>
      <dgm:spPr/>
    </dgm:pt>
    <dgm:pt modelId="{F4A0E7CA-0933-8747-933F-083719404429}" type="pres">
      <dgm:prSet presAssocID="{9E941AB3-92D0-6A4D-9578-218AECF6201F}" presName="horFlow" presStyleCnt="0"/>
      <dgm:spPr/>
    </dgm:pt>
    <dgm:pt modelId="{9A418B30-DA2A-724F-9AC3-832E7EFAEE02}" type="pres">
      <dgm:prSet presAssocID="{9E941AB3-92D0-6A4D-9578-218AECF6201F}" presName="bigChev" presStyleLbl="node1" presStyleIdx="1" presStyleCnt="2"/>
      <dgm:spPr/>
    </dgm:pt>
    <dgm:pt modelId="{37A0046B-74F8-C14F-921F-D3A03EF1575D}" type="pres">
      <dgm:prSet presAssocID="{BDBF2CE4-F631-F143-9A8C-C01656319098}" presName="parTrans" presStyleCnt="0"/>
      <dgm:spPr/>
    </dgm:pt>
    <dgm:pt modelId="{262FDA56-97D7-5042-9933-D1B764B632E9}" type="pres">
      <dgm:prSet presAssocID="{5FBD3411-EC11-F84C-998A-88D550D08115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7C087B02-8FB3-7748-96CF-E0078F5545F6}" type="presOf" srcId="{B5726219-B96E-B140-968E-711B8A18F8C9}" destId="{262FDA56-97D7-5042-9933-D1B764B632E9}" srcOrd="0" destOrd="1" presId="urn:microsoft.com/office/officeart/2005/8/layout/lProcess3"/>
    <dgm:cxn modelId="{A2F3FC0C-AD35-4E43-9EFA-0FAD795BFD50}" srcId="{37CA9F15-C609-0D4F-9720-468AE1D7D6AF}" destId="{9E941AB3-92D0-6A4D-9578-218AECF6201F}" srcOrd="1" destOrd="0" parTransId="{20BF847D-C994-0E40-B4B7-D7975AF64F06}" sibTransId="{2DEF47FF-AC9F-F94C-8C30-2FA3F69E7B37}"/>
    <dgm:cxn modelId="{44A96117-08B7-1C46-84B6-B2BD446E7B71}" type="presOf" srcId="{6D1E7073-5E9D-7F46-9E41-70F078918AA2}" destId="{262FDA56-97D7-5042-9933-D1B764B632E9}" srcOrd="0" destOrd="3" presId="urn:microsoft.com/office/officeart/2005/8/layout/lProcess3"/>
    <dgm:cxn modelId="{7CBAE238-6500-644E-89E2-F1F5587C9919}" type="presOf" srcId="{37CA9F15-C609-0D4F-9720-468AE1D7D6AF}" destId="{BAABB448-C333-4C40-BF00-2A07C5F1C8E9}" srcOrd="0" destOrd="0" presId="urn:microsoft.com/office/officeart/2005/8/layout/lProcess3"/>
    <dgm:cxn modelId="{F7C47842-C292-F547-A4AE-9EBC3CEC8E4F}" type="presOf" srcId="{5FBD3411-EC11-F84C-998A-88D550D08115}" destId="{262FDA56-97D7-5042-9933-D1B764B632E9}" srcOrd="0" destOrd="0" presId="urn:microsoft.com/office/officeart/2005/8/layout/lProcess3"/>
    <dgm:cxn modelId="{D47EAF4F-4934-F147-A088-150BA7CAE557}" srcId="{5FBD3411-EC11-F84C-998A-88D550D08115}" destId="{1948F738-3583-0140-BDB1-CB45FC0B0D48}" srcOrd="1" destOrd="0" parTransId="{A48B3F63-BB9D-A341-B90F-9804D1D284CA}" sibTransId="{A0BF26F1-4A8A-F048-B4DD-9D86089C92CF}"/>
    <dgm:cxn modelId="{45D3CC5F-FED1-B147-ADFB-A7BA9A1A0EBD}" srcId="{5FBD3411-EC11-F84C-998A-88D550D08115}" destId="{6D1E7073-5E9D-7F46-9E41-70F078918AA2}" srcOrd="2" destOrd="0" parTransId="{A9B45413-1EF2-304A-BF7E-C435434774CC}" sibTransId="{70750722-5BD8-774D-AD7C-C46CFBC00312}"/>
    <dgm:cxn modelId="{22848592-6EDD-FA42-A2AE-5776FA20FA07}" srcId="{37CA9F15-C609-0D4F-9720-468AE1D7D6AF}" destId="{7ABC80E1-36F7-7442-8F56-FC70900D4A80}" srcOrd="0" destOrd="0" parTransId="{7831B604-163E-0C4D-9F45-A4BE3BECD1BE}" sibTransId="{82738BDD-8265-384D-95C9-5CB0FFBBAB8D}"/>
    <dgm:cxn modelId="{41B4E495-EF46-FB44-8E3A-A42AC4C132EF}" srcId="{5FBD3411-EC11-F84C-998A-88D550D08115}" destId="{B5726219-B96E-B140-968E-711B8A18F8C9}" srcOrd="0" destOrd="0" parTransId="{6C1B413D-DDB3-7942-8E4F-5925BAE20E5F}" sibTransId="{936D0FD1-3416-F947-9EA9-3058EF8309F1}"/>
    <dgm:cxn modelId="{D6FE3AB9-FD03-7544-9746-3C0EB84BBE4D}" srcId="{7ABC80E1-36F7-7442-8F56-FC70900D4A80}" destId="{7E99765D-8C9D-0C42-846B-AF7E8BF47C08}" srcOrd="0" destOrd="0" parTransId="{07911B76-7AED-9842-ADD3-FA325621E751}" sibTransId="{25A19F83-BFB7-BC43-AF93-3BFC620494E7}"/>
    <dgm:cxn modelId="{D2C27CD0-54D0-E64C-9E02-6C8B4162CF7A}" type="presOf" srcId="{9E941AB3-92D0-6A4D-9578-218AECF6201F}" destId="{9A418B30-DA2A-724F-9AC3-832E7EFAEE02}" srcOrd="0" destOrd="0" presId="urn:microsoft.com/office/officeart/2005/8/layout/lProcess3"/>
    <dgm:cxn modelId="{C274D5D1-7A86-D44E-9C83-42ECCFEE4B7A}" srcId="{9E941AB3-92D0-6A4D-9578-218AECF6201F}" destId="{5FBD3411-EC11-F84C-998A-88D550D08115}" srcOrd="0" destOrd="0" parTransId="{BDBF2CE4-F631-F143-9A8C-C01656319098}" sibTransId="{181E19E3-BD0B-5741-B9F7-528D865E39A0}"/>
    <dgm:cxn modelId="{46B2A7DE-5425-2942-85E0-06D4D64A6E77}" type="presOf" srcId="{7E99765D-8C9D-0C42-846B-AF7E8BF47C08}" destId="{8E1C6627-75DB-7A48-8A5F-816713399F9C}" srcOrd="0" destOrd="0" presId="urn:microsoft.com/office/officeart/2005/8/layout/lProcess3"/>
    <dgm:cxn modelId="{A4B85CE2-BF83-D547-954D-57C93DC1C5EA}" type="presOf" srcId="{7ABC80E1-36F7-7442-8F56-FC70900D4A80}" destId="{5075F0B2-ACAA-594F-9E38-B487B088665F}" srcOrd="0" destOrd="0" presId="urn:microsoft.com/office/officeart/2005/8/layout/lProcess3"/>
    <dgm:cxn modelId="{30367AE9-A831-1148-98F1-536D78BA7623}" type="presOf" srcId="{1948F738-3583-0140-BDB1-CB45FC0B0D48}" destId="{262FDA56-97D7-5042-9933-D1B764B632E9}" srcOrd="0" destOrd="2" presId="urn:microsoft.com/office/officeart/2005/8/layout/lProcess3"/>
    <dgm:cxn modelId="{EC55CA29-74BC-E04C-B2B1-A1515EC5AA4F}" type="presParOf" srcId="{BAABB448-C333-4C40-BF00-2A07C5F1C8E9}" destId="{39E2F66A-E667-FA49-88EB-BB9E0BD939C5}" srcOrd="0" destOrd="0" presId="urn:microsoft.com/office/officeart/2005/8/layout/lProcess3"/>
    <dgm:cxn modelId="{E21CB8C7-04C1-6B47-869D-F74BC8C8D036}" type="presParOf" srcId="{39E2F66A-E667-FA49-88EB-BB9E0BD939C5}" destId="{5075F0B2-ACAA-594F-9E38-B487B088665F}" srcOrd="0" destOrd="0" presId="urn:microsoft.com/office/officeart/2005/8/layout/lProcess3"/>
    <dgm:cxn modelId="{DA409202-76DF-D748-A46E-34B936D0F0BE}" type="presParOf" srcId="{39E2F66A-E667-FA49-88EB-BB9E0BD939C5}" destId="{A4636903-EF0D-6644-9F95-CE0FBB7A7597}" srcOrd="1" destOrd="0" presId="urn:microsoft.com/office/officeart/2005/8/layout/lProcess3"/>
    <dgm:cxn modelId="{21C66E49-5598-2B43-93D0-CEC132C2802D}" type="presParOf" srcId="{39E2F66A-E667-FA49-88EB-BB9E0BD939C5}" destId="{8E1C6627-75DB-7A48-8A5F-816713399F9C}" srcOrd="2" destOrd="0" presId="urn:microsoft.com/office/officeart/2005/8/layout/lProcess3"/>
    <dgm:cxn modelId="{853F4AC0-2883-2240-AA51-CA689207A798}" type="presParOf" srcId="{BAABB448-C333-4C40-BF00-2A07C5F1C8E9}" destId="{B3DDD303-12CD-F542-9018-FABD81267B9E}" srcOrd="1" destOrd="0" presId="urn:microsoft.com/office/officeart/2005/8/layout/lProcess3"/>
    <dgm:cxn modelId="{CC193F68-93DF-1647-ABFA-08A1E71F3B7A}" type="presParOf" srcId="{BAABB448-C333-4C40-BF00-2A07C5F1C8E9}" destId="{F4A0E7CA-0933-8747-933F-083719404429}" srcOrd="2" destOrd="0" presId="urn:microsoft.com/office/officeart/2005/8/layout/lProcess3"/>
    <dgm:cxn modelId="{B4737E17-FE13-3A4A-81B7-13C7C5844AA9}" type="presParOf" srcId="{F4A0E7CA-0933-8747-933F-083719404429}" destId="{9A418B30-DA2A-724F-9AC3-832E7EFAEE02}" srcOrd="0" destOrd="0" presId="urn:microsoft.com/office/officeart/2005/8/layout/lProcess3"/>
    <dgm:cxn modelId="{684CE13A-1C13-1A4D-A37B-0BF4BBBABB5E}" type="presParOf" srcId="{F4A0E7CA-0933-8747-933F-083719404429}" destId="{37A0046B-74F8-C14F-921F-D3A03EF1575D}" srcOrd="1" destOrd="0" presId="urn:microsoft.com/office/officeart/2005/8/layout/lProcess3"/>
    <dgm:cxn modelId="{A1AF1108-103E-6649-BC17-913496690D06}" type="presParOf" srcId="{F4A0E7CA-0933-8747-933F-083719404429}" destId="{262FDA56-97D7-5042-9933-D1B764B632E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B275F3-3CB9-9844-8F12-51092FAD2B90}" type="doc">
      <dgm:prSet loTypeId="urn:microsoft.com/office/officeart/2008/layout/HorizontalMultiLevelHierarchy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75F725-5C85-D44D-AF0D-E4CAC17F036B}">
      <dgm:prSet/>
      <dgm:spPr/>
      <dgm:t>
        <a:bodyPr/>
        <a:lstStyle/>
        <a:p>
          <a:r>
            <a:rPr lang="en-US" b="0" i="0"/>
            <a:t>Workgroup drafted 17 recommendations</a:t>
          </a:r>
          <a:endParaRPr lang="en-US"/>
        </a:p>
      </dgm:t>
    </dgm:pt>
    <dgm:pt modelId="{44538486-D643-3D49-AC99-CA8BD11B82E8}" type="parTrans" cxnId="{AF6C81CF-F52C-754E-9F28-3B5456B5B7F8}">
      <dgm:prSet/>
      <dgm:spPr/>
      <dgm:t>
        <a:bodyPr/>
        <a:lstStyle/>
        <a:p>
          <a:endParaRPr lang="en-US"/>
        </a:p>
      </dgm:t>
    </dgm:pt>
    <dgm:pt modelId="{21CAFB9F-721B-5C48-B99E-C8B5A74EDDA1}" type="sibTrans" cxnId="{AF6C81CF-F52C-754E-9F28-3B5456B5B7F8}">
      <dgm:prSet/>
      <dgm:spPr/>
      <dgm:t>
        <a:bodyPr/>
        <a:lstStyle/>
        <a:p>
          <a:endParaRPr lang="en-US"/>
        </a:p>
      </dgm:t>
    </dgm:pt>
    <dgm:pt modelId="{21ED4347-6885-0F47-A061-8D7D6B18ACD8}">
      <dgm:prSet/>
      <dgm:spPr/>
      <dgm:t>
        <a:bodyPr/>
        <a:lstStyle/>
        <a:p>
          <a:r>
            <a:rPr lang="en-US" b="0" i="0" dirty="0"/>
            <a:t>2555 for 3 weeks</a:t>
          </a:r>
          <a:endParaRPr lang="en-US" dirty="0"/>
        </a:p>
      </dgm:t>
    </dgm:pt>
    <dgm:pt modelId="{B18308C7-99A3-5F40-8369-BBA117111CB8}" type="parTrans" cxnId="{DD661D43-F9AE-3C4A-9CC8-11E896FC4BF2}">
      <dgm:prSet/>
      <dgm:spPr/>
      <dgm:t>
        <a:bodyPr/>
        <a:lstStyle/>
        <a:p>
          <a:endParaRPr lang="en-US"/>
        </a:p>
      </dgm:t>
    </dgm:pt>
    <dgm:pt modelId="{4D32367B-0AFE-9549-A4E8-D78E31B86493}" type="sibTrans" cxnId="{DD661D43-F9AE-3C4A-9CC8-11E896FC4BF2}">
      <dgm:prSet/>
      <dgm:spPr/>
      <dgm:t>
        <a:bodyPr/>
        <a:lstStyle/>
        <a:p>
          <a:endParaRPr lang="en-US"/>
        </a:p>
      </dgm:t>
    </dgm:pt>
    <dgm:pt modelId="{1A341573-88DF-A042-B297-CCCA8CED7A91}">
      <dgm:prSet/>
      <dgm:spPr/>
      <dgm:t>
        <a:bodyPr/>
        <a:lstStyle/>
        <a:p>
          <a:r>
            <a:rPr lang="en-US" b="0" i="0" dirty="0"/>
            <a:t>275</a:t>
          </a:r>
          <a:endParaRPr lang="en-US" dirty="0"/>
        </a:p>
      </dgm:t>
    </dgm:pt>
    <dgm:pt modelId="{EA0853F8-7EE3-3F42-91EC-AD68ABD7994A}" type="parTrans" cxnId="{12C73547-854B-3D46-8AF0-C46A2E1E9528}">
      <dgm:prSet/>
      <dgm:spPr/>
      <dgm:t>
        <a:bodyPr/>
        <a:lstStyle/>
        <a:p>
          <a:endParaRPr lang="en-US"/>
        </a:p>
      </dgm:t>
    </dgm:pt>
    <dgm:pt modelId="{B5C8A7D1-0FE8-9942-AADE-97CCBF0A88E1}" type="sibTrans" cxnId="{12C73547-854B-3D46-8AF0-C46A2E1E9528}">
      <dgm:prSet/>
      <dgm:spPr/>
      <dgm:t>
        <a:bodyPr/>
        <a:lstStyle/>
        <a:p>
          <a:endParaRPr lang="en-US"/>
        </a:p>
      </dgm:t>
    </dgm:pt>
    <dgm:pt modelId="{DF682310-5A57-1E44-B502-211241BD8B30}">
      <dgm:prSet/>
      <dgm:spPr/>
      <dgm:t>
        <a:bodyPr/>
        <a:lstStyle/>
        <a:p>
          <a:r>
            <a:rPr lang="en-US" b="0" i="0" dirty="0"/>
            <a:t>8595 for 1 week</a:t>
          </a:r>
          <a:endParaRPr lang="en-US" dirty="0"/>
        </a:p>
      </dgm:t>
    </dgm:pt>
    <dgm:pt modelId="{8B56CB3A-085C-024E-A66D-821CF4F277C3}" type="parTrans" cxnId="{4C7FBFFB-F1B2-004C-888C-6A392B77F993}">
      <dgm:prSet/>
      <dgm:spPr/>
      <dgm:t>
        <a:bodyPr/>
        <a:lstStyle/>
        <a:p>
          <a:endParaRPr lang="en-US"/>
        </a:p>
      </dgm:t>
    </dgm:pt>
    <dgm:pt modelId="{B426208F-CB1E-5D44-83FA-F53BD84D9863}" type="sibTrans" cxnId="{4C7FBFFB-F1B2-004C-888C-6A392B77F993}">
      <dgm:prSet/>
      <dgm:spPr/>
      <dgm:t>
        <a:bodyPr/>
        <a:lstStyle/>
        <a:p>
          <a:endParaRPr lang="en-US"/>
        </a:p>
      </dgm:t>
    </dgm:pt>
    <dgm:pt modelId="{0915DE70-09B5-5345-8FB1-D6B88AAFF00E}">
      <dgm:prSet/>
      <dgm:spPr/>
      <dgm:t>
        <a:bodyPr/>
        <a:lstStyle/>
        <a:p>
          <a:r>
            <a:rPr lang="en-US" b="0" i="0" dirty="0"/>
            <a:t>162</a:t>
          </a:r>
          <a:endParaRPr lang="en-US" dirty="0"/>
        </a:p>
      </dgm:t>
    </dgm:pt>
    <dgm:pt modelId="{E1B10A21-2677-2345-A586-4E6DE7A84142}" type="parTrans" cxnId="{CC46CCE1-8021-B741-80F8-E039D3B3C1C2}">
      <dgm:prSet/>
      <dgm:spPr/>
      <dgm:t>
        <a:bodyPr/>
        <a:lstStyle/>
        <a:p>
          <a:endParaRPr lang="en-US"/>
        </a:p>
      </dgm:t>
    </dgm:pt>
    <dgm:pt modelId="{41F96F51-C980-BD49-9031-8D19A8D35BB3}" type="sibTrans" cxnId="{CC46CCE1-8021-B741-80F8-E039D3B3C1C2}">
      <dgm:prSet/>
      <dgm:spPr/>
      <dgm:t>
        <a:bodyPr/>
        <a:lstStyle/>
        <a:p>
          <a:endParaRPr lang="en-US"/>
        </a:p>
      </dgm:t>
    </dgm:pt>
    <dgm:pt modelId="{A97D4698-BCF0-CC42-A114-25CA8B85858E}" type="pres">
      <dgm:prSet presAssocID="{10B275F3-3CB9-9844-8F12-51092FAD2B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DB1D19-DF57-5041-A8D6-D54C09B44A61}" type="pres">
      <dgm:prSet presAssocID="{D875F725-5C85-D44D-AF0D-E4CAC17F036B}" presName="root1" presStyleCnt="0"/>
      <dgm:spPr/>
    </dgm:pt>
    <dgm:pt modelId="{A09B2C62-1750-964C-A2CC-844AFFB8F1C0}" type="pres">
      <dgm:prSet presAssocID="{D875F725-5C85-D44D-AF0D-E4CAC17F036B}" presName="LevelOneTextNode" presStyleLbl="node0" presStyleIdx="0" presStyleCnt="1">
        <dgm:presLayoutVars>
          <dgm:chPref val="3"/>
        </dgm:presLayoutVars>
      </dgm:prSet>
      <dgm:spPr/>
    </dgm:pt>
    <dgm:pt modelId="{6540197B-0490-C649-B077-ECC705E3E1E9}" type="pres">
      <dgm:prSet presAssocID="{D875F725-5C85-D44D-AF0D-E4CAC17F036B}" presName="level2hierChild" presStyleCnt="0"/>
      <dgm:spPr/>
    </dgm:pt>
    <dgm:pt modelId="{FEF57D1B-1767-AA44-B45A-357077D20C34}" type="pres">
      <dgm:prSet presAssocID="{B18308C7-99A3-5F40-8369-BBA117111CB8}" presName="conn2-1" presStyleLbl="parChTrans1D2" presStyleIdx="0" presStyleCnt="2"/>
      <dgm:spPr/>
    </dgm:pt>
    <dgm:pt modelId="{CDFD4F0B-1765-9749-BCCD-394EBB296CBD}" type="pres">
      <dgm:prSet presAssocID="{B18308C7-99A3-5F40-8369-BBA117111CB8}" presName="connTx" presStyleLbl="parChTrans1D2" presStyleIdx="0" presStyleCnt="2"/>
      <dgm:spPr/>
    </dgm:pt>
    <dgm:pt modelId="{4482415E-B278-6C4D-969A-F979D472FE02}" type="pres">
      <dgm:prSet presAssocID="{21ED4347-6885-0F47-A061-8D7D6B18ACD8}" presName="root2" presStyleCnt="0"/>
      <dgm:spPr/>
    </dgm:pt>
    <dgm:pt modelId="{36193DA3-4A2A-7C43-94FE-3EC1126E3F04}" type="pres">
      <dgm:prSet presAssocID="{21ED4347-6885-0F47-A061-8D7D6B18ACD8}" presName="LevelTwoTextNode" presStyleLbl="node2" presStyleIdx="0" presStyleCnt="2">
        <dgm:presLayoutVars>
          <dgm:chPref val="3"/>
        </dgm:presLayoutVars>
      </dgm:prSet>
      <dgm:spPr/>
    </dgm:pt>
    <dgm:pt modelId="{7CC557BA-EC44-B543-A2A7-54DFCD6D7808}" type="pres">
      <dgm:prSet presAssocID="{21ED4347-6885-0F47-A061-8D7D6B18ACD8}" presName="level3hierChild" presStyleCnt="0"/>
      <dgm:spPr/>
    </dgm:pt>
    <dgm:pt modelId="{FA2EBACA-5477-354F-BD82-28DC0003F854}" type="pres">
      <dgm:prSet presAssocID="{EA0853F8-7EE3-3F42-91EC-AD68ABD7994A}" presName="conn2-1" presStyleLbl="parChTrans1D3" presStyleIdx="0" presStyleCnt="2"/>
      <dgm:spPr/>
    </dgm:pt>
    <dgm:pt modelId="{7E32B360-4575-C146-89F8-BC9B1900FC90}" type="pres">
      <dgm:prSet presAssocID="{EA0853F8-7EE3-3F42-91EC-AD68ABD7994A}" presName="connTx" presStyleLbl="parChTrans1D3" presStyleIdx="0" presStyleCnt="2"/>
      <dgm:spPr/>
    </dgm:pt>
    <dgm:pt modelId="{EE860FA6-1A83-5A42-8800-59DB3185F273}" type="pres">
      <dgm:prSet presAssocID="{1A341573-88DF-A042-B297-CCCA8CED7A91}" presName="root2" presStyleCnt="0"/>
      <dgm:spPr/>
    </dgm:pt>
    <dgm:pt modelId="{46007CBA-308B-F443-A574-94C0A0DDB1D8}" type="pres">
      <dgm:prSet presAssocID="{1A341573-88DF-A042-B297-CCCA8CED7A91}" presName="LevelTwoTextNode" presStyleLbl="node3" presStyleIdx="0" presStyleCnt="2">
        <dgm:presLayoutVars>
          <dgm:chPref val="3"/>
        </dgm:presLayoutVars>
      </dgm:prSet>
      <dgm:spPr/>
    </dgm:pt>
    <dgm:pt modelId="{4FB1EBB9-42FA-B843-8835-22DED5BB0CD9}" type="pres">
      <dgm:prSet presAssocID="{1A341573-88DF-A042-B297-CCCA8CED7A91}" presName="level3hierChild" presStyleCnt="0"/>
      <dgm:spPr/>
    </dgm:pt>
    <dgm:pt modelId="{0BD82237-189A-CF4C-A3D2-A9B13B34CE17}" type="pres">
      <dgm:prSet presAssocID="{8B56CB3A-085C-024E-A66D-821CF4F277C3}" presName="conn2-1" presStyleLbl="parChTrans1D2" presStyleIdx="1" presStyleCnt="2"/>
      <dgm:spPr/>
    </dgm:pt>
    <dgm:pt modelId="{2E2A4AC3-8B6B-664C-811C-742D821A665D}" type="pres">
      <dgm:prSet presAssocID="{8B56CB3A-085C-024E-A66D-821CF4F277C3}" presName="connTx" presStyleLbl="parChTrans1D2" presStyleIdx="1" presStyleCnt="2"/>
      <dgm:spPr/>
    </dgm:pt>
    <dgm:pt modelId="{E60DD7FF-D0EB-B343-B2C7-530CE8F9A585}" type="pres">
      <dgm:prSet presAssocID="{DF682310-5A57-1E44-B502-211241BD8B30}" presName="root2" presStyleCnt="0"/>
      <dgm:spPr/>
    </dgm:pt>
    <dgm:pt modelId="{89D0C8E7-C165-A041-B113-B524E7AC5D1C}" type="pres">
      <dgm:prSet presAssocID="{DF682310-5A57-1E44-B502-211241BD8B30}" presName="LevelTwoTextNode" presStyleLbl="node2" presStyleIdx="1" presStyleCnt="2">
        <dgm:presLayoutVars>
          <dgm:chPref val="3"/>
        </dgm:presLayoutVars>
      </dgm:prSet>
      <dgm:spPr/>
    </dgm:pt>
    <dgm:pt modelId="{62D0CB6B-4EFB-1743-BB22-D2A6188F71FC}" type="pres">
      <dgm:prSet presAssocID="{DF682310-5A57-1E44-B502-211241BD8B30}" presName="level3hierChild" presStyleCnt="0"/>
      <dgm:spPr/>
    </dgm:pt>
    <dgm:pt modelId="{1A8BE26C-DB90-2B43-85FE-AD6DD92EE5FB}" type="pres">
      <dgm:prSet presAssocID="{E1B10A21-2677-2345-A586-4E6DE7A84142}" presName="conn2-1" presStyleLbl="parChTrans1D3" presStyleIdx="1" presStyleCnt="2"/>
      <dgm:spPr/>
    </dgm:pt>
    <dgm:pt modelId="{B4A29832-3886-2A40-97B4-76B97CB92F3E}" type="pres">
      <dgm:prSet presAssocID="{E1B10A21-2677-2345-A586-4E6DE7A84142}" presName="connTx" presStyleLbl="parChTrans1D3" presStyleIdx="1" presStyleCnt="2"/>
      <dgm:spPr/>
    </dgm:pt>
    <dgm:pt modelId="{8B69FC63-6850-F34D-A4DE-BBD132A08436}" type="pres">
      <dgm:prSet presAssocID="{0915DE70-09B5-5345-8FB1-D6B88AAFF00E}" presName="root2" presStyleCnt="0"/>
      <dgm:spPr/>
    </dgm:pt>
    <dgm:pt modelId="{25F9B5E4-1A24-6946-BB4C-603AD29F335F}" type="pres">
      <dgm:prSet presAssocID="{0915DE70-09B5-5345-8FB1-D6B88AAFF00E}" presName="LevelTwoTextNode" presStyleLbl="node3" presStyleIdx="1" presStyleCnt="2">
        <dgm:presLayoutVars>
          <dgm:chPref val="3"/>
        </dgm:presLayoutVars>
      </dgm:prSet>
      <dgm:spPr/>
    </dgm:pt>
    <dgm:pt modelId="{8353E2B9-9F6F-1742-A357-5EE8151A4003}" type="pres">
      <dgm:prSet presAssocID="{0915DE70-09B5-5345-8FB1-D6B88AAFF00E}" presName="level3hierChild" presStyleCnt="0"/>
      <dgm:spPr/>
    </dgm:pt>
  </dgm:ptLst>
  <dgm:cxnLst>
    <dgm:cxn modelId="{9075DF00-BD23-0449-AFC9-CB055613BB0D}" type="presOf" srcId="{EA0853F8-7EE3-3F42-91EC-AD68ABD7994A}" destId="{FA2EBACA-5477-354F-BD82-28DC0003F854}" srcOrd="0" destOrd="0" presId="urn:microsoft.com/office/officeart/2008/layout/HorizontalMultiLevelHierarchy"/>
    <dgm:cxn modelId="{41338D09-A841-2E4E-A9CC-759FEE196E80}" type="presOf" srcId="{B18308C7-99A3-5F40-8369-BBA117111CB8}" destId="{CDFD4F0B-1765-9749-BCCD-394EBB296CBD}" srcOrd="1" destOrd="0" presId="urn:microsoft.com/office/officeart/2008/layout/HorizontalMultiLevelHierarchy"/>
    <dgm:cxn modelId="{DA35650D-4E5E-0C40-82F1-E7F748BEDE50}" type="presOf" srcId="{B18308C7-99A3-5F40-8369-BBA117111CB8}" destId="{FEF57D1B-1767-AA44-B45A-357077D20C34}" srcOrd="0" destOrd="0" presId="urn:microsoft.com/office/officeart/2008/layout/HorizontalMultiLevelHierarchy"/>
    <dgm:cxn modelId="{3E69C713-5883-E743-B355-B9AF9CBDB817}" type="presOf" srcId="{8B56CB3A-085C-024E-A66D-821CF4F277C3}" destId="{2E2A4AC3-8B6B-664C-811C-742D821A665D}" srcOrd="1" destOrd="0" presId="urn:microsoft.com/office/officeart/2008/layout/HorizontalMultiLevelHierarchy"/>
    <dgm:cxn modelId="{80DFB126-FBF9-AF42-9888-20C93201E80F}" type="presOf" srcId="{D875F725-5C85-D44D-AF0D-E4CAC17F036B}" destId="{A09B2C62-1750-964C-A2CC-844AFFB8F1C0}" srcOrd="0" destOrd="0" presId="urn:microsoft.com/office/officeart/2008/layout/HorizontalMultiLevelHierarchy"/>
    <dgm:cxn modelId="{DD661D43-F9AE-3C4A-9CC8-11E896FC4BF2}" srcId="{D875F725-5C85-D44D-AF0D-E4CAC17F036B}" destId="{21ED4347-6885-0F47-A061-8D7D6B18ACD8}" srcOrd="0" destOrd="0" parTransId="{B18308C7-99A3-5F40-8369-BBA117111CB8}" sibTransId="{4D32367B-0AFE-9549-A4E8-D78E31B86493}"/>
    <dgm:cxn modelId="{12C73547-854B-3D46-8AF0-C46A2E1E9528}" srcId="{21ED4347-6885-0F47-A061-8D7D6B18ACD8}" destId="{1A341573-88DF-A042-B297-CCCA8CED7A91}" srcOrd="0" destOrd="0" parTransId="{EA0853F8-7EE3-3F42-91EC-AD68ABD7994A}" sibTransId="{B5C8A7D1-0FE8-9942-AADE-97CCBF0A88E1}"/>
    <dgm:cxn modelId="{094D7189-3AD0-6641-BF1C-9E8977BD779D}" type="presOf" srcId="{E1B10A21-2677-2345-A586-4E6DE7A84142}" destId="{B4A29832-3886-2A40-97B4-76B97CB92F3E}" srcOrd="1" destOrd="0" presId="urn:microsoft.com/office/officeart/2008/layout/HorizontalMultiLevelHierarchy"/>
    <dgm:cxn modelId="{E68D4999-9088-374B-B552-732699C33E2A}" type="presOf" srcId="{EA0853F8-7EE3-3F42-91EC-AD68ABD7994A}" destId="{7E32B360-4575-C146-89F8-BC9B1900FC90}" srcOrd="1" destOrd="0" presId="urn:microsoft.com/office/officeart/2008/layout/HorizontalMultiLevelHierarchy"/>
    <dgm:cxn modelId="{7744E4B0-42D1-3149-96C2-57F89590029C}" type="presOf" srcId="{1A341573-88DF-A042-B297-CCCA8CED7A91}" destId="{46007CBA-308B-F443-A574-94C0A0DDB1D8}" srcOrd="0" destOrd="0" presId="urn:microsoft.com/office/officeart/2008/layout/HorizontalMultiLevelHierarchy"/>
    <dgm:cxn modelId="{AA21ABB3-FD70-2D44-ACBA-435306323C69}" type="presOf" srcId="{E1B10A21-2677-2345-A586-4E6DE7A84142}" destId="{1A8BE26C-DB90-2B43-85FE-AD6DD92EE5FB}" srcOrd="0" destOrd="0" presId="urn:microsoft.com/office/officeart/2008/layout/HorizontalMultiLevelHierarchy"/>
    <dgm:cxn modelId="{5EC515BE-1C29-3642-B59F-AD6C431340DF}" type="presOf" srcId="{DF682310-5A57-1E44-B502-211241BD8B30}" destId="{89D0C8E7-C165-A041-B113-B524E7AC5D1C}" srcOrd="0" destOrd="0" presId="urn:microsoft.com/office/officeart/2008/layout/HorizontalMultiLevelHierarchy"/>
    <dgm:cxn modelId="{903587BF-E6B1-CA45-8E34-C3CB71A90B5A}" type="presOf" srcId="{10B275F3-3CB9-9844-8F12-51092FAD2B90}" destId="{A97D4698-BCF0-CC42-A114-25CA8B85858E}" srcOrd="0" destOrd="0" presId="urn:microsoft.com/office/officeart/2008/layout/HorizontalMultiLevelHierarchy"/>
    <dgm:cxn modelId="{DB7FD3C8-FACD-C342-8366-7EDEC8E14178}" type="presOf" srcId="{21ED4347-6885-0F47-A061-8D7D6B18ACD8}" destId="{36193DA3-4A2A-7C43-94FE-3EC1126E3F04}" srcOrd="0" destOrd="0" presId="urn:microsoft.com/office/officeart/2008/layout/HorizontalMultiLevelHierarchy"/>
    <dgm:cxn modelId="{B9E79BCD-7618-6743-B9A7-2CADD6F2E78B}" type="presOf" srcId="{0915DE70-09B5-5345-8FB1-D6B88AAFF00E}" destId="{25F9B5E4-1A24-6946-BB4C-603AD29F335F}" srcOrd="0" destOrd="0" presId="urn:microsoft.com/office/officeart/2008/layout/HorizontalMultiLevelHierarchy"/>
    <dgm:cxn modelId="{AF6C81CF-F52C-754E-9F28-3B5456B5B7F8}" srcId="{10B275F3-3CB9-9844-8F12-51092FAD2B90}" destId="{D875F725-5C85-D44D-AF0D-E4CAC17F036B}" srcOrd="0" destOrd="0" parTransId="{44538486-D643-3D49-AC99-CA8BD11B82E8}" sibTransId="{21CAFB9F-721B-5C48-B99E-C8B5A74EDDA1}"/>
    <dgm:cxn modelId="{CC46CCE1-8021-B741-80F8-E039D3B3C1C2}" srcId="{DF682310-5A57-1E44-B502-211241BD8B30}" destId="{0915DE70-09B5-5345-8FB1-D6B88AAFF00E}" srcOrd="0" destOrd="0" parTransId="{E1B10A21-2677-2345-A586-4E6DE7A84142}" sibTransId="{41F96F51-C980-BD49-9031-8D19A8D35BB3}"/>
    <dgm:cxn modelId="{389343F2-DAC1-E641-81F3-379174D0BA9C}" type="presOf" srcId="{8B56CB3A-085C-024E-A66D-821CF4F277C3}" destId="{0BD82237-189A-CF4C-A3D2-A9B13B34CE17}" srcOrd="0" destOrd="0" presId="urn:microsoft.com/office/officeart/2008/layout/HorizontalMultiLevelHierarchy"/>
    <dgm:cxn modelId="{4C7FBFFB-F1B2-004C-888C-6A392B77F993}" srcId="{D875F725-5C85-D44D-AF0D-E4CAC17F036B}" destId="{DF682310-5A57-1E44-B502-211241BD8B30}" srcOrd="1" destOrd="0" parTransId="{8B56CB3A-085C-024E-A66D-821CF4F277C3}" sibTransId="{B426208F-CB1E-5D44-83FA-F53BD84D9863}"/>
    <dgm:cxn modelId="{6CDD7091-767F-D54A-978D-0EC65292FBC3}" type="presParOf" srcId="{A97D4698-BCF0-CC42-A114-25CA8B85858E}" destId="{9FDB1D19-DF57-5041-A8D6-D54C09B44A61}" srcOrd="0" destOrd="0" presId="urn:microsoft.com/office/officeart/2008/layout/HorizontalMultiLevelHierarchy"/>
    <dgm:cxn modelId="{5437F3D2-9AB9-B64D-A91F-558A7CC453A9}" type="presParOf" srcId="{9FDB1D19-DF57-5041-A8D6-D54C09B44A61}" destId="{A09B2C62-1750-964C-A2CC-844AFFB8F1C0}" srcOrd="0" destOrd="0" presId="urn:microsoft.com/office/officeart/2008/layout/HorizontalMultiLevelHierarchy"/>
    <dgm:cxn modelId="{27742EED-08DD-7B4D-A0FB-A10FEBCFCCA6}" type="presParOf" srcId="{9FDB1D19-DF57-5041-A8D6-D54C09B44A61}" destId="{6540197B-0490-C649-B077-ECC705E3E1E9}" srcOrd="1" destOrd="0" presId="urn:microsoft.com/office/officeart/2008/layout/HorizontalMultiLevelHierarchy"/>
    <dgm:cxn modelId="{591FA08A-4342-4E40-B819-8E4495F299BF}" type="presParOf" srcId="{6540197B-0490-C649-B077-ECC705E3E1E9}" destId="{FEF57D1B-1767-AA44-B45A-357077D20C34}" srcOrd="0" destOrd="0" presId="urn:microsoft.com/office/officeart/2008/layout/HorizontalMultiLevelHierarchy"/>
    <dgm:cxn modelId="{DC7C7C4A-A451-7A47-B3C9-807E46085BF4}" type="presParOf" srcId="{FEF57D1B-1767-AA44-B45A-357077D20C34}" destId="{CDFD4F0B-1765-9749-BCCD-394EBB296CBD}" srcOrd="0" destOrd="0" presId="urn:microsoft.com/office/officeart/2008/layout/HorizontalMultiLevelHierarchy"/>
    <dgm:cxn modelId="{8354995C-C5D6-BC44-963C-D6A0822E7B0C}" type="presParOf" srcId="{6540197B-0490-C649-B077-ECC705E3E1E9}" destId="{4482415E-B278-6C4D-969A-F979D472FE02}" srcOrd="1" destOrd="0" presId="urn:microsoft.com/office/officeart/2008/layout/HorizontalMultiLevelHierarchy"/>
    <dgm:cxn modelId="{5911AF62-2503-9A48-A8F0-05DED68073D8}" type="presParOf" srcId="{4482415E-B278-6C4D-969A-F979D472FE02}" destId="{36193DA3-4A2A-7C43-94FE-3EC1126E3F04}" srcOrd="0" destOrd="0" presId="urn:microsoft.com/office/officeart/2008/layout/HorizontalMultiLevelHierarchy"/>
    <dgm:cxn modelId="{1C2A90AA-B6A6-0342-9963-358BA1A6E1C4}" type="presParOf" srcId="{4482415E-B278-6C4D-969A-F979D472FE02}" destId="{7CC557BA-EC44-B543-A2A7-54DFCD6D7808}" srcOrd="1" destOrd="0" presId="urn:microsoft.com/office/officeart/2008/layout/HorizontalMultiLevelHierarchy"/>
    <dgm:cxn modelId="{DEAA8784-B437-C443-9F71-D950DFD17CB6}" type="presParOf" srcId="{7CC557BA-EC44-B543-A2A7-54DFCD6D7808}" destId="{FA2EBACA-5477-354F-BD82-28DC0003F854}" srcOrd="0" destOrd="0" presId="urn:microsoft.com/office/officeart/2008/layout/HorizontalMultiLevelHierarchy"/>
    <dgm:cxn modelId="{4A1B98DD-A8CF-8747-97E0-2E7BD2116687}" type="presParOf" srcId="{FA2EBACA-5477-354F-BD82-28DC0003F854}" destId="{7E32B360-4575-C146-89F8-BC9B1900FC90}" srcOrd="0" destOrd="0" presId="urn:microsoft.com/office/officeart/2008/layout/HorizontalMultiLevelHierarchy"/>
    <dgm:cxn modelId="{0629F375-5E6A-FD4B-A588-95AFFAB3049E}" type="presParOf" srcId="{7CC557BA-EC44-B543-A2A7-54DFCD6D7808}" destId="{EE860FA6-1A83-5A42-8800-59DB3185F273}" srcOrd="1" destOrd="0" presId="urn:microsoft.com/office/officeart/2008/layout/HorizontalMultiLevelHierarchy"/>
    <dgm:cxn modelId="{42414043-2202-2A49-92B1-B86EEB711096}" type="presParOf" srcId="{EE860FA6-1A83-5A42-8800-59DB3185F273}" destId="{46007CBA-308B-F443-A574-94C0A0DDB1D8}" srcOrd="0" destOrd="0" presId="urn:microsoft.com/office/officeart/2008/layout/HorizontalMultiLevelHierarchy"/>
    <dgm:cxn modelId="{2651D932-5F92-A246-B177-4C3EEEB1E3C8}" type="presParOf" srcId="{EE860FA6-1A83-5A42-8800-59DB3185F273}" destId="{4FB1EBB9-42FA-B843-8835-22DED5BB0CD9}" srcOrd="1" destOrd="0" presId="urn:microsoft.com/office/officeart/2008/layout/HorizontalMultiLevelHierarchy"/>
    <dgm:cxn modelId="{4D486EE3-27B7-374A-9A8A-0C606749EA4F}" type="presParOf" srcId="{6540197B-0490-C649-B077-ECC705E3E1E9}" destId="{0BD82237-189A-CF4C-A3D2-A9B13B34CE17}" srcOrd="2" destOrd="0" presId="urn:microsoft.com/office/officeart/2008/layout/HorizontalMultiLevelHierarchy"/>
    <dgm:cxn modelId="{F7729055-8695-0549-88C5-9D9D65E56461}" type="presParOf" srcId="{0BD82237-189A-CF4C-A3D2-A9B13B34CE17}" destId="{2E2A4AC3-8B6B-664C-811C-742D821A665D}" srcOrd="0" destOrd="0" presId="urn:microsoft.com/office/officeart/2008/layout/HorizontalMultiLevelHierarchy"/>
    <dgm:cxn modelId="{B7CE3A9C-781E-6D4D-84D4-AAD936CDD03C}" type="presParOf" srcId="{6540197B-0490-C649-B077-ECC705E3E1E9}" destId="{E60DD7FF-D0EB-B343-B2C7-530CE8F9A585}" srcOrd="3" destOrd="0" presId="urn:microsoft.com/office/officeart/2008/layout/HorizontalMultiLevelHierarchy"/>
    <dgm:cxn modelId="{5CB0D488-C711-2541-94C6-4D3BF44738A2}" type="presParOf" srcId="{E60DD7FF-D0EB-B343-B2C7-530CE8F9A585}" destId="{89D0C8E7-C165-A041-B113-B524E7AC5D1C}" srcOrd="0" destOrd="0" presId="urn:microsoft.com/office/officeart/2008/layout/HorizontalMultiLevelHierarchy"/>
    <dgm:cxn modelId="{6576CDC4-4577-4243-BC48-6B8C87DCA62E}" type="presParOf" srcId="{E60DD7FF-D0EB-B343-B2C7-530CE8F9A585}" destId="{62D0CB6B-4EFB-1743-BB22-D2A6188F71FC}" srcOrd="1" destOrd="0" presId="urn:microsoft.com/office/officeart/2008/layout/HorizontalMultiLevelHierarchy"/>
    <dgm:cxn modelId="{824B6F32-9AFC-3545-92CA-0460C1427574}" type="presParOf" srcId="{62D0CB6B-4EFB-1743-BB22-D2A6188F71FC}" destId="{1A8BE26C-DB90-2B43-85FE-AD6DD92EE5FB}" srcOrd="0" destOrd="0" presId="urn:microsoft.com/office/officeart/2008/layout/HorizontalMultiLevelHierarchy"/>
    <dgm:cxn modelId="{DFEBEAF3-0AF1-A447-BDC8-376A055E2863}" type="presParOf" srcId="{1A8BE26C-DB90-2B43-85FE-AD6DD92EE5FB}" destId="{B4A29832-3886-2A40-97B4-76B97CB92F3E}" srcOrd="0" destOrd="0" presId="urn:microsoft.com/office/officeart/2008/layout/HorizontalMultiLevelHierarchy"/>
    <dgm:cxn modelId="{69B24EDE-D82D-274E-A737-14BF32D0A7C7}" type="presParOf" srcId="{62D0CB6B-4EFB-1743-BB22-D2A6188F71FC}" destId="{8B69FC63-6850-F34D-A4DE-BBD132A08436}" srcOrd="1" destOrd="0" presId="urn:microsoft.com/office/officeart/2008/layout/HorizontalMultiLevelHierarchy"/>
    <dgm:cxn modelId="{100390D7-24DF-6D41-A5C8-C315A1151BE4}" type="presParOf" srcId="{8B69FC63-6850-F34D-A4DE-BBD132A08436}" destId="{25F9B5E4-1A24-6946-BB4C-603AD29F335F}" srcOrd="0" destOrd="0" presId="urn:microsoft.com/office/officeart/2008/layout/HorizontalMultiLevelHierarchy"/>
    <dgm:cxn modelId="{858670BE-29CF-284B-991D-B49E03B864BE}" type="presParOf" srcId="{8B69FC63-6850-F34D-A4DE-BBD132A08436}" destId="{8353E2B9-9F6F-1742-A357-5EE8151A40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5D571-5B30-D545-B4F9-CC6DDE3B4EBF}" type="doc">
      <dgm:prSet loTypeId="urn:microsoft.com/office/officeart/2005/8/layout/hierarchy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1E39CA-155A-F546-BA41-C21806D00FC7}">
      <dgm:prSet custT="1"/>
      <dgm:spPr/>
      <dgm:t>
        <a:bodyPr/>
        <a:lstStyle/>
        <a:p>
          <a:r>
            <a:rPr lang="en-US" sz="3600" b="0" i="0" dirty="0"/>
            <a:t>Read this paper, it’s awesome! </a:t>
          </a:r>
        </a:p>
        <a:p>
          <a:r>
            <a:rPr lang="en-US" sz="1200" b="0" i="0" dirty="0"/>
            <a:t>(Wang, C. and </a:t>
          </a:r>
          <a:r>
            <a:rPr lang="en-US" sz="1200" b="0" i="0" dirty="0" err="1"/>
            <a:t>Foth</a:t>
          </a:r>
          <a:r>
            <a:rPr lang="en-US" sz="1200" b="0" i="0" dirty="0"/>
            <a:t>, T., 2017. The use of the Delphi and other consensus group methods in</a:t>
          </a:r>
        </a:p>
        <a:p>
          <a:r>
            <a:rPr lang="en-US" sz="1200" b="0" i="0" dirty="0"/>
            <a:t>medical education research: a review. Academic Medicine, 92(10), pp.1491-1498.)</a:t>
          </a:r>
          <a:endParaRPr lang="en-US" sz="1200" dirty="0"/>
        </a:p>
      </dgm:t>
    </dgm:pt>
    <dgm:pt modelId="{F572BDCF-754E-8648-BED2-230E21B94639}" type="parTrans" cxnId="{45EEE22F-9BAD-1846-9C8D-E51F9B409D3E}">
      <dgm:prSet/>
      <dgm:spPr/>
      <dgm:t>
        <a:bodyPr/>
        <a:lstStyle/>
        <a:p>
          <a:endParaRPr lang="en-US"/>
        </a:p>
      </dgm:t>
    </dgm:pt>
    <dgm:pt modelId="{A6405DA1-F5F1-9F41-9A49-247776C41B65}" type="sibTrans" cxnId="{45EEE22F-9BAD-1846-9C8D-E51F9B409D3E}">
      <dgm:prSet/>
      <dgm:spPr/>
      <dgm:t>
        <a:bodyPr/>
        <a:lstStyle/>
        <a:p>
          <a:endParaRPr lang="en-US"/>
        </a:p>
      </dgm:t>
    </dgm:pt>
    <dgm:pt modelId="{8D231937-7CBD-BE4E-A72A-C631F05A3213}">
      <dgm:prSet/>
      <dgm:spPr/>
      <dgm:t>
        <a:bodyPr/>
        <a:lstStyle/>
        <a:p>
          <a:r>
            <a:rPr lang="en-US" b="0" i="0" dirty="0"/>
            <a:t>Key stakeholders </a:t>
          </a:r>
        </a:p>
        <a:p>
          <a:r>
            <a:rPr lang="en-US" b="0" i="0" dirty="0"/>
            <a:t>(27 people)</a:t>
          </a:r>
          <a:endParaRPr lang="en-US" dirty="0"/>
        </a:p>
      </dgm:t>
    </dgm:pt>
    <dgm:pt modelId="{F80EE6F2-C8D9-A145-981E-90EEDE60C393}" type="parTrans" cxnId="{6B8F6913-44AB-7147-A5BC-67A2623179BE}">
      <dgm:prSet/>
      <dgm:spPr/>
      <dgm:t>
        <a:bodyPr/>
        <a:lstStyle/>
        <a:p>
          <a:endParaRPr lang="en-US"/>
        </a:p>
      </dgm:t>
    </dgm:pt>
    <dgm:pt modelId="{E8B78FFC-5CBF-8240-BFF2-C125D04B8C0D}" type="sibTrans" cxnId="{6B8F6913-44AB-7147-A5BC-67A2623179BE}">
      <dgm:prSet/>
      <dgm:spPr/>
      <dgm:t>
        <a:bodyPr/>
        <a:lstStyle/>
        <a:p>
          <a:endParaRPr lang="en-US"/>
        </a:p>
      </dgm:t>
    </dgm:pt>
    <dgm:pt modelId="{DF3AB015-BAAA-0548-97EE-178A61FDF34F}">
      <dgm:prSet/>
      <dgm:spPr/>
      <dgm:t>
        <a:bodyPr/>
        <a:lstStyle/>
        <a:p>
          <a:r>
            <a:rPr lang="en-US" b="0" i="0" dirty="0"/>
            <a:t>Adopt and if not, how to change?</a:t>
          </a:r>
          <a:endParaRPr lang="en-US" dirty="0"/>
        </a:p>
      </dgm:t>
    </dgm:pt>
    <dgm:pt modelId="{ADED9B02-43DE-8B4C-841E-AF798F89733B}" type="parTrans" cxnId="{CA30AE25-B948-4C4F-95E9-CEAD3FA32BDD}">
      <dgm:prSet/>
      <dgm:spPr/>
      <dgm:t>
        <a:bodyPr/>
        <a:lstStyle/>
        <a:p>
          <a:endParaRPr lang="en-US"/>
        </a:p>
      </dgm:t>
    </dgm:pt>
    <dgm:pt modelId="{BC70F957-1F5C-3744-803F-C2A8DDB3FC51}" type="sibTrans" cxnId="{CA30AE25-B948-4C4F-95E9-CEAD3FA32BDD}">
      <dgm:prSet/>
      <dgm:spPr/>
      <dgm:t>
        <a:bodyPr/>
        <a:lstStyle/>
        <a:p>
          <a:endParaRPr lang="en-US"/>
        </a:p>
      </dgm:t>
    </dgm:pt>
    <dgm:pt modelId="{153B6081-C041-9F4C-805E-1AC9B2EBE62E}">
      <dgm:prSet/>
      <dgm:spPr/>
      <dgm:t>
        <a:bodyPr/>
        <a:lstStyle/>
        <a:p>
          <a:r>
            <a:rPr lang="en-US" b="0" i="0" dirty="0"/>
            <a:t>Edit, then survey again</a:t>
          </a:r>
          <a:endParaRPr lang="en-US" dirty="0"/>
        </a:p>
      </dgm:t>
    </dgm:pt>
    <dgm:pt modelId="{6D4AB40C-C3EC-9F4D-949A-11A657FE4FB8}" type="parTrans" cxnId="{08798C25-6F9B-CE4E-ABD0-0787C306F68C}">
      <dgm:prSet/>
      <dgm:spPr/>
      <dgm:t>
        <a:bodyPr/>
        <a:lstStyle/>
        <a:p>
          <a:endParaRPr lang="en-US"/>
        </a:p>
      </dgm:t>
    </dgm:pt>
    <dgm:pt modelId="{C2D60CF3-9B3C-1F4B-9BCA-26DB51067D92}" type="sibTrans" cxnId="{08798C25-6F9B-CE4E-ABD0-0787C306F68C}">
      <dgm:prSet/>
      <dgm:spPr/>
      <dgm:t>
        <a:bodyPr/>
        <a:lstStyle/>
        <a:p>
          <a:endParaRPr lang="en-US"/>
        </a:p>
      </dgm:t>
    </dgm:pt>
    <dgm:pt modelId="{7D3F9CC9-198C-7D49-AECE-7A87B76BF497}">
      <dgm:prSet/>
      <dgm:spPr/>
      <dgm:t>
        <a:bodyPr/>
        <a:lstStyle/>
        <a:p>
          <a:r>
            <a:rPr lang="en-US" b="0" i="0" dirty="0"/>
            <a:t>90% agreement to adopt</a:t>
          </a:r>
          <a:endParaRPr lang="en-US" dirty="0"/>
        </a:p>
      </dgm:t>
    </dgm:pt>
    <dgm:pt modelId="{D16ABD3E-A3AD-9A4E-8570-E05111067E8B}" type="parTrans" cxnId="{0BF1C73D-9BDE-A848-B09F-94434E353086}">
      <dgm:prSet/>
      <dgm:spPr/>
      <dgm:t>
        <a:bodyPr/>
        <a:lstStyle/>
        <a:p>
          <a:endParaRPr lang="en-US"/>
        </a:p>
      </dgm:t>
    </dgm:pt>
    <dgm:pt modelId="{95E2C832-7FE8-6649-8812-DA616FB4B5DF}" type="sibTrans" cxnId="{0BF1C73D-9BDE-A848-B09F-94434E353086}">
      <dgm:prSet/>
      <dgm:spPr/>
      <dgm:t>
        <a:bodyPr/>
        <a:lstStyle/>
        <a:p>
          <a:endParaRPr lang="en-US"/>
        </a:p>
      </dgm:t>
    </dgm:pt>
    <dgm:pt modelId="{4E1F9C42-F1E7-DF4F-A591-BD229FDDAD86}">
      <dgm:prSet/>
      <dgm:spPr/>
      <dgm:t>
        <a:bodyPr/>
        <a:lstStyle/>
        <a:p>
          <a:r>
            <a:rPr lang="en-US" b="0" i="0" dirty="0"/>
            <a:t>Three rounds</a:t>
          </a:r>
          <a:endParaRPr lang="en-US" dirty="0"/>
        </a:p>
      </dgm:t>
    </dgm:pt>
    <dgm:pt modelId="{8EBAA71F-FA43-5D45-BCE3-88E41F92A3A2}" type="parTrans" cxnId="{7082BAF6-0069-8A41-AECA-5F8E4269E7A6}">
      <dgm:prSet/>
      <dgm:spPr/>
      <dgm:t>
        <a:bodyPr/>
        <a:lstStyle/>
        <a:p>
          <a:endParaRPr lang="en-US"/>
        </a:p>
      </dgm:t>
    </dgm:pt>
    <dgm:pt modelId="{8D74137D-F048-E74F-AE41-6BBB1ED7E450}" type="sibTrans" cxnId="{7082BAF6-0069-8A41-AECA-5F8E4269E7A6}">
      <dgm:prSet/>
      <dgm:spPr/>
      <dgm:t>
        <a:bodyPr/>
        <a:lstStyle/>
        <a:p>
          <a:endParaRPr lang="en-US"/>
        </a:p>
      </dgm:t>
    </dgm:pt>
    <dgm:pt modelId="{B0E05690-14DB-F246-A127-110AEDC4D187}">
      <dgm:prSet/>
      <dgm:spPr/>
      <dgm:t>
        <a:bodyPr/>
        <a:lstStyle/>
        <a:p>
          <a:r>
            <a:rPr lang="en-US" b="0" i="0" dirty="0"/>
            <a:t>(9 adopted, 3 adopted, 0 adopted)</a:t>
          </a:r>
          <a:endParaRPr lang="en-US" dirty="0"/>
        </a:p>
      </dgm:t>
    </dgm:pt>
    <dgm:pt modelId="{ABE87ED4-3900-844E-8507-DAF14D3700B8}" type="parTrans" cxnId="{3C35A910-16FA-844C-BE94-6FE1643B314F}">
      <dgm:prSet/>
      <dgm:spPr/>
      <dgm:t>
        <a:bodyPr/>
        <a:lstStyle/>
        <a:p>
          <a:endParaRPr lang="en-US"/>
        </a:p>
      </dgm:t>
    </dgm:pt>
    <dgm:pt modelId="{020A6ECB-8C3E-664F-92EC-AD0BFBCEB4FD}" type="sibTrans" cxnId="{3C35A910-16FA-844C-BE94-6FE1643B314F}">
      <dgm:prSet/>
      <dgm:spPr/>
      <dgm:t>
        <a:bodyPr/>
        <a:lstStyle/>
        <a:p>
          <a:endParaRPr lang="en-US"/>
        </a:p>
      </dgm:t>
    </dgm:pt>
    <dgm:pt modelId="{72ED0C9F-3237-954A-87A2-E98342FA1138}" type="pres">
      <dgm:prSet presAssocID="{0B55D571-5B30-D545-B4F9-CC6DDE3B4E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A963B7-22C2-4745-92D4-A49DEA9BBD93}" type="pres">
      <dgm:prSet presAssocID="{C21E39CA-155A-F546-BA41-C21806D00FC7}" presName="vertOne" presStyleCnt="0"/>
      <dgm:spPr/>
    </dgm:pt>
    <dgm:pt modelId="{262C4809-B46D-2349-BE7F-F0BC3F409779}" type="pres">
      <dgm:prSet presAssocID="{C21E39CA-155A-F546-BA41-C21806D00FC7}" presName="txOne" presStyleLbl="node0" presStyleIdx="0" presStyleCnt="1">
        <dgm:presLayoutVars>
          <dgm:chPref val="3"/>
        </dgm:presLayoutVars>
      </dgm:prSet>
      <dgm:spPr/>
    </dgm:pt>
    <dgm:pt modelId="{35E4F2AE-D7FA-554A-82AA-56E666F2C6E9}" type="pres">
      <dgm:prSet presAssocID="{C21E39CA-155A-F546-BA41-C21806D00FC7}" presName="parTransOne" presStyleCnt="0"/>
      <dgm:spPr/>
    </dgm:pt>
    <dgm:pt modelId="{1C9ED87C-F15D-5540-9854-E73F7E0E9B58}" type="pres">
      <dgm:prSet presAssocID="{C21E39CA-155A-F546-BA41-C21806D00FC7}" presName="horzOne" presStyleCnt="0"/>
      <dgm:spPr/>
    </dgm:pt>
    <dgm:pt modelId="{1E66E067-4B41-DE43-BABB-5BCC7518238A}" type="pres">
      <dgm:prSet presAssocID="{8D231937-7CBD-BE4E-A72A-C631F05A3213}" presName="vertTwo" presStyleCnt="0"/>
      <dgm:spPr/>
    </dgm:pt>
    <dgm:pt modelId="{0F3FE0A6-995B-5E4E-AD84-0A4861BE3618}" type="pres">
      <dgm:prSet presAssocID="{8D231937-7CBD-BE4E-A72A-C631F05A3213}" presName="txTwo" presStyleLbl="node2" presStyleIdx="0" presStyleCnt="2">
        <dgm:presLayoutVars>
          <dgm:chPref val="3"/>
        </dgm:presLayoutVars>
      </dgm:prSet>
      <dgm:spPr/>
    </dgm:pt>
    <dgm:pt modelId="{4A443848-994E-734F-AF2D-566E2A489DB5}" type="pres">
      <dgm:prSet presAssocID="{8D231937-7CBD-BE4E-A72A-C631F05A3213}" presName="parTransTwo" presStyleCnt="0"/>
      <dgm:spPr/>
    </dgm:pt>
    <dgm:pt modelId="{803ECDC6-7703-5445-84B2-3146F8B09785}" type="pres">
      <dgm:prSet presAssocID="{8D231937-7CBD-BE4E-A72A-C631F05A3213}" presName="horzTwo" presStyleCnt="0"/>
      <dgm:spPr/>
    </dgm:pt>
    <dgm:pt modelId="{5BB506DA-DAB4-4646-BEE2-95BCC7E472AF}" type="pres">
      <dgm:prSet presAssocID="{DF3AB015-BAAA-0548-97EE-178A61FDF34F}" presName="vertThree" presStyleCnt="0"/>
      <dgm:spPr/>
    </dgm:pt>
    <dgm:pt modelId="{36A7CB39-9897-1443-9226-2E0937E84EF4}" type="pres">
      <dgm:prSet presAssocID="{DF3AB015-BAAA-0548-97EE-178A61FDF34F}" presName="txThree" presStyleLbl="node3" presStyleIdx="0" presStyleCnt="4">
        <dgm:presLayoutVars>
          <dgm:chPref val="3"/>
        </dgm:presLayoutVars>
      </dgm:prSet>
      <dgm:spPr/>
    </dgm:pt>
    <dgm:pt modelId="{73F6C30A-55BE-3E4F-AB97-B1E4A415FF34}" type="pres">
      <dgm:prSet presAssocID="{DF3AB015-BAAA-0548-97EE-178A61FDF34F}" presName="horzThree" presStyleCnt="0"/>
      <dgm:spPr/>
    </dgm:pt>
    <dgm:pt modelId="{DFE4573D-7F03-434B-8CEA-ACD9436B9B63}" type="pres">
      <dgm:prSet presAssocID="{BC70F957-1F5C-3744-803F-C2A8DDB3FC51}" presName="sibSpaceThree" presStyleCnt="0"/>
      <dgm:spPr/>
    </dgm:pt>
    <dgm:pt modelId="{042AE681-1A0D-6D45-8C54-AB9CAE504F00}" type="pres">
      <dgm:prSet presAssocID="{153B6081-C041-9F4C-805E-1AC9B2EBE62E}" presName="vertThree" presStyleCnt="0"/>
      <dgm:spPr/>
    </dgm:pt>
    <dgm:pt modelId="{2ED8D753-B544-344B-88CC-486991E22220}" type="pres">
      <dgm:prSet presAssocID="{153B6081-C041-9F4C-805E-1AC9B2EBE62E}" presName="txThree" presStyleLbl="node3" presStyleIdx="1" presStyleCnt="4">
        <dgm:presLayoutVars>
          <dgm:chPref val="3"/>
        </dgm:presLayoutVars>
      </dgm:prSet>
      <dgm:spPr/>
    </dgm:pt>
    <dgm:pt modelId="{DEBE5D2B-6DF6-B448-B24B-59D8A16C18EE}" type="pres">
      <dgm:prSet presAssocID="{153B6081-C041-9F4C-805E-1AC9B2EBE62E}" presName="horzThree" presStyleCnt="0"/>
      <dgm:spPr/>
    </dgm:pt>
    <dgm:pt modelId="{16392B37-05F0-0846-B263-909A7CE86A90}" type="pres">
      <dgm:prSet presAssocID="{C2D60CF3-9B3C-1F4B-9BCA-26DB51067D92}" presName="sibSpaceThree" presStyleCnt="0"/>
      <dgm:spPr/>
    </dgm:pt>
    <dgm:pt modelId="{884E385B-504E-0945-8823-F89855701479}" type="pres">
      <dgm:prSet presAssocID="{7D3F9CC9-198C-7D49-AECE-7A87B76BF497}" presName="vertThree" presStyleCnt="0"/>
      <dgm:spPr/>
    </dgm:pt>
    <dgm:pt modelId="{0C8621D0-4FB8-5644-A148-46FAD5DCFE0A}" type="pres">
      <dgm:prSet presAssocID="{7D3F9CC9-198C-7D49-AECE-7A87B76BF497}" presName="txThree" presStyleLbl="node3" presStyleIdx="2" presStyleCnt="4">
        <dgm:presLayoutVars>
          <dgm:chPref val="3"/>
        </dgm:presLayoutVars>
      </dgm:prSet>
      <dgm:spPr/>
    </dgm:pt>
    <dgm:pt modelId="{44453C25-91A6-9D40-8C02-343E242208EC}" type="pres">
      <dgm:prSet presAssocID="{7D3F9CC9-198C-7D49-AECE-7A87B76BF497}" presName="horzThree" presStyleCnt="0"/>
      <dgm:spPr/>
    </dgm:pt>
    <dgm:pt modelId="{15DE6387-C27A-2A48-821C-A31DD42C423C}" type="pres">
      <dgm:prSet presAssocID="{E8B78FFC-5CBF-8240-BFF2-C125D04B8C0D}" presName="sibSpaceTwo" presStyleCnt="0"/>
      <dgm:spPr/>
    </dgm:pt>
    <dgm:pt modelId="{536EC60F-0E5E-AF45-B0A4-EC62213355BC}" type="pres">
      <dgm:prSet presAssocID="{4E1F9C42-F1E7-DF4F-A591-BD229FDDAD86}" presName="vertTwo" presStyleCnt="0"/>
      <dgm:spPr/>
    </dgm:pt>
    <dgm:pt modelId="{993479E9-FA2C-F24F-841E-01B797FF4357}" type="pres">
      <dgm:prSet presAssocID="{4E1F9C42-F1E7-DF4F-A591-BD229FDDAD86}" presName="txTwo" presStyleLbl="node2" presStyleIdx="1" presStyleCnt="2">
        <dgm:presLayoutVars>
          <dgm:chPref val="3"/>
        </dgm:presLayoutVars>
      </dgm:prSet>
      <dgm:spPr/>
    </dgm:pt>
    <dgm:pt modelId="{7566964C-1642-D546-BD67-418E2615D405}" type="pres">
      <dgm:prSet presAssocID="{4E1F9C42-F1E7-DF4F-A591-BD229FDDAD86}" presName="parTransTwo" presStyleCnt="0"/>
      <dgm:spPr/>
    </dgm:pt>
    <dgm:pt modelId="{6F715787-DB90-3E44-B70E-47866429BD0D}" type="pres">
      <dgm:prSet presAssocID="{4E1F9C42-F1E7-DF4F-A591-BD229FDDAD86}" presName="horzTwo" presStyleCnt="0"/>
      <dgm:spPr/>
    </dgm:pt>
    <dgm:pt modelId="{DA59A7C9-6446-5C41-99BC-8E90129991A5}" type="pres">
      <dgm:prSet presAssocID="{B0E05690-14DB-F246-A127-110AEDC4D187}" presName="vertThree" presStyleCnt="0"/>
      <dgm:spPr/>
    </dgm:pt>
    <dgm:pt modelId="{E509D874-6C81-9344-B8A0-7AF3CFC72A53}" type="pres">
      <dgm:prSet presAssocID="{B0E05690-14DB-F246-A127-110AEDC4D187}" presName="txThree" presStyleLbl="node3" presStyleIdx="3" presStyleCnt="4">
        <dgm:presLayoutVars>
          <dgm:chPref val="3"/>
        </dgm:presLayoutVars>
      </dgm:prSet>
      <dgm:spPr/>
    </dgm:pt>
    <dgm:pt modelId="{4F271642-6354-7F47-ADE8-483FD8112002}" type="pres">
      <dgm:prSet presAssocID="{B0E05690-14DB-F246-A127-110AEDC4D187}" presName="horzThree" presStyleCnt="0"/>
      <dgm:spPr/>
    </dgm:pt>
  </dgm:ptLst>
  <dgm:cxnLst>
    <dgm:cxn modelId="{B9724B0C-7CB9-984E-A2B6-6EAAF41DDEA3}" type="presOf" srcId="{B0E05690-14DB-F246-A127-110AEDC4D187}" destId="{E509D874-6C81-9344-B8A0-7AF3CFC72A53}" srcOrd="0" destOrd="0" presId="urn:microsoft.com/office/officeart/2005/8/layout/hierarchy4"/>
    <dgm:cxn modelId="{3C35A910-16FA-844C-BE94-6FE1643B314F}" srcId="{4E1F9C42-F1E7-DF4F-A591-BD229FDDAD86}" destId="{B0E05690-14DB-F246-A127-110AEDC4D187}" srcOrd="0" destOrd="0" parTransId="{ABE87ED4-3900-844E-8507-DAF14D3700B8}" sibTransId="{020A6ECB-8C3E-664F-92EC-AD0BFBCEB4FD}"/>
    <dgm:cxn modelId="{6B8F6913-44AB-7147-A5BC-67A2623179BE}" srcId="{C21E39CA-155A-F546-BA41-C21806D00FC7}" destId="{8D231937-7CBD-BE4E-A72A-C631F05A3213}" srcOrd="0" destOrd="0" parTransId="{F80EE6F2-C8D9-A145-981E-90EEDE60C393}" sibTransId="{E8B78FFC-5CBF-8240-BFF2-C125D04B8C0D}"/>
    <dgm:cxn modelId="{F48D7A24-FFD6-E64A-9D7B-9D465927D34D}" type="presOf" srcId="{DF3AB015-BAAA-0548-97EE-178A61FDF34F}" destId="{36A7CB39-9897-1443-9226-2E0937E84EF4}" srcOrd="0" destOrd="0" presId="urn:microsoft.com/office/officeart/2005/8/layout/hierarchy4"/>
    <dgm:cxn modelId="{08798C25-6F9B-CE4E-ABD0-0787C306F68C}" srcId="{8D231937-7CBD-BE4E-A72A-C631F05A3213}" destId="{153B6081-C041-9F4C-805E-1AC9B2EBE62E}" srcOrd="1" destOrd="0" parTransId="{6D4AB40C-C3EC-9F4D-949A-11A657FE4FB8}" sibTransId="{C2D60CF3-9B3C-1F4B-9BCA-26DB51067D92}"/>
    <dgm:cxn modelId="{CA30AE25-B948-4C4F-95E9-CEAD3FA32BDD}" srcId="{8D231937-7CBD-BE4E-A72A-C631F05A3213}" destId="{DF3AB015-BAAA-0548-97EE-178A61FDF34F}" srcOrd="0" destOrd="0" parTransId="{ADED9B02-43DE-8B4C-841E-AF798F89733B}" sibTransId="{BC70F957-1F5C-3744-803F-C2A8DDB3FC51}"/>
    <dgm:cxn modelId="{FE40C62F-3784-E248-A1C2-DA70DB0602A0}" type="presOf" srcId="{0B55D571-5B30-D545-B4F9-CC6DDE3B4EBF}" destId="{72ED0C9F-3237-954A-87A2-E98342FA1138}" srcOrd="0" destOrd="0" presId="urn:microsoft.com/office/officeart/2005/8/layout/hierarchy4"/>
    <dgm:cxn modelId="{45EEE22F-9BAD-1846-9C8D-E51F9B409D3E}" srcId="{0B55D571-5B30-D545-B4F9-CC6DDE3B4EBF}" destId="{C21E39CA-155A-F546-BA41-C21806D00FC7}" srcOrd="0" destOrd="0" parTransId="{F572BDCF-754E-8648-BED2-230E21B94639}" sibTransId="{A6405DA1-F5F1-9F41-9A49-247776C41B65}"/>
    <dgm:cxn modelId="{0BF1C73D-9BDE-A848-B09F-94434E353086}" srcId="{8D231937-7CBD-BE4E-A72A-C631F05A3213}" destId="{7D3F9CC9-198C-7D49-AECE-7A87B76BF497}" srcOrd="2" destOrd="0" parTransId="{D16ABD3E-A3AD-9A4E-8570-E05111067E8B}" sibTransId="{95E2C832-7FE8-6649-8812-DA616FB4B5DF}"/>
    <dgm:cxn modelId="{ED1F1B43-476D-CD4E-A8BA-63056083ABBA}" type="presOf" srcId="{8D231937-7CBD-BE4E-A72A-C631F05A3213}" destId="{0F3FE0A6-995B-5E4E-AD84-0A4861BE3618}" srcOrd="0" destOrd="0" presId="urn:microsoft.com/office/officeart/2005/8/layout/hierarchy4"/>
    <dgm:cxn modelId="{C6775F76-FD2F-634C-994E-F22AF07EA8C4}" type="presOf" srcId="{153B6081-C041-9F4C-805E-1AC9B2EBE62E}" destId="{2ED8D753-B544-344B-88CC-486991E22220}" srcOrd="0" destOrd="0" presId="urn:microsoft.com/office/officeart/2005/8/layout/hierarchy4"/>
    <dgm:cxn modelId="{25C47183-1C0D-B049-A9A2-BAD107D8A4C3}" type="presOf" srcId="{7D3F9CC9-198C-7D49-AECE-7A87B76BF497}" destId="{0C8621D0-4FB8-5644-A148-46FAD5DCFE0A}" srcOrd="0" destOrd="0" presId="urn:microsoft.com/office/officeart/2005/8/layout/hierarchy4"/>
    <dgm:cxn modelId="{CCDA2595-8FE6-A04F-99EB-BFAC86590BFC}" type="presOf" srcId="{C21E39CA-155A-F546-BA41-C21806D00FC7}" destId="{262C4809-B46D-2349-BE7F-F0BC3F409779}" srcOrd="0" destOrd="0" presId="urn:microsoft.com/office/officeart/2005/8/layout/hierarchy4"/>
    <dgm:cxn modelId="{1BB668A0-0A41-8342-A420-8E5F8E0CE260}" type="presOf" srcId="{4E1F9C42-F1E7-DF4F-A591-BD229FDDAD86}" destId="{993479E9-FA2C-F24F-841E-01B797FF4357}" srcOrd="0" destOrd="0" presId="urn:microsoft.com/office/officeart/2005/8/layout/hierarchy4"/>
    <dgm:cxn modelId="{7082BAF6-0069-8A41-AECA-5F8E4269E7A6}" srcId="{C21E39CA-155A-F546-BA41-C21806D00FC7}" destId="{4E1F9C42-F1E7-DF4F-A591-BD229FDDAD86}" srcOrd="1" destOrd="0" parTransId="{8EBAA71F-FA43-5D45-BCE3-88E41F92A3A2}" sibTransId="{8D74137D-F048-E74F-AE41-6BBB1ED7E450}"/>
    <dgm:cxn modelId="{A1029BC6-ABF4-F447-B785-5D7645B930B2}" type="presParOf" srcId="{72ED0C9F-3237-954A-87A2-E98342FA1138}" destId="{07A963B7-22C2-4745-92D4-A49DEA9BBD93}" srcOrd="0" destOrd="0" presId="urn:microsoft.com/office/officeart/2005/8/layout/hierarchy4"/>
    <dgm:cxn modelId="{29E4F25B-78B5-3D48-A8CB-A09154D0B123}" type="presParOf" srcId="{07A963B7-22C2-4745-92D4-A49DEA9BBD93}" destId="{262C4809-B46D-2349-BE7F-F0BC3F409779}" srcOrd="0" destOrd="0" presId="urn:microsoft.com/office/officeart/2005/8/layout/hierarchy4"/>
    <dgm:cxn modelId="{1AA8AE5B-93A6-814A-A107-B0866ED54871}" type="presParOf" srcId="{07A963B7-22C2-4745-92D4-A49DEA9BBD93}" destId="{35E4F2AE-D7FA-554A-82AA-56E666F2C6E9}" srcOrd="1" destOrd="0" presId="urn:microsoft.com/office/officeart/2005/8/layout/hierarchy4"/>
    <dgm:cxn modelId="{8359F98F-3C3B-8F4F-8BF0-C723760B6AE8}" type="presParOf" srcId="{07A963B7-22C2-4745-92D4-A49DEA9BBD93}" destId="{1C9ED87C-F15D-5540-9854-E73F7E0E9B58}" srcOrd="2" destOrd="0" presId="urn:microsoft.com/office/officeart/2005/8/layout/hierarchy4"/>
    <dgm:cxn modelId="{6998FA18-874E-054F-A278-B961069F2E0E}" type="presParOf" srcId="{1C9ED87C-F15D-5540-9854-E73F7E0E9B58}" destId="{1E66E067-4B41-DE43-BABB-5BCC7518238A}" srcOrd="0" destOrd="0" presId="urn:microsoft.com/office/officeart/2005/8/layout/hierarchy4"/>
    <dgm:cxn modelId="{A0F46ADE-008A-8F40-9F80-7452E73D79F7}" type="presParOf" srcId="{1E66E067-4B41-DE43-BABB-5BCC7518238A}" destId="{0F3FE0A6-995B-5E4E-AD84-0A4861BE3618}" srcOrd="0" destOrd="0" presId="urn:microsoft.com/office/officeart/2005/8/layout/hierarchy4"/>
    <dgm:cxn modelId="{68C71784-6C31-FE42-BE46-3CCA24BAC12E}" type="presParOf" srcId="{1E66E067-4B41-DE43-BABB-5BCC7518238A}" destId="{4A443848-994E-734F-AF2D-566E2A489DB5}" srcOrd="1" destOrd="0" presId="urn:microsoft.com/office/officeart/2005/8/layout/hierarchy4"/>
    <dgm:cxn modelId="{6EFF3D29-2376-9A44-BA70-31B0788EA84C}" type="presParOf" srcId="{1E66E067-4B41-DE43-BABB-5BCC7518238A}" destId="{803ECDC6-7703-5445-84B2-3146F8B09785}" srcOrd="2" destOrd="0" presId="urn:microsoft.com/office/officeart/2005/8/layout/hierarchy4"/>
    <dgm:cxn modelId="{FD3B3745-5E4F-3C4D-882C-C0DC0793737E}" type="presParOf" srcId="{803ECDC6-7703-5445-84B2-3146F8B09785}" destId="{5BB506DA-DAB4-4646-BEE2-95BCC7E472AF}" srcOrd="0" destOrd="0" presId="urn:microsoft.com/office/officeart/2005/8/layout/hierarchy4"/>
    <dgm:cxn modelId="{BC1697ED-14F3-6740-A52A-AC2241FCBF63}" type="presParOf" srcId="{5BB506DA-DAB4-4646-BEE2-95BCC7E472AF}" destId="{36A7CB39-9897-1443-9226-2E0937E84EF4}" srcOrd="0" destOrd="0" presId="urn:microsoft.com/office/officeart/2005/8/layout/hierarchy4"/>
    <dgm:cxn modelId="{BC51BC4D-8F6E-994A-B243-1E7FACC6BF25}" type="presParOf" srcId="{5BB506DA-DAB4-4646-BEE2-95BCC7E472AF}" destId="{73F6C30A-55BE-3E4F-AB97-B1E4A415FF34}" srcOrd="1" destOrd="0" presId="urn:microsoft.com/office/officeart/2005/8/layout/hierarchy4"/>
    <dgm:cxn modelId="{458640F8-78CA-EC46-B57B-79815346FC03}" type="presParOf" srcId="{803ECDC6-7703-5445-84B2-3146F8B09785}" destId="{DFE4573D-7F03-434B-8CEA-ACD9436B9B63}" srcOrd="1" destOrd="0" presId="urn:microsoft.com/office/officeart/2005/8/layout/hierarchy4"/>
    <dgm:cxn modelId="{28C1A693-8949-0F45-91A6-8D95705C3B98}" type="presParOf" srcId="{803ECDC6-7703-5445-84B2-3146F8B09785}" destId="{042AE681-1A0D-6D45-8C54-AB9CAE504F00}" srcOrd="2" destOrd="0" presId="urn:microsoft.com/office/officeart/2005/8/layout/hierarchy4"/>
    <dgm:cxn modelId="{AAAA9B63-AF64-F548-B082-5096C7E8892C}" type="presParOf" srcId="{042AE681-1A0D-6D45-8C54-AB9CAE504F00}" destId="{2ED8D753-B544-344B-88CC-486991E22220}" srcOrd="0" destOrd="0" presId="urn:microsoft.com/office/officeart/2005/8/layout/hierarchy4"/>
    <dgm:cxn modelId="{91F35F8D-BC16-D146-A697-1BB54C9A4B7D}" type="presParOf" srcId="{042AE681-1A0D-6D45-8C54-AB9CAE504F00}" destId="{DEBE5D2B-6DF6-B448-B24B-59D8A16C18EE}" srcOrd="1" destOrd="0" presId="urn:microsoft.com/office/officeart/2005/8/layout/hierarchy4"/>
    <dgm:cxn modelId="{A5DB4ED2-B640-3F44-9B8F-3A4DF2715AB4}" type="presParOf" srcId="{803ECDC6-7703-5445-84B2-3146F8B09785}" destId="{16392B37-05F0-0846-B263-909A7CE86A90}" srcOrd="3" destOrd="0" presId="urn:microsoft.com/office/officeart/2005/8/layout/hierarchy4"/>
    <dgm:cxn modelId="{A19FA3EF-BF6B-ED40-B59C-EE7FA8547A43}" type="presParOf" srcId="{803ECDC6-7703-5445-84B2-3146F8B09785}" destId="{884E385B-504E-0945-8823-F89855701479}" srcOrd="4" destOrd="0" presId="urn:microsoft.com/office/officeart/2005/8/layout/hierarchy4"/>
    <dgm:cxn modelId="{DE547CDD-873A-1648-935D-F5DD95020CC8}" type="presParOf" srcId="{884E385B-504E-0945-8823-F89855701479}" destId="{0C8621D0-4FB8-5644-A148-46FAD5DCFE0A}" srcOrd="0" destOrd="0" presId="urn:microsoft.com/office/officeart/2005/8/layout/hierarchy4"/>
    <dgm:cxn modelId="{91BEF6A8-A31B-E64A-9D70-511412390F66}" type="presParOf" srcId="{884E385B-504E-0945-8823-F89855701479}" destId="{44453C25-91A6-9D40-8C02-343E242208EC}" srcOrd="1" destOrd="0" presId="urn:microsoft.com/office/officeart/2005/8/layout/hierarchy4"/>
    <dgm:cxn modelId="{4D7EB7FD-E93A-FF46-A08E-B4FF122FCF80}" type="presParOf" srcId="{1C9ED87C-F15D-5540-9854-E73F7E0E9B58}" destId="{15DE6387-C27A-2A48-821C-A31DD42C423C}" srcOrd="1" destOrd="0" presId="urn:microsoft.com/office/officeart/2005/8/layout/hierarchy4"/>
    <dgm:cxn modelId="{E8C4D64E-9354-A04B-BC92-A3F032F8BB80}" type="presParOf" srcId="{1C9ED87C-F15D-5540-9854-E73F7E0E9B58}" destId="{536EC60F-0E5E-AF45-B0A4-EC62213355BC}" srcOrd="2" destOrd="0" presId="urn:microsoft.com/office/officeart/2005/8/layout/hierarchy4"/>
    <dgm:cxn modelId="{7AB32F36-5510-C844-8419-5B2D3E7BF68C}" type="presParOf" srcId="{536EC60F-0E5E-AF45-B0A4-EC62213355BC}" destId="{993479E9-FA2C-F24F-841E-01B797FF4357}" srcOrd="0" destOrd="0" presId="urn:microsoft.com/office/officeart/2005/8/layout/hierarchy4"/>
    <dgm:cxn modelId="{41A14F7C-BB5D-864E-935C-B723745DD0C1}" type="presParOf" srcId="{536EC60F-0E5E-AF45-B0A4-EC62213355BC}" destId="{7566964C-1642-D546-BD67-418E2615D405}" srcOrd="1" destOrd="0" presId="urn:microsoft.com/office/officeart/2005/8/layout/hierarchy4"/>
    <dgm:cxn modelId="{E9B2EED3-0D8B-E242-83BA-6C9CEE2B7AF8}" type="presParOf" srcId="{536EC60F-0E5E-AF45-B0A4-EC62213355BC}" destId="{6F715787-DB90-3E44-B70E-47866429BD0D}" srcOrd="2" destOrd="0" presId="urn:microsoft.com/office/officeart/2005/8/layout/hierarchy4"/>
    <dgm:cxn modelId="{B89C4E96-DE10-7D43-81D5-3F96059821F2}" type="presParOf" srcId="{6F715787-DB90-3E44-B70E-47866429BD0D}" destId="{DA59A7C9-6446-5C41-99BC-8E90129991A5}" srcOrd="0" destOrd="0" presId="urn:microsoft.com/office/officeart/2005/8/layout/hierarchy4"/>
    <dgm:cxn modelId="{7D940532-C81A-B84A-9386-C1186E24837E}" type="presParOf" srcId="{DA59A7C9-6446-5C41-99BC-8E90129991A5}" destId="{E509D874-6C81-9344-B8A0-7AF3CFC72A53}" srcOrd="0" destOrd="0" presId="urn:microsoft.com/office/officeart/2005/8/layout/hierarchy4"/>
    <dgm:cxn modelId="{539CF287-B432-394D-8368-B8B39D062061}" type="presParOf" srcId="{DA59A7C9-6446-5C41-99BC-8E90129991A5}" destId="{4F271642-6354-7F47-ADE8-483FD81120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D6AC09-4A39-A74A-95BC-8262E607F8BD}" type="doc">
      <dgm:prSet loTypeId="urn:microsoft.com/office/officeart/2005/8/layout/hierarchy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A58760-937F-5A45-A4E7-EDEA24549ACE}">
      <dgm:prSet/>
      <dgm:spPr/>
      <dgm:t>
        <a:bodyPr/>
        <a:lstStyle/>
        <a:p>
          <a:r>
            <a:rPr lang="en-US" b="0" i="0"/>
            <a:t>Always Include</a:t>
          </a:r>
          <a:endParaRPr lang="en-US"/>
        </a:p>
      </dgm:t>
    </dgm:pt>
    <dgm:pt modelId="{F294942B-8D81-1245-943B-B4E6ABF417E8}" type="parTrans" cxnId="{D5F6DCDD-FE15-DC4A-A8F2-82991F0DF040}">
      <dgm:prSet/>
      <dgm:spPr/>
      <dgm:t>
        <a:bodyPr/>
        <a:lstStyle/>
        <a:p>
          <a:endParaRPr lang="en-US"/>
        </a:p>
      </dgm:t>
    </dgm:pt>
    <dgm:pt modelId="{3B9E230D-A892-CB46-AE19-45D0A6D6B472}" type="sibTrans" cxnId="{D5F6DCDD-FE15-DC4A-A8F2-82991F0DF040}">
      <dgm:prSet/>
      <dgm:spPr/>
      <dgm:t>
        <a:bodyPr/>
        <a:lstStyle/>
        <a:p>
          <a:endParaRPr lang="en-US"/>
        </a:p>
      </dgm:t>
    </dgm:pt>
    <dgm:pt modelId="{EDDFB662-1B04-F444-A747-91E3F94C9DEA}">
      <dgm:prSet/>
      <dgm:spPr/>
      <dgm:t>
        <a:bodyPr/>
        <a:lstStyle/>
        <a:p>
          <a:r>
            <a:rPr lang="en-US" b="0" i="0"/>
            <a:t>Age</a:t>
          </a:r>
          <a:endParaRPr lang="en-US"/>
        </a:p>
      </dgm:t>
    </dgm:pt>
    <dgm:pt modelId="{B0D374D5-F66E-C741-91F5-8961B81FE890}" type="parTrans" cxnId="{3B8C6B96-C45D-4A4C-B6CF-4B5A7D93C160}">
      <dgm:prSet/>
      <dgm:spPr/>
      <dgm:t>
        <a:bodyPr/>
        <a:lstStyle/>
        <a:p>
          <a:endParaRPr lang="en-US"/>
        </a:p>
      </dgm:t>
    </dgm:pt>
    <dgm:pt modelId="{340CA390-EE2E-664C-A04E-D29A0B04C8A9}" type="sibTrans" cxnId="{3B8C6B96-C45D-4A4C-B6CF-4B5A7D93C160}">
      <dgm:prSet/>
      <dgm:spPr/>
      <dgm:t>
        <a:bodyPr/>
        <a:lstStyle/>
        <a:p>
          <a:endParaRPr lang="en-US"/>
        </a:p>
      </dgm:t>
    </dgm:pt>
    <dgm:pt modelId="{FDF78EA4-C6C8-1747-B2BF-9992034AD4FC}">
      <dgm:prSet/>
      <dgm:spPr/>
      <dgm:t>
        <a:bodyPr/>
        <a:lstStyle/>
        <a:p>
          <a:r>
            <a:rPr lang="en-US" b="0" i="0"/>
            <a:t>The patient’s personally-articulated gender identity term</a:t>
          </a:r>
          <a:endParaRPr lang="en-US"/>
        </a:p>
      </dgm:t>
    </dgm:pt>
    <dgm:pt modelId="{F17EE4D3-639A-A941-BBA8-CC2A1568CCD4}" type="parTrans" cxnId="{7CCADF11-6B07-2343-9A8E-147327F8A3AF}">
      <dgm:prSet/>
      <dgm:spPr/>
      <dgm:t>
        <a:bodyPr/>
        <a:lstStyle/>
        <a:p>
          <a:endParaRPr lang="en-US"/>
        </a:p>
      </dgm:t>
    </dgm:pt>
    <dgm:pt modelId="{28CAE924-879C-7246-A209-C4F120555D7B}" type="sibTrans" cxnId="{7CCADF11-6B07-2343-9A8E-147327F8A3AF}">
      <dgm:prSet/>
      <dgm:spPr/>
      <dgm:t>
        <a:bodyPr/>
        <a:lstStyle/>
        <a:p>
          <a:endParaRPr lang="en-US"/>
        </a:p>
      </dgm:t>
    </dgm:pt>
    <dgm:pt modelId="{25D28A37-0290-C845-B4BF-F6B41B1F0860}">
      <dgm:prSet/>
      <dgm:spPr/>
      <dgm:t>
        <a:bodyPr/>
        <a:lstStyle/>
        <a:p>
          <a:r>
            <a:rPr lang="en-US" b="0" i="0"/>
            <a:t>Include if Pertinent to Presenting Concern</a:t>
          </a:r>
          <a:endParaRPr lang="en-US"/>
        </a:p>
      </dgm:t>
    </dgm:pt>
    <dgm:pt modelId="{BA921659-157A-1B4F-B7AA-47F5371ACFAD}" type="parTrans" cxnId="{BDE0B499-87ED-F848-B4E9-F07EBCE8B59E}">
      <dgm:prSet/>
      <dgm:spPr/>
      <dgm:t>
        <a:bodyPr/>
        <a:lstStyle/>
        <a:p>
          <a:endParaRPr lang="en-US"/>
        </a:p>
      </dgm:t>
    </dgm:pt>
    <dgm:pt modelId="{E8ECF601-EA77-A743-9734-6F8D8A506BE2}" type="sibTrans" cxnId="{BDE0B499-87ED-F848-B4E9-F07EBCE8B59E}">
      <dgm:prSet/>
      <dgm:spPr/>
      <dgm:t>
        <a:bodyPr/>
        <a:lstStyle/>
        <a:p>
          <a:endParaRPr lang="en-US"/>
        </a:p>
      </dgm:t>
    </dgm:pt>
    <dgm:pt modelId="{7D6BF51A-DAC6-824C-A249-12CB1FD69B46}">
      <dgm:prSet/>
      <dgm:spPr/>
      <dgm:t>
        <a:bodyPr/>
        <a:lstStyle/>
        <a:p>
          <a:r>
            <a:rPr lang="en-US" b="0" i="0"/>
            <a:t>Information on sexual behaviors</a:t>
          </a:r>
          <a:endParaRPr lang="en-US"/>
        </a:p>
      </dgm:t>
    </dgm:pt>
    <dgm:pt modelId="{92E84D0F-6D62-E446-8BA5-60A43AA27A6B}" type="parTrans" cxnId="{73225877-FD12-9F4D-9A06-9631437EFBDC}">
      <dgm:prSet/>
      <dgm:spPr/>
      <dgm:t>
        <a:bodyPr/>
        <a:lstStyle/>
        <a:p>
          <a:endParaRPr lang="en-US"/>
        </a:p>
      </dgm:t>
    </dgm:pt>
    <dgm:pt modelId="{7D7B0FFE-1ACD-1E46-8E9D-26037E422104}" type="sibTrans" cxnId="{73225877-FD12-9F4D-9A06-9631437EFBDC}">
      <dgm:prSet/>
      <dgm:spPr/>
      <dgm:t>
        <a:bodyPr/>
        <a:lstStyle/>
        <a:p>
          <a:endParaRPr lang="en-US"/>
        </a:p>
      </dgm:t>
    </dgm:pt>
    <dgm:pt modelId="{54C010E2-A5D9-5240-AAD6-933766203CC1}">
      <dgm:prSet/>
      <dgm:spPr/>
      <dgm:t>
        <a:bodyPr/>
        <a:lstStyle/>
        <a:p>
          <a:r>
            <a:rPr lang="en-US" b="0" i="0"/>
            <a:t>Information about ability or disability status</a:t>
          </a:r>
          <a:endParaRPr lang="en-US"/>
        </a:p>
      </dgm:t>
    </dgm:pt>
    <dgm:pt modelId="{1D8FFBC8-F5A2-5240-90A3-2C3040C1F785}" type="parTrans" cxnId="{BC6514EA-4122-0243-A680-298F0CF8FAF1}">
      <dgm:prSet/>
      <dgm:spPr/>
      <dgm:t>
        <a:bodyPr/>
        <a:lstStyle/>
        <a:p>
          <a:endParaRPr lang="en-US"/>
        </a:p>
      </dgm:t>
    </dgm:pt>
    <dgm:pt modelId="{210784C9-34E9-F246-9470-F5ABDBB80948}" type="sibTrans" cxnId="{BC6514EA-4122-0243-A680-298F0CF8FAF1}">
      <dgm:prSet/>
      <dgm:spPr/>
      <dgm:t>
        <a:bodyPr/>
        <a:lstStyle/>
        <a:p>
          <a:endParaRPr lang="en-US"/>
        </a:p>
      </dgm:t>
    </dgm:pt>
    <dgm:pt modelId="{244E7FC1-927D-A447-9F7C-A3FA644C7E1E}">
      <dgm:prSet/>
      <dgm:spPr/>
      <dgm:t>
        <a:bodyPr/>
        <a:lstStyle/>
        <a:p>
          <a:r>
            <a:rPr lang="en-US" b="0" i="0"/>
            <a:t>Body size</a:t>
          </a:r>
          <a:endParaRPr lang="en-US"/>
        </a:p>
      </dgm:t>
    </dgm:pt>
    <dgm:pt modelId="{F106AFD0-DCC6-4348-8000-B3D0CDBCFC76}" type="parTrans" cxnId="{7B1AA3E5-62D1-394B-8BB0-ED3B19AEE017}">
      <dgm:prSet/>
      <dgm:spPr/>
      <dgm:t>
        <a:bodyPr/>
        <a:lstStyle/>
        <a:p>
          <a:endParaRPr lang="en-US"/>
        </a:p>
      </dgm:t>
    </dgm:pt>
    <dgm:pt modelId="{7474C24E-4596-4E4A-9489-015706F49F4E}" type="sibTrans" cxnId="{7B1AA3E5-62D1-394B-8BB0-ED3B19AEE017}">
      <dgm:prSet/>
      <dgm:spPr/>
      <dgm:t>
        <a:bodyPr/>
        <a:lstStyle/>
        <a:p>
          <a:endParaRPr lang="en-US"/>
        </a:p>
      </dgm:t>
    </dgm:pt>
    <dgm:pt modelId="{3B52B8FE-12DC-9B40-AD90-419E39398A3F}">
      <dgm:prSet/>
      <dgm:spPr/>
      <dgm:t>
        <a:bodyPr/>
        <a:lstStyle/>
        <a:p>
          <a:r>
            <a:rPr lang="en-US" b="0" i="0"/>
            <a:t>Do not Include Unless Clear Compelling Reason</a:t>
          </a:r>
          <a:endParaRPr lang="en-US"/>
        </a:p>
      </dgm:t>
    </dgm:pt>
    <dgm:pt modelId="{2BD46C7E-3223-0C49-B39E-1D906C9D64DB}" type="parTrans" cxnId="{2173448A-1494-0F46-99E5-82C80E5D9A6A}">
      <dgm:prSet/>
      <dgm:spPr/>
      <dgm:t>
        <a:bodyPr/>
        <a:lstStyle/>
        <a:p>
          <a:endParaRPr lang="en-US"/>
        </a:p>
      </dgm:t>
    </dgm:pt>
    <dgm:pt modelId="{6E766740-2FD1-644A-8F51-19E3E817994B}" type="sibTrans" cxnId="{2173448A-1494-0F46-99E5-82C80E5D9A6A}">
      <dgm:prSet/>
      <dgm:spPr/>
      <dgm:t>
        <a:bodyPr/>
        <a:lstStyle/>
        <a:p>
          <a:endParaRPr lang="en-US"/>
        </a:p>
      </dgm:t>
    </dgm:pt>
    <dgm:pt modelId="{8B50B882-6532-F642-9DC9-15DC8FD7D1F3}">
      <dgm:prSet/>
      <dgm:spPr/>
      <dgm:t>
        <a:bodyPr/>
        <a:lstStyle/>
        <a:p>
          <a:r>
            <a:rPr lang="en-US" b="0" i="0"/>
            <a:t>Racial and ethnic identifiers</a:t>
          </a:r>
          <a:endParaRPr lang="en-US"/>
        </a:p>
      </dgm:t>
    </dgm:pt>
    <dgm:pt modelId="{160727DB-4CF0-004B-96D4-29AE2502B021}" type="parTrans" cxnId="{D60296B6-975E-AD41-AA95-59C3A16A543F}">
      <dgm:prSet/>
      <dgm:spPr/>
      <dgm:t>
        <a:bodyPr/>
        <a:lstStyle/>
        <a:p>
          <a:endParaRPr lang="en-US"/>
        </a:p>
      </dgm:t>
    </dgm:pt>
    <dgm:pt modelId="{9B6EDF4A-E3F0-1047-B9AF-EAFA716EF027}" type="sibTrans" cxnId="{D60296B6-975E-AD41-AA95-59C3A16A543F}">
      <dgm:prSet/>
      <dgm:spPr/>
      <dgm:t>
        <a:bodyPr/>
        <a:lstStyle/>
        <a:p>
          <a:endParaRPr lang="en-US"/>
        </a:p>
      </dgm:t>
    </dgm:pt>
    <dgm:pt modelId="{23DE0EF8-83DD-174E-9AB8-034B5B2BF049}" type="pres">
      <dgm:prSet presAssocID="{31D6AC09-4A39-A74A-95BC-8262E607F8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8B12BE-AE88-464C-B76E-A5CBF0B4EBCE}" type="pres">
      <dgm:prSet presAssocID="{B3A58760-937F-5A45-A4E7-EDEA24549ACE}" presName="root" presStyleCnt="0"/>
      <dgm:spPr/>
    </dgm:pt>
    <dgm:pt modelId="{D88ACF97-14B8-414C-BEEC-CEDD9A6FB94D}" type="pres">
      <dgm:prSet presAssocID="{B3A58760-937F-5A45-A4E7-EDEA24549ACE}" presName="rootComposite" presStyleCnt="0"/>
      <dgm:spPr/>
    </dgm:pt>
    <dgm:pt modelId="{239E446B-70E3-DC40-8B4E-42831F1CB234}" type="pres">
      <dgm:prSet presAssocID="{B3A58760-937F-5A45-A4E7-EDEA24549ACE}" presName="rootText" presStyleLbl="node1" presStyleIdx="0" presStyleCnt="3"/>
      <dgm:spPr/>
    </dgm:pt>
    <dgm:pt modelId="{4774788D-1BB6-D142-9C77-994F9AEF464E}" type="pres">
      <dgm:prSet presAssocID="{B3A58760-937F-5A45-A4E7-EDEA24549ACE}" presName="rootConnector" presStyleLbl="node1" presStyleIdx="0" presStyleCnt="3"/>
      <dgm:spPr/>
    </dgm:pt>
    <dgm:pt modelId="{554EE481-BE3E-BE48-9381-6C32FEE028A9}" type="pres">
      <dgm:prSet presAssocID="{B3A58760-937F-5A45-A4E7-EDEA24549ACE}" presName="childShape" presStyleCnt="0"/>
      <dgm:spPr/>
    </dgm:pt>
    <dgm:pt modelId="{EE6E7172-B6D8-6946-AA59-285564BE83CB}" type="pres">
      <dgm:prSet presAssocID="{B0D374D5-F66E-C741-91F5-8961B81FE890}" presName="Name13" presStyleLbl="parChTrans1D2" presStyleIdx="0" presStyleCnt="6"/>
      <dgm:spPr/>
    </dgm:pt>
    <dgm:pt modelId="{B2C37967-1ACF-234E-A3A7-3F2FA0AE2644}" type="pres">
      <dgm:prSet presAssocID="{EDDFB662-1B04-F444-A747-91E3F94C9DEA}" presName="childText" presStyleLbl="bgAcc1" presStyleIdx="0" presStyleCnt="6">
        <dgm:presLayoutVars>
          <dgm:bulletEnabled val="1"/>
        </dgm:presLayoutVars>
      </dgm:prSet>
      <dgm:spPr/>
    </dgm:pt>
    <dgm:pt modelId="{AD4DDE81-E664-D645-ABC4-635F8AF18ACB}" type="pres">
      <dgm:prSet presAssocID="{F17EE4D3-639A-A941-BBA8-CC2A1568CCD4}" presName="Name13" presStyleLbl="parChTrans1D2" presStyleIdx="1" presStyleCnt="6"/>
      <dgm:spPr/>
    </dgm:pt>
    <dgm:pt modelId="{6F9B7312-5A2B-3F49-8E1F-1AED7830F21D}" type="pres">
      <dgm:prSet presAssocID="{FDF78EA4-C6C8-1747-B2BF-9992034AD4FC}" presName="childText" presStyleLbl="bgAcc1" presStyleIdx="1" presStyleCnt="6">
        <dgm:presLayoutVars>
          <dgm:bulletEnabled val="1"/>
        </dgm:presLayoutVars>
      </dgm:prSet>
      <dgm:spPr/>
    </dgm:pt>
    <dgm:pt modelId="{4A461897-CFA3-0C43-9AEA-DFF85F77D6D7}" type="pres">
      <dgm:prSet presAssocID="{25D28A37-0290-C845-B4BF-F6B41B1F0860}" presName="root" presStyleCnt="0"/>
      <dgm:spPr/>
    </dgm:pt>
    <dgm:pt modelId="{B118190D-3A8B-0E40-A6BF-787EF860F2B4}" type="pres">
      <dgm:prSet presAssocID="{25D28A37-0290-C845-B4BF-F6B41B1F0860}" presName="rootComposite" presStyleCnt="0"/>
      <dgm:spPr/>
    </dgm:pt>
    <dgm:pt modelId="{375B9C4A-FB54-584E-9E49-2FF1EE7B4321}" type="pres">
      <dgm:prSet presAssocID="{25D28A37-0290-C845-B4BF-F6B41B1F0860}" presName="rootText" presStyleLbl="node1" presStyleIdx="1" presStyleCnt="3"/>
      <dgm:spPr/>
    </dgm:pt>
    <dgm:pt modelId="{09F1A350-C2FC-5F40-BB07-9FBA8EDF141C}" type="pres">
      <dgm:prSet presAssocID="{25D28A37-0290-C845-B4BF-F6B41B1F0860}" presName="rootConnector" presStyleLbl="node1" presStyleIdx="1" presStyleCnt="3"/>
      <dgm:spPr/>
    </dgm:pt>
    <dgm:pt modelId="{10C4196D-4C68-1F43-864C-07141519CAC2}" type="pres">
      <dgm:prSet presAssocID="{25D28A37-0290-C845-B4BF-F6B41B1F0860}" presName="childShape" presStyleCnt="0"/>
      <dgm:spPr/>
    </dgm:pt>
    <dgm:pt modelId="{132ED5EF-3E8D-9144-9316-BE956294206E}" type="pres">
      <dgm:prSet presAssocID="{92E84D0F-6D62-E446-8BA5-60A43AA27A6B}" presName="Name13" presStyleLbl="parChTrans1D2" presStyleIdx="2" presStyleCnt="6"/>
      <dgm:spPr/>
    </dgm:pt>
    <dgm:pt modelId="{E6EA1CB5-D7F8-BA4D-B11F-E3DF6EBE2239}" type="pres">
      <dgm:prSet presAssocID="{7D6BF51A-DAC6-824C-A249-12CB1FD69B46}" presName="childText" presStyleLbl="bgAcc1" presStyleIdx="2" presStyleCnt="6">
        <dgm:presLayoutVars>
          <dgm:bulletEnabled val="1"/>
        </dgm:presLayoutVars>
      </dgm:prSet>
      <dgm:spPr/>
    </dgm:pt>
    <dgm:pt modelId="{326D2D17-1A14-E94A-AB16-B2F4EBFEAF0C}" type="pres">
      <dgm:prSet presAssocID="{1D8FFBC8-F5A2-5240-90A3-2C3040C1F785}" presName="Name13" presStyleLbl="parChTrans1D2" presStyleIdx="3" presStyleCnt="6"/>
      <dgm:spPr/>
    </dgm:pt>
    <dgm:pt modelId="{ED6C7C3B-0A6B-7C48-B2B9-4206CF1A7CD1}" type="pres">
      <dgm:prSet presAssocID="{54C010E2-A5D9-5240-AAD6-933766203CC1}" presName="childText" presStyleLbl="bgAcc1" presStyleIdx="3" presStyleCnt="6">
        <dgm:presLayoutVars>
          <dgm:bulletEnabled val="1"/>
        </dgm:presLayoutVars>
      </dgm:prSet>
      <dgm:spPr/>
    </dgm:pt>
    <dgm:pt modelId="{FCBED411-9E94-6F4F-B7C7-1E8435CF616D}" type="pres">
      <dgm:prSet presAssocID="{F106AFD0-DCC6-4348-8000-B3D0CDBCFC76}" presName="Name13" presStyleLbl="parChTrans1D2" presStyleIdx="4" presStyleCnt="6"/>
      <dgm:spPr/>
    </dgm:pt>
    <dgm:pt modelId="{CE0A7A04-C83A-654D-BFD8-118CC719814D}" type="pres">
      <dgm:prSet presAssocID="{244E7FC1-927D-A447-9F7C-A3FA644C7E1E}" presName="childText" presStyleLbl="bgAcc1" presStyleIdx="4" presStyleCnt="6">
        <dgm:presLayoutVars>
          <dgm:bulletEnabled val="1"/>
        </dgm:presLayoutVars>
      </dgm:prSet>
      <dgm:spPr/>
    </dgm:pt>
    <dgm:pt modelId="{473CCDF6-CA67-7347-82AF-9EA7AAC6CBE8}" type="pres">
      <dgm:prSet presAssocID="{3B52B8FE-12DC-9B40-AD90-419E39398A3F}" presName="root" presStyleCnt="0"/>
      <dgm:spPr/>
    </dgm:pt>
    <dgm:pt modelId="{54C5258D-F607-C04C-91B8-7763608F043A}" type="pres">
      <dgm:prSet presAssocID="{3B52B8FE-12DC-9B40-AD90-419E39398A3F}" presName="rootComposite" presStyleCnt="0"/>
      <dgm:spPr/>
    </dgm:pt>
    <dgm:pt modelId="{7B220FF4-4305-EC46-8651-01D5C301F55F}" type="pres">
      <dgm:prSet presAssocID="{3B52B8FE-12DC-9B40-AD90-419E39398A3F}" presName="rootText" presStyleLbl="node1" presStyleIdx="2" presStyleCnt="3"/>
      <dgm:spPr/>
    </dgm:pt>
    <dgm:pt modelId="{FB8488A8-5209-B24D-8513-A9497C67CAAB}" type="pres">
      <dgm:prSet presAssocID="{3B52B8FE-12DC-9B40-AD90-419E39398A3F}" presName="rootConnector" presStyleLbl="node1" presStyleIdx="2" presStyleCnt="3"/>
      <dgm:spPr/>
    </dgm:pt>
    <dgm:pt modelId="{8DEA6A53-E005-8142-A834-9E2B708663BB}" type="pres">
      <dgm:prSet presAssocID="{3B52B8FE-12DC-9B40-AD90-419E39398A3F}" presName="childShape" presStyleCnt="0"/>
      <dgm:spPr/>
    </dgm:pt>
    <dgm:pt modelId="{251E79C7-18DC-024D-8F72-404C3082173A}" type="pres">
      <dgm:prSet presAssocID="{160727DB-4CF0-004B-96D4-29AE2502B021}" presName="Name13" presStyleLbl="parChTrans1D2" presStyleIdx="5" presStyleCnt="6"/>
      <dgm:spPr/>
    </dgm:pt>
    <dgm:pt modelId="{1156AC46-B9C5-8940-8DB9-F4AFB4F5EB83}" type="pres">
      <dgm:prSet presAssocID="{8B50B882-6532-F642-9DC9-15DC8FD7D1F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1761500-014C-0A4C-BCAC-D9A805C64462}" type="presOf" srcId="{31D6AC09-4A39-A74A-95BC-8262E607F8BD}" destId="{23DE0EF8-83DD-174E-9AB8-034B5B2BF049}" srcOrd="0" destOrd="0" presId="urn:microsoft.com/office/officeart/2005/8/layout/hierarchy3"/>
    <dgm:cxn modelId="{60D46F01-C11A-4344-9B35-14CE4D94EECB}" type="presOf" srcId="{160727DB-4CF0-004B-96D4-29AE2502B021}" destId="{251E79C7-18DC-024D-8F72-404C3082173A}" srcOrd="0" destOrd="0" presId="urn:microsoft.com/office/officeart/2005/8/layout/hierarchy3"/>
    <dgm:cxn modelId="{C8B11610-9B7F-0A47-AA04-DB14788C09A4}" type="presOf" srcId="{EDDFB662-1B04-F444-A747-91E3F94C9DEA}" destId="{B2C37967-1ACF-234E-A3A7-3F2FA0AE2644}" srcOrd="0" destOrd="0" presId="urn:microsoft.com/office/officeart/2005/8/layout/hierarchy3"/>
    <dgm:cxn modelId="{7CCADF11-6B07-2343-9A8E-147327F8A3AF}" srcId="{B3A58760-937F-5A45-A4E7-EDEA24549ACE}" destId="{FDF78EA4-C6C8-1747-B2BF-9992034AD4FC}" srcOrd="1" destOrd="0" parTransId="{F17EE4D3-639A-A941-BBA8-CC2A1568CCD4}" sibTransId="{28CAE924-879C-7246-A209-C4F120555D7B}"/>
    <dgm:cxn modelId="{B2D5093B-5881-754A-AC84-45E19F06CDD5}" type="presOf" srcId="{3B52B8FE-12DC-9B40-AD90-419E39398A3F}" destId="{7B220FF4-4305-EC46-8651-01D5C301F55F}" srcOrd="0" destOrd="0" presId="urn:microsoft.com/office/officeart/2005/8/layout/hierarchy3"/>
    <dgm:cxn modelId="{A446A547-F0BE-6541-BA8D-F74FA5EF41C7}" type="presOf" srcId="{B3A58760-937F-5A45-A4E7-EDEA24549ACE}" destId="{4774788D-1BB6-D142-9C77-994F9AEF464E}" srcOrd="1" destOrd="0" presId="urn:microsoft.com/office/officeart/2005/8/layout/hierarchy3"/>
    <dgm:cxn modelId="{4E5FBC51-B951-E74C-93FE-A6ABB2DDCD9C}" type="presOf" srcId="{3B52B8FE-12DC-9B40-AD90-419E39398A3F}" destId="{FB8488A8-5209-B24D-8513-A9497C67CAAB}" srcOrd="1" destOrd="0" presId="urn:microsoft.com/office/officeart/2005/8/layout/hierarchy3"/>
    <dgm:cxn modelId="{63565F5E-A6CB-7848-979A-4A3E0638CE3A}" type="presOf" srcId="{1D8FFBC8-F5A2-5240-90A3-2C3040C1F785}" destId="{326D2D17-1A14-E94A-AB16-B2F4EBFEAF0C}" srcOrd="0" destOrd="0" presId="urn:microsoft.com/office/officeart/2005/8/layout/hierarchy3"/>
    <dgm:cxn modelId="{50C12F65-523B-FD42-AE97-B4797E3C8504}" type="presOf" srcId="{25D28A37-0290-C845-B4BF-F6B41B1F0860}" destId="{09F1A350-C2FC-5F40-BB07-9FBA8EDF141C}" srcOrd="1" destOrd="0" presId="urn:microsoft.com/office/officeart/2005/8/layout/hierarchy3"/>
    <dgm:cxn modelId="{1AE0546B-B03A-9F4D-A7ED-4CD8EC77B762}" type="presOf" srcId="{B3A58760-937F-5A45-A4E7-EDEA24549ACE}" destId="{239E446B-70E3-DC40-8B4E-42831F1CB234}" srcOrd="0" destOrd="0" presId="urn:microsoft.com/office/officeart/2005/8/layout/hierarchy3"/>
    <dgm:cxn modelId="{73225877-FD12-9F4D-9A06-9631437EFBDC}" srcId="{25D28A37-0290-C845-B4BF-F6B41B1F0860}" destId="{7D6BF51A-DAC6-824C-A249-12CB1FD69B46}" srcOrd="0" destOrd="0" parTransId="{92E84D0F-6D62-E446-8BA5-60A43AA27A6B}" sibTransId="{7D7B0FFE-1ACD-1E46-8E9D-26037E422104}"/>
    <dgm:cxn modelId="{A29E7F7F-20BD-BE4D-94E0-3D61D42DF344}" type="presOf" srcId="{F17EE4D3-639A-A941-BBA8-CC2A1568CCD4}" destId="{AD4DDE81-E664-D645-ABC4-635F8AF18ACB}" srcOrd="0" destOrd="0" presId="urn:microsoft.com/office/officeart/2005/8/layout/hierarchy3"/>
    <dgm:cxn modelId="{2173448A-1494-0F46-99E5-82C80E5D9A6A}" srcId="{31D6AC09-4A39-A74A-95BC-8262E607F8BD}" destId="{3B52B8FE-12DC-9B40-AD90-419E39398A3F}" srcOrd="2" destOrd="0" parTransId="{2BD46C7E-3223-0C49-B39E-1D906C9D64DB}" sibTransId="{6E766740-2FD1-644A-8F51-19E3E817994B}"/>
    <dgm:cxn modelId="{C3349990-6DDF-834B-A11B-145F2956EC15}" type="presOf" srcId="{8B50B882-6532-F642-9DC9-15DC8FD7D1F3}" destId="{1156AC46-B9C5-8940-8DB9-F4AFB4F5EB83}" srcOrd="0" destOrd="0" presId="urn:microsoft.com/office/officeart/2005/8/layout/hierarchy3"/>
    <dgm:cxn modelId="{3B8C6B96-C45D-4A4C-B6CF-4B5A7D93C160}" srcId="{B3A58760-937F-5A45-A4E7-EDEA24549ACE}" destId="{EDDFB662-1B04-F444-A747-91E3F94C9DEA}" srcOrd="0" destOrd="0" parTransId="{B0D374D5-F66E-C741-91F5-8961B81FE890}" sibTransId="{340CA390-EE2E-664C-A04E-D29A0B04C8A9}"/>
    <dgm:cxn modelId="{BDE0B499-87ED-F848-B4E9-F07EBCE8B59E}" srcId="{31D6AC09-4A39-A74A-95BC-8262E607F8BD}" destId="{25D28A37-0290-C845-B4BF-F6B41B1F0860}" srcOrd="1" destOrd="0" parTransId="{BA921659-157A-1B4F-B7AA-47F5371ACFAD}" sibTransId="{E8ECF601-EA77-A743-9734-6F8D8A506BE2}"/>
    <dgm:cxn modelId="{31C0DCA9-626D-2E42-AE01-6D5B552E9F83}" type="presOf" srcId="{B0D374D5-F66E-C741-91F5-8961B81FE890}" destId="{EE6E7172-B6D8-6946-AA59-285564BE83CB}" srcOrd="0" destOrd="0" presId="urn:microsoft.com/office/officeart/2005/8/layout/hierarchy3"/>
    <dgm:cxn modelId="{70A217AB-CD88-C44C-A267-816AE4AABF6B}" type="presOf" srcId="{54C010E2-A5D9-5240-AAD6-933766203CC1}" destId="{ED6C7C3B-0A6B-7C48-B2B9-4206CF1A7CD1}" srcOrd="0" destOrd="0" presId="urn:microsoft.com/office/officeart/2005/8/layout/hierarchy3"/>
    <dgm:cxn modelId="{02CF65AF-4F2A-4C46-B98C-0280CEDC757E}" type="presOf" srcId="{7D6BF51A-DAC6-824C-A249-12CB1FD69B46}" destId="{E6EA1CB5-D7F8-BA4D-B11F-E3DF6EBE2239}" srcOrd="0" destOrd="0" presId="urn:microsoft.com/office/officeart/2005/8/layout/hierarchy3"/>
    <dgm:cxn modelId="{D60296B6-975E-AD41-AA95-59C3A16A543F}" srcId="{3B52B8FE-12DC-9B40-AD90-419E39398A3F}" destId="{8B50B882-6532-F642-9DC9-15DC8FD7D1F3}" srcOrd="0" destOrd="0" parTransId="{160727DB-4CF0-004B-96D4-29AE2502B021}" sibTransId="{9B6EDF4A-E3F0-1047-B9AF-EAFA716EF027}"/>
    <dgm:cxn modelId="{88E2B2CA-6E1A-1443-BC38-5F083439BD1B}" type="presOf" srcId="{F106AFD0-DCC6-4348-8000-B3D0CDBCFC76}" destId="{FCBED411-9E94-6F4F-B7C7-1E8435CF616D}" srcOrd="0" destOrd="0" presId="urn:microsoft.com/office/officeart/2005/8/layout/hierarchy3"/>
    <dgm:cxn modelId="{94C9EECA-9709-2442-AB56-E19BC9898484}" type="presOf" srcId="{FDF78EA4-C6C8-1747-B2BF-9992034AD4FC}" destId="{6F9B7312-5A2B-3F49-8E1F-1AED7830F21D}" srcOrd="0" destOrd="0" presId="urn:microsoft.com/office/officeart/2005/8/layout/hierarchy3"/>
    <dgm:cxn modelId="{D5F6DCDD-FE15-DC4A-A8F2-82991F0DF040}" srcId="{31D6AC09-4A39-A74A-95BC-8262E607F8BD}" destId="{B3A58760-937F-5A45-A4E7-EDEA24549ACE}" srcOrd="0" destOrd="0" parTransId="{F294942B-8D81-1245-943B-B4E6ABF417E8}" sibTransId="{3B9E230D-A892-CB46-AE19-45D0A6D6B472}"/>
    <dgm:cxn modelId="{7B1AA3E5-62D1-394B-8BB0-ED3B19AEE017}" srcId="{25D28A37-0290-C845-B4BF-F6B41B1F0860}" destId="{244E7FC1-927D-A447-9F7C-A3FA644C7E1E}" srcOrd="2" destOrd="0" parTransId="{F106AFD0-DCC6-4348-8000-B3D0CDBCFC76}" sibTransId="{7474C24E-4596-4E4A-9489-015706F49F4E}"/>
    <dgm:cxn modelId="{BC6514EA-4122-0243-A680-298F0CF8FAF1}" srcId="{25D28A37-0290-C845-B4BF-F6B41B1F0860}" destId="{54C010E2-A5D9-5240-AAD6-933766203CC1}" srcOrd="1" destOrd="0" parTransId="{1D8FFBC8-F5A2-5240-90A3-2C3040C1F785}" sibTransId="{210784C9-34E9-F246-9470-F5ABDBB80948}"/>
    <dgm:cxn modelId="{9AF805EC-7410-DC44-8207-6D9CC51E6620}" type="presOf" srcId="{92E84D0F-6D62-E446-8BA5-60A43AA27A6B}" destId="{132ED5EF-3E8D-9144-9316-BE956294206E}" srcOrd="0" destOrd="0" presId="urn:microsoft.com/office/officeart/2005/8/layout/hierarchy3"/>
    <dgm:cxn modelId="{721F0AF0-4105-E44C-8CC3-3BDDF9F102F9}" type="presOf" srcId="{244E7FC1-927D-A447-9F7C-A3FA644C7E1E}" destId="{CE0A7A04-C83A-654D-BFD8-118CC719814D}" srcOrd="0" destOrd="0" presId="urn:microsoft.com/office/officeart/2005/8/layout/hierarchy3"/>
    <dgm:cxn modelId="{85C4CAF0-8EBE-234F-B600-C78D197B402D}" type="presOf" srcId="{25D28A37-0290-C845-B4BF-F6B41B1F0860}" destId="{375B9C4A-FB54-584E-9E49-2FF1EE7B4321}" srcOrd="0" destOrd="0" presId="urn:microsoft.com/office/officeart/2005/8/layout/hierarchy3"/>
    <dgm:cxn modelId="{F222E366-6C8F-C144-8B74-E1BC731F50B0}" type="presParOf" srcId="{23DE0EF8-83DD-174E-9AB8-034B5B2BF049}" destId="{238B12BE-AE88-464C-B76E-A5CBF0B4EBCE}" srcOrd="0" destOrd="0" presId="urn:microsoft.com/office/officeart/2005/8/layout/hierarchy3"/>
    <dgm:cxn modelId="{02354514-2713-384A-B798-653ADF1B835E}" type="presParOf" srcId="{238B12BE-AE88-464C-B76E-A5CBF0B4EBCE}" destId="{D88ACF97-14B8-414C-BEEC-CEDD9A6FB94D}" srcOrd="0" destOrd="0" presId="urn:microsoft.com/office/officeart/2005/8/layout/hierarchy3"/>
    <dgm:cxn modelId="{01C4E025-D797-DE4C-9BDD-E3296636F7D0}" type="presParOf" srcId="{D88ACF97-14B8-414C-BEEC-CEDD9A6FB94D}" destId="{239E446B-70E3-DC40-8B4E-42831F1CB234}" srcOrd="0" destOrd="0" presId="urn:microsoft.com/office/officeart/2005/8/layout/hierarchy3"/>
    <dgm:cxn modelId="{FA17D8C1-70F8-4848-B285-123B48BB643F}" type="presParOf" srcId="{D88ACF97-14B8-414C-BEEC-CEDD9A6FB94D}" destId="{4774788D-1BB6-D142-9C77-994F9AEF464E}" srcOrd="1" destOrd="0" presId="urn:microsoft.com/office/officeart/2005/8/layout/hierarchy3"/>
    <dgm:cxn modelId="{D21E907D-3434-BD47-9479-39D52473D246}" type="presParOf" srcId="{238B12BE-AE88-464C-B76E-A5CBF0B4EBCE}" destId="{554EE481-BE3E-BE48-9381-6C32FEE028A9}" srcOrd="1" destOrd="0" presId="urn:microsoft.com/office/officeart/2005/8/layout/hierarchy3"/>
    <dgm:cxn modelId="{063F92A6-B820-CF4D-96CE-DCEA2AF21EBF}" type="presParOf" srcId="{554EE481-BE3E-BE48-9381-6C32FEE028A9}" destId="{EE6E7172-B6D8-6946-AA59-285564BE83CB}" srcOrd="0" destOrd="0" presId="urn:microsoft.com/office/officeart/2005/8/layout/hierarchy3"/>
    <dgm:cxn modelId="{D69E19DF-AA96-3941-B808-34622B336D6A}" type="presParOf" srcId="{554EE481-BE3E-BE48-9381-6C32FEE028A9}" destId="{B2C37967-1ACF-234E-A3A7-3F2FA0AE2644}" srcOrd="1" destOrd="0" presId="urn:microsoft.com/office/officeart/2005/8/layout/hierarchy3"/>
    <dgm:cxn modelId="{C1F710F3-7715-2240-A4F8-B1FA4DD03A41}" type="presParOf" srcId="{554EE481-BE3E-BE48-9381-6C32FEE028A9}" destId="{AD4DDE81-E664-D645-ABC4-635F8AF18ACB}" srcOrd="2" destOrd="0" presId="urn:microsoft.com/office/officeart/2005/8/layout/hierarchy3"/>
    <dgm:cxn modelId="{B779C351-D8C1-6F4A-9B38-F4828CB05376}" type="presParOf" srcId="{554EE481-BE3E-BE48-9381-6C32FEE028A9}" destId="{6F9B7312-5A2B-3F49-8E1F-1AED7830F21D}" srcOrd="3" destOrd="0" presId="urn:microsoft.com/office/officeart/2005/8/layout/hierarchy3"/>
    <dgm:cxn modelId="{830EDFCB-4B67-424F-83F1-E0A7822C7DF4}" type="presParOf" srcId="{23DE0EF8-83DD-174E-9AB8-034B5B2BF049}" destId="{4A461897-CFA3-0C43-9AEA-DFF85F77D6D7}" srcOrd="1" destOrd="0" presId="urn:microsoft.com/office/officeart/2005/8/layout/hierarchy3"/>
    <dgm:cxn modelId="{EE299AB7-A612-EA46-9B92-7295DD417873}" type="presParOf" srcId="{4A461897-CFA3-0C43-9AEA-DFF85F77D6D7}" destId="{B118190D-3A8B-0E40-A6BF-787EF860F2B4}" srcOrd="0" destOrd="0" presId="urn:microsoft.com/office/officeart/2005/8/layout/hierarchy3"/>
    <dgm:cxn modelId="{961A3DE1-C855-1842-97AE-C6A4DB5074E3}" type="presParOf" srcId="{B118190D-3A8B-0E40-A6BF-787EF860F2B4}" destId="{375B9C4A-FB54-584E-9E49-2FF1EE7B4321}" srcOrd="0" destOrd="0" presId="urn:microsoft.com/office/officeart/2005/8/layout/hierarchy3"/>
    <dgm:cxn modelId="{ED74481D-A922-4147-A276-05BFCAE0EEDB}" type="presParOf" srcId="{B118190D-3A8B-0E40-A6BF-787EF860F2B4}" destId="{09F1A350-C2FC-5F40-BB07-9FBA8EDF141C}" srcOrd="1" destOrd="0" presId="urn:microsoft.com/office/officeart/2005/8/layout/hierarchy3"/>
    <dgm:cxn modelId="{D7BB9CBF-0C2E-384C-AFFE-CF7538D70C6E}" type="presParOf" srcId="{4A461897-CFA3-0C43-9AEA-DFF85F77D6D7}" destId="{10C4196D-4C68-1F43-864C-07141519CAC2}" srcOrd="1" destOrd="0" presId="urn:microsoft.com/office/officeart/2005/8/layout/hierarchy3"/>
    <dgm:cxn modelId="{AC4BC545-D7C9-D44E-8C65-DF66A484E3E4}" type="presParOf" srcId="{10C4196D-4C68-1F43-864C-07141519CAC2}" destId="{132ED5EF-3E8D-9144-9316-BE956294206E}" srcOrd="0" destOrd="0" presId="urn:microsoft.com/office/officeart/2005/8/layout/hierarchy3"/>
    <dgm:cxn modelId="{565EA409-603A-1A4C-94C0-DEEF5D776536}" type="presParOf" srcId="{10C4196D-4C68-1F43-864C-07141519CAC2}" destId="{E6EA1CB5-D7F8-BA4D-B11F-E3DF6EBE2239}" srcOrd="1" destOrd="0" presId="urn:microsoft.com/office/officeart/2005/8/layout/hierarchy3"/>
    <dgm:cxn modelId="{4CBC8D39-210E-1848-A8FF-25530501AC30}" type="presParOf" srcId="{10C4196D-4C68-1F43-864C-07141519CAC2}" destId="{326D2D17-1A14-E94A-AB16-B2F4EBFEAF0C}" srcOrd="2" destOrd="0" presId="urn:microsoft.com/office/officeart/2005/8/layout/hierarchy3"/>
    <dgm:cxn modelId="{AFDDF5B7-C8F7-2340-B71D-4ADF13B318E0}" type="presParOf" srcId="{10C4196D-4C68-1F43-864C-07141519CAC2}" destId="{ED6C7C3B-0A6B-7C48-B2B9-4206CF1A7CD1}" srcOrd="3" destOrd="0" presId="urn:microsoft.com/office/officeart/2005/8/layout/hierarchy3"/>
    <dgm:cxn modelId="{67CB7FA4-0D6B-4D47-BA98-D1B00583302F}" type="presParOf" srcId="{10C4196D-4C68-1F43-864C-07141519CAC2}" destId="{FCBED411-9E94-6F4F-B7C7-1E8435CF616D}" srcOrd="4" destOrd="0" presId="urn:microsoft.com/office/officeart/2005/8/layout/hierarchy3"/>
    <dgm:cxn modelId="{5158FF2D-7151-AE40-BC82-B8DE4A53C9A8}" type="presParOf" srcId="{10C4196D-4C68-1F43-864C-07141519CAC2}" destId="{CE0A7A04-C83A-654D-BFD8-118CC719814D}" srcOrd="5" destOrd="0" presId="urn:microsoft.com/office/officeart/2005/8/layout/hierarchy3"/>
    <dgm:cxn modelId="{4637D965-47F2-4742-87F4-3EBF59670650}" type="presParOf" srcId="{23DE0EF8-83DD-174E-9AB8-034B5B2BF049}" destId="{473CCDF6-CA67-7347-82AF-9EA7AAC6CBE8}" srcOrd="2" destOrd="0" presId="urn:microsoft.com/office/officeart/2005/8/layout/hierarchy3"/>
    <dgm:cxn modelId="{20CCDD55-0AAC-7F43-B17B-F028886A3BD4}" type="presParOf" srcId="{473CCDF6-CA67-7347-82AF-9EA7AAC6CBE8}" destId="{54C5258D-F607-C04C-91B8-7763608F043A}" srcOrd="0" destOrd="0" presId="urn:microsoft.com/office/officeart/2005/8/layout/hierarchy3"/>
    <dgm:cxn modelId="{68729923-A84E-B84F-8921-E56F132E69EB}" type="presParOf" srcId="{54C5258D-F607-C04C-91B8-7763608F043A}" destId="{7B220FF4-4305-EC46-8651-01D5C301F55F}" srcOrd="0" destOrd="0" presId="urn:microsoft.com/office/officeart/2005/8/layout/hierarchy3"/>
    <dgm:cxn modelId="{21582970-ECAD-5749-870D-06105EB677DC}" type="presParOf" srcId="{54C5258D-F607-C04C-91B8-7763608F043A}" destId="{FB8488A8-5209-B24D-8513-A9497C67CAAB}" srcOrd="1" destOrd="0" presId="urn:microsoft.com/office/officeart/2005/8/layout/hierarchy3"/>
    <dgm:cxn modelId="{93B86731-FCE2-E240-A232-C09DB0D29DB7}" type="presParOf" srcId="{473CCDF6-CA67-7347-82AF-9EA7AAC6CBE8}" destId="{8DEA6A53-E005-8142-A834-9E2B708663BB}" srcOrd="1" destOrd="0" presId="urn:microsoft.com/office/officeart/2005/8/layout/hierarchy3"/>
    <dgm:cxn modelId="{606A041E-7151-994F-B337-0057D760B310}" type="presParOf" srcId="{8DEA6A53-E005-8142-A834-9E2B708663BB}" destId="{251E79C7-18DC-024D-8F72-404C3082173A}" srcOrd="0" destOrd="0" presId="urn:microsoft.com/office/officeart/2005/8/layout/hierarchy3"/>
    <dgm:cxn modelId="{F645674E-21A7-0949-A6DD-B5F70DAA2E47}" type="presParOf" srcId="{8DEA6A53-E005-8142-A834-9E2B708663BB}" destId="{1156AC46-B9C5-8940-8DB9-F4AFB4F5EB8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4D68BA-3A12-5846-B43F-9A37BC35616C}" type="doc">
      <dgm:prSet loTypeId="urn:microsoft.com/office/officeart/2008/layout/VerticalCurvedList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1DB865C-A9BA-4940-9DC3-059CEC256733}">
      <dgm:prSet/>
      <dgm:spPr/>
      <dgm:t>
        <a:bodyPr/>
        <a:lstStyle/>
        <a:p>
          <a:r>
            <a:rPr lang="en-US" b="0" i="0"/>
            <a:t>Sexual behaviors and history should be listed in the sexual history.</a:t>
          </a:r>
          <a:endParaRPr lang="en-US"/>
        </a:p>
      </dgm:t>
    </dgm:pt>
    <dgm:pt modelId="{B4070389-6DD0-A642-A7B8-8D05275AFDF3}" type="parTrans" cxnId="{66137DE2-50CB-4543-809D-9F72549DE9D0}">
      <dgm:prSet/>
      <dgm:spPr/>
      <dgm:t>
        <a:bodyPr/>
        <a:lstStyle/>
        <a:p>
          <a:endParaRPr lang="en-US"/>
        </a:p>
      </dgm:t>
    </dgm:pt>
    <dgm:pt modelId="{81969DCF-E02B-8042-B93D-F9C4F4BBEF03}" type="sibTrans" cxnId="{66137DE2-50CB-4543-809D-9F72549DE9D0}">
      <dgm:prSet/>
      <dgm:spPr/>
      <dgm:t>
        <a:bodyPr/>
        <a:lstStyle/>
        <a:p>
          <a:endParaRPr lang="en-US"/>
        </a:p>
      </dgm:t>
    </dgm:pt>
    <dgm:pt modelId="{2B6C720E-175E-0643-BF73-3874A20B93B3}">
      <dgm:prSet/>
      <dgm:spPr/>
      <dgm:t>
        <a:bodyPr/>
        <a:lstStyle/>
        <a:p>
          <a:r>
            <a:rPr lang="en-US" b="0" i="0"/>
            <a:t>Personally-articulated sexual orientation identity should be listed in the social or sexual history.</a:t>
          </a:r>
          <a:endParaRPr lang="en-US"/>
        </a:p>
      </dgm:t>
    </dgm:pt>
    <dgm:pt modelId="{27E9257D-A058-3649-AE28-89C29166FDE1}" type="parTrans" cxnId="{08899525-A41C-A34E-8C7B-E5ED1C2B4630}">
      <dgm:prSet/>
      <dgm:spPr/>
      <dgm:t>
        <a:bodyPr/>
        <a:lstStyle/>
        <a:p>
          <a:endParaRPr lang="en-US"/>
        </a:p>
      </dgm:t>
    </dgm:pt>
    <dgm:pt modelId="{F920BBF1-606C-FE40-B6B7-FA9D2E6DA47C}" type="sibTrans" cxnId="{08899525-A41C-A34E-8C7B-E5ED1C2B4630}">
      <dgm:prSet/>
      <dgm:spPr/>
      <dgm:t>
        <a:bodyPr/>
        <a:lstStyle/>
        <a:p>
          <a:endParaRPr lang="en-US"/>
        </a:p>
      </dgm:t>
    </dgm:pt>
    <dgm:pt modelId="{225AF66B-1496-C540-8E69-E904C030896D}">
      <dgm:prSet/>
      <dgm:spPr/>
      <dgm:t>
        <a:bodyPr/>
        <a:lstStyle/>
        <a:p>
          <a:r>
            <a:rPr lang="en-US" b="0" i="0"/>
            <a:t>Ability/disability should be listed in the problem list or past medical history.</a:t>
          </a:r>
          <a:endParaRPr lang="en-US"/>
        </a:p>
      </dgm:t>
    </dgm:pt>
    <dgm:pt modelId="{F016C999-BA4C-8546-86F9-4AF5E2FC7F91}" type="parTrans" cxnId="{0400E193-40F6-514D-A293-211691FD6A56}">
      <dgm:prSet/>
      <dgm:spPr/>
      <dgm:t>
        <a:bodyPr/>
        <a:lstStyle/>
        <a:p>
          <a:endParaRPr lang="en-US"/>
        </a:p>
      </dgm:t>
    </dgm:pt>
    <dgm:pt modelId="{28DDE9B4-9979-2944-AD89-D4F60EEE9BF1}" type="sibTrans" cxnId="{0400E193-40F6-514D-A293-211691FD6A56}">
      <dgm:prSet/>
      <dgm:spPr/>
      <dgm:t>
        <a:bodyPr/>
        <a:lstStyle/>
        <a:p>
          <a:endParaRPr lang="en-US"/>
        </a:p>
      </dgm:t>
    </dgm:pt>
    <dgm:pt modelId="{E544F3DC-86F4-2744-BD6F-4AC27635CF70}">
      <dgm:prSet/>
      <dgm:spPr/>
      <dgm:t>
        <a:bodyPr/>
        <a:lstStyle/>
        <a:p>
          <a:r>
            <a:rPr lang="en-US" b="0" i="0"/>
            <a:t>Gender identity/sex assigned at birth should be listed in the social history, and information regarding history of or plans for gender affirming care in the PMH or social history.</a:t>
          </a:r>
          <a:endParaRPr lang="en-US"/>
        </a:p>
      </dgm:t>
    </dgm:pt>
    <dgm:pt modelId="{B704B86C-49A3-B740-AE8E-EF089C940105}" type="parTrans" cxnId="{F49B59F4-5AC2-A54C-920E-91F2FFD76788}">
      <dgm:prSet/>
      <dgm:spPr/>
      <dgm:t>
        <a:bodyPr/>
        <a:lstStyle/>
        <a:p>
          <a:endParaRPr lang="en-US"/>
        </a:p>
      </dgm:t>
    </dgm:pt>
    <dgm:pt modelId="{34921319-5C3C-B74E-863F-72C9152B34A1}" type="sibTrans" cxnId="{F49B59F4-5AC2-A54C-920E-91F2FFD76788}">
      <dgm:prSet/>
      <dgm:spPr/>
      <dgm:t>
        <a:bodyPr/>
        <a:lstStyle/>
        <a:p>
          <a:endParaRPr lang="en-US"/>
        </a:p>
      </dgm:t>
    </dgm:pt>
    <dgm:pt modelId="{84C4A1A9-671C-FB47-A17D-414DF1910877}" type="pres">
      <dgm:prSet presAssocID="{214D68BA-3A12-5846-B43F-9A37BC35616C}" presName="Name0" presStyleCnt="0">
        <dgm:presLayoutVars>
          <dgm:chMax val="7"/>
          <dgm:chPref val="7"/>
          <dgm:dir/>
        </dgm:presLayoutVars>
      </dgm:prSet>
      <dgm:spPr/>
    </dgm:pt>
    <dgm:pt modelId="{FFEB848B-21A4-2D47-BE7E-3BFDE046A53C}" type="pres">
      <dgm:prSet presAssocID="{214D68BA-3A12-5846-B43F-9A37BC35616C}" presName="Name1" presStyleCnt="0"/>
      <dgm:spPr/>
    </dgm:pt>
    <dgm:pt modelId="{7AC04945-C99F-384B-B717-E1FA93612253}" type="pres">
      <dgm:prSet presAssocID="{214D68BA-3A12-5846-B43F-9A37BC35616C}" presName="cycle" presStyleCnt="0"/>
      <dgm:spPr/>
    </dgm:pt>
    <dgm:pt modelId="{8E4DC9AB-2C7A-B948-B28D-D4BDA2D0805D}" type="pres">
      <dgm:prSet presAssocID="{214D68BA-3A12-5846-B43F-9A37BC35616C}" presName="srcNode" presStyleLbl="node1" presStyleIdx="0" presStyleCnt="4"/>
      <dgm:spPr/>
    </dgm:pt>
    <dgm:pt modelId="{ED45F7D0-66AB-7342-877E-FAB846DDFF8E}" type="pres">
      <dgm:prSet presAssocID="{214D68BA-3A12-5846-B43F-9A37BC35616C}" presName="conn" presStyleLbl="parChTrans1D2" presStyleIdx="0" presStyleCnt="1"/>
      <dgm:spPr/>
    </dgm:pt>
    <dgm:pt modelId="{C2386744-4BF4-104B-99FC-ABC07182690B}" type="pres">
      <dgm:prSet presAssocID="{214D68BA-3A12-5846-B43F-9A37BC35616C}" presName="extraNode" presStyleLbl="node1" presStyleIdx="0" presStyleCnt="4"/>
      <dgm:spPr/>
    </dgm:pt>
    <dgm:pt modelId="{04E0AB25-A5E0-DB42-97B4-2F41AF59E78E}" type="pres">
      <dgm:prSet presAssocID="{214D68BA-3A12-5846-B43F-9A37BC35616C}" presName="dstNode" presStyleLbl="node1" presStyleIdx="0" presStyleCnt="4"/>
      <dgm:spPr/>
    </dgm:pt>
    <dgm:pt modelId="{06DFA5AC-4FAD-EA4C-A171-2E936CB074A5}" type="pres">
      <dgm:prSet presAssocID="{A1DB865C-A9BA-4940-9DC3-059CEC256733}" presName="text_1" presStyleLbl="node1" presStyleIdx="0" presStyleCnt="4">
        <dgm:presLayoutVars>
          <dgm:bulletEnabled val="1"/>
        </dgm:presLayoutVars>
      </dgm:prSet>
      <dgm:spPr/>
    </dgm:pt>
    <dgm:pt modelId="{CAB310C7-51F6-9C41-B7FC-EEEDFA391826}" type="pres">
      <dgm:prSet presAssocID="{A1DB865C-A9BA-4940-9DC3-059CEC256733}" presName="accent_1" presStyleCnt="0"/>
      <dgm:spPr/>
    </dgm:pt>
    <dgm:pt modelId="{B290C9C6-CE21-DB45-B1C5-57CD387E7A40}" type="pres">
      <dgm:prSet presAssocID="{A1DB865C-A9BA-4940-9DC3-059CEC256733}" presName="accentRepeatNode" presStyleLbl="solidFgAcc1" presStyleIdx="0" presStyleCnt="4"/>
      <dgm:spPr/>
    </dgm:pt>
    <dgm:pt modelId="{EA740BA9-F1F7-9D42-A5FC-EE97F73CB3B2}" type="pres">
      <dgm:prSet presAssocID="{2B6C720E-175E-0643-BF73-3874A20B93B3}" presName="text_2" presStyleLbl="node1" presStyleIdx="1" presStyleCnt="4">
        <dgm:presLayoutVars>
          <dgm:bulletEnabled val="1"/>
        </dgm:presLayoutVars>
      </dgm:prSet>
      <dgm:spPr/>
    </dgm:pt>
    <dgm:pt modelId="{B8245155-BB51-6F42-8D89-CD5685143CE5}" type="pres">
      <dgm:prSet presAssocID="{2B6C720E-175E-0643-BF73-3874A20B93B3}" presName="accent_2" presStyleCnt="0"/>
      <dgm:spPr/>
    </dgm:pt>
    <dgm:pt modelId="{F7094EC1-5D32-4348-9554-1D60B3F13F0E}" type="pres">
      <dgm:prSet presAssocID="{2B6C720E-175E-0643-BF73-3874A20B93B3}" presName="accentRepeatNode" presStyleLbl="solidFgAcc1" presStyleIdx="1" presStyleCnt="4"/>
      <dgm:spPr/>
    </dgm:pt>
    <dgm:pt modelId="{0F197556-20CA-F345-972F-B759BBEDAA25}" type="pres">
      <dgm:prSet presAssocID="{225AF66B-1496-C540-8E69-E904C030896D}" presName="text_3" presStyleLbl="node1" presStyleIdx="2" presStyleCnt="4">
        <dgm:presLayoutVars>
          <dgm:bulletEnabled val="1"/>
        </dgm:presLayoutVars>
      </dgm:prSet>
      <dgm:spPr/>
    </dgm:pt>
    <dgm:pt modelId="{549FC128-0E49-7B4E-9FC3-F1A401197E45}" type="pres">
      <dgm:prSet presAssocID="{225AF66B-1496-C540-8E69-E904C030896D}" presName="accent_3" presStyleCnt="0"/>
      <dgm:spPr/>
    </dgm:pt>
    <dgm:pt modelId="{A5A85EB8-CCBC-4640-85A4-484283035CA8}" type="pres">
      <dgm:prSet presAssocID="{225AF66B-1496-C540-8E69-E904C030896D}" presName="accentRepeatNode" presStyleLbl="solidFgAcc1" presStyleIdx="2" presStyleCnt="4"/>
      <dgm:spPr/>
    </dgm:pt>
    <dgm:pt modelId="{751C9C4B-51B1-5B45-A7DB-FEC7AE3F33BB}" type="pres">
      <dgm:prSet presAssocID="{E544F3DC-86F4-2744-BD6F-4AC27635CF70}" presName="text_4" presStyleLbl="node1" presStyleIdx="3" presStyleCnt="4">
        <dgm:presLayoutVars>
          <dgm:bulletEnabled val="1"/>
        </dgm:presLayoutVars>
      </dgm:prSet>
      <dgm:spPr/>
    </dgm:pt>
    <dgm:pt modelId="{F1E14FED-9C86-CA40-8A2F-5A13EC4CA5B6}" type="pres">
      <dgm:prSet presAssocID="{E544F3DC-86F4-2744-BD6F-4AC27635CF70}" presName="accent_4" presStyleCnt="0"/>
      <dgm:spPr/>
    </dgm:pt>
    <dgm:pt modelId="{100C9CA7-4A3C-6944-8A6C-0F5F19E9D16D}" type="pres">
      <dgm:prSet presAssocID="{E544F3DC-86F4-2744-BD6F-4AC27635CF70}" presName="accentRepeatNode" presStyleLbl="solidFgAcc1" presStyleIdx="3" presStyleCnt="4"/>
      <dgm:spPr/>
    </dgm:pt>
  </dgm:ptLst>
  <dgm:cxnLst>
    <dgm:cxn modelId="{E1508F03-BF00-194D-B6BE-5E39B84104C4}" type="presOf" srcId="{214D68BA-3A12-5846-B43F-9A37BC35616C}" destId="{84C4A1A9-671C-FB47-A17D-414DF1910877}" srcOrd="0" destOrd="0" presId="urn:microsoft.com/office/officeart/2008/layout/VerticalCurvedList"/>
    <dgm:cxn modelId="{31094810-9396-0141-A5C7-C209AD2EB61C}" type="presOf" srcId="{E544F3DC-86F4-2744-BD6F-4AC27635CF70}" destId="{751C9C4B-51B1-5B45-A7DB-FEC7AE3F33BB}" srcOrd="0" destOrd="0" presId="urn:microsoft.com/office/officeart/2008/layout/VerticalCurvedList"/>
    <dgm:cxn modelId="{867E1622-D485-8241-BD5F-C261DAE858E7}" type="presOf" srcId="{2B6C720E-175E-0643-BF73-3874A20B93B3}" destId="{EA740BA9-F1F7-9D42-A5FC-EE97F73CB3B2}" srcOrd="0" destOrd="0" presId="urn:microsoft.com/office/officeart/2008/layout/VerticalCurvedList"/>
    <dgm:cxn modelId="{08899525-A41C-A34E-8C7B-E5ED1C2B4630}" srcId="{214D68BA-3A12-5846-B43F-9A37BC35616C}" destId="{2B6C720E-175E-0643-BF73-3874A20B93B3}" srcOrd="1" destOrd="0" parTransId="{27E9257D-A058-3649-AE28-89C29166FDE1}" sibTransId="{F920BBF1-606C-FE40-B6B7-FA9D2E6DA47C}"/>
    <dgm:cxn modelId="{F90B1827-4563-804F-AC3D-CE4C0AF17CAB}" type="presOf" srcId="{A1DB865C-A9BA-4940-9DC3-059CEC256733}" destId="{06DFA5AC-4FAD-EA4C-A171-2E936CB074A5}" srcOrd="0" destOrd="0" presId="urn:microsoft.com/office/officeart/2008/layout/VerticalCurvedList"/>
    <dgm:cxn modelId="{690A4359-B531-D24B-A211-EBD9BFC7F2CC}" type="presOf" srcId="{81969DCF-E02B-8042-B93D-F9C4F4BBEF03}" destId="{ED45F7D0-66AB-7342-877E-FAB846DDFF8E}" srcOrd="0" destOrd="0" presId="urn:microsoft.com/office/officeart/2008/layout/VerticalCurvedList"/>
    <dgm:cxn modelId="{0400E193-40F6-514D-A293-211691FD6A56}" srcId="{214D68BA-3A12-5846-B43F-9A37BC35616C}" destId="{225AF66B-1496-C540-8E69-E904C030896D}" srcOrd="2" destOrd="0" parTransId="{F016C999-BA4C-8546-86F9-4AF5E2FC7F91}" sibTransId="{28DDE9B4-9979-2944-AD89-D4F60EEE9BF1}"/>
    <dgm:cxn modelId="{66137DE2-50CB-4543-809D-9F72549DE9D0}" srcId="{214D68BA-3A12-5846-B43F-9A37BC35616C}" destId="{A1DB865C-A9BA-4940-9DC3-059CEC256733}" srcOrd="0" destOrd="0" parTransId="{B4070389-6DD0-A642-A7B8-8D05275AFDF3}" sibTransId="{81969DCF-E02B-8042-B93D-F9C4F4BBEF03}"/>
    <dgm:cxn modelId="{F49B59F4-5AC2-A54C-920E-91F2FFD76788}" srcId="{214D68BA-3A12-5846-B43F-9A37BC35616C}" destId="{E544F3DC-86F4-2744-BD6F-4AC27635CF70}" srcOrd="3" destOrd="0" parTransId="{B704B86C-49A3-B740-AE8E-EF089C940105}" sibTransId="{34921319-5C3C-B74E-863F-72C9152B34A1}"/>
    <dgm:cxn modelId="{CB2CDEFF-0B2F-2A46-A0AE-35D1940EB2D9}" type="presOf" srcId="{225AF66B-1496-C540-8E69-E904C030896D}" destId="{0F197556-20CA-F345-972F-B759BBEDAA25}" srcOrd="0" destOrd="0" presId="urn:microsoft.com/office/officeart/2008/layout/VerticalCurvedList"/>
    <dgm:cxn modelId="{ABD69095-4809-074F-AF7B-091CB3BA9B69}" type="presParOf" srcId="{84C4A1A9-671C-FB47-A17D-414DF1910877}" destId="{FFEB848B-21A4-2D47-BE7E-3BFDE046A53C}" srcOrd="0" destOrd="0" presId="urn:microsoft.com/office/officeart/2008/layout/VerticalCurvedList"/>
    <dgm:cxn modelId="{58EE4E88-C7B0-C041-9B98-B937149E5207}" type="presParOf" srcId="{FFEB848B-21A4-2D47-BE7E-3BFDE046A53C}" destId="{7AC04945-C99F-384B-B717-E1FA93612253}" srcOrd="0" destOrd="0" presId="urn:microsoft.com/office/officeart/2008/layout/VerticalCurvedList"/>
    <dgm:cxn modelId="{CD092E31-D6DF-1549-80AD-C639D029AC8E}" type="presParOf" srcId="{7AC04945-C99F-384B-B717-E1FA93612253}" destId="{8E4DC9AB-2C7A-B948-B28D-D4BDA2D0805D}" srcOrd="0" destOrd="0" presId="urn:microsoft.com/office/officeart/2008/layout/VerticalCurvedList"/>
    <dgm:cxn modelId="{93A2F599-AF95-CC48-8B57-40C62B3D762F}" type="presParOf" srcId="{7AC04945-C99F-384B-B717-E1FA93612253}" destId="{ED45F7D0-66AB-7342-877E-FAB846DDFF8E}" srcOrd="1" destOrd="0" presId="urn:microsoft.com/office/officeart/2008/layout/VerticalCurvedList"/>
    <dgm:cxn modelId="{1C4B949A-F273-2646-B008-919174797763}" type="presParOf" srcId="{7AC04945-C99F-384B-B717-E1FA93612253}" destId="{C2386744-4BF4-104B-99FC-ABC07182690B}" srcOrd="2" destOrd="0" presId="urn:microsoft.com/office/officeart/2008/layout/VerticalCurvedList"/>
    <dgm:cxn modelId="{7C7A4CF8-B19B-844E-91C9-AC5C6DB92AF8}" type="presParOf" srcId="{7AC04945-C99F-384B-B717-E1FA93612253}" destId="{04E0AB25-A5E0-DB42-97B4-2F41AF59E78E}" srcOrd="3" destOrd="0" presId="urn:microsoft.com/office/officeart/2008/layout/VerticalCurvedList"/>
    <dgm:cxn modelId="{0E15DAC7-63B3-7045-AB05-7E3765162E5F}" type="presParOf" srcId="{FFEB848B-21A4-2D47-BE7E-3BFDE046A53C}" destId="{06DFA5AC-4FAD-EA4C-A171-2E936CB074A5}" srcOrd="1" destOrd="0" presId="urn:microsoft.com/office/officeart/2008/layout/VerticalCurvedList"/>
    <dgm:cxn modelId="{81DB1C26-C314-B14F-A5C9-6C992D4DA759}" type="presParOf" srcId="{FFEB848B-21A4-2D47-BE7E-3BFDE046A53C}" destId="{CAB310C7-51F6-9C41-B7FC-EEEDFA391826}" srcOrd="2" destOrd="0" presId="urn:microsoft.com/office/officeart/2008/layout/VerticalCurvedList"/>
    <dgm:cxn modelId="{6A4A706B-3822-F14A-8833-4985B0637104}" type="presParOf" srcId="{CAB310C7-51F6-9C41-B7FC-EEEDFA391826}" destId="{B290C9C6-CE21-DB45-B1C5-57CD387E7A40}" srcOrd="0" destOrd="0" presId="urn:microsoft.com/office/officeart/2008/layout/VerticalCurvedList"/>
    <dgm:cxn modelId="{1E4BB993-F666-FF4F-B452-848C18884585}" type="presParOf" srcId="{FFEB848B-21A4-2D47-BE7E-3BFDE046A53C}" destId="{EA740BA9-F1F7-9D42-A5FC-EE97F73CB3B2}" srcOrd="3" destOrd="0" presId="urn:microsoft.com/office/officeart/2008/layout/VerticalCurvedList"/>
    <dgm:cxn modelId="{D4D37FD5-7B46-0943-BC9F-337C36A76D33}" type="presParOf" srcId="{FFEB848B-21A4-2D47-BE7E-3BFDE046A53C}" destId="{B8245155-BB51-6F42-8D89-CD5685143CE5}" srcOrd="4" destOrd="0" presId="urn:microsoft.com/office/officeart/2008/layout/VerticalCurvedList"/>
    <dgm:cxn modelId="{9F429ACC-DB7A-E142-90F6-524FAFB50C48}" type="presParOf" srcId="{B8245155-BB51-6F42-8D89-CD5685143CE5}" destId="{F7094EC1-5D32-4348-9554-1D60B3F13F0E}" srcOrd="0" destOrd="0" presId="urn:microsoft.com/office/officeart/2008/layout/VerticalCurvedList"/>
    <dgm:cxn modelId="{F393CA2F-EAF9-D44E-BE2E-612265805BFF}" type="presParOf" srcId="{FFEB848B-21A4-2D47-BE7E-3BFDE046A53C}" destId="{0F197556-20CA-F345-972F-B759BBEDAA25}" srcOrd="5" destOrd="0" presId="urn:microsoft.com/office/officeart/2008/layout/VerticalCurvedList"/>
    <dgm:cxn modelId="{F40AB6D5-AB48-D94A-B78D-81277C3D7F70}" type="presParOf" srcId="{FFEB848B-21A4-2D47-BE7E-3BFDE046A53C}" destId="{549FC128-0E49-7B4E-9FC3-F1A401197E45}" srcOrd="6" destOrd="0" presId="urn:microsoft.com/office/officeart/2008/layout/VerticalCurvedList"/>
    <dgm:cxn modelId="{7DE08AFB-6E20-244F-B2D2-099DE50933B2}" type="presParOf" srcId="{549FC128-0E49-7B4E-9FC3-F1A401197E45}" destId="{A5A85EB8-CCBC-4640-85A4-484283035CA8}" srcOrd="0" destOrd="0" presId="urn:microsoft.com/office/officeart/2008/layout/VerticalCurvedList"/>
    <dgm:cxn modelId="{015BC582-8FEC-E944-8382-099F398E7ABB}" type="presParOf" srcId="{FFEB848B-21A4-2D47-BE7E-3BFDE046A53C}" destId="{751C9C4B-51B1-5B45-A7DB-FEC7AE3F33BB}" srcOrd="7" destOrd="0" presId="urn:microsoft.com/office/officeart/2008/layout/VerticalCurvedList"/>
    <dgm:cxn modelId="{32341B04-1B51-2C4B-8E46-2955971EF9F2}" type="presParOf" srcId="{FFEB848B-21A4-2D47-BE7E-3BFDE046A53C}" destId="{F1E14FED-9C86-CA40-8A2F-5A13EC4CA5B6}" srcOrd="8" destOrd="0" presId="urn:microsoft.com/office/officeart/2008/layout/VerticalCurvedList"/>
    <dgm:cxn modelId="{577F400C-D688-5748-AACA-8A94DBC368E4}" type="presParOf" srcId="{F1E14FED-9C86-CA40-8A2F-5A13EC4CA5B6}" destId="{100C9CA7-4A3C-6944-8A6C-0F5F19E9D1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03E5C0-7588-694E-A4CA-DAFEFB2D1701}" type="doc">
      <dgm:prSet loTypeId="urn:microsoft.com/office/officeart/2008/layout/VerticalCurvedList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FD8F4F-67DB-594F-B640-5B10D665C655}">
      <dgm:prSet/>
      <dgm:spPr/>
      <dgm:t>
        <a:bodyPr/>
        <a:lstStyle/>
        <a:p>
          <a:r>
            <a:rPr lang="en-US" b="0" i="0"/>
            <a:t>Understanding a patient’s possibly conflicting goals, priorities and resources can assist the team in collaboratively creating a treatment plan. This information may be recorded in the HPI, PMH, problem list, or social history as appropriate.</a:t>
          </a:r>
          <a:endParaRPr lang="en-US"/>
        </a:p>
      </dgm:t>
    </dgm:pt>
    <dgm:pt modelId="{C7DFB176-9254-9440-A48F-02AC9D632244}" type="parTrans" cxnId="{8D6D3994-2842-9149-B5FF-DC64AF5BC8F1}">
      <dgm:prSet/>
      <dgm:spPr/>
      <dgm:t>
        <a:bodyPr/>
        <a:lstStyle/>
        <a:p>
          <a:endParaRPr lang="en-US"/>
        </a:p>
      </dgm:t>
    </dgm:pt>
    <dgm:pt modelId="{A30D3126-FE7C-CC48-B3E7-A26E03D0A110}" type="sibTrans" cxnId="{8D6D3994-2842-9149-B5FF-DC64AF5BC8F1}">
      <dgm:prSet/>
      <dgm:spPr/>
      <dgm:t>
        <a:bodyPr/>
        <a:lstStyle/>
        <a:p>
          <a:endParaRPr lang="en-US"/>
        </a:p>
      </dgm:t>
    </dgm:pt>
    <dgm:pt modelId="{BE0444E4-32A3-254A-8DD9-9D1442712B71}">
      <dgm:prSet/>
      <dgm:spPr/>
      <dgm:t>
        <a:bodyPr/>
        <a:lstStyle/>
        <a:p>
          <a:r>
            <a:rPr lang="en-US" b="0" i="0"/>
            <a:t>Patient-centered, nonjudgmental, strengths-based and collaborative language can help engage patients, improve outcomes and avoid stigma. Avoid nonpreferred terms such as compliance, adherence and refusal. Instead describe facts, strengths, goals, barriers.</a:t>
          </a:r>
          <a:endParaRPr lang="en-US"/>
        </a:p>
      </dgm:t>
    </dgm:pt>
    <dgm:pt modelId="{BCD51271-461B-324C-8A18-7D0006C6EF38}" type="parTrans" cxnId="{5C8F8E83-4B87-1542-AD5D-3042DD919A2C}">
      <dgm:prSet/>
      <dgm:spPr/>
      <dgm:t>
        <a:bodyPr/>
        <a:lstStyle/>
        <a:p>
          <a:endParaRPr lang="en-US"/>
        </a:p>
      </dgm:t>
    </dgm:pt>
    <dgm:pt modelId="{7DD3909C-37A3-3C4F-AA17-5840F9DE4049}" type="sibTrans" cxnId="{5C8F8E83-4B87-1542-AD5D-3042DD919A2C}">
      <dgm:prSet/>
      <dgm:spPr/>
      <dgm:t>
        <a:bodyPr/>
        <a:lstStyle/>
        <a:p>
          <a:endParaRPr lang="en-US"/>
        </a:p>
      </dgm:t>
    </dgm:pt>
    <dgm:pt modelId="{33CAA2D8-EB56-0146-9367-AE8EB5F708E4}" type="pres">
      <dgm:prSet presAssocID="{A103E5C0-7588-694E-A4CA-DAFEFB2D1701}" presName="Name0" presStyleCnt="0">
        <dgm:presLayoutVars>
          <dgm:chMax val="7"/>
          <dgm:chPref val="7"/>
          <dgm:dir/>
        </dgm:presLayoutVars>
      </dgm:prSet>
      <dgm:spPr/>
    </dgm:pt>
    <dgm:pt modelId="{E3FF103A-1206-E042-98F4-C57C705A8821}" type="pres">
      <dgm:prSet presAssocID="{A103E5C0-7588-694E-A4CA-DAFEFB2D1701}" presName="Name1" presStyleCnt="0"/>
      <dgm:spPr/>
    </dgm:pt>
    <dgm:pt modelId="{4A46F056-9C77-4F46-8A03-CCC1C8C8547F}" type="pres">
      <dgm:prSet presAssocID="{A103E5C0-7588-694E-A4CA-DAFEFB2D1701}" presName="cycle" presStyleCnt="0"/>
      <dgm:spPr/>
    </dgm:pt>
    <dgm:pt modelId="{BBE5215E-3FE4-0E46-959B-0743D7933BC2}" type="pres">
      <dgm:prSet presAssocID="{A103E5C0-7588-694E-A4CA-DAFEFB2D1701}" presName="srcNode" presStyleLbl="node1" presStyleIdx="0" presStyleCnt="2"/>
      <dgm:spPr/>
    </dgm:pt>
    <dgm:pt modelId="{CB812545-2BBB-9847-B54D-31D4AB86ECEB}" type="pres">
      <dgm:prSet presAssocID="{A103E5C0-7588-694E-A4CA-DAFEFB2D1701}" presName="conn" presStyleLbl="parChTrans1D2" presStyleIdx="0" presStyleCnt="1"/>
      <dgm:spPr/>
    </dgm:pt>
    <dgm:pt modelId="{0A8B18AA-EDC3-B846-8BC1-3E7E5368B577}" type="pres">
      <dgm:prSet presAssocID="{A103E5C0-7588-694E-A4CA-DAFEFB2D1701}" presName="extraNode" presStyleLbl="node1" presStyleIdx="0" presStyleCnt="2"/>
      <dgm:spPr/>
    </dgm:pt>
    <dgm:pt modelId="{9335D034-0FAD-674D-A725-29F2B3205348}" type="pres">
      <dgm:prSet presAssocID="{A103E5C0-7588-694E-A4CA-DAFEFB2D1701}" presName="dstNode" presStyleLbl="node1" presStyleIdx="0" presStyleCnt="2"/>
      <dgm:spPr/>
    </dgm:pt>
    <dgm:pt modelId="{20B02974-CAC4-7C4D-A03B-DE662A2ECE14}" type="pres">
      <dgm:prSet presAssocID="{86FD8F4F-67DB-594F-B640-5B10D665C655}" presName="text_1" presStyleLbl="node1" presStyleIdx="0" presStyleCnt="2">
        <dgm:presLayoutVars>
          <dgm:bulletEnabled val="1"/>
        </dgm:presLayoutVars>
      </dgm:prSet>
      <dgm:spPr/>
    </dgm:pt>
    <dgm:pt modelId="{341F448A-26BA-6F4B-8E21-AE6CC2ED1A5C}" type="pres">
      <dgm:prSet presAssocID="{86FD8F4F-67DB-594F-B640-5B10D665C655}" presName="accent_1" presStyleCnt="0"/>
      <dgm:spPr/>
    </dgm:pt>
    <dgm:pt modelId="{4D3A6F82-E974-F74A-8E9E-F7C48EEB8B42}" type="pres">
      <dgm:prSet presAssocID="{86FD8F4F-67DB-594F-B640-5B10D665C655}" presName="accentRepeatNode" presStyleLbl="solidFgAcc1" presStyleIdx="0" presStyleCnt="2"/>
      <dgm:spPr/>
    </dgm:pt>
    <dgm:pt modelId="{93AA5D9B-7B1C-D240-A993-9ADFCE5CC9A9}" type="pres">
      <dgm:prSet presAssocID="{BE0444E4-32A3-254A-8DD9-9D1442712B71}" presName="text_2" presStyleLbl="node1" presStyleIdx="1" presStyleCnt="2">
        <dgm:presLayoutVars>
          <dgm:bulletEnabled val="1"/>
        </dgm:presLayoutVars>
      </dgm:prSet>
      <dgm:spPr/>
    </dgm:pt>
    <dgm:pt modelId="{76445CAF-D271-6342-A7DF-DD0961ECB525}" type="pres">
      <dgm:prSet presAssocID="{BE0444E4-32A3-254A-8DD9-9D1442712B71}" presName="accent_2" presStyleCnt="0"/>
      <dgm:spPr/>
    </dgm:pt>
    <dgm:pt modelId="{0DFBF733-38B8-C04D-B56C-45C283F205A6}" type="pres">
      <dgm:prSet presAssocID="{BE0444E4-32A3-254A-8DD9-9D1442712B71}" presName="accentRepeatNode" presStyleLbl="solidFgAcc1" presStyleIdx="1" presStyleCnt="2"/>
      <dgm:spPr/>
    </dgm:pt>
  </dgm:ptLst>
  <dgm:cxnLst>
    <dgm:cxn modelId="{623D6419-C744-6649-8C46-AF7889DEAF7E}" type="presOf" srcId="{86FD8F4F-67DB-594F-B640-5B10D665C655}" destId="{20B02974-CAC4-7C4D-A03B-DE662A2ECE14}" srcOrd="0" destOrd="0" presId="urn:microsoft.com/office/officeart/2008/layout/VerticalCurvedList"/>
    <dgm:cxn modelId="{5C8F8E83-4B87-1542-AD5D-3042DD919A2C}" srcId="{A103E5C0-7588-694E-A4CA-DAFEFB2D1701}" destId="{BE0444E4-32A3-254A-8DD9-9D1442712B71}" srcOrd="1" destOrd="0" parTransId="{BCD51271-461B-324C-8A18-7D0006C6EF38}" sibTransId="{7DD3909C-37A3-3C4F-AA17-5840F9DE4049}"/>
    <dgm:cxn modelId="{8D6D3994-2842-9149-B5FF-DC64AF5BC8F1}" srcId="{A103E5C0-7588-694E-A4CA-DAFEFB2D1701}" destId="{86FD8F4F-67DB-594F-B640-5B10D665C655}" srcOrd="0" destOrd="0" parTransId="{C7DFB176-9254-9440-A48F-02AC9D632244}" sibTransId="{A30D3126-FE7C-CC48-B3E7-A26E03D0A110}"/>
    <dgm:cxn modelId="{91C8ED94-437C-AF4D-ACB5-4BD481BE347D}" type="presOf" srcId="{BE0444E4-32A3-254A-8DD9-9D1442712B71}" destId="{93AA5D9B-7B1C-D240-A993-9ADFCE5CC9A9}" srcOrd="0" destOrd="0" presId="urn:microsoft.com/office/officeart/2008/layout/VerticalCurvedList"/>
    <dgm:cxn modelId="{B830A2D2-7880-7647-ADB7-E8D383B68E65}" type="presOf" srcId="{A30D3126-FE7C-CC48-B3E7-A26E03D0A110}" destId="{CB812545-2BBB-9847-B54D-31D4AB86ECEB}" srcOrd="0" destOrd="0" presId="urn:microsoft.com/office/officeart/2008/layout/VerticalCurvedList"/>
    <dgm:cxn modelId="{32CF47DA-1035-174E-BF8C-7F030D2DA152}" type="presOf" srcId="{A103E5C0-7588-694E-A4CA-DAFEFB2D1701}" destId="{33CAA2D8-EB56-0146-9367-AE8EB5F708E4}" srcOrd="0" destOrd="0" presId="urn:microsoft.com/office/officeart/2008/layout/VerticalCurvedList"/>
    <dgm:cxn modelId="{65026926-457A-7A4F-A544-F52DC5AC41EF}" type="presParOf" srcId="{33CAA2D8-EB56-0146-9367-AE8EB5F708E4}" destId="{E3FF103A-1206-E042-98F4-C57C705A8821}" srcOrd="0" destOrd="0" presId="urn:microsoft.com/office/officeart/2008/layout/VerticalCurvedList"/>
    <dgm:cxn modelId="{4BE4F63B-2B4D-2546-97E1-634D495BA641}" type="presParOf" srcId="{E3FF103A-1206-E042-98F4-C57C705A8821}" destId="{4A46F056-9C77-4F46-8A03-CCC1C8C8547F}" srcOrd="0" destOrd="0" presId="urn:microsoft.com/office/officeart/2008/layout/VerticalCurvedList"/>
    <dgm:cxn modelId="{474C72DE-0680-BE45-A8CE-158740BEA2E3}" type="presParOf" srcId="{4A46F056-9C77-4F46-8A03-CCC1C8C8547F}" destId="{BBE5215E-3FE4-0E46-959B-0743D7933BC2}" srcOrd="0" destOrd="0" presId="urn:microsoft.com/office/officeart/2008/layout/VerticalCurvedList"/>
    <dgm:cxn modelId="{3F665894-B3B2-E249-8394-55458F54F91E}" type="presParOf" srcId="{4A46F056-9C77-4F46-8A03-CCC1C8C8547F}" destId="{CB812545-2BBB-9847-B54D-31D4AB86ECEB}" srcOrd="1" destOrd="0" presId="urn:microsoft.com/office/officeart/2008/layout/VerticalCurvedList"/>
    <dgm:cxn modelId="{3FF3A7AB-19C7-4D4C-A4CD-B25E1FDF11E9}" type="presParOf" srcId="{4A46F056-9C77-4F46-8A03-CCC1C8C8547F}" destId="{0A8B18AA-EDC3-B846-8BC1-3E7E5368B577}" srcOrd="2" destOrd="0" presId="urn:microsoft.com/office/officeart/2008/layout/VerticalCurvedList"/>
    <dgm:cxn modelId="{20B2D4D0-5D21-2F47-B96E-6F26DB1B7446}" type="presParOf" srcId="{4A46F056-9C77-4F46-8A03-CCC1C8C8547F}" destId="{9335D034-0FAD-674D-A725-29F2B3205348}" srcOrd="3" destOrd="0" presId="urn:microsoft.com/office/officeart/2008/layout/VerticalCurvedList"/>
    <dgm:cxn modelId="{49587696-C05C-704F-9342-8E74C7187314}" type="presParOf" srcId="{E3FF103A-1206-E042-98F4-C57C705A8821}" destId="{20B02974-CAC4-7C4D-A03B-DE662A2ECE14}" srcOrd="1" destOrd="0" presId="urn:microsoft.com/office/officeart/2008/layout/VerticalCurvedList"/>
    <dgm:cxn modelId="{E4DE6533-9838-994B-B6EA-E3ACCC970C40}" type="presParOf" srcId="{E3FF103A-1206-E042-98F4-C57C705A8821}" destId="{341F448A-26BA-6F4B-8E21-AE6CC2ED1A5C}" srcOrd="2" destOrd="0" presId="urn:microsoft.com/office/officeart/2008/layout/VerticalCurvedList"/>
    <dgm:cxn modelId="{A02CB5DD-908F-474E-8D57-3910133CB097}" type="presParOf" srcId="{341F448A-26BA-6F4B-8E21-AE6CC2ED1A5C}" destId="{4D3A6F82-E974-F74A-8E9E-F7C48EEB8B42}" srcOrd="0" destOrd="0" presId="urn:microsoft.com/office/officeart/2008/layout/VerticalCurvedList"/>
    <dgm:cxn modelId="{480523FE-309E-A94E-AE15-123FCD61F179}" type="presParOf" srcId="{E3FF103A-1206-E042-98F4-C57C705A8821}" destId="{93AA5D9B-7B1C-D240-A993-9ADFCE5CC9A9}" srcOrd="3" destOrd="0" presId="urn:microsoft.com/office/officeart/2008/layout/VerticalCurvedList"/>
    <dgm:cxn modelId="{A933844A-07B4-284E-8964-DFEB1E00E7C6}" type="presParOf" srcId="{E3FF103A-1206-E042-98F4-C57C705A8821}" destId="{76445CAF-D271-6342-A7DF-DD0961ECB525}" srcOrd="4" destOrd="0" presId="urn:microsoft.com/office/officeart/2008/layout/VerticalCurvedList"/>
    <dgm:cxn modelId="{3531F0C3-74E2-AA42-AB40-2D2E65F62316}" type="presParOf" srcId="{76445CAF-D271-6342-A7DF-DD0961ECB525}" destId="{0DFBF733-38B8-C04D-B56C-45C283F205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4123C-9AFE-B343-8E67-F9B4CEC7034D}">
      <dsp:nvSpPr>
        <dsp:cNvPr id="0" name=""/>
        <dsp:cNvSpPr/>
      </dsp:nvSpPr>
      <dsp:spPr>
        <a:xfrm>
          <a:off x="591502" y="0"/>
          <a:ext cx="6703695" cy="389621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323FC-DD90-574A-9F07-47CF1C78BC91}">
      <dsp:nvSpPr>
        <dsp:cNvPr id="0" name=""/>
        <dsp:cNvSpPr/>
      </dsp:nvSpPr>
      <dsp:spPr>
        <a:xfrm>
          <a:off x="3542" y="1168865"/>
          <a:ext cx="2533345" cy="15584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4 cases</a:t>
          </a:r>
          <a:endParaRPr lang="en-US" sz="3600" kern="1200"/>
        </a:p>
      </dsp:txBody>
      <dsp:txXfrm>
        <a:off x="79621" y="1244944"/>
        <a:ext cx="2381187" cy="1406329"/>
      </dsp:txXfrm>
    </dsp:sp>
    <dsp:sp modelId="{A8B73975-6064-E348-8BFE-B57CB0BA5183}">
      <dsp:nvSpPr>
        <dsp:cNvPr id="0" name=""/>
        <dsp:cNvSpPr/>
      </dsp:nvSpPr>
      <dsp:spPr>
        <a:xfrm>
          <a:off x="2676677" y="1168865"/>
          <a:ext cx="2533345" cy="15584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I asked around</a:t>
          </a:r>
          <a:endParaRPr lang="en-US" sz="3600" kern="1200"/>
        </a:p>
      </dsp:txBody>
      <dsp:txXfrm>
        <a:off x="2752756" y="1244944"/>
        <a:ext cx="2381187" cy="1406329"/>
      </dsp:txXfrm>
    </dsp:sp>
    <dsp:sp modelId="{6D876C6A-BBD0-A643-B3EC-F0A230928509}">
      <dsp:nvSpPr>
        <dsp:cNvPr id="0" name=""/>
        <dsp:cNvSpPr/>
      </dsp:nvSpPr>
      <dsp:spPr>
        <a:xfrm>
          <a:off x="5349811" y="1168865"/>
          <a:ext cx="2533345" cy="15584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Literature review</a:t>
          </a:r>
          <a:endParaRPr lang="en-US" sz="3600" kern="1200"/>
        </a:p>
      </dsp:txBody>
      <dsp:txXfrm>
        <a:off x="5425890" y="1244944"/>
        <a:ext cx="2381187" cy="14063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3E1E-8AFD-3A43-8D8B-D1AE0DBE20D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EF122-B0FE-BE4B-BECF-EA84B85130F5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Implementation guide</a:t>
          </a:r>
          <a:endParaRPr lang="en-US" sz="2700" kern="1200"/>
        </a:p>
      </dsp:txBody>
      <dsp:txXfrm>
        <a:off x="604289" y="435133"/>
        <a:ext cx="7222685" cy="870267"/>
      </dsp:txXfrm>
    </dsp:sp>
    <dsp:sp modelId="{2C4738E1-7BE8-ED45-BC6A-DAE7CAD04481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0E36E-8A91-0445-BD75-67513AF0B7E1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Disseminated it</a:t>
          </a:r>
          <a:endParaRPr lang="en-US" sz="2700" kern="1200"/>
        </a:p>
      </dsp:txBody>
      <dsp:txXfrm>
        <a:off x="920631" y="1740535"/>
        <a:ext cx="6906343" cy="870267"/>
      </dsp:txXfrm>
    </dsp:sp>
    <dsp:sp modelId="{0DEE3612-4B2B-ED40-8B72-ECC01744B74E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39E35-721C-084E-A483-316919CC7FB5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People are still working on it at my school – Office of Healthcare Equity</a:t>
          </a:r>
          <a:endParaRPr lang="en-US" sz="2700" kern="1200"/>
        </a:p>
      </dsp:txBody>
      <dsp:txXfrm>
        <a:off x="604289" y="3045936"/>
        <a:ext cx="7222685" cy="870267"/>
      </dsp:txXfrm>
    </dsp:sp>
    <dsp:sp modelId="{1236E317-A23D-3F45-9B59-0DAC02B72DFC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363EA-FFEE-2E4F-87A0-8AE3B4CA2AED}">
      <dsp:nvSpPr>
        <dsp:cNvPr id="0" name=""/>
        <dsp:cNvSpPr/>
      </dsp:nvSpPr>
      <dsp:spPr>
        <a:xfrm>
          <a:off x="3725783" y="1958102"/>
          <a:ext cx="2393235" cy="2393235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Find friends</a:t>
          </a:r>
          <a:endParaRPr lang="en-US" sz="1100" kern="1200" dirty="0"/>
        </a:p>
      </dsp:txBody>
      <dsp:txXfrm>
        <a:off x="4206930" y="2518706"/>
        <a:ext cx="1430941" cy="1230172"/>
      </dsp:txXfrm>
    </dsp:sp>
    <dsp:sp modelId="{D907B5D2-D066-AD4D-9D32-895D90E25577}">
      <dsp:nvSpPr>
        <dsp:cNvPr id="0" name=""/>
        <dsp:cNvSpPr/>
      </dsp:nvSpPr>
      <dsp:spPr>
        <a:xfrm>
          <a:off x="2333354" y="1392428"/>
          <a:ext cx="1740535" cy="1740535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You are doing research and scholarship right now!</a:t>
          </a:r>
          <a:endParaRPr lang="en-US" sz="1100" kern="1200" dirty="0"/>
        </a:p>
      </dsp:txBody>
      <dsp:txXfrm>
        <a:off x="2771539" y="1833261"/>
        <a:ext cx="864165" cy="858869"/>
      </dsp:txXfrm>
    </dsp:sp>
    <dsp:sp modelId="{532EF75F-39E1-4845-AD08-0DD15D5CE2B4}">
      <dsp:nvSpPr>
        <dsp:cNvPr id="0" name=""/>
        <dsp:cNvSpPr/>
      </dsp:nvSpPr>
      <dsp:spPr>
        <a:xfrm rot="20700000">
          <a:off x="3308232" y="191636"/>
          <a:ext cx="1705369" cy="1705369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Everyone take a moment, thing about everything you are doing</a:t>
          </a:r>
          <a:endParaRPr lang="en-US" sz="1100" kern="1200" dirty="0"/>
        </a:p>
      </dsp:txBody>
      <dsp:txXfrm rot="-20700000">
        <a:off x="3682269" y="565673"/>
        <a:ext cx="957294" cy="957294"/>
      </dsp:txXfrm>
    </dsp:sp>
    <dsp:sp modelId="{AE0704A5-AB47-0247-A03F-9DB9CE52ECCB}">
      <dsp:nvSpPr>
        <dsp:cNvPr id="0" name=""/>
        <dsp:cNvSpPr/>
      </dsp:nvSpPr>
      <dsp:spPr>
        <a:xfrm>
          <a:off x="354348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D585B-CDA9-6146-9639-EDF3474BEF22}">
      <dsp:nvSpPr>
        <dsp:cNvPr id="0" name=""/>
        <dsp:cNvSpPr/>
      </dsp:nvSpPr>
      <dsp:spPr>
        <a:xfrm>
          <a:off x="202510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C34A7-2BFB-6445-B410-E938F8C2F179}">
      <dsp:nvSpPr>
        <dsp:cNvPr id="0" name=""/>
        <dsp:cNvSpPr/>
      </dsp:nvSpPr>
      <dsp:spPr>
        <a:xfrm>
          <a:off x="291376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02187-1238-C44A-8E7A-F1F49AAE65BD}">
      <dsp:nvSpPr>
        <dsp:cNvPr id="0" name=""/>
        <dsp:cNvSpPr/>
      </dsp:nvSpPr>
      <dsp:spPr>
        <a:xfrm>
          <a:off x="1326" y="1226790"/>
          <a:ext cx="1757948" cy="1757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Working group</a:t>
          </a:r>
          <a:endParaRPr lang="en-US" sz="2300" kern="1200" dirty="0"/>
        </a:p>
      </dsp:txBody>
      <dsp:txXfrm>
        <a:off x="258772" y="1484236"/>
        <a:ext cx="1243056" cy="1243056"/>
      </dsp:txXfrm>
    </dsp:sp>
    <dsp:sp modelId="{25AB50A6-B04B-E64B-99A0-2B96480A6F67}">
      <dsp:nvSpPr>
        <dsp:cNvPr id="0" name=""/>
        <dsp:cNvSpPr/>
      </dsp:nvSpPr>
      <dsp:spPr>
        <a:xfrm>
          <a:off x="1902020" y="1595959"/>
          <a:ext cx="1019610" cy="1019610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37169" y="1985858"/>
        <a:ext cx="749312" cy="239812"/>
      </dsp:txXfrm>
    </dsp:sp>
    <dsp:sp modelId="{90EDA65C-61D4-C247-B628-5D2799AE92DF}">
      <dsp:nvSpPr>
        <dsp:cNvPr id="0" name=""/>
        <dsp:cNvSpPr/>
      </dsp:nvSpPr>
      <dsp:spPr>
        <a:xfrm>
          <a:off x="3064375" y="1226790"/>
          <a:ext cx="1757948" cy="1757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Librarian</a:t>
          </a:r>
          <a:endParaRPr lang="en-US" sz="2300" kern="1200" dirty="0"/>
        </a:p>
      </dsp:txBody>
      <dsp:txXfrm>
        <a:off x="3321821" y="1484236"/>
        <a:ext cx="1243056" cy="1243056"/>
      </dsp:txXfrm>
    </dsp:sp>
    <dsp:sp modelId="{00225F37-43E3-9543-982B-D4A8798048A7}">
      <dsp:nvSpPr>
        <dsp:cNvPr id="0" name=""/>
        <dsp:cNvSpPr/>
      </dsp:nvSpPr>
      <dsp:spPr>
        <a:xfrm>
          <a:off x="4965069" y="1595959"/>
          <a:ext cx="1019610" cy="1019610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100218" y="1805999"/>
        <a:ext cx="749312" cy="599530"/>
      </dsp:txXfrm>
    </dsp:sp>
    <dsp:sp modelId="{59AABD92-D181-FC4F-82DC-A5DD08E43E5B}">
      <dsp:nvSpPr>
        <dsp:cNvPr id="0" name=""/>
        <dsp:cNvSpPr/>
      </dsp:nvSpPr>
      <dsp:spPr>
        <a:xfrm>
          <a:off x="6127425" y="1226790"/>
          <a:ext cx="1757948" cy="1757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Amazing</a:t>
          </a:r>
        </a:p>
      </dsp:txBody>
      <dsp:txXfrm>
        <a:off x="6384871" y="1484236"/>
        <a:ext cx="1243056" cy="1243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AD5B-B9D2-294B-821C-15FDADC3EFCD}">
      <dsp:nvSpPr>
        <dsp:cNvPr id="0" name=""/>
        <dsp:cNvSpPr/>
      </dsp:nvSpPr>
      <dsp:spPr>
        <a:xfrm>
          <a:off x="2310" y="1712017"/>
          <a:ext cx="2318258" cy="9273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Divide up the identifiers</a:t>
          </a:r>
          <a:endParaRPr lang="en-US" sz="1700" kern="1200" dirty="0"/>
        </a:p>
      </dsp:txBody>
      <dsp:txXfrm>
        <a:off x="2310" y="1712017"/>
        <a:ext cx="2086432" cy="927303"/>
      </dsp:txXfrm>
    </dsp:sp>
    <dsp:sp modelId="{2F99317D-4B44-4A4D-9171-4D6C4FE5C605}">
      <dsp:nvSpPr>
        <dsp:cNvPr id="0" name=""/>
        <dsp:cNvSpPr/>
      </dsp:nvSpPr>
      <dsp:spPr>
        <a:xfrm>
          <a:off x="1856917" y="1712017"/>
          <a:ext cx="2318258" cy="9273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Get </a:t>
          </a:r>
          <a:r>
            <a:rPr lang="en-US" sz="1700" b="0" i="0" kern="1200" dirty="0"/>
            <a:t>some articles from our librarian.</a:t>
          </a:r>
          <a:endParaRPr lang="en-US" sz="1700" kern="1200" dirty="0"/>
        </a:p>
      </dsp:txBody>
      <dsp:txXfrm>
        <a:off x="2320569" y="1712017"/>
        <a:ext cx="1390955" cy="927303"/>
      </dsp:txXfrm>
    </dsp:sp>
    <dsp:sp modelId="{66BFF0C3-CB69-0145-915F-161682FF59E4}">
      <dsp:nvSpPr>
        <dsp:cNvPr id="0" name=""/>
        <dsp:cNvSpPr/>
      </dsp:nvSpPr>
      <dsp:spPr>
        <a:xfrm>
          <a:off x="3711524" y="1712017"/>
          <a:ext cx="2318258" cy="9273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Schedule some meetings</a:t>
          </a:r>
          <a:endParaRPr lang="en-US" sz="1700" kern="1200"/>
        </a:p>
      </dsp:txBody>
      <dsp:txXfrm>
        <a:off x="4175176" y="1712017"/>
        <a:ext cx="1390955" cy="927303"/>
      </dsp:txXfrm>
    </dsp:sp>
    <dsp:sp modelId="{885C1070-5C02-ED40-BD07-C95096E30111}">
      <dsp:nvSpPr>
        <dsp:cNvPr id="0" name=""/>
        <dsp:cNvSpPr/>
      </dsp:nvSpPr>
      <dsp:spPr>
        <a:xfrm>
          <a:off x="5566130" y="1712017"/>
          <a:ext cx="2318258" cy="9273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This is how you get work done!</a:t>
          </a:r>
          <a:endParaRPr lang="en-US" sz="1700" kern="1200"/>
        </a:p>
      </dsp:txBody>
      <dsp:txXfrm>
        <a:off x="6029782" y="1712017"/>
        <a:ext cx="1390955" cy="927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5F0B2-ACAA-594F-9E38-B487B088665F}">
      <dsp:nvSpPr>
        <dsp:cNvPr id="0" name=""/>
        <dsp:cNvSpPr/>
      </dsp:nvSpPr>
      <dsp:spPr>
        <a:xfrm>
          <a:off x="2310" y="191239"/>
          <a:ext cx="4636516" cy="18546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/>
            <a:t>PhD</a:t>
          </a:r>
          <a:endParaRPr lang="en-US" sz="6500" kern="1200"/>
        </a:p>
      </dsp:txBody>
      <dsp:txXfrm>
        <a:off x="929613" y="191239"/>
        <a:ext cx="2781910" cy="1854606"/>
      </dsp:txXfrm>
    </dsp:sp>
    <dsp:sp modelId="{8E1C6627-75DB-7A48-8A5F-816713399F9C}">
      <dsp:nvSpPr>
        <dsp:cNvPr id="0" name=""/>
        <dsp:cNvSpPr/>
      </dsp:nvSpPr>
      <dsp:spPr>
        <a:xfrm>
          <a:off x="4036080" y="348881"/>
          <a:ext cx="3848309" cy="153932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Systematic review on consensus methodology</a:t>
          </a:r>
          <a:endParaRPr lang="en-US" sz="2100" kern="1200"/>
        </a:p>
      </dsp:txBody>
      <dsp:txXfrm>
        <a:off x="4805742" y="348881"/>
        <a:ext cx="2308986" cy="1539323"/>
      </dsp:txXfrm>
    </dsp:sp>
    <dsp:sp modelId="{9A418B30-DA2A-724F-9AC3-832E7EFAEE02}">
      <dsp:nvSpPr>
        <dsp:cNvPr id="0" name=""/>
        <dsp:cNvSpPr/>
      </dsp:nvSpPr>
      <dsp:spPr>
        <a:xfrm>
          <a:off x="2310" y="2305491"/>
          <a:ext cx="4636516" cy="18546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Policy People</a:t>
          </a:r>
          <a:endParaRPr lang="en-US" sz="6500" kern="1200" dirty="0"/>
        </a:p>
      </dsp:txBody>
      <dsp:txXfrm>
        <a:off x="929613" y="2305491"/>
        <a:ext cx="2781910" cy="1854606"/>
      </dsp:txXfrm>
    </dsp:sp>
    <dsp:sp modelId="{262FDA56-97D7-5042-9933-D1B764B632E9}">
      <dsp:nvSpPr>
        <dsp:cNvPr id="0" name=""/>
        <dsp:cNvSpPr/>
      </dsp:nvSpPr>
      <dsp:spPr>
        <a:xfrm>
          <a:off x="4036080" y="2463133"/>
          <a:ext cx="3848309" cy="153932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Three things about public input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Accessible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Transparent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Responsive</a:t>
          </a:r>
          <a:endParaRPr lang="en-US" sz="1600" kern="1200"/>
        </a:p>
      </dsp:txBody>
      <dsp:txXfrm>
        <a:off x="4805742" y="2463133"/>
        <a:ext cx="2308986" cy="1539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BE26C-DB90-2B43-85FE-AD6DD92EE5FB}">
      <dsp:nvSpPr>
        <dsp:cNvPr id="0" name=""/>
        <dsp:cNvSpPr/>
      </dsp:nvSpPr>
      <dsp:spPr>
        <a:xfrm>
          <a:off x="4799351" y="2646670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6968" y="2678831"/>
        <a:ext cx="27117" cy="27117"/>
      </dsp:txXfrm>
    </dsp:sp>
    <dsp:sp modelId="{0BD82237-189A-CF4C-A3D2-A9B13B34CE17}">
      <dsp:nvSpPr>
        <dsp:cNvPr id="0" name=""/>
        <dsp:cNvSpPr/>
      </dsp:nvSpPr>
      <dsp:spPr>
        <a:xfrm>
          <a:off x="1545247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7694" y="2415302"/>
        <a:ext cx="37454" cy="37454"/>
      </dsp:txXfrm>
    </dsp:sp>
    <dsp:sp modelId="{FA2EBACA-5477-354F-BD82-28DC0003F854}">
      <dsp:nvSpPr>
        <dsp:cNvPr id="0" name=""/>
        <dsp:cNvSpPr/>
      </dsp:nvSpPr>
      <dsp:spPr>
        <a:xfrm>
          <a:off x="4799351" y="1613227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6968" y="1645388"/>
        <a:ext cx="27117" cy="27117"/>
      </dsp:txXfrm>
    </dsp:sp>
    <dsp:sp modelId="{FEF57D1B-1767-AA44-B45A-357077D20C34}">
      <dsp:nvSpPr>
        <dsp:cNvPr id="0" name=""/>
        <dsp:cNvSpPr/>
      </dsp:nvSpPr>
      <dsp:spPr>
        <a:xfrm>
          <a:off x="1545247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7694" y="1898580"/>
        <a:ext cx="37454" cy="37454"/>
      </dsp:txXfrm>
    </dsp:sp>
    <dsp:sp modelId="{A09B2C62-1750-964C-A2CC-844AFFB8F1C0}">
      <dsp:nvSpPr>
        <dsp:cNvPr id="0" name=""/>
        <dsp:cNvSpPr/>
      </dsp:nvSpPr>
      <dsp:spPr>
        <a:xfrm rot="16200000">
          <a:off x="-1043799" y="1762291"/>
          <a:ext cx="4351338" cy="82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Workgroup drafted 17 recommendations</a:t>
          </a:r>
          <a:endParaRPr lang="en-US" sz="2900" kern="1200"/>
        </a:p>
      </dsp:txBody>
      <dsp:txXfrm>
        <a:off x="-1043799" y="1762291"/>
        <a:ext cx="4351338" cy="826754"/>
      </dsp:txXfrm>
    </dsp:sp>
    <dsp:sp modelId="{36193DA3-4A2A-7C43-94FE-3EC1126E3F04}">
      <dsp:nvSpPr>
        <dsp:cNvPr id="0" name=""/>
        <dsp:cNvSpPr/>
      </dsp:nvSpPr>
      <dsp:spPr>
        <a:xfrm>
          <a:off x="2087597" y="1245570"/>
          <a:ext cx="2711753" cy="82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2555 for 3 weeks</a:t>
          </a:r>
          <a:endParaRPr lang="en-US" sz="2900" kern="1200" dirty="0"/>
        </a:p>
      </dsp:txBody>
      <dsp:txXfrm>
        <a:off x="2087597" y="1245570"/>
        <a:ext cx="2711753" cy="826754"/>
      </dsp:txXfrm>
    </dsp:sp>
    <dsp:sp modelId="{46007CBA-308B-F443-A574-94C0A0DDB1D8}">
      <dsp:nvSpPr>
        <dsp:cNvPr id="0" name=""/>
        <dsp:cNvSpPr/>
      </dsp:nvSpPr>
      <dsp:spPr>
        <a:xfrm>
          <a:off x="5341702" y="1245570"/>
          <a:ext cx="2711753" cy="82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275</a:t>
          </a:r>
          <a:endParaRPr lang="en-US" sz="2900" kern="1200" dirty="0"/>
        </a:p>
      </dsp:txBody>
      <dsp:txXfrm>
        <a:off x="5341702" y="1245570"/>
        <a:ext cx="2711753" cy="826754"/>
      </dsp:txXfrm>
    </dsp:sp>
    <dsp:sp modelId="{89D0C8E7-C165-A041-B113-B524E7AC5D1C}">
      <dsp:nvSpPr>
        <dsp:cNvPr id="0" name=""/>
        <dsp:cNvSpPr/>
      </dsp:nvSpPr>
      <dsp:spPr>
        <a:xfrm>
          <a:off x="2087597" y="2279013"/>
          <a:ext cx="2711753" cy="82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8595 for 1 week</a:t>
          </a:r>
          <a:endParaRPr lang="en-US" sz="2900" kern="1200" dirty="0"/>
        </a:p>
      </dsp:txBody>
      <dsp:txXfrm>
        <a:off x="2087597" y="2279013"/>
        <a:ext cx="2711753" cy="826754"/>
      </dsp:txXfrm>
    </dsp:sp>
    <dsp:sp modelId="{25F9B5E4-1A24-6946-BB4C-603AD29F335F}">
      <dsp:nvSpPr>
        <dsp:cNvPr id="0" name=""/>
        <dsp:cNvSpPr/>
      </dsp:nvSpPr>
      <dsp:spPr>
        <a:xfrm>
          <a:off x="5341702" y="2279013"/>
          <a:ext cx="2711753" cy="82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162</a:t>
          </a:r>
          <a:endParaRPr lang="en-US" sz="2900" kern="1200" dirty="0"/>
        </a:p>
      </dsp:txBody>
      <dsp:txXfrm>
        <a:off x="5341702" y="2279013"/>
        <a:ext cx="2711753" cy="8267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C4809-B46D-2349-BE7F-F0BC3F409779}">
      <dsp:nvSpPr>
        <dsp:cNvPr id="0" name=""/>
        <dsp:cNvSpPr/>
      </dsp:nvSpPr>
      <dsp:spPr>
        <a:xfrm>
          <a:off x="2911" y="898"/>
          <a:ext cx="7880877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Read this paper, it’s awesome!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(Wang, C. and </a:t>
          </a:r>
          <a:r>
            <a:rPr lang="en-US" sz="1200" b="0" i="0" kern="1200" dirty="0" err="1"/>
            <a:t>Foth</a:t>
          </a:r>
          <a:r>
            <a:rPr lang="en-US" sz="1200" b="0" i="0" kern="1200" dirty="0"/>
            <a:t>, T., 2017. The use of the Delphi and other consensus group methods in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medical education research: a review. Academic Medicine, 92(10), pp.1491-1498.)</a:t>
          </a:r>
          <a:endParaRPr lang="en-US" sz="1200" kern="1200" dirty="0"/>
        </a:p>
      </dsp:txBody>
      <dsp:txXfrm>
        <a:off x="47085" y="45072"/>
        <a:ext cx="7792529" cy="1419868"/>
      </dsp:txXfrm>
    </dsp:sp>
    <dsp:sp modelId="{0F3FE0A6-995B-5E4E-AD84-0A4861BE3618}">
      <dsp:nvSpPr>
        <dsp:cNvPr id="0" name=""/>
        <dsp:cNvSpPr/>
      </dsp:nvSpPr>
      <dsp:spPr>
        <a:xfrm>
          <a:off x="2911" y="1647779"/>
          <a:ext cx="5831244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Key stakeholders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(27 people)</a:t>
          </a:r>
          <a:endParaRPr lang="en-US" sz="3600" kern="1200" dirty="0"/>
        </a:p>
      </dsp:txBody>
      <dsp:txXfrm>
        <a:off x="47085" y="1691953"/>
        <a:ext cx="5742896" cy="1419868"/>
      </dsp:txXfrm>
    </dsp:sp>
    <dsp:sp modelId="{36A7CB39-9897-1443-9226-2E0937E84EF4}">
      <dsp:nvSpPr>
        <dsp:cNvPr id="0" name=""/>
        <dsp:cNvSpPr/>
      </dsp:nvSpPr>
      <dsp:spPr>
        <a:xfrm>
          <a:off x="2911" y="3294659"/>
          <a:ext cx="1890805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Adopt and if not, how to change?</a:t>
          </a:r>
          <a:endParaRPr lang="en-US" sz="2400" kern="1200" dirty="0"/>
        </a:p>
      </dsp:txBody>
      <dsp:txXfrm>
        <a:off x="47085" y="3338833"/>
        <a:ext cx="1802457" cy="1419868"/>
      </dsp:txXfrm>
    </dsp:sp>
    <dsp:sp modelId="{2ED8D753-B544-344B-88CC-486991E22220}">
      <dsp:nvSpPr>
        <dsp:cNvPr id="0" name=""/>
        <dsp:cNvSpPr/>
      </dsp:nvSpPr>
      <dsp:spPr>
        <a:xfrm>
          <a:off x="1973130" y="3294659"/>
          <a:ext cx="1890805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Edit, then survey again</a:t>
          </a:r>
          <a:endParaRPr lang="en-US" sz="2400" kern="1200" dirty="0"/>
        </a:p>
      </dsp:txBody>
      <dsp:txXfrm>
        <a:off x="2017304" y="3338833"/>
        <a:ext cx="1802457" cy="1419868"/>
      </dsp:txXfrm>
    </dsp:sp>
    <dsp:sp modelId="{0C8621D0-4FB8-5644-A148-46FAD5DCFE0A}">
      <dsp:nvSpPr>
        <dsp:cNvPr id="0" name=""/>
        <dsp:cNvSpPr/>
      </dsp:nvSpPr>
      <dsp:spPr>
        <a:xfrm>
          <a:off x="3943349" y="3294659"/>
          <a:ext cx="1890805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90% agreement to adopt</a:t>
          </a:r>
          <a:endParaRPr lang="en-US" sz="2400" kern="1200" dirty="0"/>
        </a:p>
      </dsp:txBody>
      <dsp:txXfrm>
        <a:off x="3987523" y="3338833"/>
        <a:ext cx="1802457" cy="1419868"/>
      </dsp:txXfrm>
    </dsp:sp>
    <dsp:sp modelId="{993479E9-FA2C-F24F-841E-01B797FF4357}">
      <dsp:nvSpPr>
        <dsp:cNvPr id="0" name=""/>
        <dsp:cNvSpPr/>
      </dsp:nvSpPr>
      <dsp:spPr>
        <a:xfrm>
          <a:off x="5992983" y="1647779"/>
          <a:ext cx="1890805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Three rounds</a:t>
          </a:r>
          <a:endParaRPr lang="en-US" sz="3600" kern="1200" dirty="0"/>
        </a:p>
      </dsp:txBody>
      <dsp:txXfrm>
        <a:off x="6037157" y="1691953"/>
        <a:ext cx="1802457" cy="1419868"/>
      </dsp:txXfrm>
    </dsp:sp>
    <dsp:sp modelId="{E509D874-6C81-9344-B8A0-7AF3CFC72A53}">
      <dsp:nvSpPr>
        <dsp:cNvPr id="0" name=""/>
        <dsp:cNvSpPr/>
      </dsp:nvSpPr>
      <dsp:spPr>
        <a:xfrm>
          <a:off x="5992983" y="3294659"/>
          <a:ext cx="1890805" cy="15082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(9 adopted, 3 adopted, 0 adopted)</a:t>
          </a:r>
          <a:endParaRPr lang="en-US" sz="2400" kern="1200" dirty="0"/>
        </a:p>
      </dsp:txBody>
      <dsp:txXfrm>
        <a:off x="6037157" y="3338833"/>
        <a:ext cx="1802457" cy="1419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E446B-70E3-DC40-8B4E-42831F1CB234}">
      <dsp:nvSpPr>
        <dsp:cNvPr id="0" name=""/>
        <dsp:cNvSpPr/>
      </dsp:nvSpPr>
      <dsp:spPr>
        <a:xfrm>
          <a:off x="738896" y="1218"/>
          <a:ext cx="1831116" cy="915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Always Include</a:t>
          </a:r>
          <a:endParaRPr lang="en-US" sz="1500" kern="1200"/>
        </a:p>
      </dsp:txBody>
      <dsp:txXfrm>
        <a:off x="765712" y="28034"/>
        <a:ext cx="1777484" cy="861926"/>
      </dsp:txXfrm>
    </dsp:sp>
    <dsp:sp modelId="{EE6E7172-B6D8-6946-AA59-285564BE83CB}">
      <dsp:nvSpPr>
        <dsp:cNvPr id="0" name=""/>
        <dsp:cNvSpPr/>
      </dsp:nvSpPr>
      <dsp:spPr>
        <a:xfrm>
          <a:off x="922008" y="916776"/>
          <a:ext cx="183111" cy="68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668"/>
              </a:lnTo>
              <a:lnTo>
                <a:pt x="183111" y="68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967-1ACF-234E-A3A7-3F2FA0AE2644}">
      <dsp:nvSpPr>
        <dsp:cNvPr id="0" name=""/>
        <dsp:cNvSpPr/>
      </dsp:nvSpPr>
      <dsp:spPr>
        <a:xfrm>
          <a:off x="1105119" y="1145666"/>
          <a:ext cx="1464892" cy="91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Age</a:t>
          </a:r>
          <a:endParaRPr lang="en-US" sz="1200" kern="1200"/>
        </a:p>
      </dsp:txBody>
      <dsp:txXfrm>
        <a:off x="1131935" y="1172482"/>
        <a:ext cx="1411260" cy="861926"/>
      </dsp:txXfrm>
    </dsp:sp>
    <dsp:sp modelId="{AD4DDE81-E664-D645-ABC4-635F8AF18ACB}">
      <dsp:nvSpPr>
        <dsp:cNvPr id="0" name=""/>
        <dsp:cNvSpPr/>
      </dsp:nvSpPr>
      <dsp:spPr>
        <a:xfrm>
          <a:off x="922008" y="916776"/>
          <a:ext cx="183111" cy="1831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116"/>
              </a:lnTo>
              <a:lnTo>
                <a:pt x="183111" y="1831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B7312-5A2B-3F49-8E1F-1AED7830F21D}">
      <dsp:nvSpPr>
        <dsp:cNvPr id="0" name=""/>
        <dsp:cNvSpPr/>
      </dsp:nvSpPr>
      <dsp:spPr>
        <a:xfrm>
          <a:off x="1105119" y="2290113"/>
          <a:ext cx="1464892" cy="91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The patient’s personally-articulated gender identity term</a:t>
          </a:r>
          <a:endParaRPr lang="en-US" sz="1200" kern="1200"/>
        </a:p>
      </dsp:txBody>
      <dsp:txXfrm>
        <a:off x="1131935" y="2316929"/>
        <a:ext cx="1411260" cy="861926"/>
      </dsp:txXfrm>
    </dsp:sp>
    <dsp:sp modelId="{375B9C4A-FB54-584E-9E49-2FF1EE7B4321}">
      <dsp:nvSpPr>
        <dsp:cNvPr id="0" name=""/>
        <dsp:cNvSpPr/>
      </dsp:nvSpPr>
      <dsp:spPr>
        <a:xfrm>
          <a:off x="3027791" y="1218"/>
          <a:ext cx="1831116" cy="915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Include if Pertinent to Presenting Concern</a:t>
          </a:r>
          <a:endParaRPr lang="en-US" sz="1500" kern="1200"/>
        </a:p>
      </dsp:txBody>
      <dsp:txXfrm>
        <a:off x="3054607" y="28034"/>
        <a:ext cx="1777484" cy="861926"/>
      </dsp:txXfrm>
    </dsp:sp>
    <dsp:sp modelId="{132ED5EF-3E8D-9144-9316-BE956294206E}">
      <dsp:nvSpPr>
        <dsp:cNvPr id="0" name=""/>
        <dsp:cNvSpPr/>
      </dsp:nvSpPr>
      <dsp:spPr>
        <a:xfrm>
          <a:off x="3210903" y="916776"/>
          <a:ext cx="183111" cy="68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668"/>
              </a:lnTo>
              <a:lnTo>
                <a:pt x="183111" y="68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1CB5-D7F8-BA4D-B11F-E3DF6EBE2239}">
      <dsp:nvSpPr>
        <dsp:cNvPr id="0" name=""/>
        <dsp:cNvSpPr/>
      </dsp:nvSpPr>
      <dsp:spPr>
        <a:xfrm>
          <a:off x="3394015" y="1145666"/>
          <a:ext cx="1464892" cy="91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Information on sexual behaviors</a:t>
          </a:r>
          <a:endParaRPr lang="en-US" sz="1200" kern="1200"/>
        </a:p>
      </dsp:txBody>
      <dsp:txXfrm>
        <a:off x="3420831" y="1172482"/>
        <a:ext cx="1411260" cy="861926"/>
      </dsp:txXfrm>
    </dsp:sp>
    <dsp:sp modelId="{326D2D17-1A14-E94A-AB16-B2F4EBFEAF0C}">
      <dsp:nvSpPr>
        <dsp:cNvPr id="0" name=""/>
        <dsp:cNvSpPr/>
      </dsp:nvSpPr>
      <dsp:spPr>
        <a:xfrm>
          <a:off x="3210903" y="916776"/>
          <a:ext cx="183111" cy="1831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116"/>
              </a:lnTo>
              <a:lnTo>
                <a:pt x="183111" y="1831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C7C3B-0A6B-7C48-B2B9-4206CF1A7CD1}">
      <dsp:nvSpPr>
        <dsp:cNvPr id="0" name=""/>
        <dsp:cNvSpPr/>
      </dsp:nvSpPr>
      <dsp:spPr>
        <a:xfrm>
          <a:off x="3394015" y="2290113"/>
          <a:ext cx="1464892" cy="91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Information about ability or disability status</a:t>
          </a:r>
          <a:endParaRPr lang="en-US" sz="1200" kern="1200"/>
        </a:p>
      </dsp:txBody>
      <dsp:txXfrm>
        <a:off x="3420831" y="2316929"/>
        <a:ext cx="1411260" cy="861926"/>
      </dsp:txXfrm>
    </dsp:sp>
    <dsp:sp modelId="{FCBED411-9E94-6F4F-B7C7-1E8435CF616D}">
      <dsp:nvSpPr>
        <dsp:cNvPr id="0" name=""/>
        <dsp:cNvSpPr/>
      </dsp:nvSpPr>
      <dsp:spPr>
        <a:xfrm>
          <a:off x="3210903" y="916776"/>
          <a:ext cx="183111" cy="2975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563"/>
              </a:lnTo>
              <a:lnTo>
                <a:pt x="183111" y="2975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A7A04-C83A-654D-BFD8-118CC719814D}">
      <dsp:nvSpPr>
        <dsp:cNvPr id="0" name=""/>
        <dsp:cNvSpPr/>
      </dsp:nvSpPr>
      <dsp:spPr>
        <a:xfrm>
          <a:off x="3394015" y="3434561"/>
          <a:ext cx="1464892" cy="91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Body size</a:t>
          </a:r>
          <a:endParaRPr lang="en-US" sz="1200" kern="1200"/>
        </a:p>
      </dsp:txBody>
      <dsp:txXfrm>
        <a:off x="3420831" y="3461377"/>
        <a:ext cx="1411260" cy="861926"/>
      </dsp:txXfrm>
    </dsp:sp>
    <dsp:sp modelId="{7B220FF4-4305-EC46-8651-01D5C301F55F}">
      <dsp:nvSpPr>
        <dsp:cNvPr id="0" name=""/>
        <dsp:cNvSpPr/>
      </dsp:nvSpPr>
      <dsp:spPr>
        <a:xfrm>
          <a:off x="5316687" y="1218"/>
          <a:ext cx="1831116" cy="915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Do not Include Unless Clear Compelling Reason</a:t>
          </a:r>
          <a:endParaRPr lang="en-US" sz="1500" kern="1200"/>
        </a:p>
      </dsp:txBody>
      <dsp:txXfrm>
        <a:off x="5343503" y="28034"/>
        <a:ext cx="1777484" cy="861926"/>
      </dsp:txXfrm>
    </dsp:sp>
    <dsp:sp modelId="{251E79C7-18DC-024D-8F72-404C3082173A}">
      <dsp:nvSpPr>
        <dsp:cNvPr id="0" name=""/>
        <dsp:cNvSpPr/>
      </dsp:nvSpPr>
      <dsp:spPr>
        <a:xfrm>
          <a:off x="5499798" y="916776"/>
          <a:ext cx="183111" cy="68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668"/>
              </a:lnTo>
              <a:lnTo>
                <a:pt x="183111" y="68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6AC46-B9C5-8940-8DB9-F4AFB4F5EB83}">
      <dsp:nvSpPr>
        <dsp:cNvPr id="0" name=""/>
        <dsp:cNvSpPr/>
      </dsp:nvSpPr>
      <dsp:spPr>
        <a:xfrm>
          <a:off x="5682910" y="1145666"/>
          <a:ext cx="1464892" cy="91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Racial and ethnic identifiers</a:t>
          </a:r>
          <a:endParaRPr lang="en-US" sz="1200" kern="1200"/>
        </a:p>
      </dsp:txBody>
      <dsp:txXfrm>
        <a:off x="5709726" y="1172482"/>
        <a:ext cx="1411260" cy="8619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5F7D0-66AB-7342-877E-FAB846DDFF8E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FA5AC-4FAD-EA4C-A171-2E936CB074A5}">
      <dsp:nvSpPr>
        <dsp:cNvPr id="0" name=""/>
        <dsp:cNvSpPr/>
      </dsp:nvSpPr>
      <dsp:spPr>
        <a:xfrm>
          <a:off x="492024" y="334530"/>
          <a:ext cx="7334950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Sexual behaviors and history should be listed in the sexual history.</a:t>
          </a:r>
          <a:endParaRPr lang="en-US" sz="1400" kern="1200"/>
        </a:p>
      </dsp:txBody>
      <dsp:txXfrm>
        <a:off x="492024" y="334530"/>
        <a:ext cx="7334950" cy="669409"/>
      </dsp:txXfrm>
    </dsp:sp>
    <dsp:sp modelId="{B290C9C6-CE21-DB45-B1C5-57CD387E7A40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40BA9-F1F7-9D42-A5FC-EE97F73CB3B2}">
      <dsp:nvSpPr>
        <dsp:cNvPr id="0" name=""/>
        <dsp:cNvSpPr/>
      </dsp:nvSpPr>
      <dsp:spPr>
        <a:xfrm>
          <a:off x="875812" y="1338819"/>
          <a:ext cx="6951162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Personally-articulated sexual orientation identity should be listed in the social or sexual history.</a:t>
          </a:r>
          <a:endParaRPr lang="en-US" sz="1400" kern="1200"/>
        </a:p>
      </dsp:txBody>
      <dsp:txXfrm>
        <a:off x="875812" y="1338819"/>
        <a:ext cx="6951162" cy="669409"/>
      </dsp:txXfrm>
    </dsp:sp>
    <dsp:sp modelId="{F7094EC1-5D32-4348-9554-1D60B3F13F0E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7556-20CA-F345-972F-B759BBEDAA25}">
      <dsp:nvSpPr>
        <dsp:cNvPr id="0" name=""/>
        <dsp:cNvSpPr/>
      </dsp:nvSpPr>
      <dsp:spPr>
        <a:xfrm>
          <a:off x="875812" y="2343108"/>
          <a:ext cx="6951162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Ability/disability should be listed in the problem list or past medical history.</a:t>
          </a:r>
          <a:endParaRPr lang="en-US" sz="1400" kern="1200"/>
        </a:p>
      </dsp:txBody>
      <dsp:txXfrm>
        <a:off x="875812" y="2343108"/>
        <a:ext cx="6951162" cy="669409"/>
      </dsp:txXfrm>
    </dsp:sp>
    <dsp:sp modelId="{A5A85EB8-CCBC-4640-85A4-484283035CA8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C9C4B-51B1-5B45-A7DB-FEC7AE3F33BB}">
      <dsp:nvSpPr>
        <dsp:cNvPr id="0" name=""/>
        <dsp:cNvSpPr/>
      </dsp:nvSpPr>
      <dsp:spPr>
        <a:xfrm>
          <a:off x="492024" y="3347397"/>
          <a:ext cx="7334950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Gender identity/sex assigned at birth should be listed in the social history, and information regarding history of or plans for gender affirming care in the PMH or social history.</a:t>
          </a:r>
          <a:endParaRPr lang="en-US" sz="1400" kern="1200"/>
        </a:p>
      </dsp:txBody>
      <dsp:txXfrm>
        <a:off x="492024" y="3347397"/>
        <a:ext cx="7334950" cy="669409"/>
      </dsp:txXfrm>
    </dsp:sp>
    <dsp:sp modelId="{100C9CA7-4A3C-6944-8A6C-0F5F19E9D16D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12545-2BBB-9847-B54D-31D4AB86ECEB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02974-CAC4-7C4D-A03B-DE662A2ECE14}">
      <dsp:nvSpPr>
        <dsp:cNvPr id="0" name=""/>
        <dsp:cNvSpPr/>
      </dsp:nvSpPr>
      <dsp:spPr>
        <a:xfrm>
          <a:off x="799884" y="621632"/>
          <a:ext cx="7063861" cy="12430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Understanding a patient’s possibly conflicting goals, priorities and resources can assist the team in collaboratively creating a treatment plan. This information may be recorded in the HPI, PMH, problem list, or social history as appropriate.</a:t>
          </a:r>
          <a:endParaRPr lang="en-US" sz="1700" kern="1200"/>
        </a:p>
      </dsp:txBody>
      <dsp:txXfrm>
        <a:off x="799884" y="621632"/>
        <a:ext cx="7063861" cy="1243090"/>
      </dsp:txXfrm>
    </dsp:sp>
    <dsp:sp modelId="{4D3A6F82-E974-F74A-8E9E-F7C48EEB8B42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A5D9B-7B1C-D240-A993-9ADFCE5CC9A9}">
      <dsp:nvSpPr>
        <dsp:cNvPr id="0" name=""/>
        <dsp:cNvSpPr/>
      </dsp:nvSpPr>
      <dsp:spPr>
        <a:xfrm>
          <a:off x="799884" y="2486615"/>
          <a:ext cx="7063861" cy="12430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Patient-centered, nonjudgmental, strengths-based and collaborative language can help engage patients, improve outcomes and avoid stigma. Avoid nonpreferred terms such as compliance, adherence and refusal. Instead describe facts, strengths, goals, barriers.</a:t>
          </a:r>
          <a:endParaRPr lang="en-US" sz="1700" kern="1200"/>
        </a:p>
      </dsp:txBody>
      <dsp:txXfrm>
        <a:off x="799884" y="2486615"/>
        <a:ext cx="7063861" cy="1243090"/>
      </dsp:txXfrm>
    </dsp:sp>
    <dsp:sp modelId="{0DFBF733-38B8-C04D-B56C-45C283F205A6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651F-D782-484F-A9DF-95F313355AFB}" type="datetimeFigureOut">
              <a:rPr lang="en-US" smtClean="0"/>
              <a:t>4/30/22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FB74-9486-1A4C-9CBE-E12FE155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6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(old guy, he’s published a bunch of stuff if Academic Medicine, most places have one of these folks)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Involve everyone, so I sent it to XAY people</a:t>
            </a:r>
          </a:p>
          <a:p>
            <a:endParaRPr lang="en-US" dirty="0"/>
          </a:p>
          <a:p>
            <a:r>
              <a:rPr lang="en-US" dirty="0"/>
              <a:t>Some wrote back!</a:t>
            </a:r>
          </a:p>
          <a:p>
            <a:endParaRPr lang="en-US" dirty="0"/>
          </a:p>
          <a:p>
            <a:r>
              <a:rPr lang="en-US" dirty="0"/>
              <a:t>School said, what about these other people?</a:t>
            </a:r>
          </a:p>
          <a:p>
            <a:endParaRPr lang="en-US" dirty="0"/>
          </a:p>
          <a:p>
            <a:r>
              <a:rPr lang="en-US" dirty="0"/>
              <a:t>So I did it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3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friends = No problem</a:t>
            </a:r>
          </a:p>
          <a:p>
            <a:r>
              <a:rPr lang="en-US" dirty="0"/>
              <a:t>If you don’t have one, email me! I will help you find your family medicine research/scholarship family!</a:t>
            </a:r>
          </a:p>
          <a:p>
            <a:r>
              <a:rPr lang="en-US" dirty="0"/>
              <a:t>More audience participation – if you get </a:t>
            </a:r>
            <a:r>
              <a:rPr lang="en-US" dirty="0" err="1"/>
              <a:t>piaad</a:t>
            </a:r>
            <a:r>
              <a:rPr lang="en-US" dirty="0"/>
              <a:t> to do research, raise your hand (people from the first </a:t>
            </a:r>
            <a:r>
              <a:rPr lang="en-US" dirty="0" err="1"/>
              <a:t>handrasing</a:t>
            </a:r>
            <a:r>
              <a:rPr lang="en-US" dirty="0"/>
              <a:t> – pay attention, find these folks during the </a:t>
            </a:r>
            <a:r>
              <a:rPr lang="en-US" dirty="0" err="1"/>
              <a:t>refreshement</a:t>
            </a:r>
            <a:r>
              <a:rPr lang="en-US" dirty="0"/>
              <a:t> break)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1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for coming to the research talk.  I know these can sometimes be boring.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has FTE for scholarship and research?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…..  That’s how I knew I was in trouble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did what any self-respecting school of medicine would do.  </a:t>
            </a:r>
            <a:r>
              <a:rPr lang="en-US" dirty="0" err="1"/>
              <a:t>Invitated</a:t>
            </a:r>
            <a:r>
              <a:rPr lang="en-US" dirty="0"/>
              <a:t> a bunch of people – students, faculty, staff, fellows, deans.</a:t>
            </a:r>
          </a:p>
          <a:p>
            <a:r>
              <a:rPr lang="en-US" dirty="0"/>
              <a:t>If a librarian offers to help you, the answer is always yes)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 give this talk on “</a:t>
            </a:r>
            <a:r>
              <a:rPr lang="en-US" dirty="0" err="1"/>
              <a:t>scholary</a:t>
            </a:r>
            <a:r>
              <a:rPr lang="en-US" dirty="0"/>
              <a:t> success” whatever that might be.</a:t>
            </a:r>
          </a:p>
          <a:p>
            <a:endParaRPr lang="en-US" dirty="0"/>
          </a:p>
          <a:p>
            <a:r>
              <a:rPr lang="en-US" dirty="0"/>
              <a:t>One of my pieces of advice is “There is nothing that cannot be turned into a scholarly project”</a:t>
            </a:r>
          </a:p>
          <a:p>
            <a:endParaRPr lang="en-US" dirty="0"/>
          </a:p>
          <a:p>
            <a:r>
              <a:rPr lang="en-US" dirty="0"/>
              <a:t>And I think “</a:t>
            </a:r>
            <a:r>
              <a:rPr lang="en-US" dirty="0" err="1"/>
              <a:t>I;m</a:t>
            </a:r>
            <a:r>
              <a:rPr lang="en-US" dirty="0"/>
              <a:t> not letting this one get away…..”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7FB74-9486-1A4C-9CBE-E12FE1555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A34-093F-504C-ADD1-F56787E15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0CCCA-56CB-B940-BE41-08C5DED2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29B4-58A2-614C-8C32-F6EBA0E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6F940A-561E-9140-BC44-2106D7736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0476-3111-794A-80ED-7AFAEE0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7A8-BF98-0C41-9BF4-8434D328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A41F35-365A-534F-9E38-524F700B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C1-E58A-D54E-AE81-9EFEC86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62470"/>
            <a:ext cx="7886700" cy="1700005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DBE1-005A-C14D-BF9C-BA02E87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FE21B-ABFD-8345-A482-C0395A2C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D792-E494-8A44-B081-5A95A81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8607-FB5C-DB4C-B809-89B9C612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51811-7FE2-114F-9264-5D090BCD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704A98-C470-4A45-8F48-E64FA37F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745565-BC41-AE42-AF87-0C01E3C1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6ACF-F535-A241-87AD-B47B05CC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45ED2-E8B2-6240-ADFF-B39115724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DB3F0-8EEE-1945-9919-5CC9DCF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703753-7CAD-3341-BCB0-BFDF1B052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38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367-6E6D-6A47-861A-753DEBA64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53139"/>
            <a:ext cx="6858000" cy="756824"/>
          </a:xfrm>
        </p:spPr>
        <p:txBody>
          <a:bodyPr anchor="t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9181-27AC-0A4B-8A45-9484CA3E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413D9-8AAA-A74C-85EA-E846AB3F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113738-7BDD-F347-BA0E-9565DDFED6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B7846-FB44-5E42-870C-A7814D0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852"/>
            <a:ext cx="7886700" cy="686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9C20-2552-D541-A118-4B34A9E5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F579-7D62-9A4F-8A67-3B5D090C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724" y="6629400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Arial Narrow" panose="020B0604020202020204" pitchFamily="34" charset="0"/>
              </a:defRPr>
            </a:lvl1pPr>
          </a:lstStyle>
          <a:p>
            <a:fld id="{EA810E7C-020C-FA43-9CFD-DA754FFFF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14E3A-AE1D-C542-AC3B-7FE3378C1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47BF7-1A6D-5846-BE11-4E34E600F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6181F-89C8-844A-AECC-49FC88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035"/>
            <a:ext cx="7886700" cy="716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D3BB-84BF-9342-B855-7477A5BE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2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F7CD1-1F50-0B49-99C4-BF91EC31E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23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having a great time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B388AB-7495-0249-89EF-C473A4E48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17475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3184-E2E7-1CCC-E52F-3C2D1F697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283" y="2775440"/>
            <a:ext cx="8001000" cy="1127485"/>
          </a:xfrm>
        </p:spPr>
        <p:txBody>
          <a:bodyPr>
            <a:normAutofit/>
          </a:bodyPr>
          <a:lstStyle/>
          <a:p>
            <a:r>
              <a:rPr lang="en-US" sz="2400" dirty="0"/>
              <a:t>And at some point, I realize this is a ton of work</a:t>
            </a:r>
          </a:p>
        </p:txBody>
      </p:sp>
    </p:spTree>
    <p:extLst>
      <p:ext uri="{BB962C8B-B14F-4D97-AF65-F5344CB8AC3E}">
        <p14:creationId xmlns:p14="http://schemas.microsoft.com/office/powerpoint/2010/main" val="408269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24" y="759992"/>
            <a:ext cx="9017276" cy="1226392"/>
          </a:xfrm>
        </p:spPr>
        <p:txBody>
          <a:bodyPr/>
          <a:lstStyle/>
          <a:p>
            <a:pPr algn="ctr"/>
            <a:r>
              <a:rPr lang="en-US" sz="3200" dirty="0"/>
              <a:t>I needed some smarter people to help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FA708A-2C7E-3647-9757-44FAC6D13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5720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311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7" y="691721"/>
            <a:ext cx="7886700" cy="686836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E4EF89-F461-124A-9FF8-B3102A6BE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67359"/>
              </p:ext>
            </p:extLst>
          </p:nvPr>
        </p:nvGraphicFramePr>
        <p:xfrm>
          <a:off x="126724" y="1930729"/>
          <a:ext cx="87719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6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627A6C-F65D-6341-8346-5BEAAC4B1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49719"/>
              </p:ext>
            </p:extLst>
          </p:nvPr>
        </p:nvGraphicFramePr>
        <p:xfrm>
          <a:off x="628650" y="1825624"/>
          <a:ext cx="7886700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methodology</a:t>
            </a:r>
          </a:p>
        </p:txBody>
      </p:sp>
    </p:spTree>
    <p:extLst>
      <p:ext uri="{BB962C8B-B14F-4D97-AF65-F5344CB8AC3E}">
        <p14:creationId xmlns:p14="http://schemas.microsoft.com/office/powerpoint/2010/main" val="5007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A1ED76-36E3-9C4E-9265-610D2CC19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7472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9E6A-622D-4C79-95F5-FC768913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Preferred Locations and Terms for Other Patient Identifier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72689-5664-45AE-9495-D34C1EA40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C601A2-5437-3D48-9DC9-46A8EABFD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66485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48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9E6A-622D-4C79-95F5-FC768913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72689-5664-45AE-9495-D34C1EA40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22F19AA-3AB5-A140-9D08-13552AB72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8698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69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7EA1-BD86-5BFA-2D91-02094211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there was other stuff to do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644827-4F10-D649-ABC5-1CC2DDEE3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3059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D2DEA-1DD3-469F-80B0-1ADBC5B9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1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71832"/>
            <a:ext cx="6858000" cy="756824"/>
          </a:xfrm>
        </p:spPr>
        <p:txBody>
          <a:bodyPr/>
          <a:lstStyle/>
          <a:p>
            <a:r>
              <a:rPr lang="en-US" dirty="0"/>
              <a:t>This was noble work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59005" y="2528656"/>
            <a:ext cx="7041995" cy="2729144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And it was a lot of work</a:t>
            </a:r>
          </a:p>
          <a:p>
            <a:endParaRPr lang="en-US" sz="3100" dirty="0"/>
          </a:p>
          <a:p>
            <a:r>
              <a:rPr lang="en-US" sz="3100" dirty="0"/>
              <a:t>When you find yourself doing a lot of work, do a few things</a:t>
            </a:r>
          </a:p>
          <a:p>
            <a:endParaRPr lang="en-US" sz="3100" dirty="0"/>
          </a:p>
          <a:p>
            <a:pPr lvl="1"/>
            <a:r>
              <a:rPr lang="en-US" sz="3100" dirty="0"/>
              <a:t>TAKE NOTES (one day, these will be your methods…..)</a:t>
            </a:r>
          </a:p>
          <a:p>
            <a:pPr lvl="1"/>
            <a:r>
              <a:rPr lang="en-US" sz="3100" dirty="0"/>
              <a:t>Find people to help you transform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6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16163"/>
            <a:ext cx="6858000" cy="2387600"/>
          </a:xfrm>
        </p:spPr>
        <p:txBody>
          <a:bodyPr/>
          <a:lstStyle/>
          <a:p>
            <a:r>
              <a:rPr lang="en-US" dirty="0"/>
              <a:t>Building Institutional Consensus to Reduce Bias and Stigma When Using Patient Identifiers in Medical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5968"/>
            <a:ext cx="6858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Melissa </a:t>
            </a:r>
            <a:r>
              <a:rPr lang="en-US" dirty="0" err="1"/>
              <a:t>Abuel</a:t>
            </a:r>
            <a:r>
              <a:rPr lang="en-US" dirty="0"/>
              <a:t> and Amanda Kost, MD, MEd</a:t>
            </a:r>
          </a:p>
        </p:txBody>
      </p:sp>
    </p:spTree>
    <p:extLst>
      <p:ext uri="{BB962C8B-B14F-4D97-AF65-F5344CB8AC3E}">
        <p14:creationId xmlns:p14="http://schemas.microsoft.com/office/powerpoint/2010/main" val="13010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secret??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89D58A-7D6B-A74A-AE89-7B5D8D2AF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652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42478"/>
            <a:ext cx="6858000" cy="1257417"/>
          </a:xfrm>
        </p:spPr>
        <p:txBody>
          <a:bodyPr/>
          <a:lstStyle/>
          <a:p>
            <a:r>
              <a:rPr lang="en-US" dirty="0"/>
              <a:t>No Friends = No Problem</a:t>
            </a:r>
            <a:br>
              <a:rPr lang="en-US" dirty="0"/>
            </a:br>
            <a:r>
              <a:rPr lang="en-US" dirty="0"/>
              <a:t>Audience Participation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256598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Describe bias and stigma concerns with patient identifier use in medical education curricula.</a:t>
            </a:r>
          </a:p>
          <a:p>
            <a:r>
              <a:rPr lang="en-US" sz="3800" dirty="0"/>
              <a:t>Describe the process of generating institutionally based patient identifier recommendations.</a:t>
            </a:r>
          </a:p>
          <a:p>
            <a:r>
              <a:rPr lang="en-US" sz="3800" dirty="0"/>
              <a:t>Discuss one institution’s recommendations for the key patient identifiers in medical education.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But more importantly, I hope I have inspired a tiny spark of research love inside of each of you.</a:t>
            </a:r>
          </a:p>
          <a:p>
            <a:endParaRPr lang="en-US" sz="3800" dirty="0"/>
          </a:p>
          <a:p>
            <a:r>
              <a:rPr lang="en-US" sz="3800" dirty="0" err="1"/>
              <a:t>akost@uw.edu</a:t>
            </a:r>
            <a:endParaRPr lang="en-US" sz="3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5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F9C235-B66B-CB43-A51B-A5A51FCBE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8B07CB-2727-9941-A631-9C983D2F3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8125"/>
            <a:ext cx="6858000" cy="616985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19935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 will be able to…</a:t>
            </a:r>
          </a:p>
          <a:p>
            <a:r>
              <a:rPr lang="en-US" dirty="0"/>
              <a:t>Describe bias and stigma concerns with patient identifier use in medical education curricula.</a:t>
            </a:r>
          </a:p>
          <a:p>
            <a:r>
              <a:rPr lang="en-US" dirty="0"/>
              <a:t>Describe the process of generating institutionally based patient identifier recommendations.</a:t>
            </a:r>
          </a:p>
          <a:p>
            <a:r>
              <a:rPr lang="en-US" dirty="0"/>
              <a:t>Discuss one institution’s recommendations for the key patient identifiers in medical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D284-5C48-4F95-B798-66777722F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2CF9-D9E8-495D-8853-E98E82EDEE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057400" cy="228600"/>
          </a:xfrm>
          <a:prstGeom prst="rect">
            <a:avLst/>
          </a:prstGeom>
        </p:spPr>
        <p:txBody>
          <a:bodyPr/>
          <a:lstStyle/>
          <a:p>
            <a:fld id="{EA810E7C-020C-FA43-9CFD-DA754FFFF6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BD8C06-10BF-6149-B31B-F3C350F72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D284-5C48-4F95-B798-66777722F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27948"/>
            <a:ext cx="6858000" cy="756824"/>
          </a:xfrm>
        </p:spPr>
        <p:txBody>
          <a:bodyPr/>
          <a:lstStyle/>
          <a:p>
            <a:r>
              <a:rPr lang="en-US" dirty="0"/>
              <a:t>This is for people who hate research, by the end of this talk, you will love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2CF9-D9E8-495D-8853-E98E82EDEE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057400" cy="228600"/>
          </a:xfrm>
          <a:prstGeom prst="rect">
            <a:avLst/>
          </a:prstGeom>
        </p:spPr>
        <p:txBody>
          <a:bodyPr/>
          <a:lstStyle/>
          <a:p>
            <a:fld id="{EA810E7C-020C-FA43-9CFD-DA754FFFF6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BD8C06-10BF-6149-B31B-F3C350F7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41800"/>
            <a:ext cx="6858000" cy="1655762"/>
          </a:xfrm>
        </p:spPr>
        <p:txBody>
          <a:bodyPr/>
          <a:lstStyle/>
          <a:p>
            <a:r>
              <a:rPr lang="en-US" dirty="0"/>
              <a:t>(Ok, maybe hate is a strong word)</a:t>
            </a:r>
          </a:p>
        </p:txBody>
      </p:sp>
    </p:spTree>
    <p:extLst>
      <p:ext uri="{BB962C8B-B14F-4D97-AF65-F5344CB8AC3E}">
        <p14:creationId xmlns:p14="http://schemas.microsoft.com/office/powerpoint/2010/main" val="4486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Audience Participation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138214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2232"/>
            <a:ext cx="7886700" cy="686836"/>
          </a:xfrm>
        </p:spPr>
        <p:txBody>
          <a:bodyPr/>
          <a:lstStyle/>
          <a:p>
            <a:r>
              <a:rPr lang="en-US" dirty="0"/>
              <a:t>How it began….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A3D2BA-D544-B94A-8D21-9CFFB3855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44254"/>
              </p:ext>
            </p:extLst>
          </p:nvPr>
        </p:nvGraphicFramePr>
        <p:xfrm>
          <a:off x="628650" y="2406869"/>
          <a:ext cx="7886700" cy="389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4666"/>
            <a:ext cx="7886700" cy="686836"/>
          </a:xfrm>
        </p:spPr>
        <p:txBody>
          <a:bodyPr/>
          <a:lstStyle/>
          <a:p>
            <a:r>
              <a:rPr lang="en-US" dirty="0"/>
              <a:t>And then…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6B14F6-6AFF-C747-B72D-BB4928058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499304"/>
              </p:ext>
            </p:extLst>
          </p:nvPr>
        </p:nvGraphicFramePr>
        <p:xfrm>
          <a:off x="628650" y="1965433"/>
          <a:ext cx="7886700" cy="421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10E7C-020C-FA43-9CFD-DA754FFFF6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415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AN22 1">
      <a:dk1>
        <a:srgbClr val="839340"/>
      </a:dk1>
      <a:lt1>
        <a:srgbClr val="FFFFFF"/>
      </a:lt1>
      <a:dk2>
        <a:srgbClr val="892293"/>
      </a:dk2>
      <a:lt2>
        <a:srgbClr val="C5E055"/>
      </a:lt2>
      <a:accent1>
        <a:srgbClr val="4D4D4D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931</Words>
  <Application>Microsoft Macintosh PowerPoint</Application>
  <PresentationFormat>On-screen Show (4:3)</PresentationFormat>
  <Paragraphs>151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Trebuchet MS</vt:lpstr>
      <vt:lpstr>1_Office Theme</vt:lpstr>
      <vt:lpstr>Custom Design</vt:lpstr>
      <vt:lpstr>1_Custom Design</vt:lpstr>
      <vt:lpstr>3_Custom Design</vt:lpstr>
      <vt:lpstr>2_Custom Design</vt:lpstr>
      <vt:lpstr>PowerPoint Presentation</vt:lpstr>
      <vt:lpstr>Building Institutional Consensus to Reduce Bias and Stigma When Using Patient Identifiers in Medical Education</vt:lpstr>
      <vt:lpstr>Disclosures</vt:lpstr>
      <vt:lpstr>Objectives</vt:lpstr>
      <vt:lpstr>Thank you!</vt:lpstr>
      <vt:lpstr>This is for people who hate research, by the end of this talk, you will love research</vt:lpstr>
      <vt:lpstr>Audience Participation</vt:lpstr>
      <vt:lpstr>How it began….</vt:lpstr>
      <vt:lpstr>And then…</vt:lpstr>
      <vt:lpstr>We are having a great time</vt:lpstr>
      <vt:lpstr>And at some point, I realize this is a ton of work</vt:lpstr>
      <vt:lpstr>I needed some smarter people to help me</vt:lpstr>
      <vt:lpstr>Public Comment</vt:lpstr>
      <vt:lpstr>Consensus methodology</vt:lpstr>
      <vt:lpstr>Recommendations</vt:lpstr>
      <vt:lpstr>Preferred Locations and Terms for Other Patient Identifier Information</vt:lpstr>
      <vt:lpstr>More Recommendations</vt:lpstr>
      <vt:lpstr>Then there was other stuff to do</vt:lpstr>
      <vt:lpstr>This was noble work</vt:lpstr>
      <vt:lpstr>The secret??</vt:lpstr>
      <vt:lpstr>No Friends = No Problem Audience Participation</vt:lpstr>
      <vt:lpstr>Objectives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Amanda Kost</cp:lastModifiedBy>
  <cp:revision>129</cp:revision>
  <dcterms:created xsi:type="dcterms:W3CDTF">2020-10-26T17:33:56Z</dcterms:created>
  <dcterms:modified xsi:type="dcterms:W3CDTF">2022-05-02T11:25:50Z</dcterms:modified>
</cp:coreProperties>
</file>