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5" r:id="rId1"/>
    <p:sldMasterId id="2147483676"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928"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80645491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lnSpc>
                <a:spcPct val="115000"/>
              </a:lnSpc>
              <a:spcBef>
                <a:spcPts val="0"/>
              </a:spcBef>
              <a:buClr>
                <a:schemeClr val="dk1"/>
              </a:buClr>
              <a:buSzPct val="110000"/>
              <a:buFont typeface="Arial"/>
              <a:buNone/>
            </a:pPr>
            <a:r>
              <a:rPr lang="en" sz="1000" b="1">
                <a:solidFill>
                  <a:schemeClr val="dk1"/>
                </a:solidFill>
              </a:rPr>
              <a:t>MgC: goals, processes </a:t>
            </a:r>
          </a:p>
          <a:p>
            <a:pPr lvl="0" rtl="0">
              <a:lnSpc>
                <a:spcPct val="115000"/>
              </a:lnSpc>
              <a:spcBef>
                <a:spcPts val="0"/>
              </a:spcBef>
              <a:buNone/>
            </a:pPr>
            <a:endParaRPr sz="1000" b="1">
              <a:solidFill>
                <a:schemeClr val="dk1"/>
              </a:solidFill>
            </a:endParaRPr>
          </a:p>
          <a:p>
            <a:pPr lvl="0" rtl="0">
              <a:lnSpc>
                <a:spcPct val="115000"/>
              </a:lnSpc>
              <a:spcBef>
                <a:spcPts val="0"/>
              </a:spcBef>
              <a:buNone/>
            </a:pPr>
            <a:r>
              <a:rPr lang="en" sz="1000">
                <a:solidFill>
                  <a:schemeClr val="dk1"/>
                </a:solidFill>
              </a:rPr>
              <a:t>Our common goals is to create safe, sustainable, enriching international educational experiences for students</a:t>
            </a:r>
          </a:p>
          <a:p>
            <a:pPr lvl="0" rtl="0">
              <a:lnSpc>
                <a:spcPct val="115000"/>
              </a:lnSpc>
              <a:spcBef>
                <a:spcPts val="0"/>
              </a:spcBef>
              <a:buNone/>
            </a:pPr>
            <a:endParaRPr sz="1000">
              <a:solidFill>
                <a:schemeClr val="dk1"/>
              </a:solidFill>
            </a:endParaRPr>
          </a:p>
          <a:p>
            <a:pPr lvl="0" rtl="0">
              <a:lnSpc>
                <a:spcPct val="115000"/>
              </a:lnSpc>
              <a:spcBef>
                <a:spcPts val="0"/>
              </a:spcBef>
              <a:buNone/>
            </a:pPr>
            <a:r>
              <a:rPr lang="en" sz="1000">
                <a:solidFill>
                  <a:schemeClr val="dk1"/>
                </a:solidFill>
              </a:rPr>
              <a:t>As health colleges, that includes teaching our students about several things that might not be pertinent outside the health professions :</a:t>
            </a:r>
          </a:p>
          <a:p>
            <a:pPr marL="457200" lvl="0" indent="-292100" rtl="0">
              <a:lnSpc>
                <a:spcPct val="115000"/>
              </a:lnSpc>
              <a:spcBef>
                <a:spcPts val="0"/>
              </a:spcBef>
              <a:buClr>
                <a:schemeClr val="dk1"/>
              </a:buClr>
              <a:buSzPct val="100000"/>
              <a:buChar char="-"/>
            </a:pPr>
            <a:r>
              <a:rPr lang="en" sz="1000">
                <a:solidFill>
                  <a:schemeClr val="dk1"/>
                </a:solidFill>
              </a:rPr>
              <a:t>personal and occupational safety specific to a clinical environment and specific to the geographic site</a:t>
            </a:r>
          </a:p>
          <a:p>
            <a:pPr marL="914400" lvl="1" indent="-292100" rtl="0">
              <a:lnSpc>
                <a:spcPct val="115000"/>
              </a:lnSpc>
              <a:spcBef>
                <a:spcPts val="0"/>
              </a:spcBef>
              <a:buClr>
                <a:schemeClr val="dk1"/>
              </a:buClr>
              <a:buSzPct val="100000"/>
              <a:buChar char="-"/>
            </a:pPr>
            <a:r>
              <a:rPr lang="en" sz="1000">
                <a:solidFill>
                  <a:schemeClr val="dk1"/>
                </a:solidFill>
              </a:rPr>
              <a:t>This includes guidance for exposure to blood-borne pathogens and treatment with HIV post-exposure prophylaxis</a:t>
            </a:r>
          </a:p>
          <a:p>
            <a:pPr lvl="0" rtl="0">
              <a:lnSpc>
                <a:spcPct val="115000"/>
              </a:lnSpc>
              <a:spcBef>
                <a:spcPts val="0"/>
              </a:spcBef>
              <a:buNone/>
            </a:pPr>
            <a:r>
              <a:rPr lang="en" sz="1000">
                <a:solidFill>
                  <a:schemeClr val="dk1"/>
                </a:solidFill>
              </a:rPr>
              <a:t>it also includes making our students aware of the cultural and power dynamics with patients and with the host community</a:t>
            </a:r>
          </a:p>
          <a:p>
            <a:pPr lvl="0" indent="457200" rtl="0">
              <a:lnSpc>
                <a:spcPct val="115000"/>
              </a:lnSpc>
              <a:spcBef>
                <a:spcPts val="0"/>
              </a:spcBef>
              <a:buNone/>
            </a:pPr>
            <a:r>
              <a:rPr lang="en" sz="1000">
                <a:solidFill>
                  <a:schemeClr val="dk1"/>
                </a:solidFill>
              </a:rPr>
              <a:t>including potential negative impacts and invisible costs to our host partners</a:t>
            </a:r>
          </a:p>
          <a:p>
            <a:pPr marL="0" lvl="0" indent="0" rtl="0">
              <a:lnSpc>
                <a:spcPct val="115000"/>
              </a:lnSpc>
              <a:spcBef>
                <a:spcPts val="0"/>
              </a:spcBef>
              <a:buNone/>
            </a:pPr>
            <a:r>
              <a:rPr lang="en" sz="1000">
                <a:solidFill>
                  <a:schemeClr val="dk1"/>
                </a:solidFill>
              </a:rPr>
              <a:t>Finally, it includes addressing the scope of supervised and unsupervised clinical activities in order to preserve patient privacy and safety. </a:t>
            </a:r>
          </a:p>
          <a:p>
            <a:pPr lvl="0" rtl="0">
              <a:lnSpc>
                <a:spcPct val="115000"/>
              </a:lnSpc>
              <a:spcBef>
                <a:spcPts val="0"/>
              </a:spcBef>
              <a:buNone/>
            </a:pPr>
            <a:endParaRPr sz="1000">
              <a:solidFill>
                <a:schemeClr val="dk1"/>
              </a:solidFill>
            </a:endParaRPr>
          </a:p>
          <a:p>
            <a:pPr lvl="0" rtl="0">
              <a:lnSpc>
                <a:spcPct val="115000"/>
              </a:lnSpc>
              <a:spcBef>
                <a:spcPts val="0"/>
              </a:spcBef>
              <a:buNone/>
            </a:pPr>
            <a:r>
              <a:rPr lang="en" sz="1000">
                <a:solidFill>
                  <a:schemeClr val="dk1"/>
                </a:solidFill>
              </a:rPr>
              <a:t>EA’s mission is similarly to develop global citizenship, maintain health, safety and security and ensure academic quality of programs.</a:t>
            </a:r>
          </a:p>
          <a:p>
            <a:pPr lvl="0" rtl="0">
              <a:lnSpc>
                <a:spcPct val="115000"/>
              </a:lnSpc>
              <a:spcBef>
                <a:spcPts val="0"/>
              </a:spcBef>
              <a:buNone/>
            </a:pPr>
            <a:endParaRPr sz="1000">
              <a:solidFill>
                <a:schemeClr val="dk1"/>
              </a:solidFill>
            </a:endParaRPr>
          </a:p>
          <a:p>
            <a:pPr lvl="0" rtl="0">
              <a:lnSpc>
                <a:spcPct val="115000"/>
              </a:lnSpc>
              <a:spcBef>
                <a:spcPts val="0"/>
              </a:spcBef>
              <a:buNone/>
            </a:pPr>
            <a:r>
              <a:rPr lang="en" sz="1000">
                <a:solidFill>
                  <a:schemeClr val="dk1"/>
                </a:solidFill>
              </a:rPr>
              <a:t>It’s evident that we have similar goals, parallel processes and overlapping areas of responsibility.</a:t>
            </a:r>
          </a:p>
          <a:p>
            <a:pPr lvl="0" rtl="0">
              <a:lnSpc>
                <a:spcPct val="115000"/>
              </a:lnSpc>
              <a:spcBef>
                <a:spcPts val="0"/>
              </a:spcBef>
              <a:buNone/>
            </a:pPr>
            <a:endParaRPr sz="1000">
              <a:solidFill>
                <a:schemeClr val="dk1"/>
              </a:solidFill>
            </a:endParaRPr>
          </a:p>
          <a:p>
            <a:pPr lvl="0" rtl="0">
              <a:lnSpc>
                <a:spcPct val="115000"/>
              </a:lnSpc>
              <a:spcBef>
                <a:spcPts val="0"/>
              </a:spcBef>
              <a:buNone/>
            </a:pPr>
            <a:r>
              <a:rPr lang="en" sz="1000">
                <a:solidFill>
                  <a:schemeClr val="dk1"/>
                </a:solidFill>
              </a:rPr>
              <a:t>So the work ahead of us was to share information about our processes and then redesign them to reduce unnecessary redundancies, to cover gaps, to deliberately reinforce critical areas then add the remaining elements within our separate areas of expertise.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None/>
            </a:pPr>
            <a:r>
              <a:rPr lang="en" sz="1000" b="1">
                <a:solidFill>
                  <a:schemeClr val="dk1"/>
                </a:solidFill>
              </a:rPr>
              <a:t>MgC: </a:t>
            </a:r>
          </a:p>
          <a:p>
            <a:pPr lvl="0" rtl="0">
              <a:lnSpc>
                <a:spcPct val="115000"/>
              </a:lnSpc>
              <a:spcBef>
                <a:spcPts val="0"/>
              </a:spcBef>
              <a:buNone/>
            </a:pPr>
            <a:endParaRPr sz="1000">
              <a:solidFill>
                <a:schemeClr val="dk1"/>
              </a:solidFill>
            </a:endParaRPr>
          </a:p>
          <a:p>
            <a:pPr lvl="0" rtl="0">
              <a:lnSpc>
                <a:spcPct val="115000"/>
              </a:lnSpc>
              <a:spcBef>
                <a:spcPts val="0"/>
              </a:spcBef>
              <a:buNone/>
            </a:pPr>
            <a:r>
              <a:rPr lang="en" sz="1000">
                <a:solidFill>
                  <a:schemeClr val="dk1"/>
                </a:solidFill>
              </a:rPr>
              <a:t>So this shows how we outlined our roles and responsibilities, specifically the shared aspects of our model are marked.</a:t>
            </a:r>
          </a:p>
          <a:p>
            <a:pPr lvl="0" rtl="0">
              <a:lnSpc>
                <a:spcPct val="115000"/>
              </a:lnSpc>
              <a:spcBef>
                <a:spcPts val="0"/>
              </a:spcBef>
              <a:buNone/>
            </a:pPr>
            <a:endParaRPr sz="1000">
              <a:solidFill>
                <a:schemeClr val="dk1"/>
              </a:solidFill>
            </a:endParaRPr>
          </a:p>
          <a:p>
            <a:pPr lvl="0" rtl="0">
              <a:lnSpc>
                <a:spcPct val="115000"/>
              </a:lnSpc>
              <a:spcBef>
                <a:spcPts val="0"/>
              </a:spcBef>
              <a:buNone/>
            </a:pPr>
            <a:r>
              <a:rPr lang="en" sz="1000">
                <a:solidFill>
                  <a:schemeClr val="dk1"/>
                </a:solidFill>
              </a:rPr>
              <a:t>As health professions faculty we know our students and we know the educational aims of our programs, therefore we had to become involved in selection and funding preferences. We also have to direct the predeparture training with regard to the course goals, and the content specifc to health professions training. </a:t>
            </a:r>
          </a:p>
          <a:p>
            <a:pPr lvl="0" rtl="0">
              <a:lnSpc>
                <a:spcPct val="115000"/>
              </a:lnSpc>
              <a:spcBef>
                <a:spcPts val="0"/>
              </a:spcBef>
              <a:buNone/>
            </a:pPr>
            <a:endParaRPr sz="1000">
              <a:solidFill>
                <a:schemeClr val="dk1"/>
              </a:solidFill>
            </a:endParaRPr>
          </a:p>
          <a:p>
            <a:pPr lvl="0" rtl="0">
              <a:lnSpc>
                <a:spcPct val="115000"/>
              </a:lnSpc>
              <a:spcBef>
                <a:spcPts val="0"/>
              </a:spcBef>
              <a:buNone/>
            </a:pPr>
            <a:r>
              <a:rPr lang="en" sz="1000" b="1">
                <a:solidFill>
                  <a:schemeClr val="dk1"/>
                </a:solidFill>
              </a:rPr>
              <a:t>EA - Niamh: </a:t>
            </a:r>
          </a:p>
          <a:p>
            <a:pPr lvl="0" rtl="0">
              <a:lnSpc>
                <a:spcPct val="115000"/>
              </a:lnSpc>
              <a:spcBef>
                <a:spcPts val="0"/>
              </a:spcBef>
              <a:buNone/>
            </a:pPr>
            <a:r>
              <a:rPr lang="en" sz="1000">
                <a:solidFill>
                  <a:schemeClr val="dk1"/>
                </a:solidFill>
              </a:rPr>
              <a:t>We address academic, travel safety and cultural implications for undergraduate and non-clinical travelers. Our contribution as the centralized international office was to provide informational sessions on travel logistics, university protocols for health and safety, to clarify lines of communication in the event or emergencies and to demystify the process of the various insurances. </a:t>
            </a:r>
          </a:p>
          <a:p>
            <a:pPr lvl="0" rtl="0">
              <a:lnSpc>
                <a:spcPct val="115000"/>
              </a:lnSpc>
              <a:spcBef>
                <a:spcPts val="0"/>
              </a:spcBef>
              <a:buNone/>
            </a:pPr>
            <a:endParaRPr sz="1000">
              <a:solidFill>
                <a:schemeClr val="dk1"/>
              </a:solidFill>
            </a:endParaRPr>
          </a:p>
          <a:p>
            <a:pPr lvl="0" rtl="0">
              <a:lnSpc>
                <a:spcPct val="115000"/>
              </a:lnSpc>
              <a:spcBef>
                <a:spcPts val="0"/>
              </a:spcBef>
              <a:buNone/>
            </a:pPr>
            <a:r>
              <a:rPr lang="en" sz="1000">
                <a:solidFill>
                  <a:schemeClr val="dk1"/>
                </a:solidFill>
              </a:rPr>
              <a:t>EA Goals for safety and logistics- institutional support from international office - </a:t>
            </a:r>
            <a:r>
              <a:rPr lang="en" sz="1000" b="1">
                <a:solidFill>
                  <a:schemeClr val="dk1"/>
                </a:solidFill>
                <a:highlight>
                  <a:srgbClr val="FFFF00"/>
                </a:highlight>
              </a:rPr>
              <a:t>NIAMH AGAIN?</a:t>
            </a:r>
          </a:p>
          <a:p>
            <a:pPr marL="1371600" lvl="2" indent="-292100" rtl="0">
              <a:lnSpc>
                <a:spcPct val="115000"/>
              </a:lnSpc>
              <a:spcBef>
                <a:spcPts val="0"/>
              </a:spcBef>
              <a:buClr>
                <a:schemeClr val="dk1"/>
              </a:buClr>
              <a:buSzPct val="100000"/>
              <a:buAutoNum type="romanLcPeriod"/>
            </a:pPr>
            <a:r>
              <a:rPr lang="en" sz="1000">
                <a:solidFill>
                  <a:schemeClr val="dk1"/>
                </a:solidFill>
              </a:rPr>
              <a:t>International crisis communication protocol</a:t>
            </a:r>
          </a:p>
          <a:p>
            <a:pPr marL="1371600" lvl="2" indent="-292100" rtl="0">
              <a:lnSpc>
                <a:spcPct val="115000"/>
              </a:lnSpc>
              <a:spcBef>
                <a:spcPts val="0"/>
              </a:spcBef>
              <a:buClr>
                <a:schemeClr val="dk1"/>
              </a:buClr>
              <a:buSzPct val="100000"/>
              <a:buAutoNum type="romanLcPeriod"/>
            </a:pPr>
            <a:r>
              <a:rPr lang="en" sz="1000">
                <a:solidFill>
                  <a:schemeClr val="dk1"/>
                </a:solidFill>
              </a:rPr>
              <a:t>Travel medical insurance</a:t>
            </a:r>
          </a:p>
          <a:p>
            <a:pPr marL="1371600" lvl="2" indent="-292100" rtl="0">
              <a:lnSpc>
                <a:spcPct val="115000"/>
              </a:lnSpc>
              <a:spcBef>
                <a:spcPts val="0"/>
              </a:spcBef>
              <a:buClr>
                <a:schemeClr val="dk1"/>
              </a:buClr>
              <a:buSzPct val="100000"/>
              <a:buAutoNum type="romanLcPeriod"/>
            </a:pPr>
            <a:r>
              <a:rPr lang="en" sz="1000">
                <a:solidFill>
                  <a:schemeClr val="dk1"/>
                </a:solidFill>
              </a:rPr>
              <a:t>General travel logistics(i.e. communication, packing, etc.)</a:t>
            </a:r>
          </a:p>
          <a:p>
            <a:pPr marL="1371600" lvl="2" indent="-292100" rtl="0">
              <a:lnSpc>
                <a:spcPct val="115000"/>
              </a:lnSpc>
              <a:spcBef>
                <a:spcPts val="0"/>
              </a:spcBef>
              <a:buClr>
                <a:schemeClr val="dk1"/>
              </a:buClr>
              <a:buSzPct val="100000"/>
              <a:buAutoNum type="romanLcPeriod"/>
            </a:pPr>
            <a:r>
              <a:rPr lang="en" sz="1000">
                <a:solidFill>
                  <a:schemeClr val="dk1"/>
                </a:solidFill>
              </a:rPr>
              <a:t>Pre-Departure Orientation:: standardization of university required information, reducing redundancy</a:t>
            </a:r>
          </a:p>
          <a:p>
            <a:pPr marL="1371600" lvl="2" indent="-292100" rtl="0">
              <a:lnSpc>
                <a:spcPct val="115000"/>
              </a:lnSpc>
              <a:spcBef>
                <a:spcPts val="0"/>
              </a:spcBef>
              <a:buClr>
                <a:schemeClr val="dk1"/>
              </a:buClr>
              <a:buSzPct val="100000"/>
              <a:buAutoNum type="romanLcPeriod"/>
            </a:pPr>
            <a:r>
              <a:rPr lang="en" sz="1000">
                <a:solidFill>
                  <a:schemeClr val="dk1"/>
                </a:solidFill>
              </a:rPr>
              <a:t>Faculty training for on site faculty program directors </a:t>
            </a:r>
          </a:p>
          <a:p>
            <a:pPr marL="914400" lvl="1" indent="-292100" rtl="0">
              <a:lnSpc>
                <a:spcPct val="115000"/>
              </a:lnSpc>
              <a:spcBef>
                <a:spcPts val="0"/>
              </a:spcBef>
              <a:buClr>
                <a:schemeClr val="dk1"/>
              </a:buClr>
              <a:buSzPct val="100000"/>
              <a:buAutoNum type="alphaLcPeriod"/>
            </a:pPr>
            <a:r>
              <a:rPr lang="en" sz="1000">
                <a:solidFill>
                  <a:schemeClr val="dk1"/>
                </a:solidFill>
              </a:rPr>
              <a:t>Site specific information - Collaboration between GHI and UKIC</a:t>
            </a:r>
          </a:p>
          <a:p>
            <a:pPr marL="1371600" lvl="2" indent="-292100" rtl="0">
              <a:lnSpc>
                <a:spcPct val="115000"/>
              </a:lnSpc>
              <a:spcBef>
                <a:spcPts val="0"/>
              </a:spcBef>
              <a:buClr>
                <a:schemeClr val="dk1"/>
              </a:buClr>
              <a:buSzPct val="100000"/>
              <a:buAutoNum type="romanLcPeriod"/>
            </a:pPr>
            <a:r>
              <a:rPr lang="en" sz="1000">
                <a:solidFill>
                  <a:schemeClr val="dk1"/>
                </a:solidFill>
              </a:rPr>
              <a:t>Specific travel logistics (i.e. immunizations, PEP, transportation)  </a:t>
            </a:r>
          </a:p>
          <a:p>
            <a:pPr marL="1371600" lvl="2" indent="-292100" rtl="0">
              <a:lnSpc>
                <a:spcPct val="115000"/>
              </a:lnSpc>
              <a:spcBef>
                <a:spcPts val="0"/>
              </a:spcBef>
              <a:buClr>
                <a:schemeClr val="dk1"/>
              </a:buClr>
              <a:buSzPct val="100000"/>
              <a:buAutoNum type="romanLcPeriod"/>
            </a:pPr>
            <a:r>
              <a:rPr lang="en" sz="1000">
                <a:solidFill>
                  <a:schemeClr val="dk1"/>
                </a:solidFill>
              </a:rPr>
              <a:t>Cultural considerations </a:t>
            </a:r>
          </a:p>
          <a:p>
            <a:pPr marL="1371600" lvl="2" indent="-292100" rtl="0">
              <a:lnSpc>
                <a:spcPct val="115000"/>
              </a:lnSpc>
              <a:spcBef>
                <a:spcPts val="0"/>
              </a:spcBef>
              <a:buClr>
                <a:schemeClr val="dk1"/>
              </a:buClr>
              <a:buSzPct val="100000"/>
              <a:buAutoNum type="romanLcPeriod"/>
            </a:pPr>
            <a:r>
              <a:rPr lang="en" sz="1000">
                <a:solidFill>
                  <a:schemeClr val="dk1"/>
                </a:solidFill>
              </a:rPr>
              <a:t>Passport and Visas </a:t>
            </a:r>
          </a:p>
          <a:p>
            <a:pPr lvl="0" rtl="0">
              <a:lnSpc>
                <a:spcPct val="115000"/>
              </a:lnSpc>
              <a:spcBef>
                <a:spcPts val="0"/>
              </a:spcBef>
              <a:buNone/>
            </a:pPr>
            <a:endParaRPr sz="1000">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b="1"/>
              <a:t>MgC</a:t>
            </a:r>
            <a:r>
              <a:rPr lang="en"/>
              <a:t> this is what it took to put our model together</a:t>
            </a:r>
          </a:p>
          <a:p>
            <a:pPr lvl="0">
              <a:spcBef>
                <a:spcPts val="0"/>
              </a:spcBef>
              <a:buNone/>
            </a:pPr>
            <a:endParaRPr/>
          </a:p>
          <a:p>
            <a:pPr lvl="0" rtl="0">
              <a:lnSpc>
                <a:spcPct val="115000"/>
              </a:lnSpc>
              <a:spcBef>
                <a:spcPts val="0"/>
              </a:spcBef>
              <a:buNone/>
            </a:pPr>
            <a:endParaRPr sz="1000">
              <a:solidFill>
                <a:schemeClr val="dk1"/>
              </a:solidFill>
            </a:endParaRPr>
          </a:p>
          <a:p>
            <a:pPr lvl="0" rtl="0">
              <a:lnSpc>
                <a:spcPct val="115000"/>
              </a:lnSpc>
              <a:spcBef>
                <a:spcPts val="0"/>
              </a:spcBef>
              <a:buNone/>
            </a:pPr>
            <a:r>
              <a:rPr lang="en" sz="1200">
                <a:solidFill>
                  <a:schemeClr val="dk1"/>
                </a:solidFill>
              </a:rPr>
              <a:t>Establish bidirectional communication to learn about goals, needs and scope</a:t>
            </a:r>
          </a:p>
          <a:p>
            <a:pPr marL="457200" lvl="0" indent="-292100" rtl="0">
              <a:lnSpc>
                <a:spcPct val="115000"/>
              </a:lnSpc>
              <a:spcBef>
                <a:spcPts val="0"/>
              </a:spcBef>
              <a:buClr>
                <a:schemeClr val="dk1"/>
              </a:buClr>
              <a:buSzPct val="100000"/>
              <a:buAutoNum type="arabicPeriod"/>
            </a:pPr>
            <a:r>
              <a:rPr lang="en" sz="1000">
                <a:solidFill>
                  <a:schemeClr val="dk1"/>
                </a:solidFill>
              </a:rPr>
              <a:t>Health colleges will need to communicate about trainee needs</a:t>
            </a:r>
          </a:p>
          <a:p>
            <a:pPr marL="914400" lvl="1" indent="-292100" rtl="0">
              <a:lnSpc>
                <a:spcPct val="115000"/>
              </a:lnSpc>
              <a:spcBef>
                <a:spcPts val="0"/>
              </a:spcBef>
              <a:buClr>
                <a:schemeClr val="dk1"/>
              </a:buClr>
              <a:buSzPct val="100000"/>
              <a:buAutoNum type="alphaLcPeriod"/>
            </a:pPr>
            <a:r>
              <a:rPr lang="en" sz="1000">
                <a:solidFill>
                  <a:schemeClr val="dk1"/>
                </a:solidFill>
              </a:rPr>
              <a:t>Specifically: are these clinical, research or other experiences; </a:t>
            </a:r>
          </a:p>
          <a:p>
            <a:pPr marL="914400" lvl="1" indent="-292100" rtl="0">
              <a:lnSpc>
                <a:spcPct val="115000"/>
              </a:lnSpc>
              <a:spcBef>
                <a:spcPts val="0"/>
              </a:spcBef>
              <a:buClr>
                <a:schemeClr val="dk1"/>
              </a:buClr>
              <a:buSzPct val="100000"/>
              <a:buAutoNum type="alphaLcPeriod"/>
            </a:pPr>
            <a:r>
              <a:rPr lang="en" sz="1000">
                <a:solidFill>
                  <a:schemeClr val="dk1"/>
                </a:solidFill>
              </a:rPr>
              <a:t>What will their goals and objectives?</a:t>
            </a:r>
          </a:p>
          <a:p>
            <a:pPr marL="914400" lvl="1" indent="-292100" rtl="0">
              <a:lnSpc>
                <a:spcPct val="115000"/>
              </a:lnSpc>
              <a:spcBef>
                <a:spcPts val="0"/>
              </a:spcBef>
              <a:buClr>
                <a:schemeClr val="dk1"/>
              </a:buClr>
              <a:buSzPct val="100000"/>
              <a:buAutoNum type="alphaLcPeriod"/>
            </a:pPr>
            <a:r>
              <a:rPr lang="en" sz="1000">
                <a:solidFill>
                  <a:schemeClr val="dk1"/>
                </a:solidFill>
              </a:rPr>
              <a:t>What risks are associated with their roles and responsibilities on this rotation?</a:t>
            </a:r>
          </a:p>
          <a:p>
            <a:pPr marL="914400" lvl="1" indent="-292100" rtl="0">
              <a:lnSpc>
                <a:spcPct val="115000"/>
              </a:lnSpc>
              <a:spcBef>
                <a:spcPts val="0"/>
              </a:spcBef>
              <a:buClr>
                <a:schemeClr val="dk1"/>
              </a:buClr>
              <a:buSzPct val="100000"/>
              <a:buAutoNum type="alphaLcPeriod"/>
            </a:pPr>
            <a:r>
              <a:rPr lang="en" sz="1000">
                <a:solidFill>
                  <a:schemeClr val="dk1"/>
                </a:solidFill>
              </a:rPr>
              <a:t>What resources does the host site have?</a:t>
            </a:r>
          </a:p>
          <a:p>
            <a:pPr marL="914400" lvl="1" indent="-292100" rtl="0">
              <a:lnSpc>
                <a:spcPct val="115000"/>
              </a:lnSpc>
              <a:spcBef>
                <a:spcPts val="0"/>
              </a:spcBef>
              <a:buClr>
                <a:schemeClr val="dk1"/>
              </a:buClr>
              <a:buSzPct val="100000"/>
              <a:buAutoNum type="alphaLcPeriod"/>
            </a:pPr>
            <a:r>
              <a:rPr lang="en" sz="1000">
                <a:solidFill>
                  <a:schemeClr val="dk1"/>
                </a:solidFill>
              </a:rPr>
              <a:t>What type of services does your CIO provide?</a:t>
            </a:r>
          </a:p>
          <a:p>
            <a:pPr lvl="0" rtl="0">
              <a:spcBef>
                <a:spcPts val="500"/>
              </a:spcBef>
              <a:buNone/>
            </a:pPr>
            <a:r>
              <a:rPr lang="en" sz="1200">
                <a:solidFill>
                  <a:schemeClr val="dk1"/>
                </a:solidFill>
              </a:rPr>
              <a:t>2. Look for alignment in best-practices from each field</a:t>
            </a:r>
          </a:p>
          <a:p>
            <a:pPr lvl="0" rtl="0">
              <a:lnSpc>
                <a:spcPct val="115000"/>
              </a:lnSpc>
              <a:spcBef>
                <a:spcPts val="0"/>
              </a:spcBef>
              <a:buNone/>
            </a:pPr>
            <a:r>
              <a:rPr lang="en" sz="1000">
                <a:solidFill>
                  <a:schemeClr val="dk1"/>
                </a:solidFill>
              </a:rPr>
              <a:t>to understand other factors driving the process</a:t>
            </a:r>
          </a:p>
          <a:p>
            <a:pPr lvl="0" rtl="0">
              <a:spcBef>
                <a:spcPts val="500"/>
              </a:spcBef>
              <a:buNone/>
            </a:pPr>
            <a:endParaRPr sz="1000">
              <a:solidFill>
                <a:schemeClr val="dk1"/>
              </a:solidFill>
            </a:endParaRPr>
          </a:p>
          <a:p>
            <a:pPr lvl="0" rtl="0">
              <a:spcBef>
                <a:spcPts val="500"/>
              </a:spcBef>
              <a:buNone/>
            </a:pPr>
            <a:r>
              <a:rPr lang="en" sz="1000">
                <a:solidFill>
                  <a:schemeClr val="dk1"/>
                </a:solidFill>
              </a:rPr>
              <a:t>3. </a:t>
            </a:r>
            <a:r>
              <a:rPr lang="en" sz="1200">
                <a:solidFill>
                  <a:schemeClr val="dk1"/>
                </a:solidFill>
              </a:rPr>
              <a:t>Learn and adapty your processes and protocols for mutual benefit</a:t>
            </a:r>
          </a:p>
          <a:p>
            <a:pPr marL="0" lvl="0" indent="0" rtl="0">
              <a:lnSpc>
                <a:spcPct val="115000"/>
              </a:lnSpc>
              <a:spcBef>
                <a:spcPts val="0"/>
              </a:spcBef>
              <a:buNone/>
            </a:pPr>
            <a:r>
              <a:rPr lang="en" sz="1000">
                <a:solidFill>
                  <a:schemeClr val="dk1"/>
                </a:solidFill>
              </a:rPr>
              <a:t>Jointly adapt health trainee preparation and event management processes and protocols</a:t>
            </a:r>
          </a:p>
          <a:p>
            <a:pPr lvl="0" rtl="0">
              <a:spcBef>
                <a:spcPts val="500"/>
              </a:spcBef>
              <a:buNone/>
            </a:pPr>
            <a:endParaRPr sz="1000">
              <a:solidFill>
                <a:schemeClr val="dk1"/>
              </a:solidFill>
            </a:endParaRPr>
          </a:p>
          <a:p>
            <a:pPr lvl="0" rtl="0">
              <a:spcBef>
                <a:spcPts val="500"/>
              </a:spcBef>
              <a:buNone/>
            </a:pPr>
            <a:r>
              <a:rPr lang="en" sz="1000">
                <a:solidFill>
                  <a:schemeClr val="dk1"/>
                </a:solidFill>
              </a:rPr>
              <a:t>4. </a:t>
            </a:r>
            <a:r>
              <a:rPr lang="en" sz="1200">
                <a:solidFill>
                  <a:schemeClr val="dk1"/>
                </a:solidFill>
              </a:rPr>
              <a:t>Identify barriers that hold you back</a:t>
            </a:r>
          </a:p>
          <a:p>
            <a:pPr marL="0" lvl="0" indent="0" rtl="0">
              <a:lnSpc>
                <a:spcPct val="115000"/>
              </a:lnSpc>
              <a:spcBef>
                <a:spcPts val="0"/>
              </a:spcBef>
              <a:buNone/>
            </a:pPr>
            <a:r>
              <a:rPr lang="en" sz="1000">
                <a:solidFill>
                  <a:schemeClr val="dk1"/>
                </a:solidFill>
              </a:rPr>
              <a:t>What is keeping you from working together? software, calendars, culture?</a:t>
            </a:r>
          </a:p>
          <a:p>
            <a:pPr marR="0" lvl="0" algn="l" rtl="0">
              <a:lnSpc>
                <a:spcPct val="115000"/>
              </a:lnSpc>
              <a:spcBef>
                <a:spcPts val="0"/>
              </a:spcBef>
              <a:spcAft>
                <a:spcPts val="0"/>
              </a:spcAft>
              <a:buNone/>
            </a:pPr>
            <a:endParaRPr sz="1000">
              <a:solidFill>
                <a:schemeClr val="dk1"/>
              </a:solidFill>
            </a:endParaRPr>
          </a:p>
          <a:p>
            <a:pPr lvl="0" rtl="0">
              <a:lnSpc>
                <a:spcPct val="115000"/>
              </a:lnSpc>
              <a:spcBef>
                <a:spcPts val="0"/>
              </a:spcBef>
              <a:buNone/>
            </a:pPr>
            <a:r>
              <a:rPr lang="en" sz="1000">
                <a:solidFill>
                  <a:schemeClr val="dk1"/>
                </a:solidFill>
              </a:rPr>
              <a:t>5. Communicate closely on incidents to best use resources and improve the process:</a:t>
            </a:r>
          </a:p>
          <a:p>
            <a:pPr lvl="0" rtl="0">
              <a:lnSpc>
                <a:spcPct val="115000"/>
              </a:lnSpc>
              <a:spcBef>
                <a:spcPts val="0"/>
              </a:spcBef>
              <a:buNone/>
            </a:pPr>
            <a:endParaRPr sz="1000">
              <a:solidFill>
                <a:schemeClr val="dk1"/>
              </a:solidFill>
              <a:highlight>
                <a:srgbClr val="FFFF00"/>
              </a:highlight>
            </a:endParaRPr>
          </a:p>
          <a:p>
            <a:pPr lvl="0" rtl="0">
              <a:lnSpc>
                <a:spcPct val="115000"/>
              </a:lnSpc>
              <a:spcBef>
                <a:spcPts val="0"/>
              </a:spcBef>
              <a:buNone/>
            </a:pPr>
            <a:endParaRPr sz="1000">
              <a:solidFill>
                <a:schemeClr val="dk1"/>
              </a:solidFill>
            </a:endParaRPr>
          </a:p>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Clr>
                <a:schemeClr val="dk1"/>
              </a:buClr>
              <a:buSzPct val="110000"/>
              <a:buFont typeface="Arial"/>
              <a:buNone/>
            </a:pPr>
            <a:r>
              <a:rPr lang="en" sz="1000" b="1">
                <a:solidFill>
                  <a:schemeClr val="dk1"/>
                </a:solidFill>
              </a:rPr>
              <a:t>MgC: the solutions</a:t>
            </a:r>
          </a:p>
          <a:p>
            <a:pPr lvl="0" rtl="0">
              <a:lnSpc>
                <a:spcPct val="115000"/>
              </a:lnSpc>
              <a:spcBef>
                <a:spcPts val="0"/>
              </a:spcBef>
              <a:buClr>
                <a:schemeClr val="dk1"/>
              </a:buClr>
              <a:buSzPct val="110000"/>
              <a:buFont typeface="Arial"/>
              <a:buNone/>
            </a:pPr>
            <a:endParaRPr sz="1000" b="1">
              <a:solidFill>
                <a:schemeClr val="dk1"/>
              </a:solidFill>
            </a:endParaRPr>
          </a:p>
          <a:p>
            <a:pPr lvl="0" rtl="0">
              <a:lnSpc>
                <a:spcPct val="115000"/>
              </a:lnSpc>
              <a:spcBef>
                <a:spcPts val="0"/>
              </a:spcBef>
              <a:buClr>
                <a:schemeClr val="dk1"/>
              </a:buClr>
              <a:buSzPct val="110000"/>
              <a:buFont typeface="Arial"/>
              <a:buNone/>
            </a:pPr>
            <a:r>
              <a:rPr lang="en" sz="1000">
                <a:solidFill>
                  <a:schemeClr val="dk1"/>
                </a:solidFill>
              </a:rPr>
              <a:t>Here are 3 examples of opportunities for alignment that we found</a:t>
            </a:r>
          </a:p>
          <a:p>
            <a:pPr marL="457200" lvl="0" indent="-292100" rtl="0">
              <a:lnSpc>
                <a:spcPct val="115000"/>
              </a:lnSpc>
              <a:spcBef>
                <a:spcPts val="0"/>
              </a:spcBef>
              <a:buClr>
                <a:schemeClr val="dk1"/>
              </a:buClr>
              <a:buSzPct val="100000"/>
              <a:buAutoNum type="arabicParenR"/>
            </a:pPr>
            <a:r>
              <a:rPr lang="en" sz="1000">
                <a:solidFill>
                  <a:schemeClr val="dk1"/>
                </a:solidFill>
              </a:rPr>
              <a:t>Common application: Students are entered directly into their db but can also indicate site preferences and apply for scholarships. EA will keep the db but we have access to the same information about site preferences and we can supply the site information that students won’t necessarily have. </a:t>
            </a:r>
          </a:p>
          <a:p>
            <a:pPr marL="457200" lvl="0" indent="-292100" rtl="0">
              <a:lnSpc>
                <a:spcPct val="115000"/>
              </a:lnSpc>
              <a:spcBef>
                <a:spcPts val="0"/>
              </a:spcBef>
              <a:buClr>
                <a:schemeClr val="dk1"/>
              </a:buClr>
              <a:buSzPct val="100000"/>
              <a:buAutoNum type="arabicParenR"/>
            </a:pPr>
            <a:r>
              <a:rPr lang="en" sz="1000">
                <a:solidFill>
                  <a:schemeClr val="dk1"/>
                </a:solidFill>
              </a:rPr>
              <a:t>Common selection and funding process: We also had separate scholarship applications so some students who we didn’t select for the rotation received funding through EA under different criteria. We now have a course director advise the committee regarding funding preferences. </a:t>
            </a:r>
          </a:p>
          <a:p>
            <a:pPr marL="457200" lvl="0" indent="-292100" rtl="0">
              <a:lnSpc>
                <a:spcPct val="115000"/>
              </a:lnSpc>
              <a:spcBef>
                <a:spcPts val="0"/>
              </a:spcBef>
              <a:buClr>
                <a:schemeClr val="dk1"/>
              </a:buClr>
              <a:buSzPct val="100000"/>
              <a:buAutoNum type="arabicParenR"/>
            </a:pPr>
            <a:r>
              <a:rPr lang="en" sz="1000">
                <a:solidFill>
                  <a:schemeClr val="dk1"/>
                </a:solidFill>
              </a:rPr>
              <a:t>Joint orientation: we had difficulty getting students to individually attend the standard EA sessions, so invited EA to participate in the mandatory orientation to address problems and questions that students had regarding the EA application. This reduced the number of times that EA had to answer the same question and it increase the rate of app completion among our students. We have also prepared joint predeparture orientations for other courses imminent to travel to review travel logistics, concerns about safety and intentionally remind them of important protocols. And EA is much better positioned to do so than we are. </a:t>
            </a:r>
          </a:p>
          <a:p>
            <a:pPr marL="457200" lvl="0" indent="-292100" rtl="0">
              <a:lnSpc>
                <a:spcPct val="115000"/>
              </a:lnSpc>
              <a:spcBef>
                <a:spcPts val="0"/>
              </a:spcBef>
              <a:buClr>
                <a:schemeClr val="dk1"/>
              </a:buClr>
              <a:buSzPct val="100000"/>
              <a:buAutoNum type="arabicParenR"/>
            </a:pPr>
            <a:r>
              <a:rPr lang="en" sz="1000">
                <a:solidFill>
                  <a:schemeClr val="dk1"/>
                </a:solidFill>
              </a:rPr>
              <a:t>Improved communication - as a results of all these changes, we actually have a better understanding of how we can work synergistically toward our common goals</a:t>
            </a:r>
          </a:p>
          <a:p>
            <a:pPr lvl="0">
              <a:lnSpc>
                <a:spcPct val="100000"/>
              </a:lnSpc>
              <a:spcBef>
                <a:spcPts val="0"/>
              </a:spcBef>
              <a:spcAft>
                <a:spcPts val="0"/>
              </a:spcAft>
              <a:buClr>
                <a:schemeClr val="dk1"/>
              </a:buClr>
              <a:buSzPct val="110000"/>
              <a:buFont typeface="Arial"/>
              <a:buNone/>
            </a:pPr>
            <a:endParaRPr sz="10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buNone/>
            </a:pPr>
            <a:r>
              <a:rPr lang="en" sz="1000" b="1">
                <a:solidFill>
                  <a:schemeClr val="dk1"/>
                </a:solidFill>
              </a:rPr>
              <a:t>Sam</a:t>
            </a:r>
          </a:p>
          <a:p>
            <a:pPr lvl="0" rtl="0">
              <a:lnSpc>
                <a:spcPct val="115000"/>
              </a:lnSpc>
              <a:spcBef>
                <a:spcPts val="0"/>
              </a:spcBef>
              <a:buNone/>
            </a:pPr>
            <a:r>
              <a:rPr lang="en" sz="1000">
                <a:solidFill>
                  <a:schemeClr val="dk1"/>
                </a:solidFill>
              </a:rPr>
              <a:t>Collaboration between medical educators and campus international educators strengthens the policies, procedures and technology that support global health initiatives for all health professions. </a:t>
            </a:r>
          </a:p>
          <a:p>
            <a:pPr lvl="0" rtl="0">
              <a:lnSpc>
                <a:spcPct val="115000"/>
              </a:lnSpc>
              <a:spcBef>
                <a:spcPts val="0"/>
              </a:spcBef>
              <a:buNone/>
            </a:pPr>
            <a:r>
              <a:rPr lang="en" sz="1000">
                <a:solidFill>
                  <a:schemeClr val="dk1"/>
                </a:solidFill>
              </a:rPr>
              <a:t>We feel that the following components are key to a collaborative approach:</a:t>
            </a:r>
          </a:p>
          <a:p>
            <a:pPr marL="457200" lvl="0" indent="-292100" rtl="0">
              <a:lnSpc>
                <a:spcPct val="115000"/>
              </a:lnSpc>
              <a:spcBef>
                <a:spcPts val="0"/>
              </a:spcBef>
              <a:buClr>
                <a:schemeClr val="dk1"/>
              </a:buClr>
              <a:buSzPct val="100000"/>
              <a:buAutoNum type="arabicPeriod"/>
            </a:pPr>
            <a:r>
              <a:rPr lang="en" sz="1000">
                <a:solidFill>
                  <a:schemeClr val="dk1"/>
                </a:solidFill>
              </a:rPr>
              <a:t>Initial communication about the scope - while we list general responsibilities for each partner here, the nature of your collaboration will be unique to your setting. Before discussing the individual time, effort and support that each will provider, a focus on program needs with a frank discussion about what you are doing and what you are not doing yet will open up opportunities for discussion. differ among programs. </a:t>
            </a:r>
          </a:p>
          <a:p>
            <a:pPr marL="457200" lvl="0" indent="-292100" rtl="0">
              <a:lnSpc>
                <a:spcPct val="115000"/>
              </a:lnSpc>
              <a:spcBef>
                <a:spcPts val="0"/>
              </a:spcBef>
              <a:buClr>
                <a:schemeClr val="dk1"/>
              </a:buClr>
              <a:buSzPct val="100000"/>
              <a:buAutoNum type="arabicPeriod"/>
            </a:pPr>
            <a:r>
              <a:rPr lang="en" sz="1000">
                <a:solidFill>
                  <a:schemeClr val="dk1"/>
                </a:solidFill>
              </a:rPr>
              <a:t>Some of the major challenges in working across departments and disciplines are mundane things but can put an immediate halt to collaboration - understanding the systems within which another department or discipline is working will be key to finding opportunites for synergy. In our case this was understanding their goals, responsibilities and scope of work, software, processes and protocols</a:t>
            </a:r>
          </a:p>
          <a:p>
            <a:pPr marL="457200" lvl="0" indent="-292100" rtl="0">
              <a:lnSpc>
                <a:spcPct val="115000"/>
              </a:lnSpc>
              <a:spcBef>
                <a:spcPts val="0"/>
              </a:spcBef>
              <a:buClr>
                <a:schemeClr val="dk1"/>
              </a:buClr>
              <a:buSzPct val="100000"/>
              <a:buAutoNum type="arabicPeriod"/>
            </a:pPr>
            <a:r>
              <a:rPr lang="en" sz="1000">
                <a:solidFill>
                  <a:schemeClr val="dk1"/>
                </a:solidFill>
              </a:rPr>
              <a:t>Finally, finding the low hanging fruit - where are your gaps and redundancies, how can you divide and conquer or work synergistically to reduce the burden on either without leaving behind important responsibilities</a:t>
            </a:r>
          </a:p>
          <a:p>
            <a:pPr lvl="0" rtl="0">
              <a:lnSpc>
                <a:spcPct val="115000"/>
              </a:lnSpc>
              <a:spcBef>
                <a:spcPts val="0"/>
              </a:spcBef>
              <a:buNone/>
            </a:pPr>
            <a:endParaRPr sz="1000">
              <a:solidFill>
                <a:schemeClr val="dk1"/>
              </a:solidFill>
            </a:endParaRPr>
          </a:p>
          <a:p>
            <a:pPr lvl="0">
              <a:lnSpc>
                <a:spcPct val="115000"/>
              </a:lnSpc>
              <a:spcBef>
                <a:spcPts val="0"/>
              </a:spcBef>
              <a:buNone/>
            </a:pPr>
            <a:endParaRPr sz="1000">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b="1">
                <a:highlight>
                  <a:srgbClr val="FFFF00"/>
                </a:highlight>
              </a:rPr>
              <a:t>NIAMH, COULD YOU DO THIS SLIDE? </a:t>
            </a:r>
            <a:r>
              <a:rPr lang="en" b="1">
                <a:highlight>
                  <a:srgbClr val="00FF00"/>
                </a:highlight>
              </a:rPr>
              <a:t>YES</a:t>
            </a:r>
          </a:p>
          <a:p>
            <a:pPr lvl="0" rtl="0">
              <a:spcBef>
                <a:spcPts val="0"/>
              </a:spcBef>
              <a:buNone/>
            </a:pPr>
            <a:endParaRPr b="1">
              <a:highlight>
                <a:srgbClr val="FFFF00"/>
              </a:highlight>
            </a:endParaRPr>
          </a:p>
          <a:p>
            <a:pPr lvl="0">
              <a:spcBef>
                <a:spcPts val="0"/>
              </a:spcBef>
              <a:buNone/>
            </a:pPr>
            <a:endParaRPr b="1">
              <a:highlight>
                <a:srgbClr val="FFFF00"/>
              </a:highlight>
            </a:endParaRPr>
          </a:p>
          <a:p>
            <a:pPr lvl="0">
              <a:lnSpc>
                <a:spcPct val="115000"/>
              </a:lnSpc>
              <a:spcBef>
                <a:spcPts val="0"/>
              </a:spcBef>
              <a:buClr>
                <a:schemeClr val="dk1"/>
              </a:buClr>
              <a:buSzPct val="110000"/>
              <a:buFont typeface="Arial"/>
              <a:buNone/>
            </a:pPr>
            <a:r>
              <a:rPr lang="en" sz="1000" b="1">
                <a:solidFill>
                  <a:schemeClr val="dk1"/>
                </a:solidFill>
                <a:highlight>
                  <a:srgbClr val="FFFF00"/>
                </a:highlight>
              </a:rPr>
              <a:t>I THINK THIS IS A GREAT CLOSING STATEMENT AND RECOMMEND THAT WE MOVE THIS TO THE LAST SLIDE:</a:t>
            </a:r>
          </a:p>
          <a:p>
            <a:pPr lvl="0">
              <a:lnSpc>
                <a:spcPct val="115000"/>
              </a:lnSpc>
              <a:spcBef>
                <a:spcPts val="0"/>
              </a:spcBef>
              <a:buClr>
                <a:schemeClr val="dk1"/>
              </a:buClr>
              <a:buSzPct val="110000"/>
              <a:buFont typeface="Arial"/>
              <a:buNone/>
            </a:pPr>
            <a:r>
              <a:rPr lang="en" sz="1000">
                <a:solidFill>
                  <a:schemeClr val="dk1"/>
                </a:solidFill>
                <a:highlight>
                  <a:srgbClr val="FFFF00"/>
                </a:highlight>
              </a:rPr>
              <a:t>While we have ultimate responsibility for preparing students and creating safe and valuable educational experiences, our expertise lies in the theoretical more so than the practical aspects of intersecting with university and international systems in these matters and our efforts are best directed to designing the educational experience. However, our responsibility to the student and to the university is best met by interfacing with our centralized international office to avail ourselves of their structure and access to resources.</a:t>
            </a:r>
          </a:p>
          <a:p>
            <a:pPr lvl="0">
              <a:spcBef>
                <a:spcPts val="0"/>
              </a:spcBef>
              <a:buNone/>
            </a:pPr>
            <a:endParaRPr b="1">
              <a:highlight>
                <a:srgbClr val="FFFF00"/>
              </a:highligh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380999" y="685800"/>
            <a:ext cx="6096087"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9" name="Shape 239"/>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noAutofit/>
          </a:bodyPr>
          <a:lstStyle/>
          <a:p>
            <a:pPr marL="0" marR="0" lvl="0" indent="0" algn="l" rtl="0">
              <a:spcBef>
                <a:spcPts val="0"/>
              </a:spcBef>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36" name="Shape 136"/>
          <p:cNvSpPr>
            <a:spLocks noGrp="1" noRot="1" noChangeAspect="1"/>
          </p:cNvSpPr>
          <p:nvPr>
            <p:ph type="sldImg" idx="2"/>
          </p:nvPr>
        </p:nvSpPr>
        <p:spPr>
          <a:xfrm>
            <a:off x="380999"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b="1" dirty="0" smtClean="0">
                <a:solidFill>
                  <a:schemeClr val="dk1"/>
                </a:solidFill>
              </a:rPr>
              <a:t>Sam</a:t>
            </a:r>
          </a:p>
          <a:p>
            <a:pPr lvl="0">
              <a:spcBef>
                <a:spcPts val="0"/>
              </a:spcBef>
              <a:buNone/>
            </a:pPr>
            <a:endParaRPr lang="en" b="1" dirty="0">
              <a:solidFill>
                <a:schemeClr val="dk1"/>
              </a:solidFill>
            </a:endParaRPr>
          </a:p>
          <a:p>
            <a:pPr lvl="0">
              <a:spcBef>
                <a:spcPts val="0"/>
              </a:spcBef>
              <a:buNone/>
            </a:pPr>
            <a:r>
              <a:rPr lang="en" dirty="0">
                <a:solidFill>
                  <a:schemeClr val="dk1"/>
                </a:solidFill>
              </a:rPr>
              <a:t>Our College of Medicine began sending students abroad in the 1960’s with the goal of preparing them for rural practice by teaching them the skills of community diagnosis, a reverse innovation that started in South Africa as Community Oriented Primary Care and was practiced in many communities. These rotations were arranged in the home countries of international fellows that had a relationship with our university. The logistics were simple - faculty corresponded about the visit, had a handshake agreement about goals and activities and the student stayed with the host faculty member. The university purchased airfare and the student was off. </a:t>
            </a:r>
          </a:p>
          <a:p>
            <a:pPr lvl="0">
              <a:spcBef>
                <a:spcPts val="0"/>
              </a:spcBef>
              <a:buNone/>
            </a:pPr>
            <a:endParaRPr dirty="0">
              <a:solidFill>
                <a:schemeClr val="dk1"/>
              </a:solidFill>
            </a:endParaRPr>
          </a:p>
          <a:p>
            <a:pPr lvl="0">
              <a:spcBef>
                <a:spcPts val="0"/>
              </a:spcBef>
              <a:buNone/>
            </a:pPr>
            <a:r>
              <a:rPr lang="en" dirty="0">
                <a:solidFill>
                  <a:schemeClr val="dk1"/>
                </a:solidFill>
              </a:rPr>
              <a:t>Since then, the evolution of our international programs has expanded the scope of all participants - university administration, faculty and students. And nobody goes anywhere without the requisite paperwork:</a:t>
            </a:r>
          </a:p>
          <a:p>
            <a:pPr marL="457200" lvl="0" indent="-228600" rtl="0">
              <a:spcBef>
                <a:spcPts val="0"/>
              </a:spcBef>
              <a:buClr>
                <a:schemeClr val="dk1"/>
              </a:buClr>
              <a:buAutoNum type="arabicPeriod"/>
            </a:pPr>
            <a:r>
              <a:rPr lang="en" dirty="0">
                <a:solidFill>
                  <a:schemeClr val="dk1"/>
                </a:solidFill>
              </a:rPr>
              <a:t>Affiliation agreement</a:t>
            </a:r>
          </a:p>
          <a:p>
            <a:pPr marL="457200" lvl="0" indent="-228600" rtl="0">
              <a:spcBef>
                <a:spcPts val="0"/>
              </a:spcBef>
              <a:buClr>
                <a:schemeClr val="dk1"/>
              </a:buClr>
              <a:buAutoNum type="arabicPeriod"/>
            </a:pPr>
            <a:r>
              <a:rPr lang="en" dirty="0">
                <a:solidFill>
                  <a:schemeClr val="dk1"/>
                </a:solidFill>
              </a:rPr>
              <a:t>Voluntary Faculty appointment</a:t>
            </a:r>
          </a:p>
          <a:p>
            <a:pPr marL="457200" lvl="0" indent="-228600" rtl="0">
              <a:spcBef>
                <a:spcPts val="0"/>
              </a:spcBef>
              <a:buClr>
                <a:schemeClr val="dk1"/>
              </a:buClr>
              <a:buAutoNum type="arabicPeriod"/>
            </a:pPr>
            <a:r>
              <a:rPr lang="en" dirty="0">
                <a:solidFill>
                  <a:schemeClr val="dk1"/>
                </a:solidFill>
              </a:rPr>
              <a:t>Various insurances</a:t>
            </a:r>
          </a:p>
          <a:p>
            <a:pPr marL="457200" lvl="0" indent="-228600" rtl="0">
              <a:spcBef>
                <a:spcPts val="0"/>
              </a:spcBef>
              <a:buClr>
                <a:schemeClr val="dk1"/>
              </a:buClr>
              <a:buAutoNum type="arabicPeriod"/>
            </a:pPr>
            <a:r>
              <a:rPr lang="en" dirty="0">
                <a:solidFill>
                  <a:schemeClr val="dk1"/>
                </a:solidFill>
              </a:rPr>
              <a:t>Liability waivers</a:t>
            </a:r>
          </a:p>
          <a:p>
            <a:pPr marL="457200" lvl="0" indent="-228600" rtl="0">
              <a:spcBef>
                <a:spcPts val="0"/>
              </a:spcBef>
              <a:buClr>
                <a:schemeClr val="dk1"/>
              </a:buClr>
              <a:buAutoNum type="arabicPeriod"/>
            </a:pPr>
            <a:r>
              <a:rPr lang="en" dirty="0">
                <a:solidFill>
                  <a:schemeClr val="dk1"/>
                </a:solidFill>
              </a:rPr>
              <a:t>Signed assurances that they have reviewed and agree to all of the pertinent health and safety regulations for international travel</a:t>
            </a:r>
          </a:p>
          <a:p>
            <a:pPr lvl="0" rtl="0">
              <a:spcBef>
                <a:spcPts val="0"/>
              </a:spcBef>
              <a:buNone/>
            </a:pPr>
            <a:endParaRPr dirty="0">
              <a:solidFill>
                <a:schemeClr val="dk1"/>
              </a:solidFill>
            </a:endParaRPr>
          </a:p>
          <a:p>
            <a:pPr lvl="0">
              <a:spcBef>
                <a:spcPts val="0"/>
              </a:spcBef>
              <a:buNone/>
            </a:pPr>
            <a:r>
              <a:rPr lang="en" dirty="0">
                <a:solidFill>
                  <a:schemeClr val="dk1"/>
                </a:solidFill>
              </a:rPr>
              <a:t>Participation in international rotations among medical students has increased dramatically of the last 20 years. Over 30% of medical students will participate in an international rotation during their 4 years nationally. That number is about 10% at our institution, however our cohort of students often travel multiple times during their 4 year tenure so the burden or work (and paperwork) is still significant. And most of these experiences occur within Family Medicine so we are the primary faculty responsible for creating, implementing and maintaining our opportunities and their supporting processes.</a:t>
            </a:r>
          </a:p>
          <a:p>
            <a:pPr lvl="0">
              <a:spcBef>
                <a:spcPts val="0"/>
              </a:spcBef>
              <a:buNone/>
            </a:pPr>
            <a:endParaRPr dirty="0">
              <a:solidFill>
                <a:schemeClr val="dk1"/>
              </a:solidFill>
              <a:highlight>
                <a:srgbClr val="FFFF00"/>
              </a:highlight>
            </a:endParaRPr>
          </a:p>
          <a:p>
            <a:pPr lvl="0">
              <a:spcBef>
                <a:spcPts val="0"/>
              </a:spcBef>
              <a:buClr>
                <a:schemeClr val="dk1"/>
              </a:buClr>
              <a:buSzPct val="100000"/>
              <a:buFont typeface="Arial"/>
              <a:buNone/>
            </a:pPr>
            <a:r>
              <a:rPr lang="en" b="1" dirty="0">
                <a:solidFill>
                  <a:schemeClr val="dk1"/>
                </a:solidFill>
              </a:rPr>
              <a:t>Niamh </a:t>
            </a:r>
          </a:p>
          <a:p>
            <a:pPr lvl="0" rtl="0">
              <a:spcBef>
                <a:spcPts val="0"/>
              </a:spcBef>
              <a:buClr>
                <a:schemeClr val="dk1"/>
              </a:buClr>
              <a:buSzPct val="100000"/>
              <a:buFont typeface="Arial"/>
              <a:buNone/>
            </a:pPr>
            <a:r>
              <a:rPr lang="en" dirty="0">
                <a:solidFill>
                  <a:schemeClr val="dk1"/>
                </a:solidFill>
              </a:rPr>
              <a:t>During the same time that UK’s College of Medicine began sending students abroad on international and clinical rotations, UK faculty members were also taking students abroad. However, it was not until 1986  that an official university office was established to coordinate and oversee the logistics for student travel.  Since then, the Education Abroad, as part of the University of Kentucky International Center has expanded to become a comprehensive resource for international experiences for students.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b="1"/>
              <a:t>Audience:  </a:t>
            </a:r>
            <a:r>
              <a:rPr lang="en"/>
              <a:t>What kind of programs do you represent?</a:t>
            </a:r>
          </a:p>
          <a:p>
            <a:pPr lvl="0">
              <a:spcBef>
                <a:spcPts val="0"/>
              </a:spcBef>
              <a:buNone/>
            </a:pPr>
            <a:r>
              <a:rPr lang="en">
                <a:solidFill>
                  <a:schemeClr val="dk1"/>
                </a:solidFill>
              </a:rPr>
              <a:t>Medical Student? Resident? </a:t>
            </a:r>
            <a:r>
              <a:rPr lang="en"/>
              <a:t>Community?</a:t>
            </a:r>
          </a:p>
          <a:p>
            <a:pPr lvl="0">
              <a:spcBef>
                <a:spcPts val="0"/>
              </a:spcBef>
              <a:buNone/>
            </a:pPr>
            <a:endParaRPr b="1"/>
          </a:p>
          <a:p>
            <a:pPr lvl="0">
              <a:spcBef>
                <a:spcPts val="0"/>
              </a:spcBef>
              <a:buNone/>
            </a:pPr>
            <a:r>
              <a:rPr lang="en" b="1"/>
              <a:t>MgC</a:t>
            </a:r>
          </a:p>
          <a:p>
            <a:pPr lvl="0">
              <a:spcBef>
                <a:spcPts val="0"/>
              </a:spcBef>
              <a:buNone/>
            </a:pPr>
            <a:endParaRPr b="1"/>
          </a:p>
          <a:p>
            <a:pPr lvl="0">
              <a:lnSpc>
                <a:spcPct val="115000"/>
              </a:lnSpc>
              <a:spcBef>
                <a:spcPts val="0"/>
              </a:spcBef>
              <a:buClr>
                <a:schemeClr val="dk1"/>
              </a:buClr>
              <a:buSzPct val="100000"/>
              <a:buFont typeface="Arial"/>
              <a:buNone/>
            </a:pPr>
            <a:r>
              <a:rPr lang="en">
                <a:solidFill>
                  <a:schemeClr val="dk1"/>
                </a:solidFill>
              </a:rPr>
              <a:t>Several publications describe best practices and core competencies for pre-departure training, however we did not find any mention of collaboration with international program offices like EA. Historically these programs have only supported undergraduate education. However as global health programs expand to include a variety of health professions and other learners, there appears to be a natural alignment and incentive to at least share processes and resources, and ideally to develop these processes and resources together. To that end, </a:t>
            </a:r>
          </a:p>
          <a:p>
            <a:pPr lvl="0">
              <a:spcBef>
                <a:spcPts val="0"/>
              </a:spcBef>
              <a:buNone/>
            </a:pPr>
            <a:endParaRPr b="1"/>
          </a:p>
          <a:p>
            <a:pPr marL="457200" lvl="0" indent="-298450">
              <a:spcBef>
                <a:spcPts val="500"/>
              </a:spcBef>
              <a:buClr>
                <a:schemeClr val="dk1"/>
              </a:buClr>
              <a:buSzPct val="100000"/>
            </a:pPr>
            <a:r>
              <a:rPr lang="en">
                <a:solidFill>
                  <a:schemeClr val="dk1"/>
                </a:solidFill>
              </a:rPr>
              <a:t>Describe common and uncommon health and safety situations encountered on international rotations, the questions these bring up for medical educators</a:t>
            </a:r>
          </a:p>
          <a:p>
            <a:pPr marL="457200" lvl="0" indent="-298450">
              <a:spcBef>
                <a:spcPts val="500"/>
              </a:spcBef>
              <a:buClr>
                <a:schemeClr val="dk1"/>
              </a:buClr>
              <a:buSzPct val="100000"/>
            </a:pPr>
            <a:r>
              <a:rPr lang="en">
                <a:solidFill>
                  <a:schemeClr val="dk1"/>
                </a:solidFill>
              </a:rPr>
              <a:t>Describe the role of the international programs office including the systems and resources in place institutionally to address these common and uncommon risks</a:t>
            </a:r>
          </a:p>
          <a:p>
            <a:pPr marL="457200" lvl="0" indent="-298450" rtl="0">
              <a:spcBef>
                <a:spcPts val="500"/>
              </a:spcBef>
              <a:buClr>
                <a:schemeClr val="dk1"/>
              </a:buClr>
              <a:buSzPct val="100000"/>
            </a:pPr>
            <a:r>
              <a:rPr lang="en">
                <a:solidFill>
                  <a:schemeClr val="dk1"/>
                </a:solidFill>
              </a:rPr>
              <a:t>Outline the steps that we took and describe our collaboration between the college of medicine and international programs office to support educational, health and safety goals for global health learners</a:t>
            </a:r>
          </a:p>
          <a:p>
            <a:pPr lvl="0">
              <a:spcBef>
                <a:spcPts val="500"/>
              </a:spcBef>
              <a:buNone/>
            </a:pPr>
            <a:r>
              <a:rPr lang="en">
                <a:solidFill>
                  <a:schemeClr val="dk1"/>
                </a:solidFill>
              </a:rPr>
              <a:t>We describe the experience for college of medicine but plan to generalize this model for use among all health colleges at our institution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000" b="1"/>
              <a:t>Sam</a:t>
            </a:r>
          </a:p>
          <a:p>
            <a:pPr lvl="0" rtl="0">
              <a:lnSpc>
                <a:spcPct val="100000"/>
              </a:lnSpc>
              <a:spcBef>
                <a:spcPts val="0"/>
              </a:spcBef>
              <a:spcAft>
                <a:spcPts val="0"/>
              </a:spcAft>
              <a:buNone/>
            </a:pPr>
            <a:r>
              <a:rPr lang="en" sz="1000"/>
              <a:t>This was eye-opening. About 5 years ago three of our medical students were some of the first responders to a major collision while on rotation at Zimba Mission Hospital in Zambia. </a:t>
            </a:r>
          </a:p>
          <a:p>
            <a:pPr lvl="0" rtl="0">
              <a:lnSpc>
                <a:spcPct val="100000"/>
              </a:lnSpc>
              <a:spcBef>
                <a:spcPts val="0"/>
              </a:spcBef>
              <a:spcAft>
                <a:spcPts val="0"/>
              </a:spcAft>
              <a:buNone/>
            </a:pPr>
            <a:r>
              <a:rPr lang="en" sz="1000"/>
              <a:t>10+ people in pickup truck, head on collision, several casualties immediately and impending; major trauma; students called to assist - no supplies, no gloves, no plan for emergency preparedness</a:t>
            </a:r>
          </a:p>
          <a:p>
            <a:pPr lvl="0" rtl="0">
              <a:lnSpc>
                <a:spcPct val="100000"/>
              </a:lnSpc>
              <a:spcBef>
                <a:spcPts val="0"/>
              </a:spcBef>
              <a:spcAft>
                <a:spcPts val="0"/>
              </a:spcAft>
              <a:buNone/>
            </a:pPr>
            <a:endParaRPr sz="1000"/>
          </a:p>
          <a:p>
            <a:pPr marL="457200" lvl="0" indent="-292100" rtl="0">
              <a:lnSpc>
                <a:spcPct val="100000"/>
              </a:lnSpc>
              <a:spcBef>
                <a:spcPts val="0"/>
              </a:spcBef>
              <a:spcAft>
                <a:spcPts val="1600"/>
              </a:spcAft>
              <a:buSzPct val="100000"/>
            </a:pPr>
            <a:r>
              <a:rPr lang="en" sz="1000"/>
              <a:t>What is the local protocol in the event of an exposure?</a:t>
            </a:r>
          </a:p>
          <a:p>
            <a:pPr marL="457200" lvl="0" indent="-292100" rtl="0">
              <a:lnSpc>
                <a:spcPct val="100000"/>
              </a:lnSpc>
              <a:spcBef>
                <a:spcPts val="0"/>
              </a:spcBef>
              <a:spcAft>
                <a:spcPts val="1600"/>
              </a:spcAft>
              <a:buSzPct val="100000"/>
            </a:pPr>
            <a:r>
              <a:rPr lang="en" sz="1000"/>
              <a:t>What prophylaxis is available on site - if any?</a:t>
            </a:r>
          </a:p>
          <a:p>
            <a:pPr marL="457200" lvl="0" indent="-292100">
              <a:lnSpc>
                <a:spcPct val="100000"/>
              </a:lnSpc>
              <a:spcBef>
                <a:spcPts val="0"/>
              </a:spcBef>
              <a:spcAft>
                <a:spcPts val="1600"/>
              </a:spcAft>
              <a:buSzPct val="100000"/>
            </a:pPr>
            <a:r>
              <a:rPr lang="en" sz="1000"/>
              <a:t>What should student be instructed about returning for treatment to the United States?  </a:t>
            </a:r>
          </a:p>
          <a:p>
            <a:pPr marL="457200" lvl="0" indent="-292100">
              <a:lnSpc>
                <a:spcPct val="100000"/>
              </a:lnSpc>
              <a:spcBef>
                <a:spcPts val="0"/>
              </a:spcBef>
              <a:spcAft>
                <a:spcPts val="1600"/>
              </a:spcAft>
              <a:buSzPct val="100000"/>
            </a:pPr>
            <a:r>
              <a:rPr lang="en" sz="1000"/>
              <a:t>What other precautionary measures should be addressed?</a:t>
            </a:r>
          </a:p>
          <a:p>
            <a:pPr lvl="0" rtl="0">
              <a:spcBef>
                <a:spcPts val="0"/>
              </a:spcBef>
              <a:buNone/>
            </a:pPr>
            <a:r>
              <a:rPr lang="en" sz="1000">
                <a:solidFill>
                  <a:schemeClr val="dk1"/>
                </a:solidFill>
              </a:rPr>
              <a:t>This event captured our attention in terms of reviewing our protocols for safety.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Less</a:t>
            </a:r>
          </a:p>
          <a:p>
            <a:pPr marL="457200" lvl="0" indent="-304800" rtl="0">
              <a:spcBef>
                <a:spcPts val="500"/>
              </a:spcBef>
              <a:buClr>
                <a:schemeClr val="dk1"/>
              </a:buClr>
              <a:buSzPct val="100000"/>
              <a:buAutoNum type="arabicPeriod"/>
            </a:pPr>
            <a:r>
              <a:rPr lang="en" sz="1200">
                <a:solidFill>
                  <a:schemeClr val="dk1"/>
                </a:solidFill>
              </a:rPr>
              <a:t>Diarrheal illness (most common) alone and in groups</a:t>
            </a:r>
          </a:p>
          <a:p>
            <a:pPr marL="457200" lvl="0" indent="-304800" rtl="0">
              <a:spcBef>
                <a:spcPts val="500"/>
              </a:spcBef>
              <a:buClr>
                <a:schemeClr val="dk1"/>
              </a:buClr>
              <a:buSzPct val="100000"/>
              <a:buAutoNum type="arabicPeriod"/>
            </a:pPr>
            <a:r>
              <a:rPr lang="en" sz="1200">
                <a:solidFill>
                  <a:schemeClr val="dk1"/>
                </a:solidFill>
              </a:rPr>
              <a:t>Intoxication, hangovers</a:t>
            </a:r>
          </a:p>
          <a:p>
            <a:pPr marL="457200" lvl="0" indent="-304800" rtl="0">
              <a:spcBef>
                <a:spcPts val="500"/>
              </a:spcBef>
              <a:buClr>
                <a:schemeClr val="dk1"/>
              </a:buClr>
              <a:buSzPct val="100000"/>
              <a:buAutoNum type="arabicPeriod"/>
            </a:pPr>
            <a:r>
              <a:rPr lang="en" sz="1200">
                <a:solidFill>
                  <a:schemeClr val="dk1"/>
                </a:solidFill>
              </a:rPr>
              <a:t>Political protests, no students involved</a:t>
            </a:r>
          </a:p>
          <a:p>
            <a:pPr marL="457200" lvl="0" indent="-304800" rtl="0">
              <a:spcBef>
                <a:spcPts val="500"/>
              </a:spcBef>
              <a:buClr>
                <a:schemeClr val="dk1"/>
              </a:buClr>
              <a:buSzPct val="100000"/>
              <a:buAutoNum type="arabicPeriod"/>
            </a:pPr>
            <a:r>
              <a:rPr lang="en" sz="1200">
                <a:solidFill>
                  <a:schemeClr val="dk1"/>
                </a:solidFill>
              </a:rPr>
              <a:t>Needlestick injury in surgery from HIV + source</a:t>
            </a:r>
          </a:p>
          <a:p>
            <a:pPr lvl="0" rtl="0">
              <a:spcBef>
                <a:spcPts val="500"/>
              </a:spcBef>
              <a:buNone/>
            </a:pPr>
            <a:endParaRPr sz="1200">
              <a:solidFill>
                <a:schemeClr val="dk1"/>
              </a:solidFill>
            </a:endParaRPr>
          </a:p>
          <a:p>
            <a:pPr marL="457200" lvl="0" indent="-292100" rtl="0">
              <a:spcBef>
                <a:spcPts val="0"/>
              </a:spcBef>
              <a:spcAft>
                <a:spcPts val="1600"/>
              </a:spcAft>
              <a:buClr>
                <a:schemeClr val="dk1"/>
              </a:buClr>
              <a:buSzPct val="100000"/>
            </a:pPr>
            <a:r>
              <a:rPr lang="en" sz="1000">
                <a:solidFill>
                  <a:schemeClr val="dk1"/>
                </a:solidFill>
              </a:rPr>
              <a:t>What pre-departure training/preparation did the student receive in order to respond to emergency situations?</a:t>
            </a:r>
          </a:p>
          <a:p>
            <a:pPr marL="457200" lvl="0" indent="-292100" rtl="0">
              <a:spcBef>
                <a:spcPts val="0"/>
              </a:spcBef>
              <a:spcAft>
                <a:spcPts val="1600"/>
              </a:spcAft>
              <a:buClr>
                <a:schemeClr val="dk1"/>
              </a:buClr>
              <a:buSzPct val="100000"/>
            </a:pPr>
            <a:r>
              <a:rPr lang="en" sz="1000">
                <a:solidFill>
                  <a:schemeClr val="dk1"/>
                </a:solidFill>
              </a:rPr>
              <a:t>What information do students have about exposure to blood-borne pathogens?</a:t>
            </a:r>
          </a:p>
          <a:p>
            <a:pPr lvl="0" rtl="0">
              <a:spcBef>
                <a:spcPts val="500"/>
              </a:spcBef>
              <a:buNone/>
            </a:pPr>
            <a:endParaRPr sz="120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b="1">
                <a:solidFill>
                  <a:schemeClr val="dk1"/>
                </a:solidFill>
              </a:rPr>
              <a:t>MgC</a:t>
            </a:r>
          </a:p>
          <a:p>
            <a:pPr lvl="0" rtl="0">
              <a:spcBef>
                <a:spcPts val="0"/>
              </a:spcBef>
              <a:buNone/>
            </a:pPr>
            <a:endParaRPr b="1">
              <a:solidFill>
                <a:schemeClr val="dk1"/>
              </a:solidFill>
            </a:endParaRPr>
          </a:p>
          <a:p>
            <a:pPr lvl="0" rtl="0">
              <a:spcBef>
                <a:spcPts val="0"/>
              </a:spcBef>
              <a:buNone/>
            </a:pPr>
            <a:r>
              <a:rPr lang="en">
                <a:solidFill>
                  <a:schemeClr val="dk1"/>
                </a:solidFill>
              </a:rPr>
              <a:t>But what we’ve seen is just the tip of the iceberg. As responsible faculty, we have the following questions:</a:t>
            </a:r>
          </a:p>
          <a:p>
            <a:pPr lvl="0" rtl="0">
              <a:spcBef>
                <a:spcPts val="0"/>
              </a:spcBef>
              <a:buClr>
                <a:schemeClr val="dk1"/>
              </a:buClr>
              <a:buSzPct val="100000"/>
              <a:buFont typeface="Arial"/>
              <a:buNone/>
            </a:pPr>
            <a:endParaRPr>
              <a:solidFill>
                <a:schemeClr val="dk1"/>
              </a:solidFill>
            </a:endParaRPr>
          </a:p>
          <a:p>
            <a:pPr marL="457200" lvl="0" indent="-298450" rtl="0">
              <a:spcBef>
                <a:spcPts val="0"/>
              </a:spcBef>
              <a:spcAft>
                <a:spcPts val="1600"/>
              </a:spcAft>
              <a:buClr>
                <a:schemeClr val="dk1"/>
              </a:buClr>
              <a:buSzPct val="100000"/>
              <a:buAutoNum type="arabicParenR"/>
            </a:pPr>
            <a:r>
              <a:rPr lang="en">
                <a:solidFill>
                  <a:schemeClr val="dk1"/>
                </a:solidFill>
              </a:rPr>
              <a:t>Who is accounting for the safety and well-being of affected students and faculty?</a:t>
            </a:r>
          </a:p>
          <a:p>
            <a:pPr marL="457200" lvl="0" indent="-298450" rtl="0">
              <a:spcBef>
                <a:spcPts val="0"/>
              </a:spcBef>
              <a:spcAft>
                <a:spcPts val="1600"/>
              </a:spcAft>
              <a:buClr>
                <a:schemeClr val="dk1"/>
              </a:buClr>
              <a:buSzPct val="100000"/>
              <a:buAutoNum type="arabicParenR"/>
            </a:pPr>
            <a:r>
              <a:rPr lang="en">
                <a:solidFill>
                  <a:schemeClr val="dk1"/>
                </a:solidFill>
              </a:rPr>
              <a:t>Who is following the developments of this incident and what is the crisis response protocol?</a:t>
            </a:r>
          </a:p>
          <a:p>
            <a:pPr marL="457200" lvl="0" indent="-298450" rtl="0">
              <a:spcBef>
                <a:spcPts val="0"/>
              </a:spcBef>
              <a:spcAft>
                <a:spcPts val="1600"/>
              </a:spcAft>
              <a:buClr>
                <a:schemeClr val="dk1"/>
              </a:buClr>
              <a:buSzPct val="100000"/>
              <a:buAutoNum type="arabicParenR"/>
            </a:pPr>
            <a:r>
              <a:rPr lang="en">
                <a:solidFill>
                  <a:schemeClr val="dk1"/>
                </a:solidFill>
              </a:rPr>
              <a:t>Who is reporting to senior leadership? Who is fielding news media requests?</a:t>
            </a:r>
          </a:p>
          <a:p>
            <a:pPr marL="457200" lvl="0" indent="-298450" rtl="0">
              <a:spcBef>
                <a:spcPts val="0"/>
              </a:spcBef>
              <a:spcAft>
                <a:spcPts val="1600"/>
              </a:spcAft>
              <a:buClr>
                <a:schemeClr val="dk1"/>
              </a:buClr>
              <a:buSzPct val="100000"/>
              <a:buAutoNum type="arabicParenR"/>
            </a:pPr>
            <a:r>
              <a:rPr lang="en">
                <a:solidFill>
                  <a:schemeClr val="dk1"/>
                </a:solidFill>
              </a:rPr>
              <a:t>When should parents and emergency contacts be alerted? And by whom?</a:t>
            </a:r>
          </a:p>
          <a:p>
            <a:pPr lvl="0" rtl="0">
              <a:spcBef>
                <a:spcPts val="0"/>
              </a:spcBef>
              <a:buClr>
                <a:schemeClr val="dk1"/>
              </a:buClr>
              <a:buSzPct val="100000"/>
              <a:buFont typeface="Arial"/>
              <a:buNone/>
            </a:pPr>
            <a:r>
              <a:rPr lang="en">
                <a:solidFill>
                  <a:schemeClr val="dk1"/>
                </a:solidFill>
              </a:rPr>
              <a:t>So we recognized that we needed a larger scope of protocol and resources to address the needs of all the stakeholders in addition to just handling the situation with the student.</a:t>
            </a:r>
          </a:p>
          <a:p>
            <a:pPr lvl="0" rtl="0">
              <a:spcBef>
                <a:spcPts val="0"/>
              </a:spcBef>
              <a:buNone/>
            </a:pPr>
            <a:endParaRPr b="1">
              <a:solidFill>
                <a:schemeClr val="dk1"/>
              </a:solidFill>
            </a:endParaRPr>
          </a:p>
          <a:p>
            <a:pPr lvl="0" rtl="0">
              <a:spcBef>
                <a:spcPts val="0"/>
              </a:spcBef>
              <a:buNone/>
            </a:pPr>
            <a:r>
              <a:rPr lang="en" b="1">
                <a:solidFill>
                  <a:schemeClr val="dk1"/>
                </a:solidFill>
                <a:highlight>
                  <a:srgbClr val="FFFF00"/>
                </a:highlight>
              </a:rPr>
              <a:t>NIAMH, CAN YOU SPEAK TO THIS SECTION? </a:t>
            </a:r>
            <a:r>
              <a:rPr lang="en" b="1">
                <a:highlight>
                  <a:srgbClr val="00FF00"/>
                </a:highlight>
              </a:rPr>
              <a:t>Yes </a:t>
            </a:r>
          </a:p>
          <a:p>
            <a:pPr lvl="0" rtl="0">
              <a:spcBef>
                <a:spcPts val="0"/>
              </a:spcBef>
              <a:buClr>
                <a:schemeClr val="dk1"/>
              </a:buClr>
              <a:buSzPct val="100000"/>
              <a:buFont typeface="Arial"/>
              <a:buNone/>
            </a:pPr>
            <a:r>
              <a:rPr lang="en">
                <a:solidFill>
                  <a:schemeClr val="dk1"/>
                </a:solidFill>
              </a:rPr>
              <a:t>These are some other Health &amp; Safety Scenarios Commonly Managed by an International Office. These scenarios can scale from impacting one individual, a group of students or an entire region. Some of these are more serious or involve other stakeholders. In the event of health or safety threats, we might need to think about our response to:</a:t>
            </a:r>
          </a:p>
          <a:p>
            <a:pPr marL="457200" lvl="0" indent="-298450" rtl="0">
              <a:spcBef>
                <a:spcPts val="0"/>
              </a:spcBef>
              <a:buClr>
                <a:schemeClr val="dk1"/>
              </a:buClr>
              <a:buSzPct val="100000"/>
            </a:pPr>
            <a:r>
              <a:rPr lang="en">
                <a:solidFill>
                  <a:schemeClr val="dk1"/>
                </a:solidFill>
              </a:rPr>
              <a:t>Student, student’s family</a:t>
            </a:r>
          </a:p>
          <a:p>
            <a:pPr marL="457200" lvl="0" indent="-298450" rtl="0">
              <a:spcBef>
                <a:spcPts val="0"/>
              </a:spcBef>
              <a:buClr>
                <a:schemeClr val="dk1"/>
              </a:buClr>
              <a:buSzPct val="100000"/>
            </a:pPr>
            <a:r>
              <a:rPr lang="en">
                <a:solidFill>
                  <a:schemeClr val="dk1"/>
                </a:solidFill>
              </a:rPr>
              <a:t>Host faculty, organization</a:t>
            </a:r>
          </a:p>
          <a:p>
            <a:pPr marL="457200" lvl="0" indent="-298450" rtl="0">
              <a:spcBef>
                <a:spcPts val="0"/>
              </a:spcBef>
              <a:buClr>
                <a:schemeClr val="dk1"/>
              </a:buClr>
              <a:buSzPct val="100000"/>
            </a:pPr>
            <a:r>
              <a:rPr lang="en">
                <a:solidFill>
                  <a:schemeClr val="dk1"/>
                </a:solidFill>
              </a:rPr>
              <a:t>Local authorities </a:t>
            </a:r>
          </a:p>
          <a:p>
            <a:pPr marL="457200" lvl="0" indent="-298450" rtl="0">
              <a:spcBef>
                <a:spcPts val="0"/>
              </a:spcBef>
              <a:buClr>
                <a:schemeClr val="dk1"/>
              </a:buClr>
              <a:buSzPct val="100000"/>
            </a:pPr>
            <a:r>
              <a:rPr lang="en">
                <a:solidFill>
                  <a:schemeClr val="dk1"/>
                </a:solidFill>
              </a:rPr>
              <a:t>Supervising faculty member</a:t>
            </a:r>
          </a:p>
          <a:p>
            <a:pPr marL="457200" lvl="0" indent="-298450" rtl="0">
              <a:spcBef>
                <a:spcPts val="0"/>
              </a:spcBef>
              <a:buClr>
                <a:schemeClr val="dk1"/>
              </a:buClr>
              <a:buSzPct val="100000"/>
            </a:pPr>
            <a:r>
              <a:rPr lang="en">
                <a:solidFill>
                  <a:schemeClr val="dk1"/>
                </a:solidFill>
              </a:rPr>
              <a:t>College and University leadership - dean, provost, president</a:t>
            </a:r>
          </a:p>
          <a:p>
            <a:pPr marL="457200" lvl="0" indent="-298450" rtl="0">
              <a:spcBef>
                <a:spcPts val="0"/>
              </a:spcBef>
              <a:buClr>
                <a:schemeClr val="dk1"/>
              </a:buClr>
              <a:buSzPct val="100000"/>
            </a:pPr>
            <a:r>
              <a:rPr lang="en">
                <a:solidFill>
                  <a:schemeClr val="dk1"/>
                </a:solidFill>
              </a:rPr>
              <a:t>Media</a:t>
            </a:r>
          </a:p>
          <a:p>
            <a:pPr lvl="0" rtl="0">
              <a:spcBef>
                <a:spcPts val="0"/>
              </a:spcBef>
              <a:buClr>
                <a:srgbClr val="000000"/>
              </a:buClr>
              <a:buSzPct val="100000"/>
              <a:buFont typeface="Arial"/>
              <a:buNone/>
            </a:pPr>
            <a:endParaRPr>
              <a:solidFill>
                <a:schemeClr val="dk1"/>
              </a:solidFill>
            </a:endParaRPr>
          </a:p>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b="1"/>
              <a:t>Miko </a:t>
            </a:r>
          </a:p>
          <a:p>
            <a:pPr lvl="0">
              <a:spcBef>
                <a:spcPts val="0"/>
              </a:spcBef>
              <a:buNone/>
            </a:pPr>
            <a:r>
              <a:rPr lang="en"/>
              <a:t>Central international offices facilitate academic programming abroad - traditionally at the undergraduate level - by partnering with other academic departments, third party party (or affiliate) providers and non-U.S. institutions. The breadth of experiences and programming may vary by institution, but can include study, intern, research, service or teaching opportunities. Traditionally, the field of education abroad has largely been focused on the academic/skill development and personal growth benefits of being immersed in another culture (i.e. studying abroad helps students be open-minded, become better problem solvers, cope with ambiguity, think about their discipline within an international context). However, the terrorist attacks on 9/11 created a paradigm shift that continues to gain momentum today, especially in reaction to the current global climate following the terrorist attacks in Paris fall 2015. That shift paradigm shift has led to greater institutional focus on the health, safety, security and accountability of all student travelers, not just undergraduates. We are tasked with preparing students and training faculty to appropriately respond in the event of an international emergency.  </a:t>
            </a:r>
          </a:p>
          <a:p>
            <a:pPr lvl="0">
              <a:spcBef>
                <a:spcPts val="0"/>
              </a:spcBef>
              <a:buNone/>
            </a:pPr>
            <a:endParaRPr/>
          </a:p>
          <a:p>
            <a:pPr lvl="0">
              <a:spcBef>
                <a:spcPts val="0"/>
              </a:spcBef>
              <a:buNone/>
            </a:pPr>
            <a:r>
              <a:rPr lang="en"/>
              <a:t>So what credibility and value can we bring to the table in supporting medical students abroad?</a:t>
            </a:r>
          </a:p>
          <a:p>
            <a:pPr lvl="0">
              <a:spcBef>
                <a:spcPts val="0"/>
              </a:spcBef>
              <a:buNone/>
            </a:pPr>
            <a:endParaRPr/>
          </a:p>
          <a:p>
            <a:pPr marL="457200" lvl="0" indent="0">
              <a:spcBef>
                <a:spcPts val="0"/>
              </a:spcBef>
              <a:buNone/>
            </a:pPr>
            <a:r>
              <a:rPr lang="en"/>
              <a:t>Our profession is guided by national standards, both scholars and practitioners who actively engage in research, educational training, quality assurance and data collection in order to promote best practices in education abroad programming. </a:t>
            </a:r>
          </a:p>
          <a:p>
            <a:pPr marL="457200" lvl="0" indent="0">
              <a:spcBef>
                <a:spcPts val="0"/>
              </a:spcBef>
              <a:buNone/>
            </a:pPr>
            <a:endParaRPr/>
          </a:p>
          <a:p>
            <a:pPr marL="457200" lvl="0" indent="0">
              <a:spcBef>
                <a:spcPts val="0"/>
              </a:spcBef>
              <a:buNone/>
            </a:pPr>
            <a:r>
              <a:rPr lang="en"/>
              <a:t>Centralized international offices should be well-connected to other institutional expertise that allows us to respond to an emergency with a collective voice. So for example, we work closely with offices such as Legal Counsel, Dean of Students, International Risk Management and the professional counseling staff. </a:t>
            </a:r>
          </a:p>
          <a:p>
            <a:pPr marL="457200" lvl="0" indent="0">
              <a:spcBef>
                <a:spcPts val="0"/>
              </a:spcBef>
              <a:buNone/>
            </a:pPr>
            <a:endParaRPr/>
          </a:p>
          <a:p>
            <a:pPr marL="457200" lvl="0" indent="0">
              <a:spcBef>
                <a:spcPts val="0"/>
              </a:spcBef>
              <a:buNone/>
            </a:pPr>
            <a:r>
              <a:rPr lang="en"/>
              <a:t>If you are situated at a public or Title IV- funded institution, your university may be required to comply with federal regulations that govern student health and safety reporting under the Jeanne Clery Act, Title IX and VAWA. International offices should be well-versed in these requirements for the purposes of international education. </a:t>
            </a:r>
          </a:p>
          <a:p>
            <a:pPr marL="457200" lvl="0" indent="0">
              <a:spcBef>
                <a:spcPts val="0"/>
              </a:spcBef>
              <a:buNone/>
            </a:pPr>
            <a:endParaRPr/>
          </a:p>
          <a:p>
            <a:pPr marL="457200" lvl="0" indent="0" rtl="0">
              <a:spcBef>
                <a:spcPts val="0"/>
              </a:spcBef>
              <a:buNone/>
            </a:pPr>
            <a:r>
              <a:rPr lang="en"/>
              <a:t>Most international offices are already supporting undergraduate student travelers prior to departure. More sophisticated units are supporting students pre-, during and post-experience. There will be international travel resources and expertise that may serve multiple student populations, including medical students. For example, University of Minnesota’s Learning Abroad Center supports GAPS, a free and publically accessible patient safety training program.</a:t>
            </a:r>
          </a:p>
          <a:p>
            <a:pPr marL="457200" lvl="0" indent="0" rtl="0">
              <a:spcBef>
                <a:spcPts val="0"/>
              </a:spcBef>
              <a:buNone/>
            </a:pPr>
            <a:endParaRPr/>
          </a:p>
          <a:p>
            <a:pPr lvl="0">
              <a:spcBef>
                <a:spcPts val="0"/>
              </a:spcBef>
              <a:buNone/>
            </a:pPr>
            <a:r>
              <a:rPr lang="en"/>
              <a:t>What additional health and safety resources could be accessible through your institution’s international office? (next slide)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b="1"/>
              <a:t>Miko </a:t>
            </a:r>
          </a:p>
          <a:p>
            <a:pPr lvl="0">
              <a:spcBef>
                <a:spcPts val="0"/>
              </a:spcBef>
              <a:buNone/>
            </a:pPr>
            <a:r>
              <a:rPr lang="en"/>
              <a:t>International office’s health, safety and security response protocol should be informed by external resources and guided by internal (or institutional) ones:</a:t>
            </a:r>
          </a:p>
          <a:p>
            <a:pPr lvl="0">
              <a:spcBef>
                <a:spcPts val="0"/>
              </a:spcBef>
              <a:buNone/>
            </a:pPr>
            <a:endParaRPr/>
          </a:p>
          <a:p>
            <a:pPr lvl="0">
              <a:spcBef>
                <a:spcPts val="0"/>
              </a:spcBef>
              <a:buNone/>
            </a:pPr>
            <a:r>
              <a:rPr lang="en"/>
              <a:t>One such example is available as a handout at the table, which is a pamphlet produced by one of education abroad’s leading national associations: The Forum on Education Abroad. This document addresses the scope of an international office (with regards to health and safety preparedness) and the charge we maintain to 1.) Plan and Prepare; 2.) Train and Teach 3.) Respond and Communicate; 4.) Assess and Improve</a:t>
            </a:r>
          </a:p>
          <a:p>
            <a:pPr lvl="0">
              <a:spcBef>
                <a:spcPts val="0"/>
              </a:spcBef>
              <a:buNone/>
            </a:pPr>
            <a:endParaRPr/>
          </a:p>
          <a:p>
            <a:pPr lvl="0">
              <a:spcBef>
                <a:spcPts val="0"/>
              </a:spcBef>
              <a:buNone/>
            </a:pPr>
            <a:r>
              <a:rPr lang="en" b="1">
                <a:highlight>
                  <a:srgbClr val="FFFF00"/>
                </a:highlight>
              </a:rPr>
              <a:t>NIAMH - Should we prepare a handout to share on PEP prophylaxis and/or the health care student handbook? - we can upload as an e-resources to fmdrl so that they have it for reference - </a:t>
            </a:r>
            <a:r>
              <a:rPr lang="en" b="1">
                <a:highlight>
                  <a:srgbClr val="00FF00"/>
                </a:highlight>
              </a:rPr>
              <a:t>the handbook has not been stylized but we could add it afterwards to the online resources if all agree</a:t>
            </a:r>
          </a:p>
          <a:p>
            <a:pPr lvl="0">
              <a:spcBef>
                <a:spcPts val="0"/>
              </a:spcBef>
              <a:buNone/>
            </a:pPr>
            <a:endParaRPr/>
          </a:p>
          <a:p>
            <a:pPr lvl="0">
              <a:spcBef>
                <a:spcPts val="0"/>
              </a:spcBef>
              <a:buNone/>
            </a:pPr>
            <a:r>
              <a:rPr lang="en"/>
              <a:t>We would also like to share a handout of the external resources you see here, which encompasses the scope of resources that should or could be referenced to inform an institution’s decision on how to respond to a crisis. For example, we often use the U.S. Department of State’s alert/warning system as a yardstick to assess the level of risk associated with travel to that country. </a:t>
            </a:r>
          </a:p>
          <a:p>
            <a:pPr lvl="0">
              <a:spcBef>
                <a:spcPts val="0"/>
              </a:spcBef>
              <a:buNone/>
            </a:pPr>
            <a:endParaRPr/>
          </a:p>
          <a:p>
            <a:pPr lvl="0">
              <a:spcBef>
                <a:spcPts val="0"/>
              </a:spcBef>
              <a:buNone/>
            </a:pPr>
            <a:r>
              <a:rPr lang="en"/>
              <a:t>International offices should - in theory - have access to additional institutional expertise and may be well-versed in managing the issues you all raised toward the beginning of this presentation. Based on the nature and scale of the incident, an international office would upon one or more of these institutional resources to guide and support a crisis response. </a:t>
            </a:r>
          </a:p>
          <a:p>
            <a:pPr lvl="0">
              <a:spcBef>
                <a:spcPts val="0"/>
              </a:spcBef>
              <a:buNone/>
            </a:pPr>
            <a:endParaRPr/>
          </a:p>
          <a:p>
            <a:pPr lvl="0">
              <a:spcBef>
                <a:spcPts val="0"/>
              </a:spcBef>
              <a:buNone/>
            </a:pPr>
            <a:r>
              <a:rPr lang="en"/>
              <a:t>Are there any questions about the offices listed? This list is not exhaustive of all resources, so what other office may be included or helpful in supporting the health and safety of medical students?</a:t>
            </a:r>
          </a:p>
          <a:p>
            <a:pPr lvl="0">
              <a:spcBef>
                <a:spcPts val="0"/>
              </a:spcBef>
              <a:buNone/>
            </a:pPr>
            <a:endParaRPr/>
          </a:p>
          <a:p>
            <a:pPr lvl="0">
              <a:spcBef>
                <a:spcPts val="0"/>
              </a:spcBef>
              <a:buNone/>
            </a:pPr>
            <a:r>
              <a:rPr lang="en"/>
              <a:t>To set the stage, we are an office that facilitates international academic programming, adheres to national best practices and are guided by both external resources and institutional expertise in order to mitigate risk to our students, faculty and the institution…(next slide).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1"/>
        </a:solidFill>
        <a:effectLst/>
      </p:bgPr>
    </p:bg>
    <p:spTree>
      <p:nvGrpSpPr>
        <p:cNvPr id="1" name="Shape 10"/>
        <p:cNvGrpSpPr/>
        <p:nvPr/>
      </p:nvGrpSpPr>
      <p:grpSpPr>
        <a:xfrm>
          <a:off x="0" y="0"/>
          <a:ext cx="0" cy="0"/>
          <a:chOff x="0" y="0"/>
          <a:chExt cx="0" cy="0"/>
        </a:xfrm>
      </p:grpSpPr>
      <p:pic>
        <p:nvPicPr>
          <p:cNvPr id="11" name="Shape 11" descr="brand ppt_MAIN"/>
          <p:cNvPicPr preferRelativeResize="0"/>
          <p:nvPr/>
        </p:nvPicPr>
        <p:blipFill rotWithShape="1">
          <a:blip r:embed="rId2">
            <a:alphaModFix/>
          </a:blip>
          <a:srcRect/>
          <a:stretch/>
        </p:blipFill>
        <p:spPr>
          <a:xfrm>
            <a:off x="0" y="0"/>
            <a:ext cx="9144000" cy="5143500"/>
          </a:xfrm>
          <a:prstGeom prst="rect">
            <a:avLst/>
          </a:prstGeom>
          <a:noFill/>
          <a:ln>
            <a:noFill/>
          </a:ln>
        </p:spPr>
      </p:pic>
      <p:sp>
        <p:nvSpPr>
          <p:cNvPr id="12" name="Shape 12"/>
          <p:cNvSpPr txBox="1">
            <a:spLocks noGrp="1"/>
          </p:cNvSpPr>
          <p:nvPr>
            <p:ph type="ctrTitle"/>
          </p:nvPr>
        </p:nvSpPr>
        <p:spPr>
          <a:xfrm>
            <a:off x="685800" y="1597819"/>
            <a:ext cx="7772400" cy="1102499"/>
          </a:xfrm>
          <a:prstGeom prst="rect">
            <a:avLst/>
          </a:prstGeom>
          <a:noFill/>
          <a:ln>
            <a:noFill/>
          </a:ln>
        </p:spPr>
        <p:txBody>
          <a:bodyPr lIns="68575" tIns="68575" rIns="68575" bIns="68575" anchor="ctr" anchorCtr="0"/>
          <a:lstStyle>
            <a:lvl1pPr marL="0" marR="0" lvl="0" indent="0" algn="ctr" rtl="0">
              <a:spcBef>
                <a:spcPts val="0"/>
              </a:spcBef>
              <a:spcAft>
                <a:spcPts val="0"/>
              </a:spcAft>
              <a:buNone/>
              <a:defRPr sz="3200" b="1" i="0" u="none" strike="noStrike" cap="none">
                <a:solidFill>
                  <a:schemeClr val="lt1"/>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13" name="Shape 13"/>
          <p:cNvSpPr txBox="1">
            <a:spLocks noGrp="1"/>
          </p:cNvSpPr>
          <p:nvPr>
            <p:ph type="subTitle" idx="1"/>
          </p:nvPr>
        </p:nvSpPr>
        <p:spPr>
          <a:xfrm>
            <a:off x="1371600" y="2914650"/>
            <a:ext cx="6400800" cy="1314600"/>
          </a:xfrm>
          <a:prstGeom prst="rect">
            <a:avLst/>
          </a:prstGeom>
          <a:noFill/>
          <a:ln>
            <a:noFill/>
          </a:ln>
        </p:spPr>
        <p:txBody>
          <a:bodyPr lIns="68575" tIns="68575" rIns="68575" bIns="68575" anchor="t" anchorCtr="0"/>
          <a:lstStyle>
            <a:lvl1pPr marL="0" marR="0" lvl="0" indent="0" algn="ctr" rtl="0">
              <a:spcBef>
                <a:spcPts val="400"/>
              </a:spcBef>
              <a:spcAft>
                <a:spcPts val="0"/>
              </a:spcAft>
              <a:buClr>
                <a:schemeClr val="lt1"/>
              </a:buClr>
              <a:buFont typeface="Garamond"/>
              <a:buNone/>
              <a:defRPr sz="2000" b="0" i="0" u="none" strike="noStrike" cap="none">
                <a:solidFill>
                  <a:schemeClr val="lt1"/>
                </a:solidFill>
                <a:latin typeface="Garamond"/>
                <a:ea typeface="Garamond"/>
                <a:cs typeface="Garamond"/>
                <a:sym typeface="Garamond"/>
              </a:defRPr>
            </a:lvl1pPr>
            <a:lvl2pPr marL="558800" marR="0" lvl="1" indent="-76200" algn="l" rtl="0">
              <a:spcBef>
                <a:spcPts val="4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1792287" y="3600450"/>
            <a:ext cx="5486400" cy="425100"/>
          </a:xfrm>
          <a:prstGeom prst="rect">
            <a:avLst/>
          </a:prstGeom>
          <a:noFill/>
          <a:ln>
            <a:noFill/>
          </a:ln>
        </p:spPr>
        <p:txBody>
          <a:bodyPr lIns="68575" tIns="68575" rIns="68575" bIns="68575" anchor="b" anchorCtr="0"/>
          <a:lstStyle>
            <a:lvl1pPr marL="0" marR="0" lvl="0" indent="0" algn="l" rtl="0">
              <a:spcBef>
                <a:spcPts val="0"/>
              </a:spcBef>
              <a:spcAft>
                <a:spcPts val="0"/>
              </a:spcAft>
              <a:buNone/>
              <a:defRPr sz="15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49" name="Shape 49"/>
          <p:cNvSpPr>
            <a:spLocks noGrp="1"/>
          </p:cNvSpPr>
          <p:nvPr>
            <p:ph type="pic" idx="2"/>
          </p:nvPr>
        </p:nvSpPr>
        <p:spPr>
          <a:xfrm>
            <a:off x="1792287" y="459581"/>
            <a:ext cx="5486400" cy="3086100"/>
          </a:xfrm>
          <a:prstGeom prst="rect">
            <a:avLst/>
          </a:prstGeom>
          <a:noFill/>
          <a:ln>
            <a:noFill/>
          </a:ln>
        </p:spPr>
        <p:txBody>
          <a:bodyPr lIns="68575" tIns="68575" rIns="68575" bIns="68575" anchor="t" anchorCtr="0"/>
          <a:lstStyle>
            <a:lvl1pPr marL="0" marR="0" lvl="0" indent="0" algn="l" rtl="0">
              <a:spcBef>
                <a:spcPts val="500"/>
              </a:spcBef>
              <a:spcAft>
                <a:spcPts val="0"/>
              </a:spcAft>
              <a:buClr>
                <a:schemeClr val="dk2"/>
              </a:buClr>
              <a:buSzPct val="45833"/>
              <a:buFont typeface="Arial"/>
              <a:buNone/>
              <a:defRPr sz="2400" b="0" i="0" u="none" strike="noStrike" cap="none">
                <a:solidFill>
                  <a:schemeClr val="dk2"/>
                </a:solidFill>
                <a:latin typeface="Arial"/>
                <a:ea typeface="Arial"/>
                <a:cs typeface="Arial"/>
                <a:sym typeface="Arial"/>
              </a:defRPr>
            </a:lvl1pPr>
            <a:lvl2pPr marL="342900" marR="0" lvl="1" indent="0" algn="l" rtl="0">
              <a:spcBef>
                <a:spcPts val="400"/>
              </a:spcBef>
              <a:spcAft>
                <a:spcPts val="0"/>
              </a:spcAft>
              <a:buClr>
                <a:schemeClr val="dk2"/>
              </a:buClr>
              <a:buSzPct val="52380"/>
              <a:buFont typeface="Arial"/>
              <a:buNone/>
              <a:defRPr sz="2100" b="0" i="0" u="none" strike="noStrike" cap="none">
                <a:solidFill>
                  <a:schemeClr val="dk2"/>
                </a:solidFill>
                <a:latin typeface="Arial"/>
                <a:ea typeface="Arial"/>
                <a:cs typeface="Arial"/>
                <a:sym typeface="Arial"/>
              </a:defRPr>
            </a:lvl2pPr>
            <a:lvl3pPr marL="685800" marR="0" lvl="2" indent="0" algn="l" rtl="0">
              <a:spcBef>
                <a:spcPts val="400"/>
              </a:spcBef>
              <a:spcAft>
                <a:spcPts val="0"/>
              </a:spcAft>
              <a:buClr>
                <a:schemeClr val="dk2"/>
              </a:buClr>
              <a:buSzPct val="61111"/>
              <a:buFont typeface="Arial"/>
              <a:buNone/>
              <a:defRPr sz="1800" b="0" i="0" u="none" strike="noStrike" cap="none">
                <a:solidFill>
                  <a:schemeClr val="dk2"/>
                </a:solidFill>
                <a:latin typeface="Arial"/>
                <a:ea typeface="Arial"/>
                <a:cs typeface="Arial"/>
                <a:sym typeface="Arial"/>
              </a:defRPr>
            </a:lvl3pPr>
            <a:lvl4pPr marL="1028700" marR="0" lvl="3" indent="0" algn="l" rtl="0">
              <a:spcBef>
                <a:spcPts val="300"/>
              </a:spcBef>
              <a:spcAft>
                <a:spcPts val="0"/>
              </a:spcAft>
              <a:buClr>
                <a:schemeClr val="dk2"/>
              </a:buClr>
              <a:buSzPct val="73333"/>
              <a:buFont typeface="Arial"/>
              <a:buNone/>
              <a:defRPr sz="1500" b="0" i="0" u="none" strike="noStrike" cap="none">
                <a:solidFill>
                  <a:schemeClr val="dk2"/>
                </a:solidFill>
                <a:latin typeface="Arial"/>
                <a:ea typeface="Arial"/>
                <a:cs typeface="Arial"/>
                <a:sym typeface="Arial"/>
              </a:defRPr>
            </a:lvl4pPr>
            <a:lvl5pPr marL="1371600" marR="0" lvl="4" indent="0" algn="l" rtl="0">
              <a:spcBef>
                <a:spcPts val="300"/>
              </a:spcBef>
              <a:spcAft>
                <a:spcPts val="0"/>
              </a:spcAft>
              <a:buClr>
                <a:schemeClr val="dk2"/>
              </a:buClr>
              <a:buSzPct val="73333"/>
              <a:buFont typeface="Arial"/>
              <a:buNone/>
              <a:defRPr sz="1500" b="0" i="0" u="none" strike="noStrike" cap="none">
                <a:solidFill>
                  <a:schemeClr val="dk2"/>
                </a:solidFill>
                <a:latin typeface="Arial"/>
                <a:ea typeface="Arial"/>
                <a:cs typeface="Arial"/>
                <a:sym typeface="Arial"/>
              </a:defRPr>
            </a:lvl5pPr>
            <a:lvl6pPr marL="1714500" marR="0" lvl="5" indent="0" algn="l" rtl="0">
              <a:spcBef>
                <a:spcPts val="300"/>
              </a:spcBef>
              <a:spcAft>
                <a:spcPts val="0"/>
              </a:spcAft>
              <a:buClr>
                <a:schemeClr val="dk2"/>
              </a:buClr>
              <a:buSzPct val="73333"/>
              <a:buFont typeface="Arial"/>
              <a:buNone/>
              <a:defRPr sz="1500" b="0" i="0" u="none" strike="noStrike" cap="none">
                <a:solidFill>
                  <a:schemeClr val="dk2"/>
                </a:solidFill>
                <a:latin typeface="Arial"/>
                <a:ea typeface="Arial"/>
                <a:cs typeface="Arial"/>
                <a:sym typeface="Arial"/>
              </a:defRPr>
            </a:lvl6pPr>
            <a:lvl7pPr marL="2057400" marR="0" lvl="6" indent="0" algn="l" rtl="0">
              <a:spcBef>
                <a:spcPts val="300"/>
              </a:spcBef>
              <a:spcAft>
                <a:spcPts val="0"/>
              </a:spcAft>
              <a:buClr>
                <a:schemeClr val="dk2"/>
              </a:buClr>
              <a:buSzPct val="73333"/>
              <a:buFont typeface="Arial"/>
              <a:buNone/>
              <a:defRPr sz="1500" b="0" i="0" u="none" strike="noStrike" cap="none">
                <a:solidFill>
                  <a:schemeClr val="dk2"/>
                </a:solidFill>
                <a:latin typeface="Arial"/>
                <a:ea typeface="Arial"/>
                <a:cs typeface="Arial"/>
                <a:sym typeface="Arial"/>
              </a:defRPr>
            </a:lvl7pPr>
            <a:lvl8pPr marL="2400300" marR="0" lvl="7" indent="0" algn="l" rtl="0">
              <a:spcBef>
                <a:spcPts val="300"/>
              </a:spcBef>
              <a:spcAft>
                <a:spcPts val="0"/>
              </a:spcAft>
              <a:buClr>
                <a:schemeClr val="dk2"/>
              </a:buClr>
              <a:buSzPct val="73333"/>
              <a:buFont typeface="Arial"/>
              <a:buNone/>
              <a:defRPr sz="1500" b="0" i="0" u="none" strike="noStrike" cap="none">
                <a:solidFill>
                  <a:schemeClr val="dk2"/>
                </a:solidFill>
                <a:latin typeface="Arial"/>
                <a:ea typeface="Arial"/>
                <a:cs typeface="Arial"/>
                <a:sym typeface="Arial"/>
              </a:defRPr>
            </a:lvl8pPr>
            <a:lvl9pPr marL="2743200" marR="0" lvl="8" indent="0" algn="l" rtl="0">
              <a:spcBef>
                <a:spcPts val="300"/>
              </a:spcBef>
              <a:spcAft>
                <a:spcPts val="0"/>
              </a:spcAft>
              <a:buClr>
                <a:schemeClr val="dk2"/>
              </a:buClr>
              <a:buSzPct val="73333"/>
              <a:buFont typeface="Arial"/>
              <a:buNone/>
              <a:defRPr sz="1500" b="0" i="0" u="none" strike="noStrike" cap="none">
                <a:solidFill>
                  <a:schemeClr val="dk2"/>
                </a:solidFill>
                <a:latin typeface="Arial"/>
                <a:ea typeface="Arial"/>
                <a:cs typeface="Arial"/>
                <a:sym typeface="Arial"/>
              </a:defRPr>
            </a:lvl9pPr>
          </a:lstStyle>
          <a:p>
            <a:endParaRPr/>
          </a:p>
        </p:txBody>
      </p:sp>
      <p:sp>
        <p:nvSpPr>
          <p:cNvPr id="50" name="Shape 50"/>
          <p:cNvSpPr txBox="1">
            <a:spLocks noGrp="1"/>
          </p:cNvSpPr>
          <p:nvPr>
            <p:ph type="body" idx="1"/>
          </p:nvPr>
        </p:nvSpPr>
        <p:spPr>
          <a:xfrm>
            <a:off x="1792287" y="4025503"/>
            <a:ext cx="5486400" cy="603600"/>
          </a:xfrm>
          <a:prstGeom prst="rect">
            <a:avLst/>
          </a:prstGeom>
          <a:noFill/>
          <a:ln>
            <a:noFill/>
          </a:ln>
        </p:spPr>
        <p:txBody>
          <a:bodyPr lIns="68575" tIns="68575" rIns="68575" bIns="68575" anchor="t" anchorCtr="0"/>
          <a:lstStyle>
            <a:lvl1pPr marL="0" marR="0" lvl="0"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1pPr>
            <a:lvl2pPr marL="342900" marR="0" lvl="1" indent="0" algn="l" rtl="0">
              <a:spcBef>
                <a:spcPts val="200"/>
              </a:spcBef>
              <a:spcAft>
                <a:spcPts val="0"/>
              </a:spcAft>
              <a:buClr>
                <a:schemeClr val="dk2"/>
              </a:buClr>
              <a:buFont typeface="Arial"/>
              <a:buNone/>
              <a:defRPr sz="900" b="0" i="0" u="none" strike="noStrike" cap="none">
                <a:solidFill>
                  <a:schemeClr val="dk2"/>
                </a:solidFill>
                <a:latin typeface="Arial"/>
                <a:ea typeface="Arial"/>
                <a:cs typeface="Arial"/>
                <a:sym typeface="Arial"/>
              </a:defRPr>
            </a:lvl2pPr>
            <a:lvl3pPr marL="685800" marR="0" lvl="2" indent="0" algn="l" rtl="0">
              <a:spcBef>
                <a:spcPts val="200"/>
              </a:spcBef>
              <a:spcAft>
                <a:spcPts val="0"/>
              </a:spcAft>
              <a:buClr>
                <a:schemeClr val="dk2"/>
              </a:buClr>
              <a:buFont typeface="Arial"/>
              <a:buNone/>
              <a:defRPr sz="800" b="0" i="0" u="none" strike="noStrike" cap="none">
                <a:solidFill>
                  <a:schemeClr val="dk2"/>
                </a:solidFill>
                <a:latin typeface="Arial"/>
                <a:ea typeface="Arial"/>
                <a:cs typeface="Arial"/>
                <a:sym typeface="Arial"/>
              </a:defRPr>
            </a:lvl3pPr>
            <a:lvl4pPr marL="1028700" marR="0" lvl="3" indent="0" algn="l" rtl="0">
              <a:spcBef>
                <a:spcPts val="100"/>
              </a:spcBef>
              <a:spcAft>
                <a:spcPts val="0"/>
              </a:spcAft>
              <a:buClr>
                <a:schemeClr val="dk2"/>
              </a:buClr>
              <a:buFont typeface="Arial"/>
              <a:buNone/>
              <a:defRPr sz="700" b="0" i="0" u="none" strike="noStrike" cap="none">
                <a:solidFill>
                  <a:schemeClr val="dk2"/>
                </a:solidFill>
                <a:latin typeface="Arial"/>
                <a:ea typeface="Arial"/>
                <a:cs typeface="Arial"/>
                <a:sym typeface="Arial"/>
              </a:defRPr>
            </a:lvl4pPr>
            <a:lvl5pPr marL="1371600" marR="0" lvl="4" indent="0" algn="l" rtl="0">
              <a:spcBef>
                <a:spcPts val="100"/>
              </a:spcBef>
              <a:spcAft>
                <a:spcPts val="0"/>
              </a:spcAft>
              <a:buClr>
                <a:schemeClr val="dk2"/>
              </a:buClr>
              <a:buFont typeface="Arial"/>
              <a:buNone/>
              <a:defRPr sz="700" b="0" i="0" u="none" strike="noStrike" cap="none">
                <a:solidFill>
                  <a:schemeClr val="dk2"/>
                </a:solidFill>
                <a:latin typeface="Arial"/>
                <a:ea typeface="Arial"/>
                <a:cs typeface="Arial"/>
                <a:sym typeface="Arial"/>
              </a:defRPr>
            </a:lvl5pPr>
            <a:lvl6pPr marL="1714500" marR="0" lvl="5" indent="0" algn="l" rtl="0">
              <a:spcBef>
                <a:spcPts val="100"/>
              </a:spcBef>
              <a:spcAft>
                <a:spcPts val="0"/>
              </a:spcAft>
              <a:buClr>
                <a:schemeClr val="dk2"/>
              </a:buClr>
              <a:buFont typeface="Arial"/>
              <a:buNone/>
              <a:defRPr sz="700" b="0" i="0" u="none" strike="noStrike" cap="none">
                <a:solidFill>
                  <a:schemeClr val="dk2"/>
                </a:solidFill>
                <a:latin typeface="Arial"/>
                <a:ea typeface="Arial"/>
                <a:cs typeface="Arial"/>
                <a:sym typeface="Arial"/>
              </a:defRPr>
            </a:lvl6pPr>
            <a:lvl7pPr marL="2057400" marR="0" lvl="6" indent="0" algn="l" rtl="0">
              <a:spcBef>
                <a:spcPts val="100"/>
              </a:spcBef>
              <a:spcAft>
                <a:spcPts val="0"/>
              </a:spcAft>
              <a:buClr>
                <a:schemeClr val="dk2"/>
              </a:buClr>
              <a:buFont typeface="Arial"/>
              <a:buNone/>
              <a:defRPr sz="700" b="0" i="0" u="none" strike="noStrike" cap="none">
                <a:solidFill>
                  <a:schemeClr val="dk2"/>
                </a:solidFill>
                <a:latin typeface="Arial"/>
                <a:ea typeface="Arial"/>
                <a:cs typeface="Arial"/>
                <a:sym typeface="Arial"/>
              </a:defRPr>
            </a:lvl7pPr>
            <a:lvl8pPr marL="2400300" marR="0" lvl="7" indent="0" algn="l" rtl="0">
              <a:spcBef>
                <a:spcPts val="100"/>
              </a:spcBef>
              <a:spcAft>
                <a:spcPts val="0"/>
              </a:spcAft>
              <a:buClr>
                <a:schemeClr val="dk2"/>
              </a:buClr>
              <a:buFont typeface="Arial"/>
              <a:buNone/>
              <a:defRPr sz="700" b="0" i="0" u="none" strike="noStrike" cap="none">
                <a:solidFill>
                  <a:schemeClr val="dk2"/>
                </a:solidFill>
                <a:latin typeface="Arial"/>
                <a:ea typeface="Arial"/>
                <a:cs typeface="Arial"/>
                <a:sym typeface="Arial"/>
              </a:defRPr>
            </a:lvl8pPr>
            <a:lvl9pPr marL="2743200" marR="0" lvl="8" indent="0" algn="l" rtl="0">
              <a:spcBef>
                <a:spcPts val="100"/>
              </a:spcBef>
              <a:spcAft>
                <a:spcPts val="0"/>
              </a:spcAft>
              <a:buClr>
                <a:schemeClr val="dk2"/>
              </a:buClr>
              <a:buFont typeface="Arial"/>
              <a:buNone/>
              <a:defRPr sz="700" b="0" i="0" u="none" strike="noStrike" cap="none">
                <a:solidFill>
                  <a:schemeClr val="dk2"/>
                </a:solidFill>
                <a:latin typeface="Arial"/>
                <a:ea typeface="Arial"/>
                <a:cs typeface="Arial"/>
                <a:sym typeface="Arial"/>
              </a:defRPr>
            </a:lvl9pPr>
          </a:lstStyle>
          <a:p>
            <a:endParaRPr/>
          </a:p>
        </p:txBody>
      </p:sp>
      <p:sp>
        <p:nvSpPr>
          <p:cNvPr id="51" name="Shape 51"/>
          <p:cNvSpPr txBox="1">
            <a:spLocks noGrp="1"/>
          </p:cNvSpPr>
          <p:nvPr>
            <p:ph type="sldNum" idx="12"/>
          </p:nvPr>
        </p:nvSpPr>
        <p:spPr>
          <a:xfrm>
            <a:off x="152399" y="4786312"/>
            <a:ext cx="533400" cy="3573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fld id="{00000000-1234-1234-1234-123412341234}" type="slidenum">
              <a:rPr lang="en" sz="1100" b="0" i="0" u="none" strike="noStrike" cap="none">
                <a:solidFill>
                  <a:schemeClr val="lt1"/>
                </a:solidFill>
                <a:latin typeface="Arial"/>
                <a:ea typeface="Arial"/>
                <a:cs typeface="Arial"/>
                <a:sym typeface="Arial"/>
              </a:rPr>
              <a:t>‹#›</a:t>
            </a:fld>
            <a:endParaRPr lang="en" sz="11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228600" y="205978"/>
            <a:ext cx="8458200" cy="857400"/>
          </a:xfrm>
          <a:prstGeom prst="rect">
            <a:avLst/>
          </a:prstGeom>
          <a:noFill/>
          <a:ln>
            <a:noFill/>
          </a:ln>
        </p:spPr>
        <p:txBody>
          <a:bodyPr lIns="68575" tIns="68575" rIns="68575" bIns="68575" anchor="ctr" anchorCtr="0"/>
          <a:lstStyle>
            <a:lvl1pPr marL="0" marR="0" lvl="0" indent="0" algn="ctr"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54" name="Shape 54"/>
          <p:cNvSpPr txBox="1">
            <a:spLocks noGrp="1"/>
          </p:cNvSpPr>
          <p:nvPr>
            <p:ph type="body" idx="1"/>
          </p:nvPr>
        </p:nvSpPr>
        <p:spPr>
          <a:xfrm rot="5400000">
            <a:off x="2760450" y="-1331699"/>
            <a:ext cx="3394500" cy="8458200"/>
          </a:xfrm>
          <a:prstGeom prst="rect">
            <a:avLst/>
          </a:prstGeom>
          <a:noFill/>
          <a:ln>
            <a:noFill/>
          </a:ln>
        </p:spPr>
        <p:txBody>
          <a:bodyPr lIns="68575" tIns="68575" rIns="68575" bIns="68575" anchor="t" anchorCtr="0"/>
          <a:lstStyle>
            <a:lvl1pPr marL="254000" marR="0" lvl="0" indent="-101600" algn="l" rtl="0">
              <a:spcBef>
                <a:spcPts val="50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558800" marR="0" lvl="1" indent="-76200" algn="l" rtl="0">
              <a:spcBef>
                <a:spcPts val="4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
        <p:nvSpPr>
          <p:cNvPr id="55" name="Shape 55"/>
          <p:cNvSpPr txBox="1">
            <a:spLocks noGrp="1"/>
          </p:cNvSpPr>
          <p:nvPr>
            <p:ph type="sldNum" idx="12"/>
          </p:nvPr>
        </p:nvSpPr>
        <p:spPr>
          <a:xfrm>
            <a:off x="152399" y="4786312"/>
            <a:ext cx="533400" cy="3573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fld id="{00000000-1234-1234-1234-123412341234}" type="slidenum">
              <a:rPr lang="en" sz="1100" b="0" i="0" u="none" strike="noStrike" cap="none">
                <a:solidFill>
                  <a:schemeClr val="lt1"/>
                </a:solidFill>
                <a:latin typeface="Arial"/>
                <a:ea typeface="Arial"/>
                <a:cs typeface="Arial"/>
                <a:sym typeface="Arial"/>
              </a:rPr>
              <a:t>‹#›</a:t>
            </a:fld>
            <a:endParaRPr lang="en" sz="11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56"/>
        <p:cNvGrpSpPr/>
        <p:nvPr/>
      </p:nvGrpSpPr>
      <p:grpSpPr>
        <a:xfrm>
          <a:off x="0" y="0"/>
          <a:ext cx="0" cy="0"/>
          <a:chOff x="0" y="0"/>
          <a:chExt cx="0" cy="0"/>
        </a:xfrm>
      </p:grpSpPr>
      <p:sp>
        <p:nvSpPr>
          <p:cNvPr id="57" name="Shape 57"/>
          <p:cNvSpPr txBox="1">
            <a:spLocks noGrp="1"/>
          </p:cNvSpPr>
          <p:nvPr>
            <p:ph type="title"/>
          </p:nvPr>
        </p:nvSpPr>
        <p:spPr>
          <a:xfrm rot="5400000">
            <a:off x="5435100" y="1342979"/>
            <a:ext cx="4388700" cy="2114700"/>
          </a:xfrm>
          <a:prstGeom prst="rect">
            <a:avLst/>
          </a:prstGeom>
          <a:noFill/>
          <a:ln>
            <a:noFill/>
          </a:ln>
        </p:spPr>
        <p:txBody>
          <a:bodyPr lIns="68575" tIns="68575" rIns="68575" bIns="68575" anchor="ctr" anchorCtr="0"/>
          <a:lstStyle>
            <a:lvl1pPr marL="0" marR="0" lvl="0" indent="0" algn="ctr"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58" name="Shape 58"/>
          <p:cNvSpPr txBox="1">
            <a:spLocks noGrp="1"/>
          </p:cNvSpPr>
          <p:nvPr>
            <p:ph type="body" idx="1"/>
          </p:nvPr>
        </p:nvSpPr>
        <p:spPr>
          <a:xfrm rot="5400000">
            <a:off x="1129800" y="-695370"/>
            <a:ext cx="4388700" cy="6191400"/>
          </a:xfrm>
          <a:prstGeom prst="rect">
            <a:avLst/>
          </a:prstGeom>
          <a:noFill/>
          <a:ln>
            <a:noFill/>
          </a:ln>
        </p:spPr>
        <p:txBody>
          <a:bodyPr lIns="68575" tIns="68575" rIns="68575" bIns="68575" anchor="t" anchorCtr="0"/>
          <a:lstStyle>
            <a:lvl1pPr marL="254000" marR="0" lvl="0" indent="-101600" algn="l" rtl="0">
              <a:spcBef>
                <a:spcPts val="50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558800" marR="0" lvl="1" indent="-76200" algn="l" rtl="0">
              <a:spcBef>
                <a:spcPts val="4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
        <p:nvSpPr>
          <p:cNvPr id="59" name="Shape 59"/>
          <p:cNvSpPr txBox="1">
            <a:spLocks noGrp="1"/>
          </p:cNvSpPr>
          <p:nvPr>
            <p:ph type="sldNum" idx="12"/>
          </p:nvPr>
        </p:nvSpPr>
        <p:spPr>
          <a:xfrm>
            <a:off x="152399" y="4786312"/>
            <a:ext cx="533400" cy="3573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fld id="{00000000-1234-1234-1234-123412341234}" type="slidenum">
              <a:rPr lang="en" sz="1100" b="0" i="0" u="none" strike="noStrike" cap="none">
                <a:solidFill>
                  <a:schemeClr val="lt1"/>
                </a:solidFill>
                <a:latin typeface="Arial"/>
                <a:ea typeface="Arial"/>
                <a:cs typeface="Arial"/>
                <a:sym typeface="Arial"/>
              </a:rPr>
              <a:t>‹#›</a:t>
            </a:fld>
            <a:endParaRPr lang="en" sz="11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600" cy="572700"/>
          </a:xfrm>
          <a:prstGeom prst="rect">
            <a:avLst/>
          </a:prstGeom>
        </p:spPr>
        <p:txBody>
          <a:bodyPr lIns="68575" tIns="68575" rIns="68575" bIns="6857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body" idx="1"/>
          </p:nvPr>
        </p:nvSpPr>
        <p:spPr>
          <a:xfrm>
            <a:off x="311700" y="1152475"/>
            <a:ext cx="8520600" cy="3416400"/>
          </a:xfrm>
          <a:prstGeom prst="rect">
            <a:avLst/>
          </a:prstGeom>
        </p:spPr>
        <p:txBody>
          <a:bodyPr lIns="68575" tIns="68575" rIns="68575" bIns="6857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3" name="Shape 63"/>
          <p:cNvSpPr txBox="1">
            <a:spLocks noGrp="1"/>
          </p:cNvSpPr>
          <p:nvPr>
            <p:ph type="sldNum" idx="12"/>
          </p:nvPr>
        </p:nvSpPr>
        <p:spPr>
          <a:xfrm>
            <a:off x="8472457" y="4663216"/>
            <a:ext cx="548700" cy="393600"/>
          </a:xfrm>
          <a:prstGeom prst="rect">
            <a:avLst/>
          </a:prstGeom>
        </p:spPr>
        <p:txBody>
          <a:bodyPr lIns="68575" tIns="34275" rIns="68575" bIns="34275" anchor="t"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lIns="68575" tIns="68575" rIns="68575" bIns="6857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6" name="Shape 66"/>
          <p:cNvSpPr txBox="1">
            <a:spLocks noGrp="1"/>
          </p:cNvSpPr>
          <p:nvPr>
            <p:ph type="body" idx="1"/>
          </p:nvPr>
        </p:nvSpPr>
        <p:spPr>
          <a:xfrm>
            <a:off x="311700" y="1152475"/>
            <a:ext cx="3999900" cy="3416400"/>
          </a:xfrm>
          <a:prstGeom prst="rect">
            <a:avLst/>
          </a:prstGeom>
        </p:spPr>
        <p:txBody>
          <a:bodyPr lIns="68575" tIns="68575" rIns="68575" bIns="6857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67" name="Shape 67"/>
          <p:cNvSpPr txBox="1">
            <a:spLocks noGrp="1"/>
          </p:cNvSpPr>
          <p:nvPr>
            <p:ph type="body" idx="2"/>
          </p:nvPr>
        </p:nvSpPr>
        <p:spPr>
          <a:xfrm>
            <a:off x="4832400" y="1152475"/>
            <a:ext cx="3999900" cy="3416400"/>
          </a:xfrm>
          <a:prstGeom prst="rect">
            <a:avLst/>
          </a:prstGeom>
        </p:spPr>
        <p:txBody>
          <a:bodyPr lIns="68575" tIns="68575" rIns="68575" bIns="6857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68" name="Shape 68"/>
          <p:cNvSpPr txBox="1">
            <a:spLocks noGrp="1"/>
          </p:cNvSpPr>
          <p:nvPr>
            <p:ph type="sldNum" idx="12"/>
          </p:nvPr>
        </p:nvSpPr>
        <p:spPr>
          <a:xfrm>
            <a:off x="8472457" y="4663216"/>
            <a:ext cx="548700" cy="393600"/>
          </a:xfrm>
          <a:prstGeom prst="rect">
            <a:avLst/>
          </a:prstGeom>
        </p:spPr>
        <p:txBody>
          <a:bodyPr lIns="68575" tIns="34275" rIns="68575" bIns="34275" anchor="t"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1"/>
        </a:solidFill>
        <a:effectLst/>
      </p:bgPr>
    </p:bg>
    <p:spTree>
      <p:nvGrpSpPr>
        <p:cNvPr id="1" name="Shape 74"/>
        <p:cNvGrpSpPr/>
        <p:nvPr/>
      </p:nvGrpSpPr>
      <p:grpSpPr>
        <a:xfrm>
          <a:off x="0" y="0"/>
          <a:ext cx="0" cy="0"/>
          <a:chOff x="0" y="0"/>
          <a:chExt cx="0" cy="0"/>
        </a:xfrm>
      </p:grpSpPr>
      <p:pic>
        <p:nvPicPr>
          <p:cNvPr id="75" name="Shape 75" descr="brand ppt_MAIN"/>
          <p:cNvPicPr preferRelativeResize="0"/>
          <p:nvPr/>
        </p:nvPicPr>
        <p:blipFill rotWithShape="1">
          <a:blip r:embed="rId2">
            <a:alphaModFix/>
          </a:blip>
          <a:srcRect/>
          <a:stretch/>
        </p:blipFill>
        <p:spPr>
          <a:xfrm>
            <a:off x="0" y="0"/>
            <a:ext cx="9144000" cy="5143499"/>
          </a:xfrm>
          <a:prstGeom prst="rect">
            <a:avLst/>
          </a:prstGeom>
          <a:noFill/>
          <a:ln>
            <a:noFill/>
          </a:ln>
        </p:spPr>
      </p:pic>
      <p:sp>
        <p:nvSpPr>
          <p:cNvPr id="76" name="Shape 76"/>
          <p:cNvSpPr txBox="1">
            <a:spLocks noGrp="1"/>
          </p:cNvSpPr>
          <p:nvPr>
            <p:ph type="ctrTitle"/>
          </p:nvPr>
        </p:nvSpPr>
        <p:spPr>
          <a:xfrm>
            <a:off x="685800" y="1597820"/>
            <a:ext cx="7772400" cy="1102518"/>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200" b="1" i="0" u="none" strike="noStrike" cap="none">
                <a:solidFill>
                  <a:schemeClr val="lt1"/>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77" name="Shape 77"/>
          <p:cNvSpPr txBox="1">
            <a:spLocks noGrp="1"/>
          </p:cNvSpPr>
          <p:nvPr>
            <p:ph type="subTitle" idx="1"/>
          </p:nvPr>
        </p:nvSpPr>
        <p:spPr>
          <a:xfrm>
            <a:off x="1371600" y="2914650"/>
            <a:ext cx="6400799" cy="1314449"/>
          </a:xfrm>
          <a:prstGeom prst="rect">
            <a:avLst/>
          </a:prstGeom>
          <a:noFill/>
          <a:ln>
            <a:noFill/>
          </a:ln>
        </p:spPr>
        <p:txBody>
          <a:bodyPr lIns="91425" tIns="91425" rIns="91425" bIns="91425" anchor="t" anchorCtr="0"/>
          <a:lstStyle>
            <a:lvl1pPr marL="0" marR="0" lvl="0" indent="0" algn="ctr" rtl="0">
              <a:spcBef>
                <a:spcPts val="400"/>
              </a:spcBef>
              <a:spcAft>
                <a:spcPts val="0"/>
              </a:spcAft>
              <a:buClr>
                <a:schemeClr val="lt1"/>
              </a:buClr>
              <a:buFont typeface="Garamond"/>
              <a:buNone/>
              <a:defRPr sz="2000" b="0" i="0" u="none" strike="noStrike" cap="none">
                <a:solidFill>
                  <a:schemeClr val="lt1"/>
                </a:solidFill>
                <a:latin typeface="Garamond"/>
                <a:ea typeface="Garamond"/>
                <a:cs typeface="Garamond"/>
                <a:sym typeface="Garamond"/>
              </a:defRPr>
            </a:lvl1pPr>
            <a:lvl2pPr marL="558800" marR="0" lvl="1" indent="-76200" algn="l" rtl="0">
              <a:spcBef>
                <a:spcPts val="5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28601" y="205979"/>
            <a:ext cx="8458200" cy="85725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80" name="Shape 80"/>
          <p:cNvSpPr txBox="1">
            <a:spLocks noGrp="1"/>
          </p:cNvSpPr>
          <p:nvPr>
            <p:ph type="body" idx="1"/>
          </p:nvPr>
        </p:nvSpPr>
        <p:spPr>
          <a:xfrm>
            <a:off x="228601" y="1200150"/>
            <a:ext cx="8458200" cy="3394472"/>
          </a:xfrm>
          <a:prstGeom prst="rect">
            <a:avLst/>
          </a:prstGeom>
          <a:noFill/>
          <a:ln>
            <a:noFill/>
          </a:ln>
        </p:spPr>
        <p:txBody>
          <a:bodyPr lIns="91425" tIns="91425" rIns="91425" bIns="91425" anchor="t" anchorCtr="0"/>
          <a:lstStyle>
            <a:lvl1pPr marL="254000" marR="0" lvl="0" indent="-101600" algn="l" rtl="0">
              <a:spcBef>
                <a:spcPts val="50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558800" marR="0" lvl="1" indent="-76200" algn="l" rtl="0">
              <a:spcBef>
                <a:spcPts val="5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152400" y="4786312"/>
            <a:ext cx="533399" cy="357188"/>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FFFFFF"/>
              </a:buClr>
              <a:buSzPct val="25000"/>
              <a:buFont typeface="Arial"/>
              <a:buNone/>
            </a:pPr>
            <a:fld id="{00000000-1234-1234-1234-123412341234}" type="slidenum">
              <a:rPr lang="en" sz="1100" b="0" i="0" u="none" strike="noStrike" cap="none">
                <a:solidFill>
                  <a:srgbClr val="FFFFFF"/>
                </a:solidFill>
                <a:latin typeface="Arial"/>
                <a:ea typeface="Arial"/>
                <a:cs typeface="Arial"/>
                <a:sym typeface="Arial"/>
              </a:rPr>
              <a:t>‹#›</a:t>
            </a:fld>
            <a:endParaRPr lang="en" sz="11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228601" y="205979"/>
            <a:ext cx="8458200" cy="85725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84" name="Shape 84"/>
          <p:cNvSpPr txBox="1">
            <a:spLocks noGrp="1"/>
          </p:cNvSpPr>
          <p:nvPr>
            <p:ph type="body" idx="1"/>
          </p:nvPr>
        </p:nvSpPr>
        <p:spPr>
          <a:xfrm>
            <a:off x="228600" y="1200150"/>
            <a:ext cx="4152899" cy="3394472"/>
          </a:xfrm>
          <a:prstGeom prst="rect">
            <a:avLst/>
          </a:prstGeom>
          <a:noFill/>
          <a:ln>
            <a:noFill/>
          </a:ln>
        </p:spPr>
        <p:txBody>
          <a:bodyPr lIns="91425" tIns="91425" rIns="91425" bIns="91425" anchor="t" anchorCtr="0"/>
          <a:lstStyle>
            <a:lvl1pPr marL="254000" marR="0" lvl="0" indent="-114300" algn="l" rtl="0">
              <a:spcBef>
                <a:spcPts val="5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1pPr>
            <a:lvl2pPr marL="558800" marR="0" lvl="1" indent="-1016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2pPr>
            <a:lvl3pPr marL="863600" marR="0" lvl="2"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3pPr>
            <a:lvl4pPr marL="1206500" marR="0" lvl="3"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4pPr>
            <a:lvl5pPr marL="1549400" marR="0" lvl="4"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5pPr>
            <a:lvl6pPr marL="1892300" marR="0" lvl="5"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6pPr>
            <a:lvl7pPr marL="2235200" marR="0" lvl="6"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7pPr>
            <a:lvl8pPr marL="2578100" marR="0" lvl="7"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8pPr>
            <a:lvl9pPr marL="2921000" marR="0" lvl="8"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5" name="Shape 85"/>
          <p:cNvSpPr txBox="1">
            <a:spLocks noGrp="1"/>
          </p:cNvSpPr>
          <p:nvPr>
            <p:ph type="body" idx="2"/>
          </p:nvPr>
        </p:nvSpPr>
        <p:spPr>
          <a:xfrm>
            <a:off x="4533900" y="1200150"/>
            <a:ext cx="4152899" cy="3394472"/>
          </a:xfrm>
          <a:prstGeom prst="rect">
            <a:avLst/>
          </a:prstGeom>
          <a:noFill/>
          <a:ln>
            <a:noFill/>
          </a:ln>
        </p:spPr>
        <p:txBody>
          <a:bodyPr lIns="91425" tIns="91425" rIns="91425" bIns="91425" anchor="t" anchorCtr="0"/>
          <a:lstStyle>
            <a:lvl1pPr marL="254000" marR="0" lvl="0" indent="-114300" algn="l" rtl="0">
              <a:spcBef>
                <a:spcPts val="5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1pPr>
            <a:lvl2pPr marL="558800" marR="0" lvl="1" indent="-1016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2pPr>
            <a:lvl3pPr marL="863600" marR="0" lvl="2"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3pPr>
            <a:lvl4pPr marL="1206500" marR="0" lvl="3"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4pPr>
            <a:lvl5pPr marL="1549400" marR="0" lvl="4"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5pPr>
            <a:lvl6pPr marL="1892300" marR="0" lvl="5"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6pPr>
            <a:lvl7pPr marL="2235200" marR="0" lvl="6"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7pPr>
            <a:lvl8pPr marL="2578100" marR="0" lvl="7"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8pPr>
            <a:lvl9pPr marL="2921000" marR="0" lvl="8"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6" name="Shape 86"/>
          <p:cNvSpPr txBox="1">
            <a:spLocks noGrp="1"/>
          </p:cNvSpPr>
          <p:nvPr>
            <p:ph type="sldNum" idx="12"/>
          </p:nvPr>
        </p:nvSpPr>
        <p:spPr>
          <a:xfrm>
            <a:off x="152400" y="4786312"/>
            <a:ext cx="533399" cy="357188"/>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FFFFFF"/>
              </a:buClr>
              <a:buSzPct val="25000"/>
              <a:buFont typeface="Arial"/>
              <a:buNone/>
            </a:pPr>
            <a:fld id="{00000000-1234-1234-1234-123412341234}" type="slidenum">
              <a:rPr lang="en" sz="1100" b="0" i="0" u="none" strike="noStrike" cap="none">
                <a:solidFill>
                  <a:srgbClr val="FFFFFF"/>
                </a:solidFill>
                <a:latin typeface="Arial"/>
                <a:ea typeface="Arial"/>
                <a:cs typeface="Arial"/>
                <a:sym typeface="Arial"/>
              </a:rPr>
              <a:t>‹#›</a:t>
            </a:fld>
            <a:endParaRPr lang="en" sz="11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9"/>
            <a:ext cx="8229600" cy="85725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89" name="Shape 89"/>
          <p:cNvSpPr txBox="1">
            <a:spLocks noGrp="1"/>
          </p:cNvSpPr>
          <p:nvPr>
            <p:ph type="body" idx="1"/>
          </p:nvPr>
        </p:nvSpPr>
        <p:spPr>
          <a:xfrm>
            <a:off x="457200" y="1151334"/>
            <a:ext cx="4040187" cy="479821"/>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2"/>
              </a:buClr>
              <a:buFont typeface="Arial"/>
              <a:buNone/>
              <a:defRPr sz="1800" b="1" i="0" u="none" strike="noStrike" cap="none">
                <a:solidFill>
                  <a:schemeClr val="dk2"/>
                </a:solidFill>
                <a:latin typeface="Arial"/>
                <a:ea typeface="Arial"/>
                <a:cs typeface="Arial"/>
                <a:sym typeface="Arial"/>
              </a:defRPr>
            </a:lvl1pPr>
            <a:lvl2pPr marL="342900" marR="0" lvl="1" indent="0" algn="l" rtl="0">
              <a:spcBef>
                <a:spcPts val="300"/>
              </a:spcBef>
              <a:spcAft>
                <a:spcPts val="0"/>
              </a:spcAft>
              <a:buClr>
                <a:schemeClr val="dk2"/>
              </a:buClr>
              <a:buFont typeface="Arial"/>
              <a:buNone/>
              <a:defRPr sz="1500" b="1" i="0" u="none" strike="noStrike" cap="none">
                <a:solidFill>
                  <a:schemeClr val="dk2"/>
                </a:solidFill>
                <a:latin typeface="Arial"/>
                <a:ea typeface="Arial"/>
                <a:cs typeface="Arial"/>
                <a:sym typeface="Arial"/>
              </a:defRPr>
            </a:lvl2pPr>
            <a:lvl3pPr marL="685800" marR="0" lvl="2" indent="0" algn="l" rtl="0">
              <a:spcBef>
                <a:spcPts val="300"/>
              </a:spcBef>
              <a:spcAft>
                <a:spcPts val="0"/>
              </a:spcAft>
              <a:buClr>
                <a:schemeClr val="dk2"/>
              </a:buClr>
              <a:buFont typeface="Arial"/>
              <a:buNone/>
              <a:defRPr sz="1400" b="1" i="0" u="none" strike="noStrike" cap="none">
                <a:solidFill>
                  <a:schemeClr val="dk2"/>
                </a:solidFill>
                <a:latin typeface="Arial"/>
                <a:ea typeface="Arial"/>
                <a:cs typeface="Arial"/>
                <a:sym typeface="Arial"/>
              </a:defRPr>
            </a:lvl3pPr>
            <a:lvl4pPr marL="1028700" marR="0" lvl="3"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4pPr>
            <a:lvl5pPr marL="1371600" marR="0" lvl="4"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5pPr>
            <a:lvl6pPr marL="1714500" marR="0" lvl="5"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6pPr>
            <a:lvl7pPr marL="2057400" marR="0" lvl="6"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7pPr>
            <a:lvl8pPr marL="2400300" marR="0" lvl="7"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8pPr>
            <a:lvl9pPr marL="2743200" marR="0" lvl="8"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9pPr>
          </a:lstStyle>
          <a:p>
            <a:endParaRPr/>
          </a:p>
        </p:txBody>
      </p:sp>
      <p:sp>
        <p:nvSpPr>
          <p:cNvPr id="90" name="Shape 90"/>
          <p:cNvSpPr txBox="1">
            <a:spLocks noGrp="1"/>
          </p:cNvSpPr>
          <p:nvPr>
            <p:ph type="body" idx="2"/>
          </p:nvPr>
        </p:nvSpPr>
        <p:spPr>
          <a:xfrm>
            <a:off x="457200" y="1631155"/>
            <a:ext cx="4040187" cy="2963465"/>
          </a:xfrm>
          <a:prstGeom prst="rect">
            <a:avLst/>
          </a:prstGeom>
          <a:noFill/>
          <a:ln>
            <a:noFill/>
          </a:ln>
        </p:spPr>
        <p:txBody>
          <a:bodyPr lIns="91425" tIns="91425" rIns="91425" bIns="91425" anchor="t" anchorCtr="0"/>
          <a:lstStyle>
            <a:lvl1pPr marL="254000" marR="0" lvl="0" indent="-1397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1pPr>
            <a:lvl2pPr marL="558800" marR="0" lvl="1" indent="-1143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2pPr>
            <a:lvl3pPr marL="863600" marR="0" lvl="2"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1206500" marR="0" lvl="3"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4pPr>
            <a:lvl5pPr marL="1549400" marR="0" lvl="4"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5pPr>
            <a:lvl6pPr marL="1892300" marR="0" lvl="5"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6pPr>
            <a:lvl7pPr marL="2235200" marR="0" lvl="6"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7pPr>
            <a:lvl8pPr marL="2578100" marR="0" lvl="7"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8pPr>
            <a:lvl9pPr marL="2921000" marR="0" lvl="8"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91" name="Shape 91"/>
          <p:cNvSpPr txBox="1">
            <a:spLocks noGrp="1"/>
          </p:cNvSpPr>
          <p:nvPr>
            <p:ph type="body" idx="3"/>
          </p:nvPr>
        </p:nvSpPr>
        <p:spPr>
          <a:xfrm>
            <a:off x="4645025" y="1151334"/>
            <a:ext cx="4041774" cy="479821"/>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2"/>
              </a:buClr>
              <a:buFont typeface="Arial"/>
              <a:buNone/>
              <a:defRPr sz="1800" b="1" i="0" u="none" strike="noStrike" cap="none">
                <a:solidFill>
                  <a:schemeClr val="dk2"/>
                </a:solidFill>
                <a:latin typeface="Arial"/>
                <a:ea typeface="Arial"/>
                <a:cs typeface="Arial"/>
                <a:sym typeface="Arial"/>
              </a:defRPr>
            </a:lvl1pPr>
            <a:lvl2pPr marL="342900" marR="0" lvl="1" indent="0" algn="l" rtl="0">
              <a:spcBef>
                <a:spcPts val="300"/>
              </a:spcBef>
              <a:spcAft>
                <a:spcPts val="0"/>
              </a:spcAft>
              <a:buClr>
                <a:schemeClr val="dk2"/>
              </a:buClr>
              <a:buFont typeface="Arial"/>
              <a:buNone/>
              <a:defRPr sz="1500" b="1" i="0" u="none" strike="noStrike" cap="none">
                <a:solidFill>
                  <a:schemeClr val="dk2"/>
                </a:solidFill>
                <a:latin typeface="Arial"/>
                <a:ea typeface="Arial"/>
                <a:cs typeface="Arial"/>
                <a:sym typeface="Arial"/>
              </a:defRPr>
            </a:lvl2pPr>
            <a:lvl3pPr marL="685800" marR="0" lvl="2" indent="0" algn="l" rtl="0">
              <a:spcBef>
                <a:spcPts val="300"/>
              </a:spcBef>
              <a:spcAft>
                <a:spcPts val="0"/>
              </a:spcAft>
              <a:buClr>
                <a:schemeClr val="dk2"/>
              </a:buClr>
              <a:buFont typeface="Arial"/>
              <a:buNone/>
              <a:defRPr sz="1400" b="1" i="0" u="none" strike="noStrike" cap="none">
                <a:solidFill>
                  <a:schemeClr val="dk2"/>
                </a:solidFill>
                <a:latin typeface="Arial"/>
                <a:ea typeface="Arial"/>
                <a:cs typeface="Arial"/>
                <a:sym typeface="Arial"/>
              </a:defRPr>
            </a:lvl3pPr>
            <a:lvl4pPr marL="1028700" marR="0" lvl="3"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4pPr>
            <a:lvl5pPr marL="1371600" marR="0" lvl="4"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5pPr>
            <a:lvl6pPr marL="1714500" marR="0" lvl="5"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6pPr>
            <a:lvl7pPr marL="2057400" marR="0" lvl="6"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7pPr>
            <a:lvl8pPr marL="2400300" marR="0" lvl="7"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8pPr>
            <a:lvl9pPr marL="2743200" marR="0" lvl="8"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9pPr>
          </a:lstStyle>
          <a:p>
            <a:endParaRPr/>
          </a:p>
        </p:txBody>
      </p:sp>
      <p:sp>
        <p:nvSpPr>
          <p:cNvPr id="92" name="Shape 92"/>
          <p:cNvSpPr txBox="1">
            <a:spLocks noGrp="1"/>
          </p:cNvSpPr>
          <p:nvPr>
            <p:ph type="body" idx="4"/>
          </p:nvPr>
        </p:nvSpPr>
        <p:spPr>
          <a:xfrm>
            <a:off x="4645025" y="1631155"/>
            <a:ext cx="4041774" cy="2963465"/>
          </a:xfrm>
          <a:prstGeom prst="rect">
            <a:avLst/>
          </a:prstGeom>
          <a:noFill/>
          <a:ln>
            <a:noFill/>
          </a:ln>
        </p:spPr>
        <p:txBody>
          <a:bodyPr lIns="91425" tIns="91425" rIns="91425" bIns="91425" anchor="t" anchorCtr="0"/>
          <a:lstStyle>
            <a:lvl1pPr marL="254000" marR="0" lvl="0" indent="-1397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1pPr>
            <a:lvl2pPr marL="558800" marR="0" lvl="1" indent="-1143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2pPr>
            <a:lvl3pPr marL="863600" marR="0" lvl="2"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1206500" marR="0" lvl="3"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4pPr>
            <a:lvl5pPr marL="1549400" marR="0" lvl="4"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5pPr>
            <a:lvl6pPr marL="1892300" marR="0" lvl="5"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6pPr>
            <a:lvl7pPr marL="2235200" marR="0" lvl="6"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7pPr>
            <a:lvl8pPr marL="2578100" marR="0" lvl="7"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8pPr>
            <a:lvl9pPr marL="2921000" marR="0" lvl="8"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93" name="Shape 93"/>
          <p:cNvSpPr txBox="1">
            <a:spLocks noGrp="1"/>
          </p:cNvSpPr>
          <p:nvPr>
            <p:ph type="sldNum" idx="12"/>
          </p:nvPr>
        </p:nvSpPr>
        <p:spPr>
          <a:xfrm>
            <a:off x="152400" y="4786312"/>
            <a:ext cx="533399" cy="357188"/>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FFFFFF"/>
              </a:buClr>
              <a:buSzPct val="25000"/>
              <a:buFont typeface="Arial"/>
              <a:buNone/>
            </a:pPr>
            <a:fld id="{00000000-1234-1234-1234-123412341234}" type="slidenum">
              <a:rPr lang="en" sz="1100" b="0" i="0" u="none" strike="noStrike" cap="none">
                <a:solidFill>
                  <a:srgbClr val="FFFFFF"/>
                </a:solidFill>
                <a:latin typeface="Arial"/>
                <a:ea typeface="Arial"/>
                <a:cs typeface="Arial"/>
                <a:sym typeface="Arial"/>
              </a:rPr>
              <a:t>‹#›</a:t>
            </a:fld>
            <a:endParaRPr lang="en" sz="11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96" name="Shape 9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254000" marR="0" lvl="0" indent="-101600" algn="l" rtl="0">
              <a:spcBef>
                <a:spcPts val="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558800" marR="0" lvl="1" indent="-76200" algn="l" rtl="0">
              <a:spcBef>
                <a:spcPts val="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
        <p:nvSpPr>
          <p:cNvPr id="97" name="Shape 9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chemeClr val="lt1"/>
              </a:buClr>
              <a:buSzPct val="25000"/>
              <a:buFont typeface="Arial"/>
              <a:buNone/>
            </a:pPr>
            <a:fld id="{00000000-1234-1234-1234-123412341234}" type="slidenum">
              <a:rPr lang="en" sz="1100" b="0" i="0" u="none" strike="noStrike" cap="none">
                <a:solidFill>
                  <a:schemeClr val="lt1"/>
                </a:solidFill>
                <a:latin typeface="Arial"/>
                <a:ea typeface="Arial"/>
                <a:cs typeface="Arial"/>
                <a:sym typeface="Arial"/>
              </a:rPr>
              <a:t>‹#›</a:t>
            </a:fld>
            <a:endParaRPr lang="en" sz="11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28600" y="205978"/>
            <a:ext cx="8458200" cy="857400"/>
          </a:xfrm>
          <a:prstGeom prst="rect">
            <a:avLst/>
          </a:prstGeom>
          <a:noFill/>
          <a:ln>
            <a:noFill/>
          </a:ln>
        </p:spPr>
        <p:txBody>
          <a:bodyPr lIns="68575" tIns="68575" rIns="68575" bIns="68575" anchor="ctr" anchorCtr="0"/>
          <a:lstStyle>
            <a:lvl1pPr marL="0" marR="0" lvl="0" indent="0" algn="ctr"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16" name="Shape 16"/>
          <p:cNvSpPr txBox="1">
            <a:spLocks noGrp="1"/>
          </p:cNvSpPr>
          <p:nvPr>
            <p:ph type="body" idx="1"/>
          </p:nvPr>
        </p:nvSpPr>
        <p:spPr>
          <a:xfrm>
            <a:off x="228600" y="1200150"/>
            <a:ext cx="8458200" cy="3394500"/>
          </a:xfrm>
          <a:prstGeom prst="rect">
            <a:avLst/>
          </a:prstGeom>
          <a:noFill/>
          <a:ln>
            <a:noFill/>
          </a:ln>
        </p:spPr>
        <p:txBody>
          <a:bodyPr lIns="68575" tIns="68575" rIns="68575" bIns="68575" anchor="t" anchorCtr="0"/>
          <a:lstStyle>
            <a:lvl1pPr marL="254000" marR="0" lvl="0" indent="-101600" algn="l" rtl="0">
              <a:spcBef>
                <a:spcPts val="50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558800" marR="0" lvl="1" indent="-76200" algn="l" rtl="0">
              <a:spcBef>
                <a:spcPts val="4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ldNum" idx="12"/>
          </p:nvPr>
        </p:nvSpPr>
        <p:spPr>
          <a:xfrm>
            <a:off x="152399" y="4786312"/>
            <a:ext cx="533400" cy="3573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fld id="{00000000-1234-1234-1234-123412341234}" type="slidenum">
              <a:rPr lang="en" sz="1100" b="0" i="0" u="none" strike="noStrike" cap="none">
                <a:solidFill>
                  <a:schemeClr val="lt1"/>
                </a:solidFill>
                <a:latin typeface="Arial"/>
                <a:ea typeface="Arial"/>
                <a:cs typeface="Arial"/>
                <a:sym typeface="Arial"/>
              </a:rPr>
              <a:t>‹#›</a:t>
            </a:fld>
            <a:endParaRPr lang="en" sz="11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722312" y="3305176"/>
            <a:ext cx="7772400" cy="102155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100" name="Shape 100"/>
          <p:cNvSpPr txBox="1">
            <a:spLocks noGrp="1"/>
          </p:cNvSpPr>
          <p:nvPr>
            <p:ph type="body" idx="1"/>
          </p:nvPr>
        </p:nvSpPr>
        <p:spPr>
          <a:xfrm>
            <a:off x="722312" y="2180034"/>
            <a:ext cx="7772400" cy="1125140"/>
          </a:xfrm>
          <a:prstGeom prst="rect">
            <a:avLst/>
          </a:prstGeom>
          <a:noFill/>
          <a:ln>
            <a:noFill/>
          </a:ln>
        </p:spPr>
        <p:txBody>
          <a:bodyPr lIns="91425" tIns="91425" rIns="91425" bIns="91425" anchor="b" anchorCtr="0"/>
          <a:lstStyle>
            <a:lvl1pPr marL="0" marR="0" lvl="0" indent="0" algn="l" rtl="0">
              <a:spcBef>
                <a:spcPts val="300"/>
              </a:spcBef>
              <a:spcAft>
                <a:spcPts val="0"/>
              </a:spcAft>
              <a:buClr>
                <a:schemeClr val="dk2"/>
              </a:buClr>
              <a:buFont typeface="Arial"/>
              <a:buNone/>
              <a:defRPr sz="1500" b="0" i="0" u="none" strike="noStrike" cap="none">
                <a:solidFill>
                  <a:schemeClr val="dk2"/>
                </a:solidFill>
                <a:latin typeface="Arial"/>
                <a:ea typeface="Arial"/>
                <a:cs typeface="Arial"/>
                <a:sym typeface="Arial"/>
              </a:defRPr>
            </a:lvl1pPr>
            <a:lvl2pPr marL="342900" marR="0" lvl="1" indent="0" algn="l" rtl="0">
              <a:spcBef>
                <a:spcPts val="300"/>
              </a:spcBef>
              <a:spcAft>
                <a:spcPts val="0"/>
              </a:spcAft>
              <a:buClr>
                <a:schemeClr val="dk2"/>
              </a:buClr>
              <a:buFont typeface="Arial"/>
              <a:buNone/>
              <a:defRPr sz="1400" b="0" i="0" u="none" strike="noStrike" cap="none">
                <a:solidFill>
                  <a:schemeClr val="dk2"/>
                </a:solidFill>
                <a:latin typeface="Arial"/>
                <a:ea typeface="Arial"/>
                <a:cs typeface="Arial"/>
                <a:sym typeface="Arial"/>
              </a:defRPr>
            </a:lvl2pPr>
            <a:lvl3pPr marL="685800" marR="0" lvl="2" indent="0" algn="l" rtl="0">
              <a:spcBef>
                <a:spcPts val="200"/>
              </a:spcBef>
              <a:spcAft>
                <a:spcPts val="0"/>
              </a:spcAft>
              <a:buClr>
                <a:schemeClr val="dk2"/>
              </a:buClr>
              <a:buFont typeface="Arial"/>
              <a:buNone/>
              <a:defRPr sz="1200" b="0" i="0" u="none" strike="noStrike" cap="none">
                <a:solidFill>
                  <a:schemeClr val="dk2"/>
                </a:solidFill>
                <a:latin typeface="Arial"/>
                <a:ea typeface="Arial"/>
                <a:cs typeface="Arial"/>
                <a:sym typeface="Arial"/>
              </a:defRPr>
            </a:lvl3pPr>
            <a:lvl4pPr marL="1028700" marR="0" lvl="3"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4pPr>
            <a:lvl5pPr marL="1371600" marR="0" lvl="4"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5pPr>
            <a:lvl6pPr marL="1714500" marR="0" lvl="5"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6pPr>
            <a:lvl7pPr marL="2057400" marR="0" lvl="6"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7pPr>
            <a:lvl8pPr marL="2400300" marR="0" lvl="7"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8pPr>
            <a:lvl9pPr marL="2743200" marR="0" lvl="8"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9pPr>
          </a:lstStyle>
          <a:p>
            <a:endParaRPr/>
          </a:p>
        </p:txBody>
      </p:sp>
      <p:sp>
        <p:nvSpPr>
          <p:cNvPr id="101" name="Shape 101"/>
          <p:cNvSpPr txBox="1">
            <a:spLocks noGrp="1"/>
          </p:cNvSpPr>
          <p:nvPr>
            <p:ph type="sldNum" idx="12"/>
          </p:nvPr>
        </p:nvSpPr>
        <p:spPr>
          <a:xfrm>
            <a:off x="152400" y="4786312"/>
            <a:ext cx="533399" cy="357188"/>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FFFFFF"/>
              </a:buClr>
              <a:buSzPct val="25000"/>
              <a:buFont typeface="Arial"/>
              <a:buNone/>
            </a:pPr>
            <a:fld id="{00000000-1234-1234-1234-123412341234}" type="slidenum">
              <a:rPr lang="en" sz="1100" b="0" i="0" u="none" strike="noStrike" cap="none">
                <a:solidFill>
                  <a:srgbClr val="FFFFFF"/>
                </a:solidFill>
                <a:latin typeface="Arial"/>
                <a:ea typeface="Arial"/>
                <a:cs typeface="Arial"/>
                <a:sym typeface="Arial"/>
              </a:rPr>
              <a:t>‹#›</a:t>
            </a:fld>
            <a:endParaRPr lang="en" sz="11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228601" y="205979"/>
            <a:ext cx="8458200" cy="85725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104" name="Shape 104"/>
          <p:cNvSpPr txBox="1">
            <a:spLocks noGrp="1"/>
          </p:cNvSpPr>
          <p:nvPr>
            <p:ph type="sldNum" idx="12"/>
          </p:nvPr>
        </p:nvSpPr>
        <p:spPr>
          <a:xfrm>
            <a:off x="152400" y="4786312"/>
            <a:ext cx="533399" cy="357188"/>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FFFFFF"/>
              </a:buClr>
              <a:buSzPct val="25000"/>
              <a:buFont typeface="Arial"/>
              <a:buNone/>
            </a:pPr>
            <a:fld id="{00000000-1234-1234-1234-123412341234}" type="slidenum">
              <a:rPr lang="en" sz="1100" b="0" i="0" u="none" strike="noStrike" cap="none">
                <a:solidFill>
                  <a:srgbClr val="FFFFFF"/>
                </a:solidFill>
                <a:latin typeface="Arial"/>
                <a:ea typeface="Arial"/>
                <a:cs typeface="Arial"/>
                <a:sym typeface="Arial"/>
              </a:rPr>
              <a:t>‹#›</a:t>
            </a:fld>
            <a:endParaRPr lang="en" sz="11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5"/>
        <p:cNvGrpSpPr/>
        <p:nvPr/>
      </p:nvGrpSpPr>
      <p:grpSpPr>
        <a:xfrm>
          <a:off x="0" y="0"/>
          <a:ext cx="0" cy="0"/>
          <a:chOff x="0" y="0"/>
          <a:chExt cx="0" cy="0"/>
        </a:xfrm>
      </p:grpSpPr>
      <p:sp>
        <p:nvSpPr>
          <p:cNvPr id="106" name="Shape 106"/>
          <p:cNvSpPr txBox="1">
            <a:spLocks noGrp="1"/>
          </p:cNvSpPr>
          <p:nvPr>
            <p:ph type="sldNum" idx="12"/>
          </p:nvPr>
        </p:nvSpPr>
        <p:spPr>
          <a:xfrm>
            <a:off x="152400" y="4786312"/>
            <a:ext cx="533399" cy="357188"/>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FFFFFF"/>
              </a:buClr>
              <a:buSzPct val="25000"/>
              <a:buFont typeface="Arial"/>
              <a:buNone/>
            </a:pPr>
            <a:fld id="{00000000-1234-1234-1234-123412341234}" type="slidenum">
              <a:rPr lang="en" sz="1100" b="0" i="0" u="none" strike="noStrike" cap="none">
                <a:solidFill>
                  <a:srgbClr val="FFFFFF"/>
                </a:solidFill>
                <a:latin typeface="Arial"/>
                <a:ea typeface="Arial"/>
                <a:cs typeface="Arial"/>
                <a:sym typeface="Arial"/>
              </a:rPr>
              <a:t>‹#›</a:t>
            </a:fld>
            <a:endParaRPr lang="en" sz="11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2" y="204786"/>
            <a:ext cx="3008313" cy="871538"/>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5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109" name="Shape 109"/>
          <p:cNvSpPr txBox="1">
            <a:spLocks noGrp="1"/>
          </p:cNvSpPr>
          <p:nvPr>
            <p:ph type="body" idx="1"/>
          </p:nvPr>
        </p:nvSpPr>
        <p:spPr>
          <a:xfrm>
            <a:off x="3575050" y="204790"/>
            <a:ext cx="5111750" cy="4389834"/>
          </a:xfrm>
          <a:prstGeom prst="rect">
            <a:avLst/>
          </a:prstGeom>
          <a:noFill/>
          <a:ln>
            <a:noFill/>
          </a:ln>
        </p:spPr>
        <p:txBody>
          <a:bodyPr lIns="91425" tIns="91425" rIns="91425" bIns="91425" anchor="t" anchorCtr="0"/>
          <a:lstStyle>
            <a:lvl1pPr marL="254000" marR="0" lvl="0" indent="-101600" algn="l" rtl="0">
              <a:spcBef>
                <a:spcPts val="50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558800" marR="0" lvl="1" indent="-76200" algn="l" rtl="0">
              <a:spcBef>
                <a:spcPts val="5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
        <p:nvSpPr>
          <p:cNvPr id="110" name="Shape 110"/>
          <p:cNvSpPr txBox="1">
            <a:spLocks noGrp="1"/>
          </p:cNvSpPr>
          <p:nvPr>
            <p:ph type="body" idx="2"/>
          </p:nvPr>
        </p:nvSpPr>
        <p:spPr>
          <a:xfrm>
            <a:off x="457202" y="1076326"/>
            <a:ext cx="3008313" cy="3518296"/>
          </a:xfrm>
          <a:prstGeom prst="rect">
            <a:avLst/>
          </a:prstGeom>
          <a:noFill/>
          <a:ln>
            <a:noFill/>
          </a:ln>
        </p:spPr>
        <p:txBody>
          <a:bodyPr lIns="91425" tIns="91425" rIns="91425" bIns="91425" anchor="t" anchorCtr="0"/>
          <a:lstStyle>
            <a:lvl1pPr marL="0" marR="0" lvl="0"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1pPr>
            <a:lvl2pPr marL="342900" marR="0" lvl="1" indent="0" algn="l" rtl="0">
              <a:spcBef>
                <a:spcPts val="200"/>
              </a:spcBef>
              <a:spcAft>
                <a:spcPts val="0"/>
              </a:spcAft>
              <a:buClr>
                <a:schemeClr val="dk2"/>
              </a:buClr>
              <a:buFont typeface="Arial"/>
              <a:buNone/>
              <a:defRPr sz="900" b="0" i="0" u="none" strike="noStrike" cap="none">
                <a:solidFill>
                  <a:schemeClr val="dk2"/>
                </a:solidFill>
                <a:latin typeface="Arial"/>
                <a:ea typeface="Arial"/>
                <a:cs typeface="Arial"/>
                <a:sym typeface="Arial"/>
              </a:defRPr>
            </a:lvl2pPr>
            <a:lvl3pPr marL="685800" marR="0" lvl="2" indent="0" algn="l" rtl="0">
              <a:spcBef>
                <a:spcPts val="200"/>
              </a:spcBef>
              <a:spcAft>
                <a:spcPts val="0"/>
              </a:spcAft>
              <a:buClr>
                <a:schemeClr val="dk2"/>
              </a:buClr>
              <a:buFont typeface="Arial"/>
              <a:buNone/>
              <a:defRPr sz="800" b="0" i="0" u="none" strike="noStrike" cap="none">
                <a:solidFill>
                  <a:schemeClr val="dk2"/>
                </a:solidFill>
                <a:latin typeface="Arial"/>
                <a:ea typeface="Arial"/>
                <a:cs typeface="Arial"/>
                <a:sym typeface="Arial"/>
              </a:defRPr>
            </a:lvl3pPr>
            <a:lvl4pPr marL="1028700" marR="0" lvl="3" indent="0" algn="l" rtl="0">
              <a:spcBef>
                <a:spcPts val="200"/>
              </a:spcBef>
              <a:spcAft>
                <a:spcPts val="0"/>
              </a:spcAft>
              <a:buClr>
                <a:schemeClr val="dk2"/>
              </a:buClr>
              <a:buFont typeface="Arial"/>
              <a:buNone/>
              <a:defRPr sz="700" b="0" i="0" u="none" strike="noStrike" cap="none">
                <a:solidFill>
                  <a:schemeClr val="dk2"/>
                </a:solidFill>
                <a:latin typeface="Arial"/>
                <a:ea typeface="Arial"/>
                <a:cs typeface="Arial"/>
                <a:sym typeface="Arial"/>
              </a:defRPr>
            </a:lvl4pPr>
            <a:lvl5pPr marL="1371600" marR="0" lvl="4" indent="0" algn="l" rtl="0">
              <a:spcBef>
                <a:spcPts val="200"/>
              </a:spcBef>
              <a:spcAft>
                <a:spcPts val="0"/>
              </a:spcAft>
              <a:buClr>
                <a:schemeClr val="dk2"/>
              </a:buClr>
              <a:buFont typeface="Arial"/>
              <a:buNone/>
              <a:defRPr sz="700" b="0" i="0" u="none" strike="noStrike" cap="none">
                <a:solidFill>
                  <a:schemeClr val="dk2"/>
                </a:solidFill>
                <a:latin typeface="Arial"/>
                <a:ea typeface="Arial"/>
                <a:cs typeface="Arial"/>
                <a:sym typeface="Arial"/>
              </a:defRPr>
            </a:lvl5pPr>
            <a:lvl6pPr marL="1714500" marR="0" lvl="5" indent="0" algn="l" rtl="0">
              <a:spcBef>
                <a:spcPts val="200"/>
              </a:spcBef>
              <a:spcAft>
                <a:spcPts val="0"/>
              </a:spcAft>
              <a:buClr>
                <a:schemeClr val="dk2"/>
              </a:buClr>
              <a:buFont typeface="Arial"/>
              <a:buNone/>
              <a:defRPr sz="700" b="0" i="0" u="none" strike="noStrike" cap="none">
                <a:solidFill>
                  <a:schemeClr val="dk2"/>
                </a:solidFill>
                <a:latin typeface="Arial"/>
                <a:ea typeface="Arial"/>
                <a:cs typeface="Arial"/>
                <a:sym typeface="Arial"/>
              </a:defRPr>
            </a:lvl6pPr>
            <a:lvl7pPr marL="2057400" marR="0" lvl="6" indent="0" algn="l" rtl="0">
              <a:spcBef>
                <a:spcPts val="200"/>
              </a:spcBef>
              <a:spcAft>
                <a:spcPts val="0"/>
              </a:spcAft>
              <a:buClr>
                <a:schemeClr val="dk2"/>
              </a:buClr>
              <a:buFont typeface="Arial"/>
              <a:buNone/>
              <a:defRPr sz="700" b="0" i="0" u="none" strike="noStrike" cap="none">
                <a:solidFill>
                  <a:schemeClr val="dk2"/>
                </a:solidFill>
                <a:latin typeface="Arial"/>
                <a:ea typeface="Arial"/>
                <a:cs typeface="Arial"/>
                <a:sym typeface="Arial"/>
              </a:defRPr>
            </a:lvl7pPr>
            <a:lvl8pPr marL="2400300" marR="0" lvl="7" indent="0" algn="l" rtl="0">
              <a:spcBef>
                <a:spcPts val="200"/>
              </a:spcBef>
              <a:spcAft>
                <a:spcPts val="0"/>
              </a:spcAft>
              <a:buClr>
                <a:schemeClr val="dk2"/>
              </a:buClr>
              <a:buFont typeface="Arial"/>
              <a:buNone/>
              <a:defRPr sz="700" b="0" i="0" u="none" strike="noStrike" cap="none">
                <a:solidFill>
                  <a:schemeClr val="dk2"/>
                </a:solidFill>
                <a:latin typeface="Arial"/>
                <a:ea typeface="Arial"/>
                <a:cs typeface="Arial"/>
                <a:sym typeface="Arial"/>
              </a:defRPr>
            </a:lvl8pPr>
            <a:lvl9pPr marL="2743200" marR="0" lvl="8" indent="0" algn="l" rtl="0">
              <a:spcBef>
                <a:spcPts val="200"/>
              </a:spcBef>
              <a:spcAft>
                <a:spcPts val="0"/>
              </a:spcAft>
              <a:buClr>
                <a:schemeClr val="dk2"/>
              </a:buClr>
              <a:buFont typeface="Arial"/>
              <a:buNone/>
              <a:defRPr sz="700" b="0" i="0" u="none" strike="noStrike" cap="none">
                <a:solidFill>
                  <a:schemeClr val="dk2"/>
                </a:solidFill>
                <a:latin typeface="Arial"/>
                <a:ea typeface="Arial"/>
                <a:cs typeface="Arial"/>
                <a:sym typeface="Arial"/>
              </a:defRPr>
            </a:lvl9pPr>
          </a:lstStyle>
          <a:p>
            <a:endParaRPr/>
          </a:p>
        </p:txBody>
      </p:sp>
      <p:sp>
        <p:nvSpPr>
          <p:cNvPr id="111" name="Shape 111"/>
          <p:cNvSpPr txBox="1">
            <a:spLocks noGrp="1"/>
          </p:cNvSpPr>
          <p:nvPr>
            <p:ph type="sldNum" idx="12"/>
          </p:nvPr>
        </p:nvSpPr>
        <p:spPr>
          <a:xfrm>
            <a:off x="152400" y="4786312"/>
            <a:ext cx="533399" cy="357188"/>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FFFFFF"/>
              </a:buClr>
              <a:buSzPct val="25000"/>
              <a:buFont typeface="Arial"/>
              <a:buNone/>
            </a:pPr>
            <a:fld id="{00000000-1234-1234-1234-123412341234}" type="slidenum">
              <a:rPr lang="en" sz="1100" b="0" i="0" u="none" strike="noStrike" cap="none">
                <a:solidFill>
                  <a:srgbClr val="FFFFFF"/>
                </a:solidFill>
                <a:latin typeface="Arial"/>
                <a:ea typeface="Arial"/>
                <a:cs typeface="Arial"/>
                <a:sym typeface="Arial"/>
              </a:rPr>
              <a:t>‹#›</a:t>
            </a:fld>
            <a:endParaRPr lang="en" sz="11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1792288" y="3600451"/>
            <a:ext cx="5486399" cy="425053"/>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5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114" name="Shape 114"/>
          <p:cNvSpPr>
            <a:spLocks noGrp="1"/>
          </p:cNvSpPr>
          <p:nvPr>
            <p:ph type="pic" idx="2"/>
          </p:nvPr>
        </p:nvSpPr>
        <p:spPr>
          <a:xfrm>
            <a:off x="1792288" y="459581"/>
            <a:ext cx="5486399" cy="3086099"/>
          </a:xfrm>
          <a:prstGeom prst="rect">
            <a:avLst/>
          </a:prstGeom>
          <a:noFill/>
          <a:ln>
            <a:noFill/>
          </a:ln>
        </p:spPr>
        <p:txBody>
          <a:bodyPr lIns="91425" tIns="91425" rIns="91425" bIns="91425" anchor="t" anchorCtr="0"/>
          <a:lstStyle>
            <a:lvl1pPr marL="0" marR="0" lvl="0" indent="0" algn="l" rtl="0">
              <a:spcBef>
                <a:spcPts val="500"/>
              </a:spcBef>
              <a:spcAft>
                <a:spcPts val="0"/>
              </a:spcAft>
              <a:buClr>
                <a:schemeClr val="dk2"/>
              </a:buClr>
              <a:buSzPct val="58333"/>
              <a:buFont typeface="Arial"/>
              <a:buNone/>
              <a:defRPr sz="2400" b="0" i="0" u="none" strike="noStrike" cap="none">
                <a:solidFill>
                  <a:schemeClr val="dk2"/>
                </a:solidFill>
                <a:latin typeface="Arial"/>
                <a:ea typeface="Arial"/>
                <a:cs typeface="Arial"/>
                <a:sym typeface="Arial"/>
              </a:defRPr>
            </a:lvl1pPr>
            <a:lvl2pPr marL="342900" marR="0" lvl="1" indent="0" algn="l" rtl="0">
              <a:spcBef>
                <a:spcPts val="500"/>
              </a:spcBef>
              <a:spcAft>
                <a:spcPts val="0"/>
              </a:spcAft>
              <a:buClr>
                <a:schemeClr val="dk2"/>
              </a:buClr>
              <a:buSzPct val="66666"/>
              <a:buFont typeface="Arial"/>
              <a:buNone/>
              <a:defRPr sz="2100" b="0" i="0" u="none" strike="noStrike" cap="none">
                <a:solidFill>
                  <a:schemeClr val="dk2"/>
                </a:solidFill>
                <a:latin typeface="Arial"/>
                <a:ea typeface="Arial"/>
                <a:cs typeface="Arial"/>
                <a:sym typeface="Arial"/>
              </a:defRPr>
            </a:lvl2pPr>
            <a:lvl3pPr marL="685800" marR="0" lvl="2" indent="0" algn="l" rtl="0">
              <a:spcBef>
                <a:spcPts val="400"/>
              </a:spcBef>
              <a:spcAft>
                <a:spcPts val="0"/>
              </a:spcAft>
              <a:buClr>
                <a:schemeClr val="dk2"/>
              </a:buClr>
              <a:buSzPct val="77777"/>
              <a:buFont typeface="Arial"/>
              <a:buNone/>
              <a:defRPr sz="1800" b="0" i="0" u="none" strike="noStrike" cap="none">
                <a:solidFill>
                  <a:schemeClr val="dk2"/>
                </a:solidFill>
                <a:latin typeface="Arial"/>
                <a:ea typeface="Arial"/>
                <a:cs typeface="Arial"/>
                <a:sym typeface="Arial"/>
              </a:defRPr>
            </a:lvl3pPr>
            <a:lvl4pPr marL="1028700" marR="0" lvl="3" indent="0" algn="l" rtl="0">
              <a:spcBef>
                <a:spcPts val="300"/>
              </a:spcBef>
              <a:spcAft>
                <a:spcPts val="0"/>
              </a:spcAft>
              <a:buClr>
                <a:schemeClr val="dk2"/>
              </a:buClr>
              <a:buSzPct val="93333"/>
              <a:buFont typeface="Arial"/>
              <a:buNone/>
              <a:defRPr sz="1500" b="0" i="0" u="none" strike="noStrike" cap="none">
                <a:solidFill>
                  <a:schemeClr val="dk2"/>
                </a:solidFill>
                <a:latin typeface="Arial"/>
                <a:ea typeface="Arial"/>
                <a:cs typeface="Arial"/>
                <a:sym typeface="Arial"/>
              </a:defRPr>
            </a:lvl4pPr>
            <a:lvl5pPr marL="1371600" marR="0" lvl="4" indent="0" algn="l" rtl="0">
              <a:spcBef>
                <a:spcPts val="300"/>
              </a:spcBef>
              <a:spcAft>
                <a:spcPts val="0"/>
              </a:spcAft>
              <a:buClr>
                <a:schemeClr val="dk2"/>
              </a:buClr>
              <a:buSzPct val="93333"/>
              <a:buFont typeface="Arial"/>
              <a:buNone/>
              <a:defRPr sz="1500" b="0" i="0" u="none" strike="noStrike" cap="none">
                <a:solidFill>
                  <a:schemeClr val="dk2"/>
                </a:solidFill>
                <a:latin typeface="Arial"/>
                <a:ea typeface="Arial"/>
                <a:cs typeface="Arial"/>
                <a:sym typeface="Arial"/>
              </a:defRPr>
            </a:lvl5pPr>
            <a:lvl6pPr marL="1714500" marR="0" lvl="5" indent="0" algn="l" rtl="0">
              <a:spcBef>
                <a:spcPts val="300"/>
              </a:spcBef>
              <a:spcAft>
                <a:spcPts val="0"/>
              </a:spcAft>
              <a:buClr>
                <a:schemeClr val="dk2"/>
              </a:buClr>
              <a:buSzPct val="93333"/>
              <a:buFont typeface="Arial"/>
              <a:buNone/>
              <a:defRPr sz="1500" b="0" i="0" u="none" strike="noStrike" cap="none">
                <a:solidFill>
                  <a:schemeClr val="dk2"/>
                </a:solidFill>
                <a:latin typeface="Arial"/>
                <a:ea typeface="Arial"/>
                <a:cs typeface="Arial"/>
                <a:sym typeface="Arial"/>
              </a:defRPr>
            </a:lvl6pPr>
            <a:lvl7pPr marL="2057400" marR="0" lvl="6" indent="0" algn="l" rtl="0">
              <a:spcBef>
                <a:spcPts val="300"/>
              </a:spcBef>
              <a:spcAft>
                <a:spcPts val="0"/>
              </a:spcAft>
              <a:buClr>
                <a:schemeClr val="dk2"/>
              </a:buClr>
              <a:buSzPct val="93333"/>
              <a:buFont typeface="Arial"/>
              <a:buNone/>
              <a:defRPr sz="1500" b="0" i="0" u="none" strike="noStrike" cap="none">
                <a:solidFill>
                  <a:schemeClr val="dk2"/>
                </a:solidFill>
                <a:latin typeface="Arial"/>
                <a:ea typeface="Arial"/>
                <a:cs typeface="Arial"/>
                <a:sym typeface="Arial"/>
              </a:defRPr>
            </a:lvl7pPr>
            <a:lvl8pPr marL="2400300" marR="0" lvl="7" indent="0" algn="l" rtl="0">
              <a:spcBef>
                <a:spcPts val="300"/>
              </a:spcBef>
              <a:spcAft>
                <a:spcPts val="0"/>
              </a:spcAft>
              <a:buClr>
                <a:schemeClr val="dk2"/>
              </a:buClr>
              <a:buSzPct val="93333"/>
              <a:buFont typeface="Arial"/>
              <a:buNone/>
              <a:defRPr sz="1500" b="0" i="0" u="none" strike="noStrike" cap="none">
                <a:solidFill>
                  <a:schemeClr val="dk2"/>
                </a:solidFill>
                <a:latin typeface="Arial"/>
                <a:ea typeface="Arial"/>
                <a:cs typeface="Arial"/>
                <a:sym typeface="Arial"/>
              </a:defRPr>
            </a:lvl8pPr>
            <a:lvl9pPr marL="2743200" marR="0" lvl="8" indent="0" algn="l" rtl="0">
              <a:spcBef>
                <a:spcPts val="300"/>
              </a:spcBef>
              <a:spcAft>
                <a:spcPts val="0"/>
              </a:spcAft>
              <a:buClr>
                <a:schemeClr val="dk2"/>
              </a:buClr>
              <a:buSzPct val="93333"/>
              <a:buFont typeface="Arial"/>
              <a:buNone/>
              <a:defRPr sz="1500" b="0" i="0" u="none" strike="noStrike" cap="none">
                <a:solidFill>
                  <a:schemeClr val="dk2"/>
                </a:solidFill>
                <a:latin typeface="Arial"/>
                <a:ea typeface="Arial"/>
                <a:cs typeface="Arial"/>
                <a:sym typeface="Arial"/>
              </a:defRPr>
            </a:lvl9pPr>
          </a:lstStyle>
          <a:p>
            <a:endParaRPr/>
          </a:p>
        </p:txBody>
      </p:sp>
      <p:sp>
        <p:nvSpPr>
          <p:cNvPr id="115" name="Shape 115"/>
          <p:cNvSpPr txBox="1">
            <a:spLocks noGrp="1"/>
          </p:cNvSpPr>
          <p:nvPr>
            <p:ph type="body" idx="1"/>
          </p:nvPr>
        </p:nvSpPr>
        <p:spPr>
          <a:xfrm>
            <a:off x="1792288" y="4025503"/>
            <a:ext cx="5486399" cy="603647"/>
          </a:xfrm>
          <a:prstGeom prst="rect">
            <a:avLst/>
          </a:prstGeom>
          <a:noFill/>
          <a:ln>
            <a:noFill/>
          </a:ln>
        </p:spPr>
        <p:txBody>
          <a:bodyPr lIns="91425" tIns="91425" rIns="91425" bIns="91425" anchor="t" anchorCtr="0"/>
          <a:lstStyle>
            <a:lvl1pPr marL="0" marR="0" lvl="0"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1pPr>
            <a:lvl2pPr marL="342900" marR="0" lvl="1" indent="0" algn="l" rtl="0">
              <a:spcBef>
                <a:spcPts val="200"/>
              </a:spcBef>
              <a:spcAft>
                <a:spcPts val="0"/>
              </a:spcAft>
              <a:buClr>
                <a:schemeClr val="dk2"/>
              </a:buClr>
              <a:buFont typeface="Arial"/>
              <a:buNone/>
              <a:defRPr sz="900" b="0" i="0" u="none" strike="noStrike" cap="none">
                <a:solidFill>
                  <a:schemeClr val="dk2"/>
                </a:solidFill>
                <a:latin typeface="Arial"/>
                <a:ea typeface="Arial"/>
                <a:cs typeface="Arial"/>
                <a:sym typeface="Arial"/>
              </a:defRPr>
            </a:lvl2pPr>
            <a:lvl3pPr marL="685800" marR="0" lvl="2" indent="0" algn="l" rtl="0">
              <a:spcBef>
                <a:spcPts val="200"/>
              </a:spcBef>
              <a:spcAft>
                <a:spcPts val="0"/>
              </a:spcAft>
              <a:buClr>
                <a:schemeClr val="dk2"/>
              </a:buClr>
              <a:buFont typeface="Arial"/>
              <a:buNone/>
              <a:defRPr sz="800" b="0" i="0" u="none" strike="noStrike" cap="none">
                <a:solidFill>
                  <a:schemeClr val="dk2"/>
                </a:solidFill>
                <a:latin typeface="Arial"/>
                <a:ea typeface="Arial"/>
                <a:cs typeface="Arial"/>
                <a:sym typeface="Arial"/>
              </a:defRPr>
            </a:lvl3pPr>
            <a:lvl4pPr marL="1028700" marR="0" lvl="3" indent="0" algn="l" rtl="0">
              <a:spcBef>
                <a:spcPts val="200"/>
              </a:spcBef>
              <a:spcAft>
                <a:spcPts val="0"/>
              </a:spcAft>
              <a:buClr>
                <a:schemeClr val="dk2"/>
              </a:buClr>
              <a:buFont typeface="Arial"/>
              <a:buNone/>
              <a:defRPr sz="700" b="0" i="0" u="none" strike="noStrike" cap="none">
                <a:solidFill>
                  <a:schemeClr val="dk2"/>
                </a:solidFill>
                <a:latin typeface="Arial"/>
                <a:ea typeface="Arial"/>
                <a:cs typeface="Arial"/>
                <a:sym typeface="Arial"/>
              </a:defRPr>
            </a:lvl4pPr>
            <a:lvl5pPr marL="1371600" marR="0" lvl="4" indent="0" algn="l" rtl="0">
              <a:spcBef>
                <a:spcPts val="200"/>
              </a:spcBef>
              <a:spcAft>
                <a:spcPts val="0"/>
              </a:spcAft>
              <a:buClr>
                <a:schemeClr val="dk2"/>
              </a:buClr>
              <a:buFont typeface="Arial"/>
              <a:buNone/>
              <a:defRPr sz="700" b="0" i="0" u="none" strike="noStrike" cap="none">
                <a:solidFill>
                  <a:schemeClr val="dk2"/>
                </a:solidFill>
                <a:latin typeface="Arial"/>
                <a:ea typeface="Arial"/>
                <a:cs typeface="Arial"/>
                <a:sym typeface="Arial"/>
              </a:defRPr>
            </a:lvl5pPr>
            <a:lvl6pPr marL="1714500" marR="0" lvl="5" indent="0" algn="l" rtl="0">
              <a:spcBef>
                <a:spcPts val="200"/>
              </a:spcBef>
              <a:spcAft>
                <a:spcPts val="0"/>
              </a:spcAft>
              <a:buClr>
                <a:schemeClr val="dk2"/>
              </a:buClr>
              <a:buFont typeface="Arial"/>
              <a:buNone/>
              <a:defRPr sz="700" b="0" i="0" u="none" strike="noStrike" cap="none">
                <a:solidFill>
                  <a:schemeClr val="dk2"/>
                </a:solidFill>
                <a:latin typeface="Arial"/>
                <a:ea typeface="Arial"/>
                <a:cs typeface="Arial"/>
                <a:sym typeface="Arial"/>
              </a:defRPr>
            </a:lvl6pPr>
            <a:lvl7pPr marL="2057400" marR="0" lvl="6" indent="0" algn="l" rtl="0">
              <a:spcBef>
                <a:spcPts val="200"/>
              </a:spcBef>
              <a:spcAft>
                <a:spcPts val="0"/>
              </a:spcAft>
              <a:buClr>
                <a:schemeClr val="dk2"/>
              </a:buClr>
              <a:buFont typeface="Arial"/>
              <a:buNone/>
              <a:defRPr sz="700" b="0" i="0" u="none" strike="noStrike" cap="none">
                <a:solidFill>
                  <a:schemeClr val="dk2"/>
                </a:solidFill>
                <a:latin typeface="Arial"/>
                <a:ea typeface="Arial"/>
                <a:cs typeface="Arial"/>
                <a:sym typeface="Arial"/>
              </a:defRPr>
            </a:lvl7pPr>
            <a:lvl8pPr marL="2400300" marR="0" lvl="7" indent="0" algn="l" rtl="0">
              <a:spcBef>
                <a:spcPts val="200"/>
              </a:spcBef>
              <a:spcAft>
                <a:spcPts val="0"/>
              </a:spcAft>
              <a:buClr>
                <a:schemeClr val="dk2"/>
              </a:buClr>
              <a:buFont typeface="Arial"/>
              <a:buNone/>
              <a:defRPr sz="700" b="0" i="0" u="none" strike="noStrike" cap="none">
                <a:solidFill>
                  <a:schemeClr val="dk2"/>
                </a:solidFill>
                <a:latin typeface="Arial"/>
                <a:ea typeface="Arial"/>
                <a:cs typeface="Arial"/>
                <a:sym typeface="Arial"/>
              </a:defRPr>
            </a:lvl8pPr>
            <a:lvl9pPr marL="2743200" marR="0" lvl="8" indent="0" algn="l" rtl="0">
              <a:spcBef>
                <a:spcPts val="200"/>
              </a:spcBef>
              <a:spcAft>
                <a:spcPts val="0"/>
              </a:spcAft>
              <a:buClr>
                <a:schemeClr val="dk2"/>
              </a:buClr>
              <a:buFont typeface="Arial"/>
              <a:buNone/>
              <a:defRPr sz="700" b="0" i="0" u="none" strike="noStrike" cap="none">
                <a:solidFill>
                  <a:schemeClr val="dk2"/>
                </a:solidFill>
                <a:latin typeface="Arial"/>
                <a:ea typeface="Arial"/>
                <a:cs typeface="Arial"/>
                <a:sym typeface="Arial"/>
              </a:defRPr>
            </a:lvl9pPr>
          </a:lstStyle>
          <a:p>
            <a:endParaRPr/>
          </a:p>
        </p:txBody>
      </p:sp>
      <p:sp>
        <p:nvSpPr>
          <p:cNvPr id="116" name="Shape 116"/>
          <p:cNvSpPr txBox="1">
            <a:spLocks noGrp="1"/>
          </p:cNvSpPr>
          <p:nvPr>
            <p:ph type="sldNum" idx="12"/>
          </p:nvPr>
        </p:nvSpPr>
        <p:spPr>
          <a:xfrm>
            <a:off x="152400" y="4786312"/>
            <a:ext cx="533399" cy="357188"/>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FFFFFF"/>
              </a:buClr>
              <a:buSzPct val="25000"/>
              <a:buFont typeface="Arial"/>
              <a:buNone/>
            </a:pPr>
            <a:fld id="{00000000-1234-1234-1234-123412341234}" type="slidenum">
              <a:rPr lang="en" sz="1100" b="0" i="0" u="none" strike="noStrike" cap="none">
                <a:solidFill>
                  <a:srgbClr val="FFFFFF"/>
                </a:solidFill>
                <a:latin typeface="Arial"/>
                <a:ea typeface="Arial"/>
                <a:cs typeface="Arial"/>
                <a:sym typeface="Arial"/>
              </a:rPr>
              <a:t>‹#›</a:t>
            </a:fld>
            <a:endParaRPr lang="en" sz="11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228601" y="205979"/>
            <a:ext cx="8458200" cy="85725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119" name="Shape 119"/>
          <p:cNvSpPr txBox="1">
            <a:spLocks noGrp="1"/>
          </p:cNvSpPr>
          <p:nvPr>
            <p:ph type="body" idx="1"/>
          </p:nvPr>
        </p:nvSpPr>
        <p:spPr>
          <a:xfrm rot="5400000">
            <a:off x="2760464" y="-1331713"/>
            <a:ext cx="3394472" cy="8458200"/>
          </a:xfrm>
          <a:prstGeom prst="rect">
            <a:avLst/>
          </a:prstGeom>
          <a:noFill/>
          <a:ln>
            <a:noFill/>
          </a:ln>
        </p:spPr>
        <p:txBody>
          <a:bodyPr lIns="91425" tIns="91425" rIns="91425" bIns="91425" anchor="t" anchorCtr="0"/>
          <a:lstStyle>
            <a:lvl1pPr marL="254000" marR="0" lvl="0" indent="-101600" algn="l" rtl="0">
              <a:spcBef>
                <a:spcPts val="50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558800" marR="0" lvl="1" indent="-76200" algn="l" rtl="0">
              <a:spcBef>
                <a:spcPts val="5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
        <p:nvSpPr>
          <p:cNvPr id="120" name="Shape 120"/>
          <p:cNvSpPr txBox="1">
            <a:spLocks noGrp="1"/>
          </p:cNvSpPr>
          <p:nvPr>
            <p:ph type="sldNum" idx="12"/>
          </p:nvPr>
        </p:nvSpPr>
        <p:spPr>
          <a:xfrm>
            <a:off x="152400" y="4786312"/>
            <a:ext cx="533399" cy="357188"/>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FFFFFF"/>
              </a:buClr>
              <a:buSzPct val="25000"/>
              <a:buFont typeface="Arial"/>
              <a:buNone/>
            </a:pPr>
            <a:fld id="{00000000-1234-1234-1234-123412341234}" type="slidenum">
              <a:rPr lang="en" sz="1100" b="0" i="0" u="none" strike="noStrike" cap="none">
                <a:solidFill>
                  <a:srgbClr val="FFFFFF"/>
                </a:solidFill>
                <a:latin typeface="Arial"/>
                <a:ea typeface="Arial"/>
                <a:cs typeface="Arial"/>
                <a:sym typeface="Arial"/>
              </a:rPr>
              <a:t>‹#›</a:t>
            </a:fld>
            <a:endParaRPr lang="en" sz="11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rot="5400000">
            <a:off x="5435202" y="1343026"/>
            <a:ext cx="4388643" cy="211455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123" name="Shape 123"/>
          <p:cNvSpPr txBox="1">
            <a:spLocks noGrp="1"/>
          </p:cNvSpPr>
          <p:nvPr>
            <p:ph type="body" idx="1"/>
          </p:nvPr>
        </p:nvSpPr>
        <p:spPr>
          <a:xfrm rot="5400000">
            <a:off x="1129902" y="-695323"/>
            <a:ext cx="4388643" cy="6191250"/>
          </a:xfrm>
          <a:prstGeom prst="rect">
            <a:avLst/>
          </a:prstGeom>
          <a:noFill/>
          <a:ln>
            <a:noFill/>
          </a:ln>
        </p:spPr>
        <p:txBody>
          <a:bodyPr lIns="91425" tIns="91425" rIns="91425" bIns="91425" anchor="t" anchorCtr="0"/>
          <a:lstStyle>
            <a:lvl1pPr marL="254000" marR="0" lvl="0" indent="-101600" algn="l" rtl="0">
              <a:spcBef>
                <a:spcPts val="50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558800" marR="0" lvl="1" indent="-76200" algn="l" rtl="0">
              <a:spcBef>
                <a:spcPts val="5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
        <p:nvSpPr>
          <p:cNvPr id="124" name="Shape 124"/>
          <p:cNvSpPr txBox="1">
            <a:spLocks noGrp="1"/>
          </p:cNvSpPr>
          <p:nvPr>
            <p:ph type="sldNum" idx="12"/>
          </p:nvPr>
        </p:nvSpPr>
        <p:spPr>
          <a:xfrm>
            <a:off x="152400" y="4786312"/>
            <a:ext cx="533399" cy="357188"/>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FFFFFF"/>
              </a:buClr>
              <a:buSzPct val="25000"/>
              <a:buFont typeface="Arial"/>
              <a:buNone/>
            </a:pPr>
            <a:fld id="{00000000-1234-1234-1234-123412341234}" type="slidenum">
              <a:rPr lang="en" sz="1100" b="0" i="0" u="none" strike="noStrike" cap="none">
                <a:solidFill>
                  <a:srgbClr val="FFFFFF"/>
                </a:solidFill>
                <a:latin typeface="Arial"/>
                <a:ea typeface="Arial"/>
                <a:cs typeface="Arial"/>
                <a:sym typeface="Arial"/>
              </a:rPr>
              <a:t>‹#›</a:t>
            </a:fld>
            <a:endParaRPr lang="en" sz="11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228601" y="205980"/>
            <a:ext cx="8458200" cy="4388643"/>
          </a:xfrm>
          <a:prstGeom prst="rect">
            <a:avLst/>
          </a:prstGeom>
          <a:noFill/>
          <a:ln>
            <a:noFill/>
          </a:ln>
        </p:spPr>
        <p:txBody>
          <a:bodyPr lIns="91425" tIns="91425" rIns="91425" bIns="91425" anchor="t" anchorCtr="0"/>
          <a:lstStyle>
            <a:lvl1pPr marL="254000" marR="0" lvl="0" indent="-101600" algn="l" rtl="0">
              <a:spcBef>
                <a:spcPts val="50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558800" marR="0" lvl="1" indent="-76200" algn="l" rtl="0">
              <a:spcBef>
                <a:spcPts val="5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
        <p:nvSpPr>
          <p:cNvPr id="127" name="Shape 127"/>
          <p:cNvSpPr txBox="1">
            <a:spLocks noGrp="1"/>
          </p:cNvSpPr>
          <p:nvPr>
            <p:ph type="sldNum" idx="12"/>
          </p:nvPr>
        </p:nvSpPr>
        <p:spPr>
          <a:xfrm>
            <a:off x="152400" y="4786312"/>
            <a:ext cx="533399" cy="357188"/>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FFFFFF"/>
              </a:buClr>
              <a:buSzPct val="25000"/>
              <a:buFont typeface="Arial"/>
              <a:buNone/>
            </a:pPr>
            <a:fld id="{00000000-1234-1234-1234-123412341234}" type="slidenum">
              <a:rPr lang="en" sz="1100" b="0" i="0" u="none" strike="noStrike" cap="none">
                <a:solidFill>
                  <a:srgbClr val="FFFFFF"/>
                </a:solidFill>
                <a:latin typeface="Arial"/>
                <a:ea typeface="Arial"/>
                <a:cs typeface="Arial"/>
                <a:sym typeface="Arial"/>
              </a:rPr>
              <a:t>‹#›</a:t>
            </a:fld>
            <a:endParaRPr lang="en" sz="1100" b="0" i="0" u="none" strike="noStrike" cap="none">
              <a:solidFill>
                <a:srgbClr val="FFFFFF"/>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Shape 18"/>
        <p:cNvGrpSpPr/>
        <p:nvPr/>
      </p:nvGrpSpPr>
      <p:grpSpPr>
        <a:xfrm>
          <a:off x="0" y="0"/>
          <a:ext cx="0" cy="0"/>
          <a:chOff x="0" y="0"/>
          <a:chExt cx="0" cy="0"/>
        </a:xfrm>
      </p:grpSpPr>
      <p:sp>
        <p:nvSpPr>
          <p:cNvPr id="19" name="Shape 19"/>
          <p:cNvSpPr txBox="1">
            <a:spLocks noGrp="1"/>
          </p:cNvSpPr>
          <p:nvPr>
            <p:ph type="body" idx="1"/>
          </p:nvPr>
        </p:nvSpPr>
        <p:spPr>
          <a:xfrm>
            <a:off x="228600" y="205979"/>
            <a:ext cx="8458200" cy="4388700"/>
          </a:xfrm>
          <a:prstGeom prst="rect">
            <a:avLst/>
          </a:prstGeom>
          <a:noFill/>
          <a:ln>
            <a:noFill/>
          </a:ln>
        </p:spPr>
        <p:txBody>
          <a:bodyPr lIns="68575" tIns="68575" rIns="68575" bIns="68575" anchor="t" anchorCtr="0"/>
          <a:lstStyle>
            <a:lvl1pPr marL="254000" marR="0" lvl="0" indent="-101600" algn="l" rtl="0">
              <a:spcBef>
                <a:spcPts val="50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558800" marR="0" lvl="1" indent="-76200" algn="l" rtl="0">
              <a:spcBef>
                <a:spcPts val="4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152399" y="4786312"/>
            <a:ext cx="533400" cy="3573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fld id="{00000000-1234-1234-1234-123412341234}" type="slidenum">
              <a:rPr lang="en" sz="1100" b="0" i="0" u="none" strike="noStrike" cap="none">
                <a:solidFill>
                  <a:schemeClr val="lt1"/>
                </a:solidFill>
                <a:latin typeface="Arial"/>
                <a:ea typeface="Arial"/>
                <a:cs typeface="Arial"/>
                <a:sym typeface="Arial"/>
              </a:rPr>
              <a:t>‹#›</a:t>
            </a:fld>
            <a:endParaRPr lang="en" sz="11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722312" y="3305175"/>
            <a:ext cx="7772400" cy="1021500"/>
          </a:xfrm>
          <a:prstGeom prst="rect">
            <a:avLst/>
          </a:prstGeom>
          <a:noFill/>
          <a:ln>
            <a:noFill/>
          </a:ln>
        </p:spPr>
        <p:txBody>
          <a:bodyPr lIns="68575" tIns="68575" rIns="68575" bIns="68575" anchor="t" anchorCtr="0"/>
          <a:lstStyle>
            <a:lvl1pPr marL="0" marR="0" lvl="0" indent="0" algn="l"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23" name="Shape 23"/>
          <p:cNvSpPr txBox="1">
            <a:spLocks noGrp="1"/>
          </p:cNvSpPr>
          <p:nvPr>
            <p:ph type="body" idx="1"/>
          </p:nvPr>
        </p:nvSpPr>
        <p:spPr>
          <a:xfrm>
            <a:off x="722312" y="2180034"/>
            <a:ext cx="7772400" cy="1125000"/>
          </a:xfrm>
          <a:prstGeom prst="rect">
            <a:avLst/>
          </a:prstGeom>
          <a:noFill/>
          <a:ln>
            <a:noFill/>
          </a:ln>
        </p:spPr>
        <p:txBody>
          <a:bodyPr lIns="68575" tIns="68575" rIns="68575" bIns="68575" anchor="b" anchorCtr="0"/>
          <a:lstStyle>
            <a:lvl1pPr marL="0" marR="0" lvl="0" indent="0" algn="l" rtl="0">
              <a:spcBef>
                <a:spcPts val="300"/>
              </a:spcBef>
              <a:spcAft>
                <a:spcPts val="0"/>
              </a:spcAft>
              <a:buClr>
                <a:schemeClr val="dk2"/>
              </a:buClr>
              <a:buFont typeface="Arial"/>
              <a:buNone/>
              <a:defRPr sz="1500" b="0" i="0" u="none" strike="noStrike" cap="none">
                <a:solidFill>
                  <a:schemeClr val="dk2"/>
                </a:solidFill>
                <a:latin typeface="Arial"/>
                <a:ea typeface="Arial"/>
                <a:cs typeface="Arial"/>
                <a:sym typeface="Arial"/>
              </a:defRPr>
            </a:lvl1pPr>
            <a:lvl2pPr marL="342900" marR="0" lvl="1" indent="0" algn="l" rtl="0">
              <a:spcBef>
                <a:spcPts val="300"/>
              </a:spcBef>
              <a:spcAft>
                <a:spcPts val="0"/>
              </a:spcAft>
              <a:buClr>
                <a:schemeClr val="dk2"/>
              </a:buClr>
              <a:buFont typeface="Arial"/>
              <a:buNone/>
              <a:defRPr sz="1400" b="0" i="0" u="none" strike="noStrike" cap="none">
                <a:solidFill>
                  <a:schemeClr val="dk2"/>
                </a:solidFill>
                <a:latin typeface="Arial"/>
                <a:ea typeface="Arial"/>
                <a:cs typeface="Arial"/>
                <a:sym typeface="Arial"/>
              </a:defRPr>
            </a:lvl2pPr>
            <a:lvl3pPr marL="685800" marR="0" lvl="2" indent="0" algn="l" rtl="0">
              <a:spcBef>
                <a:spcPts val="200"/>
              </a:spcBef>
              <a:spcAft>
                <a:spcPts val="0"/>
              </a:spcAft>
              <a:buClr>
                <a:schemeClr val="dk2"/>
              </a:buClr>
              <a:buFont typeface="Arial"/>
              <a:buNone/>
              <a:defRPr sz="1200" b="0" i="0" u="none" strike="noStrike" cap="none">
                <a:solidFill>
                  <a:schemeClr val="dk2"/>
                </a:solidFill>
                <a:latin typeface="Arial"/>
                <a:ea typeface="Arial"/>
                <a:cs typeface="Arial"/>
                <a:sym typeface="Arial"/>
              </a:defRPr>
            </a:lvl3pPr>
            <a:lvl4pPr marL="1028700" marR="0" lvl="3"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4pPr>
            <a:lvl5pPr marL="1371600" marR="0" lvl="4"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5pPr>
            <a:lvl6pPr marL="1714500" marR="0" lvl="5"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6pPr>
            <a:lvl7pPr marL="2057400" marR="0" lvl="6"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7pPr>
            <a:lvl8pPr marL="2400300" marR="0" lvl="7"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8pPr>
            <a:lvl9pPr marL="2743200" marR="0" lvl="8"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9pPr>
          </a:lstStyle>
          <a:p>
            <a:endParaRPr/>
          </a:p>
        </p:txBody>
      </p:sp>
      <p:sp>
        <p:nvSpPr>
          <p:cNvPr id="24" name="Shape 24"/>
          <p:cNvSpPr txBox="1">
            <a:spLocks noGrp="1"/>
          </p:cNvSpPr>
          <p:nvPr>
            <p:ph type="sldNum" idx="12"/>
          </p:nvPr>
        </p:nvSpPr>
        <p:spPr>
          <a:xfrm>
            <a:off x="152399" y="4786312"/>
            <a:ext cx="533400" cy="3573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fld id="{00000000-1234-1234-1234-123412341234}" type="slidenum">
              <a:rPr lang="en" sz="1100" b="0" i="0" u="none" strike="noStrike" cap="none">
                <a:solidFill>
                  <a:schemeClr val="lt1"/>
                </a:solidFill>
                <a:latin typeface="Arial"/>
                <a:ea typeface="Arial"/>
                <a:cs typeface="Arial"/>
                <a:sym typeface="Arial"/>
              </a:rPr>
              <a:t>‹#›</a:t>
            </a:fld>
            <a:endParaRPr lang="en" sz="11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28600" y="205978"/>
            <a:ext cx="8458200" cy="857400"/>
          </a:xfrm>
          <a:prstGeom prst="rect">
            <a:avLst/>
          </a:prstGeom>
          <a:noFill/>
          <a:ln>
            <a:noFill/>
          </a:ln>
        </p:spPr>
        <p:txBody>
          <a:bodyPr lIns="68575" tIns="68575" rIns="68575" bIns="68575" anchor="ctr" anchorCtr="0"/>
          <a:lstStyle>
            <a:lvl1pPr marL="0" marR="0" lvl="0" indent="0" algn="ctr"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27" name="Shape 27"/>
          <p:cNvSpPr txBox="1">
            <a:spLocks noGrp="1"/>
          </p:cNvSpPr>
          <p:nvPr>
            <p:ph type="body" idx="1"/>
          </p:nvPr>
        </p:nvSpPr>
        <p:spPr>
          <a:xfrm>
            <a:off x="228600" y="1200150"/>
            <a:ext cx="4152900" cy="3394500"/>
          </a:xfrm>
          <a:prstGeom prst="rect">
            <a:avLst/>
          </a:prstGeom>
          <a:noFill/>
          <a:ln>
            <a:noFill/>
          </a:ln>
        </p:spPr>
        <p:txBody>
          <a:bodyPr lIns="68575" tIns="68575" rIns="68575" bIns="68575" anchor="t" anchorCtr="0"/>
          <a:lstStyle>
            <a:lvl1pPr marL="254000" marR="0" lvl="0" indent="-114300" algn="l" rtl="0">
              <a:spcBef>
                <a:spcPts val="4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1pPr>
            <a:lvl2pPr marL="558800" marR="0" lvl="1" indent="-1016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2pPr>
            <a:lvl3pPr marL="863600" marR="0" lvl="2"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3pPr>
            <a:lvl4pPr marL="1206500" marR="0" lvl="3"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4pPr>
            <a:lvl5pPr marL="1549400" marR="0" lvl="4"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5pPr>
            <a:lvl6pPr marL="1892300" marR="0" lvl="5"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6pPr>
            <a:lvl7pPr marL="2235200" marR="0" lvl="6"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7pPr>
            <a:lvl8pPr marL="2578100" marR="0" lvl="7"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8pPr>
            <a:lvl9pPr marL="2921000" marR="0" lvl="8"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28" name="Shape 28"/>
          <p:cNvSpPr txBox="1">
            <a:spLocks noGrp="1"/>
          </p:cNvSpPr>
          <p:nvPr>
            <p:ph type="body" idx="2"/>
          </p:nvPr>
        </p:nvSpPr>
        <p:spPr>
          <a:xfrm>
            <a:off x="4533900" y="1200150"/>
            <a:ext cx="4152900" cy="3394500"/>
          </a:xfrm>
          <a:prstGeom prst="rect">
            <a:avLst/>
          </a:prstGeom>
          <a:noFill/>
          <a:ln>
            <a:noFill/>
          </a:ln>
        </p:spPr>
        <p:txBody>
          <a:bodyPr lIns="68575" tIns="68575" rIns="68575" bIns="68575" anchor="t" anchorCtr="0"/>
          <a:lstStyle>
            <a:lvl1pPr marL="254000" marR="0" lvl="0" indent="-114300" algn="l" rtl="0">
              <a:spcBef>
                <a:spcPts val="4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1pPr>
            <a:lvl2pPr marL="558800" marR="0" lvl="1" indent="-1016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2pPr>
            <a:lvl3pPr marL="863600" marR="0" lvl="2"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3pPr>
            <a:lvl4pPr marL="1206500" marR="0" lvl="3"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4pPr>
            <a:lvl5pPr marL="1549400" marR="0" lvl="4"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5pPr>
            <a:lvl6pPr marL="1892300" marR="0" lvl="5"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6pPr>
            <a:lvl7pPr marL="2235200" marR="0" lvl="6"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7pPr>
            <a:lvl8pPr marL="2578100" marR="0" lvl="7"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8pPr>
            <a:lvl9pPr marL="2921000" marR="0" lvl="8"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152399" y="4786312"/>
            <a:ext cx="533400" cy="3573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fld id="{00000000-1234-1234-1234-123412341234}" type="slidenum">
              <a:rPr lang="en" sz="1100" b="0" i="0" u="none" strike="noStrike" cap="none">
                <a:solidFill>
                  <a:schemeClr val="lt1"/>
                </a:solidFill>
                <a:latin typeface="Arial"/>
                <a:ea typeface="Arial"/>
                <a:cs typeface="Arial"/>
                <a:sym typeface="Arial"/>
              </a:rPr>
              <a:t>‹#›</a:t>
            </a:fld>
            <a:endParaRPr lang="en" sz="11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199" y="205978"/>
            <a:ext cx="8229600" cy="857400"/>
          </a:xfrm>
          <a:prstGeom prst="rect">
            <a:avLst/>
          </a:prstGeom>
          <a:noFill/>
          <a:ln>
            <a:noFill/>
          </a:ln>
        </p:spPr>
        <p:txBody>
          <a:bodyPr lIns="68575" tIns="68575" rIns="68575" bIns="68575" anchor="ctr" anchorCtr="0"/>
          <a:lstStyle>
            <a:lvl1pPr marL="0" marR="0" lvl="0" indent="0" algn="ctr"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32" name="Shape 32"/>
          <p:cNvSpPr txBox="1">
            <a:spLocks noGrp="1"/>
          </p:cNvSpPr>
          <p:nvPr>
            <p:ph type="body" idx="1"/>
          </p:nvPr>
        </p:nvSpPr>
        <p:spPr>
          <a:xfrm>
            <a:off x="457199" y="1151334"/>
            <a:ext cx="4040100" cy="479700"/>
          </a:xfrm>
          <a:prstGeom prst="rect">
            <a:avLst/>
          </a:prstGeom>
          <a:noFill/>
          <a:ln>
            <a:noFill/>
          </a:ln>
        </p:spPr>
        <p:txBody>
          <a:bodyPr lIns="68575" tIns="68575" rIns="68575" bIns="68575" anchor="b" anchorCtr="0"/>
          <a:lstStyle>
            <a:lvl1pPr marL="0" marR="0" lvl="0" indent="0" algn="l" rtl="0">
              <a:spcBef>
                <a:spcPts val="400"/>
              </a:spcBef>
              <a:spcAft>
                <a:spcPts val="0"/>
              </a:spcAft>
              <a:buClr>
                <a:schemeClr val="dk2"/>
              </a:buClr>
              <a:buFont typeface="Arial"/>
              <a:buNone/>
              <a:defRPr sz="1800" b="1" i="0" u="none" strike="noStrike" cap="none">
                <a:solidFill>
                  <a:schemeClr val="dk2"/>
                </a:solidFill>
                <a:latin typeface="Arial"/>
                <a:ea typeface="Arial"/>
                <a:cs typeface="Arial"/>
                <a:sym typeface="Arial"/>
              </a:defRPr>
            </a:lvl1pPr>
            <a:lvl2pPr marL="342900" marR="0" lvl="1" indent="0" algn="l" rtl="0">
              <a:spcBef>
                <a:spcPts val="300"/>
              </a:spcBef>
              <a:spcAft>
                <a:spcPts val="0"/>
              </a:spcAft>
              <a:buClr>
                <a:schemeClr val="dk2"/>
              </a:buClr>
              <a:buFont typeface="Arial"/>
              <a:buNone/>
              <a:defRPr sz="1500" b="1" i="0" u="none" strike="noStrike" cap="none">
                <a:solidFill>
                  <a:schemeClr val="dk2"/>
                </a:solidFill>
                <a:latin typeface="Arial"/>
                <a:ea typeface="Arial"/>
                <a:cs typeface="Arial"/>
                <a:sym typeface="Arial"/>
              </a:defRPr>
            </a:lvl2pPr>
            <a:lvl3pPr marL="685800" marR="0" lvl="2" indent="0" algn="l" rtl="0">
              <a:spcBef>
                <a:spcPts val="300"/>
              </a:spcBef>
              <a:spcAft>
                <a:spcPts val="0"/>
              </a:spcAft>
              <a:buClr>
                <a:schemeClr val="dk2"/>
              </a:buClr>
              <a:buFont typeface="Arial"/>
              <a:buNone/>
              <a:defRPr sz="1400" b="1" i="0" u="none" strike="noStrike" cap="none">
                <a:solidFill>
                  <a:schemeClr val="dk2"/>
                </a:solidFill>
                <a:latin typeface="Arial"/>
                <a:ea typeface="Arial"/>
                <a:cs typeface="Arial"/>
                <a:sym typeface="Arial"/>
              </a:defRPr>
            </a:lvl3pPr>
            <a:lvl4pPr marL="1028700" marR="0" lvl="3"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4pPr>
            <a:lvl5pPr marL="1371600" marR="0" lvl="4"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5pPr>
            <a:lvl6pPr marL="1714500" marR="0" lvl="5"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6pPr>
            <a:lvl7pPr marL="2057400" marR="0" lvl="6"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7pPr>
            <a:lvl8pPr marL="2400300" marR="0" lvl="7"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8pPr>
            <a:lvl9pPr marL="2743200" marR="0" lvl="8"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body" idx="2"/>
          </p:nvPr>
        </p:nvSpPr>
        <p:spPr>
          <a:xfrm>
            <a:off x="457199" y="1631156"/>
            <a:ext cx="4040100" cy="2963400"/>
          </a:xfrm>
          <a:prstGeom prst="rect">
            <a:avLst/>
          </a:prstGeom>
          <a:noFill/>
          <a:ln>
            <a:noFill/>
          </a:ln>
        </p:spPr>
        <p:txBody>
          <a:bodyPr lIns="68575" tIns="68575" rIns="68575" bIns="68575" anchor="t" anchorCtr="0"/>
          <a:lstStyle>
            <a:lvl1pPr marL="254000" marR="0" lvl="0" indent="-1397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1pPr>
            <a:lvl2pPr marL="558800" marR="0" lvl="1" indent="-1143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2pPr>
            <a:lvl3pPr marL="863600" marR="0" lvl="2"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1206500" marR="0" lvl="3"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4pPr>
            <a:lvl5pPr marL="1549400" marR="0" lvl="4"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5pPr>
            <a:lvl6pPr marL="1892300" marR="0" lvl="5"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6pPr>
            <a:lvl7pPr marL="2235200" marR="0" lvl="6"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7pPr>
            <a:lvl8pPr marL="2578100" marR="0" lvl="7"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8pPr>
            <a:lvl9pPr marL="2921000" marR="0" lvl="8"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34" name="Shape 34"/>
          <p:cNvSpPr txBox="1">
            <a:spLocks noGrp="1"/>
          </p:cNvSpPr>
          <p:nvPr>
            <p:ph type="body" idx="3"/>
          </p:nvPr>
        </p:nvSpPr>
        <p:spPr>
          <a:xfrm>
            <a:off x="4645025" y="1151334"/>
            <a:ext cx="4041899" cy="479700"/>
          </a:xfrm>
          <a:prstGeom prst="rect">
            <a:avLst/>
          </a:prstGeom>
          <a:noFill/>
          <a:ln>
            <a:noFill/>
          </a:ln>
        </p:spPr>
        <p:txBody>
          <a:bodyPr lIns="68575" tIns="68575" rIns="68575" bIns="68575" anchor="b" anchorCtr="0"/>
          <a:lstStyle>
            <a:lvl1pPr marL="0" marR="0" lvl="0" indent="0" algn="l" rtl="0">
              <a:spcBef>
                <a:spcPts val="400"/>
              </a:spcBef>
              <a:spcAft>
                <a:spcPts val="0"/>
              </a:spcAft>
              <a:buClr>
                <a:schemeClr val="dk2"/>
              </a:buClr>
              <a:buFont typeface="Arial"/>
              <a:buNone/>
              <a:defRPr sz="1800" b="1" i="0" u="none" strike="noStrike" cap="none">
                <a:solidFill>
                  <a:schemeClr val="dk2"/>
                </a:solidFill>
                <a:latin typeface="Arial"/>
                <a:ea typeface="Arial"/>
                <a:cs typeface="Arial"/>
                <a:sym typeface="Arial"/>
              </a:defRPr>
            </a:lvl1pPr>
            <a:lvl2pPr marL="342900" marR="0" lvl="1" indent="0" algn="l" rtl="0">
              <a:spcBef>
                <a:spcPts val="300"/>
              </a:spcBef>
              <a:spcAft>
                <a:spcPts val="0"/>
              </a:spcAft>
              <a:buClr>
                <a:schemeClr val="dk2"/>
              </a:buClr>
              <a:buFont typeface="Arial"/>
              <a:buNone/>
              <a:defRPr sz="1500" b="1" i="0" u="none" strike="noStrike" cap="none">
                <a:solidFill>
                  <a:schemeClr val="dk2"/>
                </a:solidFill>
                <a:latin typeface="Arial"/>
                <a:ea typeface="Arial"/>
                <a:cs typeface="Arial"/>
                <a:sym typeface="Arial"/>
              </a:defRPr>
            </a:lvl2pPr>
            <a:lvl3pPr marL="685800" marR="0" lvl="2" indent="0" algn="l" rtl="0">
              <a:spcBef>
                <a:spcPts val="300"/>
              </a:spcBef>
              <a:spcAft>
                <a:spcPts val="0"/>
              </a:spcAft>
              <a:buClr>
                <a:schemeClr val="dk2"/>
              </a:buClr>
              <a:buFont typeface="Arial"/>
              <a:buNone/>
              <a:defRPr sz="1400" b="1" i="0" u="none" strike="noStrike" cap="none">
                <a:solidFill>
                  <a:schemeClr val="dk2"/>
                </a:solidFill>
                <a:latin typeface="Arial"/>
                <a:ea typeface="Arial"/>
                <a:cs typeface="Arial"/>
                <a:sym typeface="Arial"/>
              </a:defRPr>
            </a:lvl3pPr>
            <a:lvl4pPr marL="1028700" marR="0" lvl="3"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4pPr>
            <a:lvl5pPr marL="1371600" marR="0" lvl="4"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5pPr>
            <a:lvl6pPr marL="1714500" marR="0" lvl="5"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6pPr>
            <a:lvl7pPr marL="2057400" marR="0" lvl="6"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7pPr>
            <a:lvl8pPr marL="2400300" marR="0" lvl="7"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8pPr>
            <a:lvl9pPr marL="2743200" marR="0" lvl="8" indent="0" algn="l" rtl="0">
              <a:spcBef>
                <a:spcPts val="200"/>
              </a:spcBef>
              <a:spcAft>
                <a:spcPts val="0"/>
              </a:spcAft>
              <a:buClr>
                <a:schemeClr val="dk2"/>
              </a:buClr>
              <a:buFont typeface="Arial"/>
              <a:buNone/>
              <a:defRPr sz="1200" b="1" i="0" u="none" strike="noStrike" cap="none">
                <a:solidFill>
                  <a:schemeClr val="dk2"/>
                </a:solidFill>
                <a:latin typeface="Arial"/>
                <a:ea typeface="Arial"/>
                <a:cs typeface="Arial"/>
                <a:sym typeface="Arial"/>
              </a:defRPr>
            </a:lvl9pPr>
          </a:lstStyle>
          <a:p>
            <a:endParaRPr/>
          </a:p>
        </p:txBody>
      </p:sp>
      <p:sp>
        <p:nvSpPr>
          <p:cNvPr id="35" name="Shape 35"/>
          <p:cNvSpPr txBox="1">
            <a:spLocks noGrp="1"/>
          </p:cNvSpPr>
          <p:nvPr>
            <p:ph type="body" idx="4"/>
          </p:nvPr>
        </p:nvSpPr>
        <p:spPr>
          <a:xfrm>
            <a:off x="4645025" y="1631156"/>
            <a:ext cx="4041899" cy="2963400"/>
          </a:xfrm>
          <a:prstGeom prst="rect">
            <a:avLst/>
          </a:prstGeom>
          <a:noFill/>
          <a:ln>
            <a:noFill/>
          </a:ln>
        </p:spPr>
        <p:txBody>
          <a:bodyPr lIns="68575" tIns="68575" rIns="68575" bIns="68575" anchor="t" anchorCtr="0"/>
          <a:lstStyle>
            <a:lvl1pPr marL="254000" marR="0" lvl="0" indent="-1397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1pPr>
            <a:lvl2pPr marL="558800" marR="0" lvl="1" indent="-1143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2pPr>
            <a:lvl3pPr marL="863600" marR="0" lvl="2" indent="-88900" algn="l" rtl="0">
              <a:spcBef>
                <a:spcPts val="300"/>
              </a:spcBef>
              <a:spcAft>
                <a:spcPts val="0"/>
              </a:spcAft>
              <a:buClr>
                <a:schemeClr val="dk2"/>
              </a:buClr>
              <a:buSzPct val="100000"/>
              <a:buFont typeface="Arial"/>
              <a:buChar char="•"/>
              <a:defRPr sz="1400" b="0" i="0" u="none" strike="noStrike" cap="none">
                <a:solidFill>
                  <a:schemeClr val="dk2"/>
                </a:solidFill>
                <a:latin typeface="Arial"/>
                <a:ea typeface="Arial"/>
                <a:cs typeface="Arial"/>
                <a:sym typeface="Arial"/>
              </a:defRPr>
            </a:lvl3pPr>
            <a:lvl4pPr marL="1206500" marR="0" lvl="3"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4pPr>
            <a:lvl5pPr marL="1549400" marR="0" lvl="4"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5pPr>
            <a:lvl6pPr marL="1892300" marR="0" lvl="5"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6pPr>
            <a:lvl7pPr marL="2235200" marR="0" lvl="6"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7pPr>
            <a:lvl8pPr marL="2578100" marR="0" lvl="7"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8pPr>
            <a:lvl9pPr marL="2921000" marR="0" lvl="8" indent="-101600" algn="l" rtl="0">
              <a:spcBef>
                <a:spcPts val="200"/>
              </a:spcBef>
              <a:spcAft>
                <a:spcPts val="0"/>
              </a:spcAft>
              <a:buClr>
                <a:schemeClr val="dk2"/>
              </a:buClr>
              <a:buSzPct val="1000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152399" y="4786312"/>
            <a:ext cx="533400" cy="3573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fld id="{00000000-1234-1234-1234-123412341234}" type="slidenum">
              <a:rPr lang="en" sz="1100" b="0" i="0" u="none" strike="noStrike" cap="none">
                <a:solidFill>
                  <a:schemeClr val="lt1"/>
                </a:solidFill>
                <a:latin typeface="Arial"/>
                <a:ea typeface="Arial"/>
                <a:cs typeface="Arial"/>
                <a:sym typeface="Arial"/>
              </a:rPr>
              <a:t>‹#›</a:t>
            </a:fld>
            <a:endParaRPr lang="en" sz="11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228600" y="205978"/>
            <a:ext cx="8458200" cy="857400"/>
          </a:xfrm>
          <a:prstGeom prst="rect">
            <a:avLst/>
          </a:prstGeom>
          <a:noFill/>
          <a:ln>
            <a:noFill/>
          </a:ln>
        </p:spPr>
        <p:txBody>
          <a:bodyPr lIns="68575" tIns="68575" rIns="68575" bIns="68575" anchor="ctr" anchorCtr="0"/>
          <a:lstStyle>
            <a:lvl1pPr marL="0" marR="0" lvl="0" indent="0" algn="ctr" rtl="0">
              <a:spcBef>
                <a:spcPts val="0"/>
              </a:spcBef>
              <a:spcAft>
                <a:spcPts val="0"/>
              </a:spcAft>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39" name="Shape 39"/>
          <p:cNvSpPr txBox="1">
            <a:spLocks noGrp="1"/>
          </p:cNvSpPr>
          <p:nvPr>
            <p:ph type="sldNum" idx="12"/>
          </p:nvPr>
        </p:nvSpPr>
        <p:spPr>
          <a:xfrm>
            <a:off x="152399" y="4786312"/>
            <a:ext cx="533400" cy="3573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fld id="{00000000-1234-1234-1234-123412341234}" type="slidenum">
              <a:rPr lang="en" sz="1100" b="0" i="0" u="none" strike="noStrike" cap="none">
                <a:solidFill>
                  <a:schemeClr val="lt1"/>
                </a:solidFill>
                <a:latin typeface="Arial"/>
                <a:ea typeface="Arial"/>
                <a:cs typeface="Arial"/>
                <a:sym typeface="Arial"/>
              </a:rPr>
              <a:t>‹#›</a:t>
            </a:fld>
            <a:endParaRPr lang="en" sz="11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0"/>
        <p:cNvGrpSpPr/>
        <p:nvPr/>
      </p:nvGrpSpPr>
      <p:grpSpPr>
        <a:xfrm>
          <a:off x="0" y="0"/>
          <a:ext cx="0" cy="0"/>
          <a:chOff x="0" y="0"/>
          <a:chExt cx="0" cy="0"/>
        </a:xfrm>
      </p:grpSpPr>
      <p:sp>
        <p:nvSpPr>
          <p:cNvPr id="41" name="Shape 41"/>
          <p:cNvSpPr txBox="1">
            <a:spLocks noGrp="1"/>
          </p:cNvSpPr>
          <p:nvPr>
            <p:ph type="sldNum" idx="12"/>
          </p:nvPr>
        </p:nvSpPr>
        <p:spPr>
          <a:xfrm>
            <a:off x="152399" y="4786312"/>
            <a:ext cx="533400" cy="3573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fld id="{00000000-1234-1234-1234-123412341234}" type="slidenum">
              <a:rPr lang="en" sz="1100" b="0" i="0" u="none" strike="noStrike" cap="none">
                <a:solidFill>
                  <a:schemeClr val="lt1"/>
                </a:solidFill>
                <a:latin typeface="Arial"/>
                <a:ea typeface="Arial"/>
                <a:cs typeface="Arial"/>
                <a:sym typeface="Arial"/>
              </a:rPr>
              <a:t>‹#›</a:t>
            </a:fld>
            <a:endParaRPr lang="en" sz="11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4787"/>
            <a:ext cx="3008399" cy="871500"/>
          </a:xfrm>
          <a:prstGeom prst="rect">
            <a:avLst/>
          </a:prstGeom>
          <a:noFill/>
          <a:ln>
            <a:noFill/>
          </a:ln>
        </p:spPr>
        <p:txBody>
          <a:bodyPr lIns="68575" tIns="68575" rIns="68575" bIns="68575" anchor="b" anchorCtr="0"/>
          <a:lstStyle>
            <a:lvl1pPr marL="0" marR="0" lvl="0" indent="0" algn="l" rtl="0">
              <a:spcBef>
                <a:spcPts val="0"/>
              </a:spcBef>
              <a:spcAft>
                <a:spcPts val="0"/>
              </a:spcAft>
              <a:buNone/>
              <a:defRPr sz="15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None/>
              <a:defRPr sz="3000" b="1" i="0" u="none" strike="noStrike" cap="none">
                <a:solidFill>
                  <a:schemeClr val="dk2"/>
                </a:solidFill>
                <a:latin typeface="Garamond"/>
                <a:ea typeface="Garamond"/>
                <a:cs typeface="Garamond"/>
                <a:sym typeface="Garamond"/>
              </a:defRPr>
            </a:lvl9pPr>
          </a:lstStyle>
          <a:p>
            <a:endParaRPr/>
          </a:p>
        </p:txBody>
      </p:sp>
      <p:sp>
        <p:nvSpPr>
          <p:cNvPr id="44" name="Shape 44"/>
          <p:cNvSpPr txBox="1">
            <a:spLocks noGrp="1"/>
          </p:cNvSpPr>
          <p:nvPr>
            <p:ph type="body" idx="1"/>
          </p:nvPr>
        </p:nvSpPr>
        <p:spPr>
          <a:xfrm>
            <a:off x="3575050" y="204788"/>
            <a:ext cx="5111699" cy="4389900"/>
          </a:xfrm>
          <a:prstGeom prst="rect">
            <a:avLst/>
          </a:prstGeom>
          <a:noFill/>
          <a:ln>
            <a:noFill/>
          </a:ln>
        </p:spPr>
        <p:txBody>
          <a:bodyPr lIns="68575" tIns="68575" rIns="68575" bIns="68575" anchor="t" anchorCtr="0"/>
          <a:lstStyle>
            <a:lvl1pPr marL="254000" marR="0" lvl="0" indent="-101600" algn="l" rtl="0">
              <a:spcBef>
                <a:spcPts val="50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558800" marR="0" lvl="1" indent="-76200" algn="l" rtl="0">
              <a:spcBef>
                <a:spcPts val="4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
        <p:nvSpPr>
          <p:cNvPr id="45" name="Shape 45"/>
          <p:cNvSpPr txBox="1">
            <a:spLocks noGrp="1"/>
          </p:cNvSpPr>
          <p:nvPr>
            <p:ph type="body" idx="2"/>
          </p:nvPr>
        </p:nvSpPr>
        <p:spPr>
          <a:xfrm>
            <a:off x="457200" y="1076325"/>
            <a:ext cx="3008399" cy="3518400"/>
          </a:xfrm>
          <a:prstGeom prst="rect">
            <a:avLst/>
          </a:prstGeom>
          <a:noFill/>
          <a:ln>
            <a:noFill/>
          </a:ln>
        </p:spPr>
        <p:txBody>
          <a:bodyPr lIns="68575" tIns="68575" rIns="68575" bIns="68575" anchor="t" anchorCtr="0"/>
          <a:lstStyle>
            <a:lvl1pPr marL="0" marR="0" lvl="0" indent="0" algn="l" rtl="0">
              <a:spcBef>
                <a:spcPts val="200"/>
              </a:spcBef>
              <a:spcAft>
                <a:spcPts val="0"/>
              </a:spcAft>
              <a:buClr>
                <a:schemeClr val="dk2"/>
              </a:buClr>
              <a:buFont typeface="Arial"/>
              <a:buNone/>
              <a:defRPr sz="1100" b="0" i="0" u="none" strike="noStrike" cap="none">
                <a:solidFill>
                  <a:schemeClr val="dk2"/>
                </a:solidFill>
                <a:latin typeface="Arial"/>
                <a:ea typeface="Arial"/>
                <a:cs typeface="Arial"/>
                <a:sym typeface="Arial"/>
              </a:defRPr>
            </a:lvl1pPr>
            <a:lvl2pPr marL="342900" marR="0" lvl="1" indent="0" algn="l" rtl="0">
              <a:spcBef>
                <a:spcPts val="200"/>
              </a:spcBef>
              <a:spcAft>
                <a:spcPts val="0"/>
              </a:spcAft>
              <a:buClr>
                <a:schemeClr val="dk2"/>
              </a:buClr>
              <a:buFont typeface="Arial"/>
              <a:buNone/>
              <a:defRPr sz="900" b="0" i="0" u="none" strike="noStrike" cap="none">
                <a:solidFill>
                  <a:schemeClr val="dk2"/>
                </a:solidFill>
                <a:latin typeface="Arial"/>
                <a:ea typeface="Arial"/>
                <a:cs typeface="Arial"/>
                <a:sym typeface="Arial"/>
              </a:defRPr>
            </a:lvl2pPr>
            <a:lvl3pPr marL="685800" marR="0" lvl="2" indent="0" algn="l" rtl="0">
              <a:spcBef>
                <a:spcPts val="200"/>
              </a:spcBef>
              <a:spcAft>
                <a:spcPts val="0"/>
              </a:spcAft>
              <a:buClr>
                <a:schemeClr val="dk2"/>
              </a:buClr>
              <a:buFont typeface="Arial"/>
              <a:buNone/>
              <a:defRPr sz="800" b="0" i="0" u="none" strike="noStrike" cap="none">
                <a:solidFill>
                  <a:schemeClr val="dk2"/>
                </a:solidFill>
                <a:latin typeface="Arial"/>
                <a:ea typeface="Arial"/>
                <a:cs typeface="Arial"/>
                <a:sym typeface="Arial"/>
              </a:defRPr>
            </a:lvl3pPr>
            <a:lvl4pPr marL="1028700" marR="0" lvl="3" indent="0" algn="l" rtl="0">
              <a:spcBef>
                <a:spcPts val="100"/>
              </a:spcBef>
              <a:spcAft>
                <a:spcPts val="0"/>
              </a:spcAft>
              <a:buClr>
                <a:schemeClr val="dk2"/>
              </a:buClr>
              <a:buFont typeface="Arial"/>
              <a:buNone/>
              <a:defRPr sz="700" b="0" i="0" u="none" strike="noStrike" cap="none">
                <a:solidFill>
                  <a:schemeClr val="dk2"/>
                </a:solidFill>
                <a:latin typeface="Arial"/>
                <a:ea typeface="Arial"/>
                <a:cs typeface="Arial"/>
                <a:sym typeface="Arial"/>
              </a:defRPr>
            </a:lvl4pPr>
            <a:lvl5pPr marL="1371600" marR="0" lvl="4" indent="0" algn="l" rtl="0">
              <a:spcBef>
                <a:spcPts val="100"/>
              </a:spcBef>
              <a:spcAft>
                <a:spcPts val="0"/>
              </a:spcAft>
              <a:buClr>
                <a:schemeClr val="dk2"/>
              </a:buClr>
              <a:buFont typeface="Arial"/>
              <a:buNone/>
              <a:defRPr sz="700" b="0" i="0" u="none" strike="noStrike" cap="none">
                <a:solidFill>
                  <a:schemeClr val="dk2"/>
                </a:solidFill>
                <a:latin typeface="Arial"/>
                <a:ea typeface="Arial"/>
                <a:cs typeface="Arial"/>
                <a:sym typeface="Arial"/>
              </a:defRPr>
            </a:lvl5pPr>
            <a:lvl6pPr marL="1714500" marR="0" lvl="5" indent="0" algn="l" rtl="0">
              <a:spcBef>
                <a:spcPts val="100"/>
              </a:spcBef>
              <a:spcAft>
                <a:spcPts val="0"/>
              </a:spcAft>
              <a:buClr>
                <a:schemeClr val="dk2"/>
              </a:buClr>
              <a:buFont typeface="Arial"/>
              <a:buNone/>
              <a:defRPr sz="700" b="0" i="0" u="none" strike="noStrike" cap="none">
                <a:solidFill>
                  <a:schemeClr val="dk2"/>
                </a:solidFill>
                <a:latin typeface="Arial"/>
                <a:ea typeface="Arial"/>
                <a:cs typeface="Arial"/>
                <a:sym typeface="Arial"/>
              </a:defRPr>
            </a:lvl6pPr>
            <a:lvl7pPr marL="2057400" marR="0" lvl="6" indent="0" algn="l" rtl="0">
              <a:spcBef>
                <a:spcPts val="100"/>
              </a:spcBef>
              <a:spcAft>
                <a:spcPts val="0"/>
              </a:spcAft>
              <a:buClr>
                <a:schemeClr val="dk2"/>
              </a:buClr>
              <a:buFont typeface="Arial"/>
              <a:buNone/>
              <a:defRPr sz="700" b="0" i="0" u="none" strike="noStrike" cap="none">
                <a:solidFill>
                  <a:schemeClr val="dk2"/>
                </a:solidFill>
                <a:latin typeface="Arial"/>
                <a:ea typeface="Arial"/>
                <a:cs typeface="Arial"/>
                <a:sym typeface="Arial"/>
              </a:defRPr>
            </a:lvl7pPr>
            <a:lvl8pPr marL="2400300" marR="0" lvl="7" indent="0" algn="l" rtl="0">
              <a:spcBef>
                <a:spcPts val="100"/>
              </a:spcBef>
              <a:spcAft>
                <a:spcPts val="0"/>
              </a:spcAft>
              <a:buClr>
                <a:schemeClr val="dk2"/>
              </a:buClr>
              <a:buFont typeface="Arial"/>
              <a:buNone/>
              <a:defRPr sz="700" b="0" i="0" u="none" strike="noStrike" cap="none">
                <a:solidFill>
                  <a:schemeClr val="dk2"/>
                </a:solidFill>
                <a:latin typeface="Arial"/>
                <a:ea typeface="Arial"/>
                <a:cs typeface="Arial"/>
                <a:sym typeface="Arial"/>
              </a:defRPr>
            </a:lvl8pPr>
            <a:lvl9pPr marL="2743200" marR="0" lvl="8" indent="0" algn="l" rtl="0">
              <a:spcBef>
                <a:spcPts val="100"/>
              </a:spcBef>
              <a:spcAft>
                <a:spcPts val="0"/>
              </a:spcAft>
              <a:buClr>
                <a:schemeClr val="dk2"/>
              </a:buClr>
              <a:buFont typeface="Arial"/>
              <a:buNone/>
              <a:defRPr sz="700" b="0" i="0" u="none" strike="noStrike" cap="none">
                <a:solidFill>
                  <a:schemeClr val="dk2"/>
                </a:solidFill>
                <a:latin typeface="Arial"/>
                <a:ea typeface="Arial"/>
                <a:cs typeface="Arial"/>
                <a:sym typeface="Arial"/>
              </a:defRPr>
            </a:lvl9pPr>
          </a:lstStyle>
          <a:p>
            <a:endParaRPr/>
          </a:p>
        </p:txBody>
      </p:sp>
      <p:sp>
        <p:nvSpPr>
          <p:cNvPr id="46" name="Shape 46"/>
          <p:cNvSpPr txBox="1">
            <a:spLocks noGrp="1"/>
          </p:cNvSpPr>
          <p:nvPr>
            <p:ph type="sldNum" idx="12"/>
          </p:nvPr>
        </p:nvSpPr>
        <p:spPr>
          <a:xfrm>
            <a:off x="152399" y="4786312"/>
            <a:ext cx="533400" cy="3573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fld id="{00000000-1234-1234-1234-123412341234}" type="slidenum">
              <a:rPr lang="en" sz="1100" b="0" i="0" u="none" strike="noStrike" cap="none">
                <a:solidFill>
                  <a:schemeClr val="lt1"/>
                </a:solidFill>
                <a:latin typeface="Arial"/>
                <a:ea typeface="Arial"/>
                <a:cs typeface="Arial"/>
                <a:sym typeface="Arial"/>
              </a:rPr>
              <a:t>‹#›</a:t>
            </a:fld>
            <a:endParaRPr lang="en" sz="1100" b="0" i="0" u="none" strike="noStrike" cap="none">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slideLayout" Target="../slideLayouts/slideLayout26.xml"/><Relationship Id="rId13" Type="http://schemas.openxmlformats.org/officeDocument/2006/relationships/slideLayout" Target="../slideLayouts/slideLayout27.xml"/><Relationship Id="rId14" Type="http://schemas.openxmlformats.org/officeDocument/2006/relationships/theme" Target="../theme/theme2.xml"/><Relationship Id="rId15" Type="http://schemas.openxmlformats.org/officeDocument/2006/relationships/image" Target="../media/image1.jpg"/><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Shape 6" descr="brand ppt_INTERIOR"/>
          <p:cNvPicPr preferRelativeResize="0"/>
          <p:nvPr/>
        </p:nvPicPr>
        <p:blipFill rotWithShape="1">
          <a:blip r:embed="rId16">
            <a:alphaModFix/>
          </a:blip>
          <a:srcRect/>
          <a:stretch/>
        </p:blipFill>
        <p:spPr>
          <a:xfrm>
            <a:off x="0" y="0"/>
            <a:ext cx="9144000" cy="5143500"/>
          </a:xfrm>
          <a:prstGeom prst="rect">
            <a:avLst/>
          </a:prstGeom>
          <a:noFill/>
          <a:ln>
            <a:noFill/>
          </a:ln>
        </p:spPr>
      </p:pic>
      <p:sp>
        <p:nvSpPr>
          <p:cNvPr id="7" name="Shape 7"/>
          <p:cNvSpPr txBox="1">
            <a:spLocks noGrp="1"/>
          </p:cNvSpPr>
          <p:nvPr>
            <p:ph type="title"/>
          </p:nvPr>
        </p:nvSpPr>
        <p:spPr>
          <a:xfrm>
            <a:off x="228600" y="205978"/>
            <a:ext cx="8458200" cy="857400"/>
          </a:xfrm>
          <a:prstGeom prst="rect">
            <a:avLst/>
          </a:prstGeom>
          <a:noFill/>
          <a:ln>
            <a:noFill/>
          </a:ln>
        </p:spPr>
        <p:txBody>
          <a:bodyPr lIns="68575" tIns="68575" rIns="68575" bIns="68575" anchor="ctr" anchorCtr="0"/>
          <a:lstStyle>
            <a:lvl1pPr marL="0" marR="0" lvl="0" indent="0" algn="ctr" rtl="0">
              <a:spcBef>
                <a:spcPts val="0"/>
              </a:spcBef>
              <a:spcAft>
                <a:spcPts val="0"/>
              </a:spcAft>
              <a:buSzPct val="36666"/>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SzPct val="36666"/>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SzPct val="36666"/>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SzPct val="36666"/>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SzPct val="36666"/>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SzPct val="36666"/>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SzPct val="36666"/>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SzPct val="36666"/>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SzPct val="36666"/>
              <a:buNone/>
              <a:defRPr sz="3000" b="1" i="0" u="none" strike="noStrike" cap="none">
                <a:solidFill>
                  <a:schemeClr val="dk2"/>
                </a:solidFill>
                <a:latin typeface="Garamond"/>
                <a:ea typeface="Garamond"/>
                <a:cs typeface="Garamond"/>
                <a:sym typeface="Garamond"/>
              </a:defRPr>
            </a:lvl9pPr>
          </a:lstStyle>
          <a:p>
            <a:endParaRPr/>
          </a:p>
        </p:txBody>
      </p:sp>
      <p:sp>
        <p:nvSpPr>
          <p:cNvPr id="8" name="Shape 8"/>
          <p:cNvSpPr txBox="1">
            <a:spLocks noGrp="1"/>
          </p:cNvSpPr>
          <p:nvPr>
            <p:ph type="body" idx="1"/>
          </p:nvPr>
        </p:nvSpPr>
        <p:spPr>
          <a:xfrm>
            <a:off x="228600" y="1200150"/>
            <a:ext cx="8458200" cy="3394500"/>
          </a:xfrm>
          <a:prstGeom prst="rect">
            <a:avLst/>
          </a:prstGeom>
          <a:noFill/>
          <a:ln>
            <a:noFill/>
          </a:ln>
        </p:spPr>
        <p:txBody>
          <a:bodyPr lIns="68575" tIns="68575" rIns="68575" bIns="68575" anchor="t" anchorCtr="0"/>
          <a:lstStyle>
            <a:lvl1pPr marL="254000" marR="0" lvl="0" indent="-101600" algn="l" rtl="0">
              <a:spcBef>
                <a:spcPts val="50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558800" marR="0" lvl="1" indent="-76200" algn="l" rtl="0">
              <a:spcBef>
                <a:spcPts val="4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
        <p:nvSpPr>
          <p:cNvPr id="9" name="Shape 9"/>
          <p:cNvSpPr txBox="1">
            <a:spLocks noGrp="1"/>
          </p:cNvSpPr>
          <p:nvPr>
            <p:ph type="sldNum" idx="12"/>
          </p:nvPr>
        </p:nvSpPr>
        <p:spPr>
          <a:xfrm>
            <a:off x="152399" y="4786312"/>
            <a:ext cx="533400" cy="357300"/>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SzPct val="25000"/>
              <a:buNone/>
            </a:pPr>
            <a:fld id="{00000000-1234-1234-1234-123412341234}" type="slidenum">
              <a:rPr lang="en" sz="1100" b="0" i="0" u="none" strike="noStrike" cap="none">
                <a:solidFill>
                  <a:schemeClr val="lt1"/>
                </a:solidFill>
                <a:latin typeface="Arial"/>
                <a:ea typeface="Arial"/>
                <a:cs typeface="Arial"/>
                <a:sym typeface="Arial"/>
              </a:rPr>
              <a:t>‹#›</a:t>
            </a:fld>
            <a:endParaRPr lang="en" sz="110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9"/>
        <p:cNvGrpSpPr/>
        <p:nvPr/>
      </p:nvGrpSpPr>
      <p:grpSpPr>
        <a:xfrm>
          <a:off x="0" y="0"/>
          <a:ext cx="0" cy="0"/>
          <a:chOff x="0" y="0"/>
          <a:chExt cx="0" cy="0"/>
        </a:xfrm>
      </p:grpSpPr>
      <p:pic>
        <p:nvPicPr>
          <p:cNvPr id="70" name="Shape 70" descr="brand ppt_INTERIOR"/>
          <p:cNvPicPr preferRelativeResize="0"/>
          <p:nvPr/>
        </p:nvPicPr>
        <p:blipFill rotWithShape="1">
          <a:blip r:embed="rId15">
            <a:alphaModFix/>
          </a:blip>
          <a:srcRect/>
          <a:stretch/>
        </p:blipFill>
        <p:spPr>
          <a:xfrm>
            <a:off x="0" y="0"/>
            <a:ext cx="9144000" cy="5143499"/>
          </a:xfrm>
          <a:prstGeom prst="rect">
            <a:avLst/>
          </a:prstGeom>
          <a:noFill/>
          <a:ln>
            <a:noFill/>
          </a:ln>
        </p:spPr>
      </p:pic>
      <p:sp>
        <p:nvSpPr>
          <p:cNvPr id="71" name="Shape 71"/>
          <p:cNvSpPr txBox="1">
            <a:spLocks noGrp="1"/>
          </p:cNvSpPr>
          <p:nvPr>
            <p:ph type="title"/>
          </p:nvPr>
        </p:nvSpPr>
        <p:spPr>
          <a:xfrm>
            <a:off x="228601" y="205979"/>
            <a:ext cx="8458200" cy="857250"/>
          </a:xfrm>
          <a:prstGeom prst="rect">
            <a:avLst/>
          </a:prstGeom>
          <a:noFill/>
          <a:ln>
            <a:noFill/>
          </a:ln>
        </p:spPr>
        <p:txBody>
          <a:bodyPr lIns="91425" tIns="91425" rIns="91425" bIns="91425" anchor="ctr" anchorCtr="0"/>
          <a:lstStyle>
            <a:lvl1pPr marL="0" marR="0" lvl="0" indent="0" algn="ctr" rtl="0">
              <a:spcBef>
                <a:spcPts val="0"/>
              </a:spcBef>
              <a:spcAft>
                <a:spcPts val="0"/>
              </a:spcAft>
              <a:buSzPct val="46666"/>
              <a:buNone/>
              <a:defRPr sz="3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SzPct val="46666"/>
              <a:buNone/>
              <a:defRPr sz="3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SzPct val="46666"/>
              <a:buNone/>
              <a:defRPr sz="3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SzPct val="46666"/>
              <a:buNone/>
              <a:defRPr sz="3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SzPct val="46666"/>
              <a:buNone/>
              <a:defRPr sz="3000" b="1" i="0" u="none" strike="noStrike" cap="none">
                <a:solidFill>
                  <a:schemeClr val="dk2"/>
                </a:solidFill>
                <a:latin typeface="Garamond"/>
                <a:ea typeface="Garamond"/>
                <a:cs typeface="Garamond"/>
                <a:sym typeface="Garamond"/>
              </a:defRPr>
            </a:lvl5pPr>
            <a:lvl6pPr marL="342900" marR="0" lvl="5" indent="0" algn="ctr" rtl="0">
              <a:spcBef>
                <a:spcPts val="0"/>
              </a:spcBef>
              <a:spcAft>
                <a:spcPts val="0"/>
              </a:spcAft>
              <a:buSzPct val="46666"/>
              <a:buNone/>
              <a:defRPr sz="3000" b="1" i="0" u="none" strike="noStrike" cap="none">
                <a:solidFill>
                  <a:schemeClr val="dk2"/>
                </a:solidFill>
                <a:latin typeface="Garamond"/>
                <a:ea typeface="Garamond"/>
                <a:cs typeface="Garamond"/>
                <a:sym typeface="Garamond"/>
              </a:defRPr>
            </a:lvl6pPr>
            <a:lvl7pPr marL="685800" marR="0" lvl="6" indent="0" algn="ctr" rtl="0">
              <a:spcBef>
                <a:spcPts val="0"/>
              </a:spcBef>
              <a:spcAft>
                <a:spcPts val="0"/>
              </a:spcAft>
              <a:buSzPct val="46666"/>
              <a:buNone/>
              <a:defRPr sz="3000" b="1" i="0" u="none" strike="noStrike" cap="none">
                <a:solidFill>
                  <a:schemeClr val="dk2"/>
                </a:solidFill>
                <a:latin typeface="Garamond"/>
                <a:ea typeface="Garamond"/>
                <a:cs typeface="Garamond"/>
                <a:sym typeface="Garamond"/>
              </a:defRPr>
            </a:lvl7pPr>
            <a:lvl8pPr marL="1028700" marR="0" lvl="7" indent="0" algn="ctr" rtl="0">
              <a:spcBef>
                <a:spcPts val="0"/>
              </a:spcBef>
              <a:spcAft>
                <a:spcPts val="0"/>
              </a:spcAft>
              <a:buSzPct val="46666"/>
              <a:buNone/>
              <a:defRPr sz="3000" b="1" i="0" u="none" strike="noStrike" cap="none">
                <a:solidFill>
                  <a:schemeClr val="dk2"/>
                </a:solidFill>
                <a:latin typeface="Garamond"/>
                <a:ea typeface="Garamond"/>
                <a:cs typeface="Garamond"/>
                <a:sym typeface="Garamond"/>
              </a:defRPr>
            </a:lvl8pPr>
            <a:lvl9pPr marL="1371600" marR="0" lvl="8" indent="0" algn="ctr" rtl="0">
              <a:spcBef>
                <a:spcPts val="0"/>
              </a:spcBef>
              <a:spcAft>
                <a:spcPts val="0"/>
              </a:spcAft>
              <a:buSzPct val="46666"/>
              <a:buNone/>
              <a:defRPr sz="3000" b="1" i="0" u="none" strike="noStrike" cap="none">
                <a:solidFill>
                  <a:schemeClr val="dk2"/>
                </a:solidFill>
                <a:latin typeface="Garamond"/>
                <a:ea typeface="Garamond"/>
                <a:cs typeface="Garamond"/>
                <a:sym typeface="Garamond"/>
              </a:defRPr>
            </a:lvl9pPr>
          </a:lstStyle>
          <a:p>
            <a:endParaRPr/>
          </a:p>
        </p:txBody>
      </p:sp>
      <p:sp>
        <p:nvSpPr>
          <p:cNvPr id="72" name="Shape 72"/>
          <p:cNvSpPr txBox="1">
            <a:spLocks noGrp="1"/>
          </p:cNvSpPr>
          <p:nvPr>
            <p:ph type="body" idx="1"/>
          </p:nvPr>
        </p:nvSpPr>
        <p:spPr>
          <a:xfrm>
            <a:off x="228601" y="1200150"/>
            <a:ext cx="8458200" cy="3394472"/>
          </a:xfrm>
          <a:prstGeom prst="rect">
            <a:avLst/>
          </a:prstGeom>
          <a:noFill/>
          <a:ln>
            <a:noFill/>
          </a:ln>
        </p:spPr>
        <p:txBody>
          <a:bodyPr lIns="91425" tIns="91425" rIns="91425" bIns="91425" anchor="t" anchorCtr="0"/>
          <a:lstStyle>
            <a:lvl1pPr marL="254000" marR="0" lvl="0" indent="-101600" algn="l" rtl="0">
              <a:spcBef>
                <a:spcPts val="50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558800" marR="0" lvl="1" indent="-76200" algn="l" rtl="0">
              <a:spcBef>
                <a:spcPts val="500"/>
              </a:spcBef>
              <a:spcAft>
                <a:spcPts val="0"/>
              </a:spcAft>
              <a:buClr>
                <a:schemeClr val="dk2"/>
              </a:buClr>
              <a:buSzPct val="100000"/>
              <a:buFont typeface="Arial"/>
              <a:buChar char="–"/>
              <a:defRPr sz="2100" b="0" i="0" u="none" strike="noStrike" cap="none">
                <a:solidFill>
                  <a:schemeClr val="dk2"/>
                </a:solidFill>
                <a:latin typeface="Arial"/>
                <a:ea typeface="Arial"/>
                <a:cs typeface="Arial"/>
                <a:sym typeface="Arial"/>
              </a:defRPr>
            </a:lvl2pPr>
            <a:lvl3pPr marL="863600" marR="0" lvl="2" indent="-63500" algn="l" rtl="0">
              <a:spcBef>
                <a:spcPts val="40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206500" marR="0" lvl="3"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4pPr>
            <a:lvl5pPr marL="1549400" marR="0" lvl="4"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5pPr>
            <a:lvl6pPr marL="1892300" marR="0" lvl="5"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6pPr>
            <a:lvl7pPr marL="2235200" marR="0" lvl="6"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7pPr>
            <a:lvl8pPr marL="2578100" marR="0" lvl="7"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8pPr>
            <a:lvl9pPr marL="2921000" marR="0" lvl="8" indent="-76200" algn="l" rtl="0">
              <a:spcBef>
                <a:spcPts val="300"/>
              </a:spcBef>
              <a:spcAft>
                <a:spcPts val="0"/>
              </a:spcAft>
              <a:buClr>
                <a:schemeClr val="dk2"/>
              </a:buClr>
              <a:buSzPct val="100000"/>
              <a:buFont typeface="Arial"/>
              <a:buChar char="»"/>
              <a:defRPr sz="1500" b="0" i="0" u="none" strike="noStrike" cap="none">
                <a:solidFill>
                  <a:schemeClr val="dk2"/>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152400" y="4786312"/>
            <a:ext cx="533399" cy="357188"/>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rgbClr val="FFFFFF"/>
              </a:buClr>
              <a:buSzPct val="25000"/>
              <a:buFont typeface="Arial"/>
              <a:buNone/>
            </a:pPr>
            <a:fld id="{00000000-1234-1234-1234-123412341234}" type="slidenum">
              <a:rPr lang="en" sz="1100" b="0" i="0" u="none" strike="noStrike" cap="none">
                <a:solidFill>
                  <a:srgbClr val="FFFFFF"/>
                </a:solidFill>
                <a:latin typeface="Arial"/>
                <a:ea typeface="Arial"/>
                <a:cs typeface="Arial"/>
                <a:sym typeface="Arial"/>
              </a:rPr>
              <a:t>‹#›</a:t>
            </a:fld>
            <a:endParaRPr lang="en" sz="1100" b="0"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5" Type="http://schemas.openxmlformats.org/officeDocument/2006/relationships/image" Target="../media/image7.png"/><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8.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6.xml"/><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forumea.org/resources/standards-of-good-practice/" TargetMode="External"/><Relationship Id="rId4" Type="http://schemas.openxmlformats.org/officeDocument/2006/relationships/hyperlink" Target="https://www.healthcareers.umn.edu/courses-and-events/online-workshops/global-ambassadors-patient-safety" TargetMode="External"/><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ctrTitle"/>
          </p:nvPr>
        </p:nvSpPr>
        <p:spPr>
          <a:xfrm>
            <a:off x="685800" y="1597819"/>
            <a:ext cx="7772400" cy="1102499"/>
          </a:xfrm>
          <a:prstGeom prst="rect">
            <a:avLst/>
          </a:prstGeom>
        </p:spPr>
        <p:txBody>
          <a:bodyPr lIns="68575" tIns="68575" rIns="68575" bIns="68575" anchor="ctr" anchorCtr="0">
            <a:noAutofit/>
          </a:bodyPr>
          <a:lstStyle/>
          <a:p>
            <a:pPr lvl="0">
              <a:spcBef>
                <a:spcPts val="0"/>
              </a:spcBef>
              <a:buNone/>
            </a:pPr>
            <a:r>
              <a:rPr lang="en" sz="3600"/>
              <a:t>Collaboration at a systems level for safe and ethical Global Health Engagement</a:t>
            </a:r>
          </a:p>
        </p:txBody>
      </p:sp>
      <p:sp>
        <p:nvSpPr>
          <p:cNvPr id="133" name="Shape 133"/>
          <p:cNvSpPr txBox="1">
            <a:spLocks noGrp="1"/>
          </p:cNvSpPr>
          <p:nvPr>
            <p:ph type="subTitle" idx="1"/>
          </p:nvPr>
        </p:nvSpPr>
        <p:spPr>
          <a:xfrm>
            <a:off x="26625" y="2914650"/>
            <a:ext cx="9082500" cy="1314600"/>
          </a:xfrm>
          <a:prstGeom prst="rect">
            <a:avLst/>
          </a:prstGeom>
        </p:spPr>
        <p:txBody>
          <a:bodyPr lIns="68575" tIns="68575" rIns="68575" bIns="68575" anchor="t" anchorCtr="0">
            <a:noAutofit/>
          </a:bodyPr>
          <a:lstStyle/>
          <a:p>
            <a:pPr lvl="0" rtl="0">
              <a:spcBef>
                <a:spcPts val="0"/>
              </a:spcBef>
              <a:buNone/>
            </a:pPr>
            <a:r>
              <a:rPr lang="en" sz="2400" dirty="0"/>
              <a:t>Maria Gabriela Castro MD		</a:t>
            </a:r>
            <a:r>
              <a:rPr lang="en" sz="2400" dirty="0" smtClean="0"/>
              <a:t>Miko </a:t>
            </a:r>
            <a:r>
              <a:rPr lang="en" sz="2400" dirty="0"/>
              <a:t>McFarland</a:t>
            </a:r>
          </a:p>
          <a:p>
            <a:pPr lvl="0" rtl="0">
              <a:spcBef>
                <a:spcPts val="0"/>
              </a:spcBef>
              <a:buNone/>
            </a:pPr>
            <a:r>
              <a:rPr lang="en" sz="2400" dirty="0"/>
              <a:t>Sam Matheny MD MPH		Niamh Minion</a:t>
            </a:r>
          </a:p>
          <a:p>
            <a:pPr lvl="0" rtl="0">
              <a:spcBef>
                <a:spcPts val="0"/>
              </a:spcBef>
              <a:buNone/>
            </a:pPr>
            <a:r>
              <a:rPr lang="en" sz="2400" dirty="0"/>
              <a:t>Family &amp; Community Medicine	UK Education Abroad</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368825"/>
            <a:ext cx="8520600" cy="572700"/>
          </a:xfrm>
          <a:prstGeom prst="rect">
            <a:avLst/>
          </a:prstGeom>
        </p:spPr>
        <p:txBody>
          <a:bodyPr lIns="68575" tIns="68575" rIns="68575" bIns="68575" anchor="ctr" anchorCtr="0">
            <a:noAutofit/>
          </a:bodyPr>
          <a:lstStyle/>
          <a:p>
            <a:pPr lvl="0">
              <a:spcBef>
                <a:spcPts val="0"/>
              </a:spcBef>
              <a:buNone/>
            </a:pPr>
            <a:r>
              <a:rPr lang="en"/>
              <a:t>Similar goals, parallel processes, </a:t>
            </a:r>
          </a:p>
          <a:p>
            <a:pPr lvl="0">
              <a:spcBef>
                <a:spcPts val="0"/>
              </a:spcBef>
              <a:buNone/>
            </a:pPr>
            <a:r>
              <a:rPr lang="en"/>
              <a:t>overlapping responsibilities</a:t>
            </a:r>
          </a:p>
        </p:txBody>
      </p:sp>
      <p:pic>
        <p:nvPicPr>
          <p:cNvPr id="199" name="Shape 199" descr="Venn-Diagram-program goals.jpg"/>
          <p:cNvPicPr preferRelativeResize="0"/>
          <p:nvPr/>
        </p:nvPicPr>
        <p:blipFill>
          <a:blip r:embed="rId3">
            <a:alphaModFix/>
          </a:blip>
          <a:stretch>
            <a:fillRect/>
          </a:stretch>
        </p:blipFill>
        <p:spPr>
          <a:xfrm>
            <a:off x="1443625" y="1146175"/>
            <a:ext cx="6096000" cy="3429000"/>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228600" y="205978"/>
            <a:ext cx="8458200" cy="857400"/>
          </a:xfrm>
          <a:prstGeom prst="rect">
            <a:avLst/>
          </a:prstGeom>
        </p:spPr>
        <p:txBody>
          <a:bodyPr lIns="68575" tIns="68575" rIns="68575" bIns="68575" anchor="ctr" anchorCtr="0">
            <a:noAutofit/>
          </a:bodyPr>
          <a:lstStyle/>
          <a:p>
            <a:pPr lvl="0">
              <a:spcBef>
                <a:spcPts val="0"/>
              </a:spcBef>
              <a:buNone/>
            </a:pPr>
            <a:r>
              <a:rPr lang="en"/>
              <a:t>Our Collaborative Model:</a:t>
            </a:r>
          </a:p>
          <a:p>
            <a:pPr lvl="0">
              <a:spcBef>
                <a:spcPts val="0"/>
              </a:spcBef>
              <a:buNone/>
            </a:pPr>
            <a:r>
              <a:rPr lang="en"/>
              <a:t>roles and responsibilities</a:t>
            </a:r>
          </a:p>
        </p:txBody>
      </p:sp>
      <p:sp>
        <p:nvSpPr>
          <p:cNvPr id="205" name="Shape 205"/>
          <p:cNvSpPr txBox="1">
            <a:spLocks noGrp="1"/>
          </p:cNvSpPr>
          <p:nvPr>
            <p:ph type="body" idx="1"/>
          </p:nvPr>
        </p:nvSpPr>
        <p:spPr>
          <a:xfrm>
            <a:off x="228599" y="1200150"/>
            <a:ext cx="4305300" cy="3394500"/>
          </a:xfrm>
          <a:prstGeom prst="rect">
            <a:avLst/>
          </a:prstGeom>
        </p:spPr>
        <p:txBody>
          <a:bodyPr lIns="68575" tIns="68575" rIns="68575" bIns="68575" anchor="t" anchorCtr="0">
            <a:noAutofit/>
          </a:bodyPr>
          <a:lstStyle/>
          <a:p>
            <a:pPr marL="0" lvl="0" indent="0" rtl="0">
              <a:spcBef>
                <a:spcPts val="0"/>
              </a:spcBef>
              <a:buNone/>
            </a:pPr>
            <a:r>
              <a:rPr lang="en" sz="1800" u="sng"/>
              <a:t>Health Colleges</a:t>
            </a:r>
          </a:p>
          <a:p>
            <a:pPr marL="0" lvl="0" indent="0" rtl="0">
              <a:spcBef>
                <a:spcPts val="0"/>
              </a:spcBef>
              <a:buNone/>
            </a:pPr>
            <a:endParaRPr sz="600" u="sng"/>
          </a:p>
          <a:p>
            <a:pPr marL="457200" lvl="0" indent="-342900" rtl="0">
              <a:spcBef>
                <a:spcPts val="0"/>
              </a:spcBef>
              <a:buSzPct val="100000"/>
            </a:pPr>
            <a:r>
              <a:rPr lang="en" sz="1800"/>
              <a:t>Site and faculty selection</a:t>
            </a:r>
          </a:p>
          <a:p>
            <a:pPr marL="457200" lvl="0" indent="-342900" rtl="0">
              <a:spcBef>
                <a:spcPts val="0"/>
              </a:spcBef>
              <a:buSzPct val="100000"/>
            </a:pPr>
            <a:r>
              <a:rPr lang="en" sz="1800"/>
              <a:t>Student selection</a:t>
            </a:r>
          </a:p>
          <a:p>
            <a:pPr marL="457200" lvl="0" indent="-342900" rtl="0">
              <a:spcBef>
                <a:spcPts val="0"/>
              </a:spcBef>
              <a:buSzPct val="100000"/>
            </a:pPr>
            <a:r>
              <a:rPr lang="en" sz="1800"/>
              <a:t>Scholarships</a:t>
            </a:r>
            <a:r>
              <a:rPr lang="en" sz="1800">
                <a:solidFill>
                  <a:srgbClr val="CC0000"/>
                </a:solidFill>
              </a:rPr>
              <a:t>*</a:t>
            </a:r>
          </a:p>
          <a:p>
            <a:pPr marL="457200" lvl="0" indent="-342900" rtl="0">
              <a:spcBef>
                <a:spcPts val="0"/>
              </a:spcBef>
              <a:buSzPct val="100000"/>
            </a:pPr>
            <a:r>
              <a:rPr lang="en" sz="1800"/>
              <a:t>Course goals &amp; objectives</a:t>
            </a:r>
          </a:p>
          <a:p>
            <a:pPr marL="457200" lvl="0" indent="-342900" rtl="0">
              <a:spcBef>
                <a:spcPts val="0"/>
              </a:spcBef>
              <a:buSzPct val="100000"/>
            </a:pPr>
            <a:r>
              <a:rPr lang="en" sz="1800"/>
              <a:t>Predeparture Training</a:t>
            </a:r>
            <a:r>
              <a:rPr lang="en" sz="1800">
                <a:solidFill>
                  <a:srgbClr val="CC0000"/>
                </a:solidFill>
              </a:rPr>
              <a:t>*</a:t>
            </a:r>
          </a:p>
          <a:p>
            <a:pPr marL="914400" lvl="1" indent="-228600" rtl="0">
              <a:spcBef>
                <a:spcPts val="0"/>
              </a:spcBef>
            </a:pPr>
            <a:r>
              <a:rPr lang="en"/>
              <a:t>Global Health Ethics</a:t>
            </a:r>
          </a:p>
          <a:p>
            <a:pPr marL="914400" lvl="1" indent="-228600" rtl="0">
              <a:spcBef>
                <a:spcPts val="0"/>
              </a:spcBef>
            </a:pPr>
            <a:r>
              <a:rPr lang="en"/>
              <a:t>Cultural Humility</a:t>
            </a:r>
          </a:p>
          <a:p>
            <a:pPr marL="914400" lvl="1" indent="-228600" rtl="0">
              <a:spcBef>
                <a:spcPts val="0"/>
              </a:spcBef>
            </a:pPr>
            <a:r>
              <a:rPr lang="en"/>
              <a:t>Site specific health &amp; safety </a:t>
            </a:r>
          </a:p>
          <a:p>
            <a:pPr marL="457200" lvl="0" indent="-342900">
              <a:spcBef>
                <a:spcPts val="0"/>
              </a:spcBef>
              <a:buSzPct val="100000"/>
            </a:pPr>
            <a:r>
              <a:rPr lang="en" sz="1800"/>
              <a:t>Partner site communication</a:t>
            </a:r>
          </a:p>
        </p:txBody>
      </p:sp>
      <p:sp>
        <p:nvSpPr>
          <p:cNvPr id="206" name="Shape 206"/>
          <p:cNvSpPr txBox="1">
            <a:spLocks noGrp="1"/>
          </p:cNvSpPr>
          <p:nvPr>
            <p:ph type="body" idx="2"/>
          </p:nvPr>
        </p:nvSpPr>
        <p:spPr>
          <a:xfrm>
            <a:off x="4533900" y="1200150"/>
            <a:ext cx="4453800" cy="3394500"/>
          </a:xfrm>
          <a:prstGeom prst="rect">
            <a:avLst/>
          </a:prstGeom>
        </p:spPr>
        <p:txBody>
          <a:bodyPr lIns="68575" tIns="68575" rIns="68575" bIns="68575" anchor="t" anchorCtr="0">
            <a:noAutofit/>
          </a:bodyPr>
          <a:lstStyle/>
          <a:p>
            <a:pPr marL="0" lvl="0" indent="0" rtl="0">
              <a:spcBef>
                <a:spcPts val="0"/>
              </a:spcBef>
              <a:buNone/>
            </a:pPr>
            <a:r>
              <a:rPr lang="en" sz="1800" u="sng"/>
              <a:t>Education Abroad</a:t>
            </a:r>
          </a:p>
          <a:p>
            <a:pPr marL="0" lvl="0" indent="0">
              <a:spcBef>
                <a:spcPts val="0"/>
              </a:spcBef>
              <a:buNone/>
            </a:pPr>
            <a:endParaRPr sz="600" u="sng"/>
          </a:p>
          <a:p>
            <a:pPr marL="457200" lvl="0" indent="-342900" rtl="0">
              <a:spcBef>
                <a:spcPts val="0"/>
              </a:spcBef>
              <a:buSzPct val="100000"/>
            </a:pPr>
            <a:r>
              <a:rPr lang="en" sz="1800"/>
              <a:t>Data collection &amp; management</a:t>
            </a:r>
          </a:p>
          <a:p>
            <a:pPr marL="457200" lvl="0" indent="-342900" rtl="0">
              <a:spcBef>
                <a:spcPts val="0"/>
              </a:spcBef>
              <a:buSzPct val="100000"/>
            </a:pPr>
            <a:r>
              <a:rPr lang="en" sz="1800"/>
              <a:t>Rotation and scholarship application</a:t>
            </a:r>
            <a:r>
              <a:rPr lang="en" sz="1800">
                <a:solidFill>
                  <a:srgbClr val="CC0000"/>
                </a:solidFill>
              </a:rPr>
              <a:t>*</a:t>
            </a:r>
            <a:r>
              <a:rPr lang="en" sz="1800"/>
              <a:t> </a:t>
            </a:r>
          </a:p>
          <a:p>
            <a:pPr marL="457200" lvl="0" indent="-342900" rtl="0">
              <a:spcBef>
                <a:spcPts val="0"/>
              </a:spcBef>
              <a:buSzPct val="100000"/>
            </a:pPr>
            <a:r>
              <a:rPr lang="en" sz="1800"/>
              <a:t>Scholarships</a:t>
            </a:r>
            <a:r>
              <a:rPr lang="en" sz="1800">
                <a:solidFill>
                  <a:srgbClr val="CC0000"/>
                </a:solidFill>
              </a:rPr>
              <a:t>*</a:t>
            </a:r>
          </a:p>
          <a:p>
            <a:pPr marL="457200" lvl="0" indent="-342900" rtl="0">
              <a:spcBef>
                <a:spcPts val="0"/>
              </a:spcBef>
              <a:buSzPct val="100000"/>
            </a:pPr>
            <a:r>
              <a:rPr lang="en" sz="1800"/>
              <a:t>Predeparture Training</a:t>
            </a:r>
            <a:r>
              <a:rPr lang="en" sz="1800">
                <a:solidFill>
                  <a:srgbClr val="CC0000"/>
                </a:solidFill>
              </a:rPr>
              <a:t>*</a:t>
            </a:r>
          </a:p>
          <a:p>
            <a:pPr marL="914400" lvl="1" indent="-342900" rtl="0">
              <a:spcBef>
                <a:spcPts val="0"/>
              </a:spcBef>
              <a:buSzPct val="100000"/>
            </a:pPr>
            <a:r>
              <a:rPr lang="en" sz="1800"/>
              <a:t>General travel health &amp; safety</a:t>
            </a:r>
          </a:p>
          <a:p>
            <a:pPr marL="914400" lvl="1" indent="-342900" rtl="0">
              <a:spcBef>
                <a:spcPts val="0"/>
              </a:spcBef>
              <a:buSzPct val="100000"/>
            </a:pPr>
            <a:r>
              <a:rPr lang="en" sz="1800"/>
              <a:t>Emergency preparedness</a:t>
            </a:r>
          </a:p>
          <a:p>
            <a:pPr marL="914400" lvl="1" indent="-342900" rtl="0">
              <a:spcBef>
                <a:spcPts val="0"/>
              </a:spcBef>
              <a:buSzPct val="100000"/>
            </a:pPr>
            <a:r>
              <a:rPr lang="en" sz="1800"/>
              <a:t>Travel, medical, malpractice </a:t>
            </a:r>
            <a:r>
              <a:rPr lang="en"/>
              <a:t>i</a:t>
            </a:r>
            <a:r>
              <a:rPr lang="en" sz="1800"/>
              <a:t>nsurance</a:t>
            </a:r>
            <a:r>
              <a:rPr lang="en">
                <a:solidFill>
                  <a:srgbClr val="CC0000"/>
                </a:solidFill>
              </a:rPr>
              <a:t>*</a:t>
            </a:r>
          </a:p>
          <a:p>
            <a:pPr marL="914400" lvl="1" indent="-228600" rtl="0">
              <a:spcBef>
                <a:spcPts val="0"/>
              </a:spcBef>
            </a:pPr>
            <a:r>
              <a:rPr lang="en"/>
              <a:t>Emergency contacts</a:t>
            </a:r>
          </a:p>
        </p:txBody>
      </p:sp>
      <p:sp>
        <p:nvSpPr>
          <p:cNvPr id="207" name="Shape 207"/>
          <p:cNvSpPr txBox="1"/>
          <p:nvPr/>
        </p:nvSpPr>
        <p:spPr>
          <a:xfrm>
            <a:off x="3415600" y="4286250"/>
            <a:ext cx="1647600" cy="241500"/>
          </a:xfrm>
          <a:prstGeom prst="rect">
            <a:avLst/>
          </a:prstGeom>
          <a:noFill/>
          <a:ln>
            <a:noFill/>
          </a:ln>
        </p:spPr>
        <p:txBody>
          <a:bodyPr lIns="91425" tIns="91425" rIns="91425" bIns="91425" anchor="t" anchorCtr="0">
            <a:noAutofit/>
          </a:bodyPr>
          <a:lstStyle/>
          <a:p>
            <a:pPr lvl="0">
              <a:spcBef>
                <a:spcPts val="0"/>
              </a:spcBef>
              <a:buNone/>
            </a:pPr>
            <a:r>
              <a:rPr lang="en" i="1">
                <a:solidFill>
                  <a:srgbClr val="CC0000"/>
                </a:solidFill>
              </a:rPr>
              <a:t>*</a:t>
            </a:r>
            <a:r>
              <a:rPr lang="en" i="1"/>
              <a:t> common items </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311700" y="445025"/>
            <a:ext cx="8520600" cy="572700"/>
          </a:xfrm>
          <a:prstGeom prst="rect">
            <a:avLst/>
          </a:prstGeom>
        </p:spPr>
        <p:txBody>
          <a:bodyPr lIns="68575" tIns="68575" rIns="68575" bIns="68575" anchor="ctr" anchorCtr="0">
            <a:noAutofit/>
          </a:bodyPr>
          <a:lstStyle/>
          <a:p>
            <a:pPr lvl="0">
              <a:spcBef>
                <a:spcPts val="0"/>
              </a:spcBef>
              <a:buNone/>
            </a:pPr>
            <a:r>
              <a:rPr lang="en"/>
              <a:t>Establishing our collaborative model</a:t>
            </a:r>
          </a:p>
        </p:txBody>
      </p:sp>
      <p:sp>
        <p:nvSpPr>
          <p:cNvPr id="213" name="Shape 213"/>
          <p:cNvSpPr txBox="1">
            <a:spLocks noGrp="1"/>
          </p:cNvSpPr>
          <p:nvPr>
            <p:ph type="body" idx="1"/>
          </p:nvPr>
        </p:nvSpPr>
        <p:spPr>
          <a:xfrm>
            <a:off x="4033649" y="1152475"/>
            <a:ext cx="4996743" cy="3416400"/>
          </a:xfrm>
          <a:prstGeom prst="rect">
            <a:avLst/>
          </a:prstGeom>
        </p:spPr>
        <p:txBody>
          <a:bodyPr lIns="68575" tIns="68575" rIns="68575" bIns="68575" anchor="t" anchorCtr="0">
            <a:noAutofit/>
          </a:bodyPr>
          <a:lstStyle/>
          <a:p>
            <a:pPr marL="457200" lvl="0" indent="-342900" rtl="0">
              <a:spcBef>
                <a:spcPts val="0"/>
              </a:spcBef>
              <a:spcAft>
                <a:spcPts val="1000"/>
              </a:spcAft>
              <a:buSzPct val="100000"/>
              <a:buAutoNum type="arabicPeriod"/>
            </a:pPr>
            <a:r>
              <a:rPr lang="en" sz="1800" dirty="0"/>
              <a:t>Bidirectional communication between program leadership about goals, needs and scope</a:t>
            </a:r>
          </a:p>
          <a:p>
            <a:pPr marL="457200" lvl="0" indent="-342900" rtl="0">
              <a:spcBef>
                <a:spcPts val="0"/>
              </a:spcBef>
              <a:spcAft>
                <a:spcPts val="1000"/>
              </a:spcAft>
              <a:buSzPct val="100000"/>
              <a:buAutoNum type="arabicPeriod"/>
            </a:pPr>
            <a:r>
              <a:rPr lang="en" sz="1800" dirty="0"/>
              <a:t>Alignment of best-practices from both fields</a:t>
            </a:r>
          </a:p>
          <a:p>
            <a:pPr marL="457200" lvl="0" indent="-342900" rtl="0">
              <a:spcBef>
                <a:spcPts val="0"/>
              </a:spcBef>
              <a:spcAft>
                <a:spcPts val="1000"/>
              </a:spcAft>
              <a:buSzPct val="100000"/>
              <a:buAutoNum type="arabicPeriod"/>
            </a:pPr>
            <a:r>
              <a:rPr lang="en" sz="1800" dirty="0"/>
              <a:t>Joint adaptation of processes and protocols for mutual benefit</a:t>
            </a:r>
          </a:p>
          <a:p>
            <a:pPr marL="457200" lvl="0" indent="-342900" rtl="0">
              <a:spcBef>
                <a:spcPts val="0"/>
              </a:spcBef>
              <a:spcAft>
                <a:spcPts val="1000"/>
              </a:spcAft>
              <a:buSzPct val="100000"/>
              <a:buAutoNum type="arabicPeriod"/>
            </a:pPr>
            <a:r>
              <a:rPr lang="en" sz="1800" dirty="0"/>
              <a:t>Identification of barriers</a:t>
            </a:r>
          </a:p>
          <a:p>
            <a:pPr marL="457200" lvl="0" indent="-342900">
              <a:spcBef>
                <a:spcPts val="0"/>
              </a:spcBef>
              <a:spcAft>
                <a:spcPts val="1000"/>
              </a:spcAft>
              <a:buSzPct val="100000"/>
              <a:buAutoNum type="arabicPeriod"/>
            </a:pPr>
            <a:r>
              <a:rPr lang="en" sz="1800" dirty="0"/>
              <a:t>Close communication around events for continuous process improvement</a:t>
            </a:r>
          </a:p>
        </p:txBody>
      </p:sp>
      <p:pic>
        <p:nvPicPr>
          <p:cNvPr id="214" name="Shape 214" descr="Venn Diagram.jpg"/>
          <p:cNvPicPr preferRelativeResize="0"/>
          <p:nvPr/>
        </p:nvPicPr>
        <p:blipFill>
          <a:blip r:embed="rId3">
            <a:alphaModFix/>
          </a:blip>
          <a:stretch>
            <a:fillRect/>
          </a:stretch>
        </p:blipFill>
        <p:spPr>
          <a:xfrm>
            <a:off x="128100" y="1202750"/>
            <a:ext cx="3901800" cy="2926375"/>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228600" y="205978"/>
            <a:ext cx="8458200" cy="857400"/>
          </a:xfrm>
          <a:prstGeom prst="rect">
            <a:avLst/>
          </a:prstGeom>
        </p:spPr>
        <p:txBody>
          <a:bodyPr lIns="68575" tIns="68575" rIns="68575" bIns="68575" anchor="ctr" anchorCtr="0">
            <a:noAutofit/>
          </a:bodyPr>
          <a:lstStyle/>
          <a:p>
            <a:pPr lvl="0">
              <a:spcBef>
                <a:spcPts val="0"/>
              </a:spcBef>
              <a:buNone/>
            </a:pPr>
            <a:r>
              <a:rPr lang="en"/>
              <a:t>Results</a:t>
            </a:r>
          </a:p>
        </p:txBody>
      </p:sp>
      <p:pic>
        <p:nvPicPr>
          <p:cNvPr id="220" name="Shape 220" descr="applications graph"/>
          <p:cNvPicPr preferRelativeResize="0"/>
          <p:nvPr/>
        </p:nvPicPr>
        <p:blipFill>
          <a:blip r:embed="rId3">
            <a:alphaModFix/>
          </a:blip>
          <a:stretch>
            <a:fillRect/>
          </a:stretch>
        </p:blipFill>
        <p:spPr>
          <a:xfrm>
            <a:off x="88159" y="1536624"/>
            <a:ext cx="2800540" cy="1668074"/>
          </a:xfrm>
          <a:prstGeom prst="rect">
            <a:avLst/>
          </a:prstGeom>
          <a:noFill/>
          <a:ln>
            <a:noFill/>
          </a:ln>
        </p:spPr>
      </p:pic>
      <p:pic>
        <p:nvPicPr>
          <p:cNvPr id="221" name="Shape 221" descr="http://www.resilientbodynutrition.com/wp-content/uploads/2014/04/round_table_discussion.jpg"/>
          <p:cNvPicPr preferRelativeResize="0"/>
          <p:nvPr/>
        </p:nvPicPr>
        <p:blipFill>
          <a:blip r:embed="rId4">
            <a:alphaModFix/>
          </a:blip>
          <a:stretch>
            <a:fillRect/>
          </a:stretch>
        </p:blipFill>
        <p:spPr>
          <a:xfrm>
            <a:off x="6256975" y="1612825"/>
            <a:ext cx="2506024" cy="1668074"/>
          </a:xfrm>
          <a:prstGeom prst="rect">
            <a:avLst/>
          </a:prstGeom>
          <a:noFill/>
          <a:ln>
            <a:noFill/>
          </a:ln>
        </p:spPr>
      </p:pic>
      <p:pic>
        <p:nvPicPr>
          <p:cNvPr id="222" name="Shape 222" descr="http://www.clker.com/cliparts/E/R/Y/O/x/G/airplane-travel-hi.png"/>
          <p:cNvPicPr preferRelativeResize="0"/>
          <p:nvPr/>
        </p:nvPicPr>
        <p:blipFill>
          <a:blip r:embed="rId5">
            <a:alphaModFix/>
          </a:blip>
          <a:stretch>
            <a:fillRect/>
          </a:stretch>
        </p:blipFill>
        <p:spPr>
          <a:xfrm>
            <a:off x="3230387" y="1495674"/>
            <a:ext cx="2607025" cy="1833624"/>
          </a:xfrm>
          <a:prstGeom prst="rect">
            <a:avLst/>
          </a:prstGeom>
          <a:noFill/>
          <a:ln>
            <a:noFill/>
          </a:ln>
        </p:spPr>
      </p:pic>
      <p:sp>
        <p:nvSpPr>
          <p:cNvPr id="223" name="Shape 223"/>
          <p:cNvSpPr txBox="1"/>
          <p:nvPr/>
        </p:nvSpPr>
        <p:spPr>
          <a:xfrm>
            <a:off x="369950" y="3472750"/>
            <a:ext cx="8604300" cy="572700"/>
          </a:xfrm>
          <a:prstGeom prst="rect">
            <a:avLst/>
          </a:prstGeom>
          <a:noFill/>
          <a:ln>
            <a:noFill/>
          </a:ln>
        </p:spPr>
        <p:txBody>
          <a:bodyPr lIns="91425" tIns="91425" rIns="91425" bIns="91425" anchor="t" anchorCtr="0">
            <a:noAutofit/>
          </a:bodyPr>
          <a:lstStyle/>
          <a:p>
            <a:pPr lvl="0">
              <a:spcBef>
                <a:spcPts val="0"/>
              </a:spcBef>
              <a:buNone/>
            </a:pPr>
            <a:r>
              <a:rPr lang="en" dirty="0"/>
              <a:t>Centralized data </a:t>
            </a:r>
            <a:r>
              <a:rPr lang="en" dirty="0" smtClean="0"/>
              <a:t>collection</a:t>
            </a:r>
            <a:r>
              <a:rPr lang="en-US" dirty="0" smtClean="0"/>
              <a:t>	   </a:t>
            </a:r>
            <a:r>
              <a:rPr lang="en" dirty="0" smtClean="0"/>
              <a:t>Joint </a:t>
            </a:r>
            <a:r>
              <a:rPr lang="en" dirty="0"/>
              <a:t>Predeparture Training		Crisis Response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370075" y="579775"/>
            <a:ext cx="8520600" cy="572700"/>
          </a:xfrm>
          <a:prstGeom prst="rect">
            <a:avLst/>
          </a:prstGeom>
        </p:spPr>
        <p:txBody>
          <a:bodyPr lIns="68575" tIns="68575" rIns="68575" bIns="68575" anchor="ctr" anchorCtr="0">
            <a:noAutofit/>
          </a:bodyPr>
          <a:lstStyle/>
          <a:p>
            <a:pPr lvl="0">
              <a:spcBef>
                <a:spcPts val="0"/>
              </a:spcBef>
              <a:buNone/>
            </a:pPr>
            <a:r>
              <a:rPr lang="en"/>
              <a:t>Our lessons learned</a:t>
            </a:r>
          </a:p>
        </p:txBody>
      </p:sp>
      <p:sp>
        <p:nvSpPr>
          <p:cNvPr id="229" name="Shape 229"/>
          <p:cNvSpPr txBox="1">
            <a:spLocks noGrp="1"/>
          </p:cNvSpPr>
          <p:nvPr>
            <p:ph type="body" idx="1"/>
          </p:nvPr>
        </p:nvSpPr>
        <p:spPr>
          <a:xfrm>
            <a:off x="311700" y="1152475"/>
            <a:ext cx="8520600" cy="3416400"/>
          </a:xfrm>
          <a:prstGeom prst="rect">
            <a:avLst/>
          </a:prstGeom>
        </p:spPr>
        <p:txBody>
          <a:bodyPr lIns="68575" tIns="68575" rIns="68575" bIns="68575" anchor="t" anchorCtr="0">
            <a:noAutofit/>
          </a:bodyPr>
          <a:lstStyle/>
          <a:p>
            <a:pPr marL="0" lvl="0" indent="0" rtl="0">
              <a:spcBef>
                <a:spcPts val="0"/>
              </a:spcBef>
              <a:spcAft>
                <a:spcPts val="1000"/>
              </a:spcAft>
              <a:buNone/>
            </a:pPr>
            <a:endParaRPr sz="1800"/>
          </a:p>
          <a:p>
            <a:pPr marL="457200" lvl="0" indent="-342900">
              <a:spcBef>
                <a:spcPts val="0"/>
              </a:spcBef>
              <a:spcAft>
                <a:spcPts val="1000"/>
              </a:spcAft>
              <a:buSzPct val="100000"/>
            </a:pPr>
            <a:r>
              <a:rPr lang="en" sz="1800"/>
              <a:t>Program culture and structure can be a barrier to collaboration</a:t>
            </a:r>
          </a:p>
          <a:p>
            <a:pPr marL="457200" lvl="0" indent="-342900" rtl="0">
              <a:spcBef>
                <a:spcPts val="0"/>
              </a:spcBef>
              <a:spcAft>
                <a:spcPts val="1000"/>
              </a:spcAft>
              <a:buSzPct val="100000"/>
            </a:pPr>
            <a:r>
              <a:rPr lang="en" sz="1800">
                <a:solidFill>
                  <a:schemeClr val="dk1"/>
                </a:solidFill>
              </a:rPr>
              <a:t>Recognizing common goals can help us integrate parallel processes</a:t>
            </a:r>
          </a:p>
          <a:p>
            <a:pPr marL="457200" lvl="0" indent="-342900" rtl="0">
              <a:spcBef>
                <a:spcPts val="0"/>
              </a:spcBef>
              <a:spcAft>
                <a:spcPts val="1000"/>
              </a:spcAft>
              <a:buSzPct val="100000"/>
            </a:pPr>
            <a:r>
              <a:rPr lang="en" sz="1800">
                <a:solidFill>
                  <a:schemeClr val="dk1"/>
                </a:solidFill>
              </a:rPr>
              <a:t>Synergizing expertise enhances educational experiences</a:t>
            </a:r>
          </a:p>
          <a:p>
            <a:pPr marL="457200" lvl="0" indent="-342900" rtl="0">
              <a:spcBef>
                <a:spcPts val="0"/>
              </a:spcBef>
              <a:spcAft>
                <a:spcPts val="1000"/>
              </a:spcAft>
              <a:buClr>
                <a:schemeClr val="dk1"/>
              </a:buClr>
              <a:buSzPct val="100000"/>
            </a:pPr>
            <a:r>
              <a:rPr lang="en" sz="1800">
                <a:solidFill>
                  <a:schemeClr val="dk1"/>
                </a:solidFill>
              </a:rPr>
              <a:t>Colocation improves communication</a:t>
            </a:r>
          </a:p>
          <a:p>
            <a:pPr marL="457200" lvl="0" indent="-342900" rtl="0">
              <a:spcBef>
                <a:spcPts val="0"/>
              </a:spcBef>
              <a:spcAft>
                <a:spcPts val="1000"/>
              </a:spcAft>
              <a:buSzPct val="100000"/>
            </a:pPr>
            <a:r>
              <a:rPr lang="en" sz="1800"/>
              <a:t>Shared process development -&gt; improved outcomes</a:t>
            </a:r>
          </a:p>
          <a:p>
            <a:pPr lvl="0">
              <a:spcBef>
                <a:spcPts val="0"/>
              </a:spcBef>
              <a:buNone/>
            </a:pPr>
            <a:endParaRPr sz="1400"/>
          </a:p>
          <a:p>
            <a:pPr lvl="0">
              <a:spcBef>
                <a:spcPts val="0"/>
              </a:spcBef>
              <a:buNone/>
            </a:pPr>
            <a:endParaRPr sz="1400"/>
          </a:p>
        </p:txBody>
      </p:sp>
      <p:pic>
        <p:nvPicPr>
          <p:cNvPr id="230" name="Shape 230"/>
          <p:cNvPicPr preferRelativeResize="0"/>
          <p:nvPr/>
        </p:nvPicPr>
        <p:blipFill>
          <a:blip r:embed="rId3">
            <a:alphaModFix/>
          </a:blip>
          <a:stretch>
            <a:fillRect/>
          </a:stretch>
        </p:blipFill>
        <p:spPr>
          <a:xfrm>
            <a:off x="6910275" y="3083125"/>
            <a:ext cx="1639875" cy="1229899"/>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311700" y="445025"/>
            <a:ext cx="8520600" cy="572700"/>
          </a:xfrm>
          <a:prstGeom prst="rect">
            <a:avLst/>
          </a:prstGeom>
        </p:spPr>
        <p:txBody>
          <a:bodyPr lIns="68575" tIns="68575" rIns="68575" bIns="68575" anchor="ctr" anchorCtr="0">
            <a:noAutofit/>
          </a:bodyPr>
          <a:lstStyle/>
          <a:p>
            <a:pPr lvl="0">
              <a:spcBef>
                <a:spcPts val="0"/>
              </a:spcBef>
              <a:buNone/>
            </a:pPr>
            <a:r>
              <a:rPr lang="en"/>
              <a:t>How to get started?</a:t>
            </a:r>
          </a:p>
        </p:txBody>
      </p:sp>
      <p:sp>
        <p:nvSpPr>
          <p:cNvPr id="236" name="Shape 236"/>
          <p:cNvSpPr txBox="1">
            <a:spLocks noGrp="1"/>
          </p:cNvSpPr>
          <p:nvPr>
            <p:ph type="body" idx="1"/>
          </p:nvPr>
        </p:nvSpPr>
        <p:spPr>
          <a:xfrm>
            <a:off x="311700" y="1152475"/>
            <a:ext cx="8520600" cy="3416400"/>
          </a:xfrm>
          <a:prstGeom prst="rect">
            <a:avLst/>
          </a:prstGeom>
        </p:spPr>
        <p:txBody>
          <a:bodyPr lIns="68575" tIns="68575" rIns="68575" bIns="68575" anchor="t" anchorCtr="0">
            <a:noAutofit/>
          </a:bodyPr>
          <a:lstStyle/>
          <a:p>
            <a:pPr marL="571500" lvl="0" indent="-342900" rtl="0">
              <a:spcBef>
                <a:spcPts val="0"/>
              </a:spcBef>
              <a:spcAft>
                <a:spcPts val="1000"/>
              </a:spcAft>
              <a:buFont typeface="Wingdings" charset="2"/>
              <a:buChar char="q"/>
            </a:pPr>
            <a:r>
              <a:rPr lang="en" dirty="0"/>
              <a:t>Identify international program administrators</a:t>
            </a:r>
          </a:p>
          <a:p>
            <a:pPr marL="571500" lvl="0" indent="-342900" rtl="0">
              <a:spcBef>
                <a:spcPts val="0"/>
              </a:spcBef>
              <a:spcAft>
                <a:spcPts val="1000"/>
              </a:spcAft>
              <a:buFont typeface="Wingdings" charset="2"/>
              <a:buChar char="q"/>
            </a:pPr>
            <a:r>
              <a:rPr lang="en" dirty="0"/>
              <a:t>Start a conversation to </a:t>
            </a:r>
            <a:r>
              <a:rPr lang="en" dirty="0" smtClean="0"/>
              <a:t>discuss </a:t>
            </a:r>
            <a:r>
              <a:rPr lang="en" dirty="0"/>
              <a:t>goals and scope</a:t>
            </a:r>
          </a:p>
          <a:p>
            <a:pPr marL="571500" lvl="0" indent="-342900" rtl="0">
              <a:spcBef>
                <a:spcPts val="0"/>
              </a:spcBef>
              <a:spcAft>
                <a:spcPts val="1000"/>
              </a:spcAft>
              <a:buFont typeface="Wingdings" charset="2"/>
              <a:buChar char="q"/>
            </a:pPr>
            <a:r>
              <a:rPr lang="en" dirty="0"/>
              <a:t>Identify gaps and synergies between programs</a:t>
            </a:r>
          </a:p>
          <a:p>
            <a:pPr marL="571500" lvl="0" indent="-342900">
              <a:spcBef>
                <a:spcPts val="0"/>
              </a:spcBef>
              <a:spcAft>
                <a:spcPts val="1000"/>
              </a:spcAft>
              <a:buFont typeface="Wingdings" charset="2"/>
              <a:buChar char="q"/>
            </a:pPr>
            <a:r>
              <a:rPr lang="en" dirty="0"/>
              <a:t>Communicate as you operationalize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228601" y="205979"/>
            <a:ext cx="8458152" cy="857250"/>
          </a:xfrm>
          <a:prstGeom prst="rect">
            <a:avLst/>
          </a:prstGeom>
          <a:noFill/>
          <a:ln>
            <a:noFill/>
          </a:ln>
        </p:spPr>
        <p:txBody>
          <a:bodyPr lIns="68575" tIns="34275" rIns="68575" bIns="34275" anchor="ctr" anchorCtr="0">
            <a:noAutofit/>
          </a:bodyPr>
          <a:lstStyle/>
          <a:p>
            <a:pPr marL="0" marR="0" lvl="0" indent="0" algn="ctr" rtl="0">
              <a:spcBef>
                <a:spcPts val="0"/>
              </a:spcBef>
              <a:spcAft>
                <a:spcPts val="0"/>
              </a:spcAft>
              <a:buSzPct val="25000"/>
              <a:buNone/>
            </a:pPr>
            <a:r>
              <a:rPr lang="en" sz="3000" b="1" i="0" u="none" strike="noStrike" cap="none">
                <a:solidFill>
                  <a:schemeClr val="dk2"/>
                </a:solidFill>
                <a:latin typeface="Garamond"/>
                <a:ea typeface="Garamond"/>
                <a:cs typeface="Garamond"/>
                <a:sym typeface="Garamond"/>
              </a:rPr>
              <a:t>Thanks and please rate our session!</a:t>
            </a:r>
          </a:p>
        </p:txBody>
      </p:sp>
      <p:sp>
        <p:nvSpPr>
          <p:cNvPr id="242" name="Shape 242"/>
          <p:cNvSpPr txBox="1">
            <a:spLocks noGrp="1"/>
          </p:cNvSpPr>
          <p:nvPr>
            <p:ph type="sldNum" idx="12"/>
          </p:nvPr>
        </p:nvSpPr>
        <p:spPr>
          <a:xfrm>
            <a:off x="152399" y="4786312"/>
            <a:ext cx="533388" cy="357300"/>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chemeClr val="lt1"/>
              </a:buClr>
              <a:buSzPct val="25000"/>
              <a:buFont typeface="Arial"/>
              <a:buNone/>
            </a:pPr>
            <a:fld id="{00000000-1234-1234-1234-123412341234}" type="slidenum">
              <a:rPr lang="en" sz="1100" b="0" i="0" u="none" strike="noStrike" cap="none">
                <a:solidFill>
                  <a:schemeClr val="lt1"/>
                </a:solidFill>
                <a:latin typeface="Arial"/>
                <a:ea typeface="Arial"/>
                <a:cs typeface="Arial"/>
                <a:sym typeface="Arial"/>
              </a:rPr>
              <a:t>16</a:t>
            </a:fld>
            <a:endParaRPr lang="en" sz="1100" b="0" i="0" u="none" strike="noStrike" cap="none">
              <a:solidFill>
                <a:schemeClr val="lt1"/>
              </a:solidFill>
              <a:latin typeface="Arial"/>
              <a:ea typeface="Arial"/>
              <a:cs typeface="Arial"/>
              <a:sym typeface="Arial"/>
            </a:endParaRPr>
          </a:p>
        </p:txBody>
      </p:sp>
      <p:pic>
        <p:nvPicPr>
          <p:cNvPr id="243" name="Shape 243" descr="http://www.siliconbeat.com/wp-content/uploads/2015/02/emoji.jpg"/>
          <p:cNvPicPr preferRelativeResize="0"/>
          <p:nvPr/>
        </p:nvPicPr>
        <p:blipFill rotWithShape="1">
          <a:blip r:embed="rId3">
            <a:alphaModFix/>
          </a:blip>
          <a:srcRect t="10949" b="57631"/>
          <a:stretch/>
        </p:blipFill>
        <p:spPr>
          <a:xfrm>
            <a:off x="1409675" y="1467874"/>
            <a:ext cx="6096000" cy="966625"/>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sldNum" idx="12"/>
          </p:nvPr>
        </p:nvSpPr>
        <p:spPr>
          <a:xfrm>
            <a:off x="152400" y="4786312"/>
            <a:ext cx="533399" cy="357188"/>
          </a:xfrm>
          <a:prstGeom prst="rect">
            <a:avLst/>
          </a:prstGeom>
          <a:noFill/>
          <a:ln>
            <a:noFill/>
          </a:ln>
        </p:spPr>
        <p:txBody>
          <a:bodyPr lIns="68575" tIns="34275" rIns="68575" bIns="34275" anchor="t" anchorCtr="0">
            <a:noAutofit/>
          </a:bodyPr>
          <a:lstStyle/>
          <a:p>
            <a:pPr marL="0" marR="0" lvl="0" indent="0" algn="l" rtl="0">
              <a:lnSpc>
                <a:spcPct val="100000"/>
              </a:lnSpc>
              <a:spcBef>
                <a:spcPts val="0"/>
              </a:spcBef>
              <a:spcAft>
                <a:spcPts val="0"/>
              </a:spcAft>
              <a:buClr>
                <a:schemeClr val="lt1"/>
              </a:buClr>
              <a:buSzPct val="25000"/>
              <a:buFont typeface="Arial"/>
              <a:buNone/>
            </a:pPr>
            <a:fld id="{00000000-1234-1234-1234-123412341234}" type="slidenum">
              <a:rPr lang="en" sz="1100" b="0" i="0" u="none" strike="noStrike" cap="none">
                <a:solidFill>
                  <a:schemeClr val="lt1"/>
                </a:solidFill>
                <a:latin typeface="Arial"/>
                <a:ea typeface="Arial"/>
                <a:cs typeface="Arial"/>
                <a:sym typeface="Arial"/>
              </a:rPr>
              <a:t>2</a:t>
            </a:fld>
            <a:endParaRPr lang="en" sz="1100" b="0" i="0" u="none" strike="noStrike" cap="none">
              <a:solidFill>
                <a:schemeClr val="lt1"/>
              </a:solidFill>
              <a:latin typeface="Arial"/>
              <a:ea typeface="Arial"/>
              <a:cs typeface="Arial"/>
              <a:sym typeface="Arial"/>
            </a:endParaRPr>
          </a:p>
        </p:txBody>
      </p:sp>
      <p:sp>
        <p:nvSpPr>
          <p:cNvPr id="139" name="Shape 139"/>
          <p:cNvSpPr txBox="1">
            <a:spLocks noGrp="1"/>
          </p:cNvSpPr>
          <p:nvPr>
            <p:ph type="title"/>
          </p:nvPr>
        </p:nvSpPr>
        <p:spPr>
          <a:xfrm>
            <a:off x="152400" y="205979"/>
            <a:ext cx="8534399" cy="857250"/>
          </a:xfrm>
          <a:prstGeom prst="rect">
            <a:avLst/>
          </a:prstGeom>
          <a:noFill/>
          <a:ln>
            <a:noFill/>
          </a:ln>
        </p:spPr>
        <p:txBody>
          <a:bodyPr lIns="68575" tIns="34275" rIns="68575" bIns="34275" anchor="ctr" anchorCtr="0">
            <a:noAutofit/>
          </a:bodyPr>
          <a:lstStyle/>
          <a:p>
            <a:pPr marL="0" marR="0" lvl="0" indent="0" algn="ctr" rtl="0">
              <a:spcBef>
                <a:spcPts val="0"/>
              </a:spcBef>
              <a:spcAft>
                <a:spcPts val="0"/>
              </a:spcAft>
              <a:buSzPct val="25000"/>
              <a:buNone/>
            </a:pPr>
            <a:r>
              <a:rPr lang="en" sz="3000" b="1" i="0" u="none" strike="noStrike" cap="none">
                <a:solidFill>
                  <a:schemeClr val="dk2"/>
                </a:solidFill>
                <a:latin typeface="Garamond"/>
                <a:ea typeface="Garamond"/>
                <a:cs typeface="Garamond"/>
                <a:sym typeface="Garamond"/>
              </a:rPr>
              <a:t>Activity Disclaimer</a:t>
            </a:r>
          </a:p>
        </p:txBody>
      </p:sp>
      <p:sp>
        <p:nvSpPr>
          <p:cNvPr id="140" name="Shape 140"/>
          <p:cNvSpPr txBox="1">
            <a:spLocks noGrp="1"/>
          </p:cNvSpPr>
          <p:nvPr>
            <p:ph type="body" idx="1"/>
          </p:nvPr>
        </p:nvSpPr>
        <p:spPr>
          <a:xfrm>
            <a:off x="152400" y="1200150"/>
            <a:ext cx="8534399" cy="3394472"/>
          </a:xfrm>
          <a:prstGeom prst="rect">
            <a:avLst/>
          </a:prstGeom>
          <a:noFill/>
          <a:ln>
            <a:noFill/>
          </a:ln>
        </p:spPr>
        <p:txBody>
          <a:bodyPr lIns="68575" tIns="34275" rIns="68575" bIns="34275" anchor="t" anchorCtr="0">
            <a:noAutofit/>
          </a:bodyPr>
          <a:lstStyle/>
          <a:p>
            <a:pPr marL="0" marR="0" lvl="0" indent="0" algn="l" rtl="0">
              <a:spcBef>
                <a:spcPts val="0"/>
              </a:spcBef>
              <a:spcAft>
                <a:spcPts val="0"/>
              </a:spcAft>
              <a:buClr>
                <a:srgbClr val="000000"/>
              </a:buClr>
              <a:buSzPct val="25000"/>
              <a:buFont typeface="Arial"/>
              <a:buNone/>
            </a:pPr>
            <a:r>
              <a:rPr lang="en" sz="800" b="1" i="0" u="none" strike="noStrike" cap="none">
                <a:solidFill>
                  <a:srgbClr val="000000"/>
                </a:solidFill>
                <a:latin typeface="Arial"/>
                <a:ea typeface="Arial"/>
                <a:cs typeface="Arial"/>
                <a:sym typeface="Arial"/>
              </a:rPr>
              <a:t>ACTIVITY DISCLAIMER</a:t>
            </a:r>
          </a:p>
          <a:p>
            <a:pPr marL="0" marR="0" lvl="0" indent="0" algn="l" rtl="0">
              <a:spcBef>
                <a:spcPts val="200"/>
              </a:spcBef>
              <a:spcAft>
                <a:spcPts val="0"/>
              </a:spcAft>
              <a:buClr>
                <a:schemeClr val="dk2"/>
              </a:buClr>
              <a:buSzPct val="25000"/>
              <a:buFont typeface="Arial"/>
              <a:buNone/>
            </a:pPr>
            <a:endParaRPr sz="800" b="1" i="0" u="none" strike="noStrike" cap="none">
              <a:solidFill>
                <a:srgbClr val="000000"/>
              </a:solidFill>
              <a:latin typeface="Arial"/>
              <a:ea typeface="Arial"/>
              <a:cs typeface="Arial"/>
              <a:sym typeface="Arial"/>
            </a:endParaRPr>
          </a:p>
          <a:p>
            <a:pPr marL="0" marR="0" lvl="0" indent="0" algn="l" rtl="0">
              <a:spcBef>
                <a:spcPts val="200"/>
              </a:spcBef>
              <a:spcAft>
                <a:spcPts val="0"/>
              </a:spcAft>
              <a:buClr>
                <a:schemeClr val="dk2"/>
              </a:buClr>
              <a:buSzPct val="25000"/>
              <a:buFont typeface="Arial"/>
              <a:buNone/>
            </a:pPr>
            <a:endParaRPr sz="800" b="0" i="0" u="none" strike="noStrike" cap="none">
              <a:solidFill>
                <a:schemeClr val="dk2"/>
              </a:solidFill>
              <a:latin typeface="Arial"/>
              <a:ea typeface="Arial"/>
              <a:cs typeface="Arial"/>
              <a:sym typeface="Arial"/>
            </a:endParaRPr>
          </a:p>
          <a:p>
            <a:pPr marL="0" marR="0" lvl="0" indent="0" algn="l" rtl="0">
              <a:spcBef>
                <a:spcPts val="200"/>
              </a:spcBef>
              <a:spcAft>
                <a:spcPts val="0"/>
              </a:spcAft>
              <a:buClr>
                <a:schemeClr val="dk2"/>
              </a:buClr>
              <a:buSzPct val="25000"/>
              <a:buFont typeface="Arial"/>
              <a:buNone/>
            </a:pPr>
            <a:r>
              <a:rPr lang="en" sz="800" b="0" i="0" u="none" strike="noStrike" cap="none">
                <a:solidFill>
                  <a:schemeClr val="dk2"/>
                </a:solidFill>
                <a:latin typeface="Arial"/>
                <a:ea typeface="Arial"/>
                <a:cs typeface="Arial"/>
                <a:sym typeface="Arial"/>
              </a:rPr>
              <a:t>It is the policy of the AAFP that all individuals in a position to control content disclose any relationships with commercial interests upon nomination/invitation of participation. Disclosure documents are reviewed for potential conflicts of interest (COI), and if identified, conflicts are resolved prior to confirmation of participation. Only those participants who had no conflict of interest or who agreed to an identified resolution process prior to their participation were involved in this CME activity.</a:t>
            </a:r>
          </a:p>
          <a:p>
            <a:pPr marL="254000" marR="0" lvl="0" indent="-254000" algn="l" rtl="0">
              <a:spcBef>
                <a:spcPts val="200"/>
              </a:spcBef>
              <a:spcAft>
                <a:spcPts val="0"/>
              </a:spcAft>
              <a:buClr>
                <a:schemeClr val="dk2"/>
              </a:buClr>
              <a:buSzPct val="100000"/>
              <a:buFont typeface="Arial"/>
              <a:buNone/>
            </a:pPr>
            <a:endParaRPr sz="800" b="0" i="0" u="none" strike="noStrike" cap="none">
              <a:solidFill>
                <a:schemeClr val="dk2"/>
              </a:solidFill>
              <a:latin typeface="Arial"/>
              <a:ea typeface="Arial"/>
              <a:cs typeface="Arial"/>
              <a:sym typeface="Arial"/>
            </a:endParaRPr>
          </a:p>
          <a:p>
            <a:pPr marL="0" marR="0" lvl="0" indent="0" algn="l" rtl="0">
              <a:spcBef>
                <a:spcPts val="200"/>
              </a:spcBef>
              <a:spcAft>
                <a:spcPts val="0"/>
              </a:spcAft>
              <a:buClr>
                <a:schemeClr val="dk2"/>
              </a:buClr>
              <a:buSzPct val="25000"/>
              <a:buFont typeface="Arial"/>
              <a:buNone/>
            </a:pPr>
            <a:r>
              <a:rPr lang="en" sz="800" b="0" i="0" u="none" strike="noStrike" cap="none">
                <a:solidFill>
                  <a:schemeClr val="dk2"/>
                </a:solidFill>
                <a:latin typeface="Arial"/>
                <a:ea typeface="Arial"/>
                <a:cs typeface="Arial"/>
                <a:sym typeface="Arial"/>
              </a:rPr>
              <a:t>Maria Gabriela Castro MD, Sam</a:t>
            </a:r>
            <a:r>
              <a:rPr lang="en" sz="800"/>
              <a:t> Matheny MD MPH, Miko McFarland and Niamh Minion </a:t>
            </a:r>
            <a:r>
              <a:rPr lang="en" sz="800" b="0" i="0" u="none" strike="noStrike" cap="none">
                <a:solidFill>
                  <a:schemeClr val="dk2"/>
                </a:solidFill>
                <a:latin typeface="Arial"/>
                <a:ea typeface="Arial"/>
                <a:cs typeface="Arial"/>
                <a:sym typeface="Arial"/>
              </a:rPr>
              <a:t>have indicated they have no relevant financial relationships to disclose.</a:t>
            </a:r>
          </a:p>
          <a:p>
            <a:pPr marL="254000" marR="0" lvl="0" indent="-254000" algn="l" rtl="0">
              <a:spcBef>
                <a:spcPts val="200"/>
              </a:spcBef>
              <a:spcAft>
                <a:spcPts val="0"/>
              </a:spcAft>
              <a:buClr>
                <a:schemeClr val="dk2"/>
              </a:buClr>
              <a:buSzPct val="100000"/>
              <a:buFont typeface="Arial"/>
              <a:buNone/>
            </a:pPr>
            <a:endParaRPr sz="800" b="0" i="0" u="none" strike="noStrike" cap="none">
              <a:solidFill>
                <a:schemeClr val="dk2"/>
              </a:solidFill>
              <a:latin typeface="Arial"/>
              <a:ea typeface="Arial"/>
              <a:cs typeface="Arial"/>
              <a:sym typeface="Aria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445025"/>
            <a:ext cx="8520600" cy="572700"/>
          </a:xfrm>
          <a:prstGeom prst="rect">
            <a:avLst/>
          </a:prstGeom>
        </p:spPr>
        <p:txBody>
          <a:bodyPr lIns="68575" tIns="68575" rIns="68575" bIns="68575" anchor="ctr" anchorCtr="0">
            <a:noAutofit/>
          </a:bodyPr>
          <a:lstStyle/>
          <a:p>
            <a:pPr lvl="0">
              <a:spcBef>
                <a:spcPts val="0"/>
              </a:spcBef>
              <a:buNone/>
            </a:pPr>
            <a:r>
              <a:rPr lang="en"/>
              <a:t>Learning abroad: past and present</a:t>
            </a:r>
          </a:p>
        </p:txBody>
      </p:sp>
      <p:sp>
        <p:nvSpPr>
          <p:cNvPr id="146" name="Shape 146"/>
          <p:cNvSpPr txBox="1">
            <a:spLocks noGrp="1"/>
          </p:cNvSpPr>
          <p:nvPr>
            <p:ph type="body" idx="1"/>
          </p:nvPr>
        </p:nvSpPr>
        <p:spPr>
          <a:xfrm>
            <a:off x="311700" y="1152475"/>
            <a:ext cx="8520600" cy="3416400"/>
          </a:xfrm>
          <a:prstGeom prst="rect">
            <a:avLst/>
          </a:prstGeom>
        </p:spPr>
        <p:txBody>
          <a:bodyPr lIns="68575" tIns="68575" rIns="68575" bIns="68575" anchor="t" anchorCtr="0">
            <a:noAutofit/>
          </a:bodyPr>
          <a:lstStyle/>
          <a:p>
            <a:pPr lvl="0">
              <a:spcBef>
                <a:spcPts val="0"/>
              </a:spcBef>
              <a:buNone/>
            </a:pPr>
            <a:endParaRPr/>
          </a:p>
          <a:p>
            <a:pPr lvl="0">
              <a:spcBef>
                <a:spcPts val="0"/>
              </a:spcBef>
              <a:buNone/>
            </a:pPr>
            <a:endParaRPr/>
          </a:p>
        </p:txBody>
      </p:sp>
      <p:sp>
        <p:nvSpPr>
          <p:cNvPr id="2" name="TextBox 1"/>
          <p:cNvSpPr txBox="1"/>
          <p:nvPr/>
        </p:nvSpPr>
        <p:spPr>
          <a:xfrm>
            <a:off x="1198824" y="2195668"/>
            <a:ext cx="6457032" cy="307777"/>
          </a:xfrm>
          <a:prstGeom prst="rect">
            <a:avLst/>
          </a:prstGeom>
          <a:noFill/>
        </p:spPr>
        <p:txBody>
          <a:bodyPr wrap="square" rtlCol="0">
            <a:spAutoFit/>
          </a:bodyPr>
          <a:lstStyle/>
          <a:p>
            <a:r>
              <a:rPr lang="en-US" dirty="0" smtClean="0"/>
              <a:t>Pictures removed for upload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311700" y="445025"/>
            <a:ext cx="8520600" cy="572700"/>
          </a:xfrm>
          <a:prstGeom prst="rect">
            <a:avLst/>
          </a:prstGeom>
        </p:spPr>
        <p:txBody>
          <a:bodyPr lIns="68575" tIns="68575" rIns="68575" bIns="68575" anchor="ctr" anchorCtr="0">
            <a:noAutofit/>
          </a:bodyPr>
          <a:lstStyle/>
          <a:p>
            <a:pPr lvl="0">
              <a:spcBef>
                <a:spcPts val="0"/>
              </a:spcBef>
              <a:buNone/>
            </a:pPr>
            <a:r>
              <a:rPr lang="en"/>
              <a:t>Agenda</a:t>
            </a:r>
          </a:p>
        </p:txBody>
      </p:sp>
      <p:sp>
        <p:nvSpPr>
          <p:cNvPr id="154" name="Shape 154"/>
          <p:cNvSpPr txBox="1">
            <a:spLocks noGrp="1"/>
          </p:cNvSpPr>
          <p:nvPr>
            <p:ph type="body" idx="1"/>
          </p:nvPr>
        </p:nvSpPr>
        <p:spPr>
          <a:xfrm>
            <a:off x="311700" y="1701075"/>
            <a:ext cx="8520600" cy="2867700"/>
          </a:xfrm>
          <a:prstGeom prst="rect">
            <a:avLst/>
          </a:prstGeom>
        </p:spPr>
        <p:txBody>
          <a:bodyPr lIns="68575" tIns="68575" rIns="68575" bIns="68575" anchor="t" anchorCtr="0">
            <a:noAutofit/>
          </a:bodyPr>
          <a:lstStyle/>
          <a:p>
            <a:pPr marL="0" lvl="0" indent="0" rtl="0">
              <a:spcBef>
                <a:spcPts val="0"/>
              </a:spcBef>
              <a:buNone/>
            </a:pPr>
            <a:r>
              <a:rPr lang="en" sz="1800" dirty="0"/>
              <a:t>Question for </a:t>
            </a:r>
            <a:r>
              <a:rPr lang="en" sz="1800" dirty="0" smtClean="0"/>
              <a:t>today:</a:t>
            </a:r>
            <a:r>
              <a:rPr lang="en-US" sz="1800" dirty="0"/>
              <a:t> </a:t>
            </a:r>
            <a:r>
              <a:rPr lang="en-US" sz="1800" dirty="0" smtClean="0"/>
              <a:t>    </a:t>
            </a:r>
            <a:r>
              <a:rPr lang="en" sz="1800" dirty="0" smtClean="0"/>
              <a:t>How </a:t>
            </a:r>
            <a:r>
              <a:rPr lang="en" sz="1800" dirty="0"/>
              <a:t>can health colleges and international program offices</a:t>
            </a:r>
          </a:p>
          <a:p>
            <a:pPr marL="2286000" lvl="0" indent="0" rtl="0">
              <a:spcBef>
                <a:spcPts val="0"/>
              </a:spcBef>
              <a:buNone/>
            </a:pPr>
            <a:r>
              <a:rPr lang="en" sz="1800" dirty="0"/>
              <a:t>collaborate to improve international learning experiences for health profession students?</a:t>
            </a:r>
          </a:p>
          <a:p>
            <a:pPr marL="0" lvl="0" indent="0" rtl="0">
              <a:spcBef>
                <a:spcPts val="0"/>
              </a:spcBef>
              <a:buNone/>
            </a:pPr>
            <a:endParaRPr sz="1800" dirty="0"/>
          </a:p>
          <a:p>
            <a:pPr marL="0" lvl="0" indent="0" rtl="0">
              <a:spcBef>
                <a:spcPts val="0"/>
              </a:spcBef>
              <a:buNone/>
            </a:pPr>
            <a:r>
              <a:rPr lang="en" sz="1800" dirty="0"/>
              <a:t>What we will discuss:</a:t>
            </a:r>
          </a:p>
          <a:p>
            <a:pPr marL="2286000" lvl="0" indent="-342900" rtl="0">
              <a:spcBef>
                <a:spcPts val="0"/>
              </a:spcBef>
              <a:buSzPct val="100000"/>
            </a:pPr>
            <a:r>
              <a:rPr lang="en" sz="1800" dirty="0"/>
              <a:t>Common and uncommon health &amp; safety risks</a:t>
            </a:r>
          </a:p>
          <a:p>
            <a:pPr marL="2286000" lvl="0" indent="-342900" rtl="0">
              <a:spcBef>
                <a:spcPts val="0"/>
              </a:spcBef>
              <a:buSzPct val="100000"/>
            </a:pPr>
            <a:r>
              <a:rPr lang="en" sz="1800" dirty="0"/>
              <a:t>Role of international programs office</a:t>
            </a:r>
          </a:p>
          <a:p>
            <a:pPr marL="2286000" lvl="0" indent="-342900" rtl="0">
              <a:spcBef>
                <a:spcPts val="0"/>
              </a:spcBef>
              <a:buSzPct val="100000"/>
            </a:pPr>
            <a:r>
              <a:rPr lang="en" sz="1800" dirty="0"/>
              <a:t>Our collaboration for better learning</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11700" y="445025"/>
            <a:ext cx="8520600" cy="572700"/>
          </a:xfrm>
          <a:prstGeom prst="rect">
            <a:avLst/>
          </a:prstGeom>
        </p:spPr>
        <p:txBody>
          <a:bodyPr lIns="68575" tIns="68575" rIns="68575" bIns="68575" anchor="ctr" anchorCtr="0">
            <a:noAutofit/>
          </a:bodyPr>
          <a:lstStyle/>
          <a:p>
            <a:pPr lvl="0" algn="ctr">
              <a:spcBef>
                <a:spcPts val="0"/>
              </a:spcBef>
              <a:buNone/>
            </a:pPr>
            <a:r>
              <a:rPr lang="en"/>
              <a:t>One case</a:t>
            </a:r>
          </a:p>
        </p:txBody>
      </p:sp>
      <p:sp>
        <p:nvSpPr>
          <p:cNvPr id="160" name="Shape 160"/>
          <p:cNvSpPr txBox="1">
            <a:spLocks noGrp="1"/>
          </p:cNvSpPr>
          <p:nvPr>
            <p:ph type="body" idx="1"/>
          </p:nvPr>
        </p:nvSpPr>
        <p:spPr>
          <a:xfrm>
            <a:off x="311700" y="1152475"/>
            <a:ext cx="3999900" cy="3416400"/>
          </a:xfrm>
          <a:prstGeom prst="rect">
            <a:avLst/>
          </a:prstGeom>
        </p:spPr>
        <p:txBody>
          <a:bodyPr lIns="68575" tIns="68575" rIns="68575" bIns="68575" anchor="t" anchorCtr="0">
            <a:noAutofit/>
          </a:bodyPr>
          <a:lstStyle/>
          <a:p>
            <a:pPr lvl="0">
              <a:spcBef>
                <a:spcPts val="0"/>
              </a:spcBef>
              <a:buNone/>
            </a:pPr>
            <a:endParaRPr b="1" dirty="0"/>
          </a:p>
          <a:p>
            <a:pPr lvl="0">
              <a:spcBef>
                <a:spcPts val="0"/>
              </a:spcBef>
              <a:buNone/>
            </a:pPr>
            <a:endParaRPr dirty="0"/>
          </a:p>
        </p:txBody>
      </p:sp>
      <p:sp>
        <p:nvSpPr>
          <p:cNvPr id="162" name="Shape 162"/>
          <p:cNvSpPr txBox="1">
            <a:spLocks noGrp="1"/>
          </p:cNvSpPr>
          <p:nvPr>
            <p:ph type="body" idx="2"/>
          </p:nvPr>
        </p:nvSpPr>
        <p:spPr>
          <a:xfrm>
            <a:off x="4832400" y="1667400"/>
            <a:ext cx="3999900" cy="2901600"/>
          </a:xfrm>
          <a:prstGeom prst="rect">
            <a:avLst/>
          </a:prstGeom>
        </p:spPr>
        <p:txBody>
          <a:bodyPr lIns="68575" tIns="68575" rIns="68575" bIns="68575" anchor="t" anchorCtr="0">
            <a:noAutofit/>
          </a:bodyPr>
          <a:lstStyle/>
          <a:p>
            <a:pPr lvl="0">
              <a:spcBef>
                <a:spcPts val="0"/>
              </a:spcBef>
              <a:buClr>
                <a:schemeClr val="dk1"/>
              </a:buClr>
              <a:buSzPct val="61111"/>
              <a:buFont typeface="Arial"/>
              <a:buNone/>
            </a:pPr>
            <a:r>
              <a:rPr lang="en" sz="1800"/>
              <a:t>Institutional prep: no gloves</a:t>
            </a:r>
          </a:p>
          <a:p>
            <a:pPr lvl="0">
              <a:spcBef>
                <a:spcPts val="0"/>
              </a:spcBef>
              <a:buClr>
                <a:schemeClr val="dk1"/>
              </a:buClr>
              <a:buSzPct val="61111"/>
              <a:buFont typeface="Arial"/>
              <a:buNone/>
            </a:pPr>
            <a:r>
              <a:rPr lang="en" sz="1800"/>
              <a:t>Student prep: no training</a:t>
            </a:r>
          </a:p>
          <a:p>
            <a:pPr lvl="0">
              <a:spcBef>
                <a:spcPts val="0"/>
              </a:spcBef>
              <a:buClr>
                <a:schemeClr val="dk1"/>
              </a:buClr>
              <a:buSzPct val="61111"/>
              <a:buFont typeface="Arial"/>
              <a:buNone/>
            </a:pPr>
            <a:r>
              <a:rPr lang="en" sz="1800"/>
              <a:t>Our prep: no plan</a:t>
            </a:r>
          </a:p>
        </p:txBody>
      </p:sp>
      <p:sp>
        <p:nvSpPr>
          <p:cNvPr id="2" name="TextBox 1"/>
          <p:cNvSpPr txBox="1"/>
          <p:nvPr/>
        </p:nvSpPr>
        <p:spPr>
          <a:xfrm>
            <a:off x="878346" y="1875219"/>
            <a:ext cx="2979256" cy="307777"/>
          </a:xfrm>
          <a:prstGeom prst="rect">
            <a:avLst/>
          </a:prstGeom>
          <a:noFill/>
        </p:spPr>
        <p:txBody>
          <a:bodyPr wrap="square" rtlCol="0">
            <a:spAutoFit/>
          </a:bodyPr>
          <a:lstStyle/>
          <a:p>
            <a:r>
              <a:rPr lang="en-US" dirty="0" err="1" smtClean="0"/>
              <a:t>Mvc</a:t>
            </a:r>
            <a:r>
              <a:rPr lang="en-US" dirty="0" smtClean="0"/>
              <a:t> </a:t>
            </a:r>
            <a:r>
              <a:rPr lang="en-US" dirty="0" err="1" smtClean="0"/>
              <a:t>pics</a:t>
            </a:r>
            <a:r>
              <a:rPr lang="en-US" dirty="0" smtClean="0"/>
              <a:t> removed for upload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45025"/>
            <a:ext cx="8520600" cy="572700"/>
          </a:xfrm>
          <a:prstGeom prst="rect">
            <a:avLst/>
          </a:prstGeom>
        </p:spPr>
        <p:txBody>
          <a:bodyPr lIns="68575" tIns="68575" rIns="68575" bIns="68575" anchor="ctr" anchorCtr="0">
            <a:noAutofit/>
          </a:bodyPr>
          <a:lstStyle/>
          <a:p>
            <a:pPr lvl="0">
              <a:spcBef>
                <a:spcPts val="0"/>
              </a:spcBef>
              <a:buNone/>
            </a:pPr>
            <a:r>
              <a:rPr lang="en"/>
              <a:t>More cases</a:t>
            </a:r>
          </a:p>
        </p:txBody>
      </p:sp>
      <p:sp>
        <p:nvSpPr>
          <p:cNvPr id="172" name="Shape 172"/>
          <p:cNvSpPr txBox="1"/>
          <p:nvPr/>
        </p:nvSpPr>
        <p:spPr>
          <a:xfrm>
            <a:off x="5284500" y="1278400"/>
            <a:ext cx="3547800" cy="1908900"/>
          </a:xfrm>
          <a:prstGeom prst="rect">
            <a:avLst/>
          </a:prstGeom>
          <a:noFill/>
          <a:ln>
            <a:noFill/>
          </a:ln>
        </p:spPr>
        <p:txBody>
          <a:bodyPr lIns="91425" tIns="91425" rIns="91425" bIns="91425" anchor="t" anchorCtr="0">
            <a:noAutofit/>
          </a:bodyPr>
          <a:lstStyle/>
          <a:p>
            <a:pPr marL="457200" lvl="0" indent="-342900" rtl="0">
              <a:spcBef>
                <a:spcPts val="500"/>
              </a:spcBef>
              <a:buClr>
                <a:schemeClr val="dk1"/>
              </a:buClr>
              <a:buSzPct val="100000"/>
              <a:buChar char="•"/>
            </a:pPr>
            <a:r>
              <a:rPr lang="en" sz="1800">
                <a:solidFill>
                  <a:schemeClr val="dk1"/>
                </a:solidFill>
              </a:rPr>
              <a:t>Illness</a:t>
            </a:r>
          </a:p>
          <a:p>
            <a:pPr marL="457200" lvl="0" indent="-342900" rtl="0">
              <a:spcBef>
                <a:spcPts val="500"/>
              </a:spcBef>
              <a:buClr>
                <a:schemeClr val="dk1"/>
              </a:buClr>
              <a:buSzPct val="100000"/>
              <a:buChar char="•"/>
            </a:pPr>
            <a:r>
              <a:rPr lang="en" sz="1800">
                <a:solidFill>
                  <a:schemeClr val="dk1"/>
                </a:solidFill>
              </a:rPr>
              <a:t>Intoxication</a:t>
            </a:r>
          </a:p>
          <a:p>
            <a:pPr marL="457200" lvl="0" indent="-342900" rtl="0">
              <a:spcBef>
                <a:spcPts val="500"/>
              </a:spcBef>
              <a:buClr>
                <a:schemeClr val="dk1"/>
              </a:buClr>
              <a:buSzPct val="100000"/>
              <a:buChar char="•"/>
            </a:pPr>
            <a:r>
              <a:rPr lang="en" sz="1800">
                <a:solidFill>
                  <a:schemeClr val="dk1"/>
                </a:solidFill>
              </a:rPr>
              <a:t>Political demonstrations</a:t>
            </a:r>
          </a:p>
          <a:p>
            <a:pPr marL="457200" lvl="0" indent="-342900" rtl="0">
              <a:spcBef>
                <a:spcPts val="500"/>
              </a:spcBef>
              <a:buClr>
                <a:schemeClr val="dk1"/>
              </a:buClr>
              <a:buSzPct val="100000"/>
              <a:buChar char="•"/>
            </a:pPr>
            <a:r>
              <a:rPr lang="en" sz="1800">
                <a:solidFill>
                  <a:schemeClr val="dk1"/>
                </a:solidFill>
              </a:rPr>
              <a:t>HIV exposure</a:t>
            </a:r>
          </a:p>
          <a:p>
            <a:pPr marL="457200" lvl="0" indent="-342900" rtl="0">
              <a:spcBef>
                <a:spcPts val="500"/>
              </a:spcBef>
              <a:buClr>
                <a:schemeClr val="dk1"/>
              </a:buClr>
              <a:buSzPct val="100000"/>
              <a:buChar char="•"/>
            </a:pPr>
            <a:r>
              <a:rPr lang="en" sz="1800">
                <a:solidFill>
                  <a:schemeClr val="dk1"/>
                </a:solidFill>
              </a:rPr>
              <a:t>Natural disasters </a:t>
            </a:r>
          </a:p>
        </p:txBody>
      </p:sp>
      <p:sp>
        <p:nvSpPr>
          <p:cNvPr id="3" name="TextBox 2"/>
          <p:cNvSpPr txBox="1"/>
          <p:nvPr/>
        </p:nvSpPr>
        <p:spPr>
          <a:xfrm>
            <a:off x="735912" y="2076983"/>
            <a:ext cx="3525254" cy="307777"/>
          </a:xfrm>
          <a:prstGeom prst="rect">
            <a:avLst/>
          </a:prstGeom>
          <a:noFill/>
        </p:spPr>
        <p:txBody>
          <a:bodyPr wrap="square" rtlCol="0">
            <a:spAutoFit/>
          </a:bodyPr>
          <a:lstStyle/>
          <a:p>
            <a:r>
              <a:rPr lang="en-US" dirty="0" err="1" smtClean="0"/>
              <a:t>Pics</a:t>
            </a:r>
            <a:r>
              <a:rPr lang="en-US" dirty="0" smtClean="0"/>
              <a:t> removed for upload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9" name="Shape 179"/>
          <p:cNvSpPr txBox="1"/>
          <p:nvPr/>
        </p:nvSpPr>
        <p:spPr>
          <a:xfrm>
            <a:off x="4233600" y="1287350"/>
            <a:ext cx="4203300" cy="3325800"/>
          </a:xfrm>
          <a:prstGeom prst="rect">
            <a:avLst/>
          </a:prstGeom>
          <a:noFill/>
          <a:ln>
            <a:noFill/>
          </a:ln>
        </p:spPr>
        <p:txBody>
          <a:bodyPr lIns="91425" tIns="91425" rIns="91425" bIns="91425" anchor="t" anchorCtr="0">
            <a:noAutofit/>
          </a:bodyPr>
          <a:lstStyle/>
          <a:p>
            <a:pPr lvl="0" rtl="0">
              <a:spcBef>
                <a:spcPts val="500"/>
              </a:spcBef>
              <a:buClr>
                <a:schemeClr val="dk1"/>
              </a:buClr>
              <a:buSzPct val="61111"/>
              <a:buFont typeface="Arial"/>
              <a:buNone/>
            </a:pPr>
            <a:r>
              <a:rPr lang="en" sz="1800" b="1" dirty="0">
                <a:solidFill>
                  <a:schemeClr val="dk1"/>
                </a:solidFill>
              </a:rPr>
              <a:t>Common health &amp; safety scenarios managed by an International Office</a:t>
            </a:r>
            <a:r>
              <a:rPr lang="en" sz="1800" b="1" dirty="0" smtClean="0">
                <a:solidFill>
                  <a:schemeClr val="dk1"/>
                </a:solidFill>
              </a:rPr>
              <a:t>:</a:t>
            </a:r>
            <a:endParaRPr sz="1800" b="1" dirty="0">
              <a:solidFill>
                <a:schemeClr val="dk1"/>
              </a:solidFill>
            </a:endParaRPr>
          </a:p>
          <a:p>
            <a:pPr marL="457200" lvl="0" indent="-342900" rtl="0">
              <a:spcBef>
                <a:spcPts val="500"/>
              </a:spcBef>
              <a:buClr>
                <a:schemeClr val="dk1"/>
              </a:buClr>
              <a:buSzPct val="100000"/>
              <a:buChar char="•"/>
            </a:pPr>
            <a:r>
              <a:rPr lang="en" sz="1800" dirty="0">
                <a:solidFill>
                  <a:schemeClr val="dk1"/>
                </a:solidFill>
              </a:rPr>
              <a:t>Behavioral infractions or crime</a:t>
            </a:r>
          </a:p>
          <a:p>
            <a:pPr marL="457200" lvl="0" indent="-342900" rtl="0">
              <a:spcBef>
                <a:spcPts val="500"/>
              </a:spcBef>
              <a:buClr>
                <a:schemeClr val="dk1"/>
              </a:buClr>
              <a:buSzPct val="100000"/>
              <a:buChar char="•"/>
            </a:pPr>
            <a:r>
              <a:rPr lang="en" sz="1800" dirty="0">
                <a:solidFill>
                  <a:schemeClr val="dk1"/>
                </a:solidFill>
              </a:rPr>
              <a:t>Sexual misconduct </a:t>
            </a:r>
          </a:p>
          <a:p>
            <a:pPr marL="457200" lvl="0" indent="-342900" rtl="0">
              <a:spcBef>
                <a:spcPts val="500"/>
              </a:spcBef>
              <a:buClr>
                <a:schemeClr val="dk1"/>
              </a:buClr>
              <a:buSzPct val="100000"/>
              <a:buChar char="•"/>
            </a:pPr>
            <a:r>
              <a:rPr lang="en" sz="1800" dirty="0">
                <a:solidFill>
                  <a:schemeClr val="dk1"/>
                </a:solidFill>
              </a:rPr>
              <a:t>Mental health</a:t>
            </a:r>
          </a:p>
          <a:p>
            <a:pPr marL="457200" lvl="0" indent="-342900" rtl="0">
              <a:spcBef>
                <a:spcPts val="500"/>
              </a:spcBef>
              <a:buClr>
                <a:schemeClr val="dk1"/>
              </a:buClr>
              <a:buSzPct val="100000"/>
              <a:buChar char="•"/>
            </a:pPr>
            <a:r>
              <a:rPr lang="en" sz="1800" dirty="0">
                <a:solidFill>
                  <a:schemeClr val="dk1"/>
                </a:solidFill>
              </a:rPr>
              <a:t>Injury or hospitalization</a:t>
            </a:r>
          </a:p>
          <a:p>
            <a:pPr marL="457200" lvl="0" indent="-342900" rtl="0">
              <a:spcBef>
                <a:spcPts val="500"/>
              </a:spcBef>
              <a:buClr>
                <a:schemeClr val="dk1"/>
              </a:buClr>
              <a:buSzPct val="100000"/>
              <a:buChar char="•"/>
            </a:pPr>
            <a:r>
              <a:rPr lang="en" sz="1800" dirty="0">
                <a:solidFill>
                  <a:schemeClr val="dk1"/>
                </a:solidFill>
              </a:rPr>
              <a:t>Death</a:t>
            </a:r>
          </a:p>
          <a:p>
            <a:pPr marL="457200" lvl="0" indent="-342900" rtl="0">
              <a:spcBef>
                <a:spcPts val="500"/>
              </a:spcBef>
              <a:buClr>
                <a:schemeClr val="dk1"/>
              </a:buClr>
              <a:buSzPct val="100000"/>
              <a:buChar char="•"/>
            </a:pPr>
            <a:r>
              <a:rPr lang="en" sz="1800" dirty="0">
                <a:solidFill>
                  <a:schemeClr val="dk1"/>
                </a:solidFill>
              </a:rPr>
              <a:t>Acts of terrorism</a:t>
            </a:r>
          </a:p>
          <a:p>
            <a:pPr marL="457200" lvl="0" indent="-342900" rtl="0">
              <a:spcBef>
                <a:spcPts val="500"/>
              </a:spcBef>
              <a:buClr>
                <a:schemeClr val="dk1"/>
              </a:buClr>
              <a:buSzPct val="100000"/>
              <a:buChar char="•"/>
            </a:pPr>
            <a:r>
              <a:rPr lang="en" sz="1800" i="1" dirty="0">
                <a:solidFill>
                  <a:schemeClr val="dk1"/>
                </a:solidFill>
              </a:rPr>
              <a:t>and more ...</a:t>
            </a:r>
          </a:p>
        </p:txBody>
      </p:sp>
      <p:sp>
        <p:nvSpPr>
          <p:cNvPr id="180" name="Shape 180"/>
          <p:cNvSpPr txBox="1">
            <a:spLocks noGrp="1"/>
          </p:cNvSpPr>
          <p:nvPr>
            <p:ph type="title"/>
          </p:nvPr>
        </p:nvSpPr>
        <p:spPr>
          <a:xfrm>
            <a:off x="311700" y="445025"/>
            <a:ext cx="8520600" cy="572700"/>
          </a:xfrm>
          <a:prstGeom prst="rect">
            <a:avLst/>
          </a:prstGeom>
        </p:spPr>
        <p:txBody>
          <a:bodyPr lIns="68575" tIns="68575" rIns="68575" bIns="68575" anchor="ctr" anchorCtr="0">
            <a:noAutofit/>
          </a:bodyPr>
          <a:lstStyle/>
          <a:p>
            <a:pPr lvl="0" rtl="0">
              <a:spcBef>
                <a:spcPts val="0"/>
              </a:spcBef>
              <a:buNone/>
            </a:pPr>
            <a:r>
              <a:rPr lang="en"/>
              <a:t>What we haven’t seen (yet)</a:t>
            </a:r>
          </a:p>
        </p:txBody>
      </p:sp>
      <p:sp>
        <p:nvSpPr>
          <p:cNvPr id="2" name="TextBox 1"/>
          <p:cNvSpPr txBox="1"/>
          <p:nvPr/>
        </p:nvSpPr>
        <p:spPr>
          <a:xfrm>
            <a:off x="1210693" y="2231273"/>
            <a:ext cx="2516344" cy="307777"/>
          </a:xfrm>
          <a:prstGeom prst="rect">
            <a:avLst/>
          </a:prstGeom>
          <a:noFill/>
        </p:spPr>
        <p:txBody>
          <a:bodyPr wrap="square" rtlCol="0">
            <a:spAutoFit/>
          </a:bodyPr>
          <a:lstStyle/>
          <a:p>
            <a:r>
              <a:rPr lang="en-US" dirty="0" err="1" smtClean="0"/>
              <a:t>Pics</a:t>
            </a:r>
            <a:r>
              <a:rPr lang="en-US" dirty="0" smtClean="0"/>
              <a:t> removed for upload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0" y="445025"/>
            <a:ext cx="8520600" cy="572700"/>
          </a:xfrm>
          <a:prstGeom prst="rect">
            <a:avLst/>
          </a:prstGeom>
        </p:spPr>
        <p:txBody>
          <a:bodyPr lIns="68575" tIns="68575" rIns="68575" bIns="68575" anchor="ctr" anchorCtr="0">
            <a:noAutofit/>
          </a:bodyPr>
          <a:lstStyle/>
          <a:p>
            <a:pPr lvl="0">
              <a:spcBef>
                <a:spcPts val="0"/>
              </a:spcBef>
              <a:buNone/>
            </a:pPr>
            <a:r>
              <a:rPr lang="en"/>
              <a:t>The Role of a Central International Office</a:t>
            </a:r>
          </a:p>
        </p:txBody>
      </p:sp>
      <p:sp>
        <p:nvSpPr>
          <p:cNvPr id="186" name="Shape 186"/>
          <p:cNvSpPr txBox="1">
            <a:spLocks noGrp="1"/>
          </p:cNvSpPr>
          <p:nvPr>
            <p:ph type="body" idx="1"/>
          </p:nvPr>
        </p:nvSpPr>
        <p:spPr>
          <a:xfrm>
            <a:off x="311700" y="1152475"/>
            <a:ext cx="8520600" cy="3416400"/>
          </a:xfrm>
          <a:prstGeom prst="rect">
            <a:avLst/>
          </a:prstGeom>
        </p:spPr>
        <p:txBody>
          <a:bodyPr lIns="68575" tIns="68575" rIns="68575" bIns="68575" anchor="t" anchorCtr="0">
            <a:noAutofit/>
          </a:bodyPr>
          <a:lstStyle/>
          <a:p>
            <a:pPr marL="457200" lvl="0" indent="-330200" rtl="0">
              <a:spcBef>
                <a:spcPts val="0"/>
              </a:spcBef>
              <a:buSzPct val="100000"/>
              <a:buAutoNum type="arabicParenR"/>
            </a:pPr>
            <a:r>
              <a:rPr lang="en" sz="1600"/>
              <a:t>Scope can vary by institution, but is guided by national standards</a:t>
            </a:r>
          </a:p>
          <a:p>
            <a:pPr marL="914400" lvl="1" indent="-330200" rtl="0">
              <a:spcBef>
                <a:spcPts val="0"/>
              </a:spcBef>
              <a:buSzPct val="100000"/>
              <a:buAutoNum type="alphaLcParenR"/>
            </a:pPr>
            <a:r>
              <a:rPr lang="en" sz="1600"/>
              <a:t>e.g. The Forum on Education Abroad’s </a:t>
            </a:r>
            <a:r>
              <a:rPr lang="en" sz="1600" u="sng">
                <a:solidFill>
                  <a:schemeClr val="hlink"/>
                </a:solidFill>
                <a:hlinkClick r:id="rId3"/>
              </a:rPr>
              <a:t>Standards of Good Practice</a:t>
            </a:r>
            <a:r>
              <a:rPr lang="en" sz="1600"/>
              <a:t/>
            </a:r>
            <a:br>
              <a:rPr lang="en" sz="1600"/>
            </a:br>
            <a:endParaRPr lang="en" sz="1600"/>
          </a:p>
          <a:p>
            <a:pPr marL="457200" lvl="0" indent="-330200" rtl="0">
              <a:spcBef>
                <a:spcPts val="0"/>
              </a:spcBef>
              <a:buSzPct val="100000"/>
              <a:buAutoNum type="arabicParenR"/>
            </a:pPr>
            <a:r>
              <a:rPr lang="en" sz="1600"/>
              <a:t>Coordination of institutional resources and expertise</a:t>
            </a:r>
          </a:p>
          <a:p>
            <a:pPr marL="914400" lvl="1" indent="-330200" rtl="0">
              <a:spcBef>
                <a:spcPts val="0"/>
              </a:spcBef>
              <a:buSzPct val="100000"/>
              <a:buAutoNum type="alphaLcParenR"/>
            </a:pPr>
            <a:r>
              <a:rPr lang="en" sz="1600"/>
              <a:t>e.g. Dean of Students, International Risk Management, Counseling Center, etc.    </a:t>
            </a:r>
            <a:br>
              <a:rPr lang="en" sz="1600"/>
            </a:br>
            <a:endParaRPr lang="en" sz="1600"/>
          </a:p>
          <a:p>
            <a:pPr marL="457200" lvl="0" indent="-330200" rtl="0">
              <a:spcBef>
                <a:spcPts val="0"/>
              </a:spcBef>
              <a:buSzPct val="100000"/>
              <a:buAutoNum type="arabicParenR"/>
            </a:pPr>
            <a:r>
              <a:rPr lang="en" sz="1600"/>
              <a:t>Compliance with institutional and/or state and federal regs</a:t>
            </a:r>
          </a:p>
          <a:p>
            <a:pPr marL="914400" lvl="1" indent="-330200" rtl="0">
              <a:spcBef>
                <a:spcPts val="0"/>
              </a:spcBef>
              <a:buSzPct val="100000"/>
              <a:buAutoNum type="alphaLcParenR"/>
            </a:pPr>
            <a:r>
              <a:rPr lang="en" sz="1600"/>
              <a:t>e.g. Institutional policies and on international academic travel, Clery Act, Title IX, VAWA</a:t>
            </a:r>
            <a:br>
              <a:rPr lang="en" sz="1600"/>
            </a:br>
            <a:endParaRPr lang="en" sz="1600"/>
          </a:p>
          <a:p>
            <a:pPr marL="457200" lvl="0" indent="-330200" rtl="0">
              <a:spcBef>
                <a:spcPts val="0"/>
              </a:spcBef>
              <a:buSzPct val="100000"/>
              <a:buAutoNum type="arabicParenR"/>
            </a:pPr>
            <a:r>
              <a:rPr lang="en" sz="1600"/>
              <a:t>Pre-departure support of rotation students</a:t>
            </a:r>
          </a:p>
          <a:p>
            <a:pPr marL="914400" lvl="1" indent="-330200">
              <a:spcBef>
                <a:spcPts val="0"/>
              </a:spcBef>
              <a:buSzPct val="100000"/>
              <a:buAutoNum type="alphaLcParenR"/>
            </a:pPr>
            <a:r>
              <a:rPr lang="en" sz="1600"/>
              <a:t>e.g. University of Minnesota’s </a:t>
            </a:r>
            <a:r>
              <a:rPr lang="en" sz="1600" u="sng">
                <a:solidFill>
                  <a:schemeClr val="hlink"/>
                </a:solidFill>
                <a:hlinkClick r:id="rId4"/>
              </a:rPr>
              <a:t>Global Ambassadors for Patient Safety (GAPS) Training</a:t>
            </a:r>
            <a:r>
              <a:rPr lang="en" sz="1600"/>
              <a:t> </a:t>
            </a:r>
          </a:p>
          <a:p>
            <a:pPr lvl="0">
              <a:spcBef>
                <a:spcPts val="0"/>
              </a:spcBef>
              <a:buNone/>
            </a:pPr>
            <a:endParaRPr sz="1600"/>
          </a:p>
          <a:p>
            <a:pPr lvl="0">
              <a:spcBef>
                <a:spcPts val="0"/>
              </a:spcBef>
              <a:buNone/>
            </a:pPr>
            <a:endParaRPr sz="140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311700" y="445025"/>
            <a:ext cx="8520600" cy="572700"/>
          </a:xfrm>
          <a:prstGeom prst="rect">
            <a:avLst/>
          </a:prstGeom>
        </p:spPr>
        <p:txBody>
          <a:bodyPr lIns="68575" tIns="68575" rIns="68575" bIns="68575" anchor="ctr" anchorCtr="0">
            <a:noAutofit/>
          </a:bodyPr>
          <a:lstStyle/>
          <a:p>
            <a:pPr lvl="0">
              <a:spcBef>
                <a:spcPts val="0"/>
              </a:spcBef>
              <a:buNone/>
            </a:pPr>
            <a:r>
              <a:rPr lang="en"/>
              <a:t>International Health &amp; Safety Resources:	</a:t>
            </a:r>
          </a:p>
        </p:txBody>
      </p:sp>
      <p:sp>
        <p:nvSpPr>
          <p:cNvPr id="192" name="Shape 192"/>
          <p:cNvSpPr txBox="1">
            <a:spLocks noGrp="1"/>
          </p:cNvSpPr>
          <p:nvPr>
            <p:ph type="body" idx="1"/>
          </p:nvPr>
        </p:nvSpPr>
        <p:spPr>
          <a:xfrm>
            <a:off x="311700" y="1152475"/>
            <a:ext cx="4238400" cy="3416400"/>
          </a:xfrm>
          <a:prstGeom prst="rect">
            <a:avLst/>
          </a:prstGeom>
        </p:spPr>
        <p:txBody>
          <a:bodyPr lIns="68575" tIns="68575" rIns="68575" bIns="68575" anchor="t" anchorCtr="0">
            <a:noAutofit/>
          </a:bodyPr>
          <a:lstStyle/>
          <a:p>
            <a:pPr lvl="0">
              <a:spcBef>
                <a:spcPts val="0"/>
              </a:spcBef>
              <a:buNone/>
            </a:pPr>
            <a:r>
              <a:rPr lang="en"/>
              <a:t>External Resources:</a:t>
            </a:r>
          </a:p>
          <a:p>
            <a:pPr marL="457200" lvl="0" indent="-228600" rtl="0">
              <a:spcBef>
                <a:spcPts val="0"/>
              </a:spcBef>
              <a:buAutoNum type="arabicParenR"/>
            </a:pPr>
            <a:r>
              <a:rPr lang="en"/>
              <a:t>U.S. Department of State</a:t>
            </a:r>
          </a:p>
          <a:p>
            <a:pPr marL="914400" lvl="1" indent="-228600" rtl="0">
              <a:spcBef>
                <a:spcPts val="0"/>
              </a:spcBef>
              <a:buAutoNum type="alphaLcParenR"/>
            </a:pPr>
            <a:r>
              <a:rPr lang="en"/>
              <a:t>U.S. Embassies</a:t>
            </a:r>
          </a:p>
          <a:p>
            <a:pPr marL="914400" lvl="1" indent="-228600" rtl="0">
              <a:spcBef>
                <a:spcPts val="0"/>
              </a:spcBef>
              <a:buAutoNum type="alphaLcParenR"/>
            </a:pPr>
            <a:r>
              <a:rPr lang="en"/>
              <a:t>Smart Traveller Enrollment Program</a:t>
            </a:r>
          </a:p>
          <a:p>
            <a:pPr marL="457200" lvl="0" indent="-228600" rtl="0">
              <a:spcBef>
                <a:spcPts val="0"/>
              </a:spcBef>
              <a:buAutoNum type="arabicParenR"/>
            </a:pPr>
            <a:r>
              <a:rPr lang="en"/>
              <a:t>International Medical Insurance and Risk Consultancies </a:t>
            </a:r>
          </a:p>
          <a:p>
            <a:pPr marL="457200" lvl="0" indent="-228600" rtl="0">
              <a:spcBef>
                <a:spcPts val="0"/>
              </a:spcBef>
              <a:buAutoNum type="arabicParenR"/>
            </a:pPr>
            <a:r>
              <a:rPr lang="en"/>
              <a:t>Overseas Security Advisory Council</a:t>
            </a:r>
          </a:p>
          <a:p>
            <a:pPr marL="457200" lvl="0" indent="-228600" rtl="0">
              <a:spcBef>
                <a:spcPts val="0"/>
              </a:spcBef>
              <a:buAutoNum type="arabicParenR"/>
            </a:pPr>
            <a:r>
              <a:rPr lang="en"/>
              <a:t>CDC traveler’s health information</a:t>
            </a:r>
          </a:p>
          <a:p>
            <a:pPr marL="457200" lvl="0" indent="-228600" rtl="0">
              <a:spcBef>
                <a:spcPts val="0"/>
              </a:spcBef>
              <a:buAutoNum type="arabicParenR"/>
            </a:pPr>
            <a:r>
              <a:rPr lang="en"/>
              <a:t>Best practices from benchmark Institutions</a:t>
            </a:r>
          </a:p>
          <a:p>
            <a:pPr lvl="0">
              <a:spcBef>
                <a:spcPts val="0"/>
              </a:spcBef>
              <a:buNone/>
            </a:pPr>
            <a:endParaRPr/>
          </a:p>
          <a:p>
            <a:pPr lvl="0">
              <a:spcBef>
                <a:spcPts val="0"/>
              </a:spcBef>
              <a:buNone/>
            </a:pPr>
            <a:endParaRPr/>
          </a:p>
        </p:txBody>
      </p:sp>
      <p:sp>
        <p:nvSpPr>
          <p:cNvPr id="193" name="Shape 193"/>
          <p:cNvSpPr txBox="1">
            <a:spLocks noGrp="1"/>
          </p:cNvSpPr>
          <p:nvPr>
            <p:ph type="body" idx="2"/>
          </p:nvPr>
        </p:nvSpPr>
        <p:spPr>
          <a:xfrm>
            <a:off x="4832400" y="1152475"/>
            <a:ext cx="3999900" cy="3416400"/>
          </a:xfrm>
          <a:prstGeom prst="rect">
            <a:avLst/>
          </a:prstGeom>
        </p:spPr>
        <p:txBody>
          <a:bodyPr lIns="68575" tIns="68575" rIns="68575" bIns="68575" anchor="t" anchorCtr="0">
            <a:noAutofit/>
          </a:bodyPr>
          <a:lstStyle/>
          <a:p>
            <a:pPr lvl="0">
              <a:spcBef>
                <a:spcPts val="0"/>
              </a:spcBef>
              <a:buNone/>
            </a:pPr>
            <a:r>
              <a:rPr lang="en"/>
              <a:t>Institutional resources coordinated through EA:</a:t>
            </a:r>
          </a:p>
          <a:p>
            <a:pPr marL="457200" lvl="0" indent="-228600" rtl="0">
              <a:spcBef>
                <a:spcPts val="0"/>
              </a:spcBef>
              <a:buAutoNum type="arabicParenR"/>
            </a:pPr>
            <a:r>
              <a:rPr lang="en"/>
              <a:t>Student Health Services including Behavioral Health</a:t>
            </a:r>
          </a:p>
          <a:p>
            <a:pPr marL="457200" lvl="0" indent="-228600" rtl="0">
              <a:spcBef>
                <a:spcPts val="0"/>
              </a:spcBef>
              <a:buAutoNum type="arabicParenR"/>
            </a:pPr>
            <a:r>
              <a:rPr lang="en"/>
              <a:t>Travel Clinic</a:t>
            </a:r>
          </a:p>
          <a:p>
            <a:pPr marL="457200" lvl="0" indent="-228600" rtl="0">
              <a:spcBef>
                <a:spcPts val="0"/>
              </a:spcBef>
              <a:buAutoNum type="arabicParenR"/>
            </a:pPr>
            <a:r>
              <a:rPr lang="en"/>
              <a:t>University Insurances - travel, medical, malpractice</a:t>
            </a:r>
          </a:p>
          <a:p>
            <a:pPr marL="457200" lvl="0" indent="-228600" rtl="0">
              <a:spcBef>
                <a:spcPts val="0"/>
              </a:spcBef>
              <a:buAutoNum type="arabicParenR"/>
            </a:pPr>
            <a:r>
              <a:rPr lang="en"/>
              <a:t>Senior International Officer</a:t>
            </a:r>
          </a:p>
          <a:p>
            <a:pPr marL="457200" lvl="0" indent="-228600" rtl="0">
              <a:spcBef>
                <a:spcPts val="0"/>
              </a:spcBef>
              <a:buAutoNum type="arabicParenR"/>
            </a:pPr>
            <a:r>
              <a:rPr lang="en"/>
              <a:t>International Risk Management</a:t>
            </a:r>
          </a:p>
          <a:p>
            <a:pPr marL="457200" lvl="0" indent="-228600" rtl="0">
              <a:spcBef>
                <a:spcPts val="0"/>
              </a:spcBef>
              <a:buAutoNum type="arabicParenR"/>
            </a:pPr>
            <a:r>
              <a:rPr lang="en"/>
              <a:t>Dean of Students</a:t>
            </a:r>
          </a:p>
          <a:p>
            <a:pPr marL="457200" lvl="0" indent="-228600" rtl="0">
              <a:spcBef>
                <a:spcPts val="0"/>
              </a:spcBef>
              <a:buAutoNum type="arabicParenR"/>
            </a:pPr>
            <a:r>
              <a:rPr lang="en"/>
              <a:t>Legal Counsel</a:t>
            </a:r>
          </a:p>
          <a:p>
            <a:pPr marL="457200" lvl="0" indent="-228600" rtl="0">
              <a:spcBef>
                <a:spcPts val="0"/>
              </a:spcBef>
              <a:buAutoNum type="arabicParenR"/>
            </a:pPr>
            <a:r>
              <a:rPr lang="en"/>
              <a:t>Disabilities Resources</a:t>
            </a:r>
          </a:p>
          <a:p>
            <a:pPr marL="457200" lvl="0" indent="-228600" rtl="0">
              <a:spcBef>
                <a:spcPts val="0"/>
              </a:spcBef>
              <a:buAutoNum type="arabicParenR"/>
            </a:pPr>
            <a:r>
              <a:rPr lang="en"/>
              <a:t>Institutional Compliance Coordinators</a:t>
            </a:r>
          </a:p>
          <a:p>
            <a:pPr marL="457200" lvl="0" indent="-228600" rtl="0">
              <a:spcBef>
                <a:spcPts val="0"/>
              </a:spcBef>
              <a:buAutoNum type="arabicParenR"/>
            </a:pPr>
            <a:r>
              <a:rPr lang="en"/>
              <a:t>Institutional Public Relations</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werPoint">
  <a:themeElements>
    <a:clrScheme name="Champion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owerPoint">
  <a:themeElements>
    <a:clrScheme name="Champion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3466</Words>
  <Application>Microsoft Macintosh PowerPoint</Application>
  <PresentationFormat>On-screen Show (16:9)</PresentationFormat>
  <Paragraphs>284</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PowerPoint</vt:lpstr>
      <vt:lpstr>PowerPoint</vt:lpstr>
      <vt:lpstr>Collaboration at a systems level for safe and ethical Global Health Engagement</vt:lpstr>
      <vt:lpstr>Activity Disclaimer</vt:lpstr>
      <vt:lpstr>Learning abroad: past and present</vt:lpstr>
      <vt:lpstr>Agenda</vt:lpstr>
      <vt:lpstr>One case</vt:lpstr>
      <vt:lpstr>More cases</vt:lpstr>
      <vt:lpstr>What we haven’t seen (yet)</vt:lpstr>
      <vt:lpstr>The Role of a Central International Office</vt:lpstr>
      <vt:lpstr>International Health &amp; Safety Resources: </vt:lpstr>
      <vt:lpstr>Similar goals, parallel processes,  overlapping responsibilities</vt:lpstr>
      <vt:lpstr>Our Collaborative Model: roles and responsibilities</vt:lpstr>
      <vt:lpstr>Establishing our collaborative model</vt:lpstr>
      <vt:lpstr>Results</vt:lpstr>
      <vt:lpstr>Our lessons learned</vt:lpstr>
      <vt:lpstr>How to get started?</vt:lpstr>
      <vt:lpstr>Thanks and please rate our session!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Collaboration at a systems level for safe and ethical Global Health Engagement</dc:title>
  <cp:lastModifiedBy>Maria Gabriela Castro</cp:lastModifiedBy>
  <cp:revision>5</cp:revision>
  <dcterms:modified xsi:type="dcterms:W3CDTF">2016-09-15T18:18:36Z</dcterms:modified>
</cp:coreProperties>
</file>