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4" r:id="rId2"/>
    <p:sldMasterId id="2147483674" r:id="rId3"/>
    <p:sldMasterId id="2147483676" r:id="rId4"/>
  </p:sldMasterIdLst>
  <p:notesMasterIdLst>
    <p:notesMasterId r:id="rId28"/>
  </p:notesMasterIdLst>
  <p:sldIdLst>
    <p:sldId id="260" r:id="rId5"/>
    <p:sldId id="264" r:id="rId6"/>
    <p:sldId id="263" r:id="rId7"/>
    <p:sldId id="266" r:id="rId8"/>
    <p:sldId id="268" r:id="rId9"/>
    <p:sldId id="271" r:id="rId10"/>
    <p:sldId id="269" r:id="rId11"/>
    <p:sldId id="273" r:id="rId12"/>
    <p:sldId id="274" r:id="rId13"/>
    <p:sldId id="275" r:id="rId14"/>
    <p:sldId id="276" r:id="rId15"/>
    <p:sldId id="277" r:id="rId16"/>
    <p:sldId id="280" r:id="rId17"/>
    <p:sldId id="281" r:id="rId18"/>
    <p:sldId id="279" r:id="rId19"/>
    <p:sldId id="278" r:id="rId20"/>
    <p:sldId id="282" r:id="rId21"/>
    <p:sldId id="283" r:id="rId22"/>
    <p:sldId id="284" r:id="rId23"/>
    <p:sldId id="285" r:id="rId24"/>
    <p:sldId id="267" r:id="rId25"/>
    <p:sldId id="262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Clinic pop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Multi-Racial</c:v>
                </c:pt>
                <c:pt idx="2">
                  <c:v>White</c:v>
                </c:pt>
                <c:pt idx="3">
                  <c:v>Black</c:v>
                </c:pt>
                <c:pt idx="4">
                  <c:v>Asian</c:v>
                </c:pt>
                <c:pt idx="5">
                  <c:v>Hispanic/Latino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</c:v>
                </c:pt>
                <c:pt idx="2">
                  <c:v>49</c:v>
                </c:pt>
                <c:pt idx="3">
                  <c:v>27</c:v>
                </c:pt>
                <c:pt idx="4">
                  <c:v>6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7-6E48-8F74-60D99B9DD8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COVID-19 Positive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Multi-Racial</c:v>
                </c:pt>
                <c:pt idx="2">
                  <c:v>White</c:v>
                </c:pt>
                <c:pt idx="3">
                  <c:v>Black</c:v>
                </c:pt>
                <c:pt idx="4">
                  <c:v>Asian</c:v>
                </c:pt>
                <c:pt idx="5">
                  <c:v>Hispanic/Latino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29.6</c:v>
                </c:pt>
                <c:pt idx="1">
                  <c:v>1.7</c:v>
                </c:pt>
                <c:pt idx="2">
                  <c:v>26</c:v>
                </c:pt>
                <c:pt idx="3">
                  <c:v>26.4</c:v>
                </c:pt>
                <c:pt idx="4">
                  <c:v>15.6</c:v>
                </c:pt>
                <c:pt idx="5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7-6E48-8F74-60D99B9DD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4479744"/>
        <c:axId val="1560219440"/>
      </c:barChart>
      <c:catAx>
        <c:axId val="154447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219440"/>
        <c:crosses val="autoZero"/>
        <c:auto val="1"/>
        <c:lblAlgn val="ctr"/>
        <c:lblOffset val="100"/>
        <c:noMultiLvlLbl val="0"/>
      </c:catAx>
      <c:valAx>
        <c:axId val="156021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47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Clinic pop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1-7A4E-9569-09B5CB4AD1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COVID-19 Positive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35.9</c:v>
                </c:pt>
                <c:pt idx="1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1-7A4E-9569-09B5CB4AD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5052640"/>
        <c:axId val="1556378080"/>
      </c:barChart>
      <c:catAx>
        <c:axId val="157505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378080"/>
        <c:crosses val="autoZero"/>
        <c:auto val="1"/>
        <c:lblAlgn val="ctr"/>
        <c:lblOffset val="100"/>
        <c:noMultiLvlLbl val="0"/>
      </c:catAx>
      <c:valAx>
        <c:axId val="155637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5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mpd="thickThin"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Clinic pop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English</c:v>
                </c:pt>
                <c:pt idx="1">
                  <c:v>Non-English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F-1348-AED3-98DBC3070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COVID-19 Positive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English</c:v>
                </c:pt>
                <c:pt idx="1">
                  <c:v>Non-English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F-1348-AED3-98DBC3070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4335760"/>
        <c:axId val="1484499392"/>
      </c:barChart>
      <c:catAx>
        <c:axId val="148433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99392"/>
        <c:crosses val="autoZero"/>
        <c:auto val="1"/>
        <c:lblAlgn val="ctr"/>
        <c:lblOffset val="100"/>
        <c:noMultiLvlLbl val="0"/>
      </c:catAx>
      <c:valAx>
        <c:axId val="148449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33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62382-FB04-44DA-91A1-7CA8A41453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B27972-7EA5-4F87-AB6A-6EB4D344268A}">
      <dgm:prSet/>
      <dgm:spPr/>
      <dgm:t>
        <a:bodyPr/>
        <a:lstStyle/>
        <a:p>
          <a:r>
            <a:rPr lang="en-US" b="0" i="0"/>
            <a:t>Rationale to conduct QI versus formal research study</a:t>
          </a:r>
          <a:endParaRPr lang="en-US"/>
        </a:p>
      </dgm:t>
    </dgm:pt>
    <dgm:pt modelId="{3BF1EB3D-BAE0-4884-B92D-D77673153C39}" type="parTrans" cxnId="{ADAB48A5-BA62-4074-B6FB-B16A8324F69F}">
      <dgm:prSet/>
      <dgm:spPr/>
      <dgm:t>
        <a:bodyPr/>
        <a:lstStyle/>
        <a:p>
          <a:endParaRPr lang="en-US"/>
        </a:p>
      </dgm:t>
    </dgm:pt>
    <dgm:pt modelId="{F121E451-C44C-4115-90CE-BF05CA5E857E}" type="sibTrans" cxnId="{ADAB48A5-BA62-4074-B6FB-B16A8324F69F}">
      <dgm:prSet/>
      <dgm:spPr/>
      <dgm:t>
        <a:bodyPr/>
        <a:lstStyle/>
        <a:p>
          <a:endParaRPr lang="en-US"/>
        </a:p>
      </dgm:t>
    </dgm:pt>
    <dgm:pt modelId="{EFCA607F-5B02-4178-9D3F-E850E770D14A}">
      <dgm:prSet/>
      <dgm:spPr/>
      <dgm:t>
        <a:bodyPr/>
        <a:lstStyle/>
        <a:p>
          <a:r>
            <a:rPr lang="en-US" b="0" i="0"/>
            <a:t>Key stakeholders to include in implementation efforts</a:t>
          </a:r>
          <a:endParaRPr lang="en-US"/>
        </a:p>
      </dgm:t>
    </dgm:pt>
    <dgm:pt modelId="{91204DF6-D6A6-42AB-8505-3265584749B0}" type="parTrans" cxnId="{73015E69-C09D-4575-AA5B-CE348121E841}">
      <dgm:prSet/>
      <dgm:spPr/>
      <dgm:t>
        <a:bodyPr/>
        <a:lstStyle/>
        <a:p>
          <a:endParaRPr lang="en-US"/>
        </a:p>
      </dgm:t>
    </dgm:pt>
    <dgm:pt modelId="{C2F24D55-9D4C-4381-8474-53610ED58E6E}" type="sibTrans" cxnId="{73015E69-C09D-4575-AA5B-CE348121E841}">
      <dgm:prSet/>
      <dgm:spPr/>
      <dgm:t>
        <a:bodyPr/>
        <a:lstStyle/>
        <a:p>
          <a:endParaRPr lang="en-US"/>
        </a:p>
      </dgm:t>
    </dgm:pt>
    <dgm:pt modelId="{CC1CF44E-15FA-4ABB-B9C3-8EE06E5E1F3B}">
      <dgm:prSet/>
      <dgm:spPr/>
      <dgm:t>
        <a:bodyPr/>
        <a:lstStyle/>
        <a:p>
          <a:r>
            <a:rPr lang="en-US" b="0" i="0"/>
            <a:t>Identify team members and available resources for sustainability and duration of outreach program</a:t>
          </a:r>
          <a:endParaRPr lang="en-US"/>
        </a:p>
      </dgm:t>
    </dgm:pt>
    <dgm:pt modelId="{79A106D9-3684-4958-99D3-42875283280B}" type="parTrans" cxnId="{BACE87E5-C868-4682-B20D-393D9553F505}">
      <dgm:prSet/>
      <dgm:spPr/>
      <dgm:t>
        <a:bodyPr/>
        <a:lstStyle/>
        <a:p>
          <a:endParaRPr lang="en-US"/>
        </a:p>
      </dgm:t>
    </dgm:pt>
    <dgm:pt modelId="{7247B4A8-D6D8-4DB9-A705-901C376F6660}" type="sibTrans" cxnId="{BACE87E5-C868-4682-B20D-393D9553F505}">
      <dgm:prSet/>
      <dgm:spPr/>
      <dgm:t>
        <a:bodyPr/>
        <a:lstStyle/>
        <a:p>
          <a:endParaRPr lang="en-US"/>
        </a:p>
      </dgm:t>
    </dgm:pt>
    <dgm:pt modelId="{12811D81-B7A2-4D4E-933F-2FACB38FD2CD}">
      <dgm:prSet/>
      <dgm:spPr/>
      <dgm:t>
        <a:bodyPr/>
        <a:lstStyle/>
        <a:p>
          <a:r>
            <a:rPr lang="en-US" b="0" i="0"/>
            <a:t>Platforms for remote implementation platform (e.g., modality: video versus telephone; technology: Doximity, Zoom)</a:t>
          </a:r>
          <a:endParaRPr lang="en-US"/>
        </a:p>
      </dgm:t>
    </dgm:pt>
    <dgm:pt modelId="{011D55D6-56A2-4015-9D1C-A4B592FA8AEA}" type="parTrans" cxnId="{CBF231D8-8A1A-40CB-8E88-660E54AA8C0B}">
      <dgm:prSet/>
      <dgm:spPr/>
      <dgm:t>
        <a:bodyPr/>
        <a:lstStyle/>
        <a:p>
          <a:endParaRPr lang="en-US"/>
        </a:p>
      </dgm:t>
    </dgm:pt>
    <dgm:pt modelId="{4F48E812-6193-4FC6-BF57-12698853D83F}" type="sibTrans" cxnId="{CBF231D8-8A1A-40CB-8E88-660E54AA8C0B}">
      <dgm:prSet/>
      <dgm:spPr/>
      <dgm:t>
        <a:bodyPr/>
        <a:lstStyle/>
        <a:p>
          <a:endParaRPr lang="en-US"/>
        </a:p>
      </dgm:t>
    </dgm:pt>
    <dgm:pt modelId="{EF6EF919-4A50-49E9-B27E-EDEA00A3A5C0}">
      <dgm:prSet/>
      <dgm:spPr/>
      <dgm:t>
        <a:bodyPr/>
        <a:lstStyle/>
        <a:p>
          <a:r>
            <a:rPr lang="en-US" b="0" i="0"/>
            <a:t>Data collection and management </a:t>
          </a:r>
          <a:endParaRPr lang="en-US"/>
        </a:p>
      </dgm:t>
    </dgm:pt>
    <dgm:pt modelId="{C2454810-FF93-4BA1-BE3C-AB4C8362F797}" type="parTrans" cxnId="{239F9FBD-B021-465B-A581-12236715B6D4}">
      <dgm:prSet/>
      <dgm:spPr/>
      <dgm:t>
        <a:bodyPr/>
        <a:lstStyle/>
        <a:p>
          <a:endParaRPr lang="en-US"/>
        </a:p>
      </dgm:t>
    </dgm:pt>
    <dgm:pt modelId="{7C133AE7-08F8-4A6E-8291-9EB706ABC04A}" type="sibTrans" cxnId="{239F9FBD-B021-465B-A581-12236715B6D4}">
      <dgm:prSet/>
      <dgm:spPr/>
      <dgm:t>
        <a:bodyPr/>
        <a:lstStyle/>
        <a:p>
          <a:endParaRPr lang="en-US"/>
        </a:p>
      </dgm:t>
    </dgm:pt>
    <dgm:pt modelId="{1434BADF-CDFD-406F-BD3B-AB903287B0C3}">
      <dgm:prSet/>
      <dgm:spPr/>
      <dgm:t>
        <a:bodyPr/>
        <a:lstStyle/>
        <a:p>
          <a:r>
            <a:rPr lang="en-US" b="0" i="0"/>
            <a:t>Choice of screeners/ length of screeners</a:t>
          </a:r>
          <a:endParaRPr lang="en-US"/>
        </a:p>
      </dgm:t>
    </dgm:pt>
    <dgm:pt modelId="{1014B655-0937-46C0-9CBE-BB73DB6313CC}" type="parTrans" cxnId="{D1523498-B1AA-4C23-9BE0-733392CD83DA}">
      <dgm:prSet/>
      <dgm:spPr/>
      <dgm:t>
        <a:bodyPr/>
        <a:lstStyle/>
        <a:p>
          <a:endParaRPr lang="en-US"/>
        </a:p>
      </dgm:t>
    </dgm:pt>
    <dgm:pt modelId="{6015A76B-9134-4AFA-8287-3FA7D4F961C7}" type="sibTrans" cxnId="{D1523498-B1AA-4C23-9BE0-733392CD83DA}">
      <dgm:prSet/>
      <dgm:spPr/>
      <dgm:t>
        <a:bodyPr/>
        <a:lstStyle/>
        <a:p>
          <a:endParaRPr lang="en-US"/>
        </a:p>
      </dgm:t>
    </dgm:pt>
    <dgm:pt modelId="{A412C142-D6B6-4548-975B-F9611D0B83A7}">
      <dgm:prSet/>
      <dgm:spPr/>
      <dgm:t>
        <a:bodyPr/>
        <a:lstStyle/>
        <a:p>
          <a:r>
            <a:rPr lang="en-US" b="0" i="0"/>
            <a:t>Creation of resources (introduction script, intervention handouts)</a:t>
          </a:r>
          <a:endParaRPr lang="en-US"/>
        </a:p>
      </dgm:t>
    </dgm:pt>
    <dgm:pt modelId="{6FBB9729-2DAD-47D1-B82E-BF25BBBE7C5C}" type="parTrans" cxnId="{17B37D44-BB77-43A7-B030-F57913421310}">
      <dgm:prSet/>
      <dgm:spPr/>
      <dgm:t>
        <a:bodyPr/>
        <a:lstStyle/>
        <a:p>
          <a:endParaRPr lang="en-US"/>
        </a:p>
      </dgm:t>
    </dgm:pt>
    <dgm:pt modelId="{7FD61C65-9A5F-4B61-A242-F4C0CB4A2956}" type="sibTrans" cxnId="{17B37D44-BB77-43A7-B030-F57913421310}">
      <dgm:prSet/>
      <dgm:spPr/>
      <dgm:t>
        <a:bodyPr/>
        <a:lstStyle/>
        <a:p>
          <a:endParaRPr lang="en-US"/>
        </a:p>
      </dgm:t>
    </dgm:pt>
    <dgm:pt modelId="{CDCA4DB0-10C3-4074-9C7A-18D7C367CA31}" type="pres">
      <dgm:prSet presAssocID="{DA962382-FB04-44DA-91A1-7CA8A41453BE}" presName="root" presStyleCnt="0">
        <dgm:presLayoutVars>
          <dgm:dir/>
          <dgm:resizeHandles val="exact"/>
        </dgm:presLayoutVars>
      </dgm:prSet>
      <dgm:spPr/>
    </dgm:pt>
    <dgm:pt modelId="{6ABDEAC7-EB33-4613-B993-DF789FEB049E}" type="pres">
      <dgm:prSet presAssocID="{1DB27972-7EA5-4F87-AB6A-6EB4D344268A}" presName="compNode" presStyleCnt="0"/>
      <dgm:spPr/>
    </dgm:pt>
    <dgm:pt modelId="{4D67D833-2512-4213-BA23-1B3C3D9D326F}" type="pres">
      <dgm:prSet presAssocID="{1DB27972-7EA5-4F87-AB6A-6EB4D344268A}" presName="bgRect" presStyleLbl="bgShp" presStyleIdx="0" presStyleCnt="7"/>
      <dgm:spPr/>
    </dgm:pt>
    <dgm:pt modelId="{9D66A1D1-74E6-4CB7-BC27-1F58F6FBF66F}" type="pres">
      <dgm:prSet presAssocID="{1DB27972-7EA5-4F87-AB6A-6EB4D344268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A9B697-3214-4286-9043-0BC6E0CB31CB}" type="pres">
      <dgm:prSet presAssocID="{1DB27972-7EA5-4F87-AB6A-6EB4D344268A}" presName="spaceRect" presStyleCnt="0"/>
      <dgm:spPr/>
    </dgm:pt>
    <dgm:pt modelId="{9A6475AA-AD37-4322-94A9-AAC393A3D39B}" type="pres">
      <dgm:prSet presAssocID="{1DB27972-7EA5-4F87-AB6A-6EB4D344268A}" presName="parTx" presStyleLbl="revTx" presStyleIdx="0" presStyleCnt="7">
        <dgm:presLayoutVars>
          <dgm:chMax val="0"/>
          <dgm:chPref val="0"/>
        </dgm:presLayoutVars>
      </dgm:prSet>
      <dgm:spPr/>
    </dgm:pt>
    <dgm:pt modelId="{60956284-1530-4D76-A2AC-9AE713739AAF}" type="pres">
      <dgm:prSet presAssocID="{F121E451-C44C-4115-90CE-BF05CA5E857E}" presName="sibTrans" presStyleCnt="0"/>
      <dgm:spPr/>
    </dgm:pt>
    <dgm:pt modelId="{52F151CE-4202-4403-8500-400918191C62}" type="pres">
      <dgm:prSet presAssocID="{EFCA607F-5B02-4178-9D3F-E850E770D14A}" presName="compNode" presStyleCnt="0"/>
      <dgm:spPr/>
    </dgm:pt>
    <dgm:pt modelId="{DE37D253-F3AC-45A0-AB91-8D9CA3D49059}" type="pres">
      <dgm:prSet presAssocID="{EFCA607F-5B02-4178-9D3F-E850E770D14A}" presName="bgRect" presStyleLbl="bgShp" presStyleIdx="1" presStyleCnt="7"/>
      <dgm:spPr/>
    </dgm:pt>
    <dgm:pt modelId="{D42616D9-6AE2-41F9-BF8D-D338D864E316}" type="pres">
      <dgm:prSet presAssocID="{EFCA607F-5B02-4178-9D3F-E850E770D14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CD2F626-480C-41A2-9450-6CCED9EA7170}" type="pres">
      <dgm:prSet presAssocID="{EFCA607F-5B02-4178-9D3F-E850E770D14A}" presName="spaceRect" presStyleCnt="0"/>
      <dgm:spPr/>
    </dgm:pt>
    <dgm:pt modelId="{7F99AD85-59BD-45FD-9498-7CE87E9E692A}" type="pres">
      <dgm:prSet presAssocID="{EFCA607F-5B02-4178-9D3F-E850E770D14A}" presName="parTx" presStyleLbl="revTx" presStyleIdx="1" presStyleCnt="7">
        <dgm:presLayoutVars>
          <dgm:chMax val="0"/>
          <dgm:chPref val="0"/>
        </dgm:presLayoutVars>
      </dgm:prSet>
      <dgm:spPr/>
    </dgm:pt>
    <dgm:pt modelId="{211ABECE-BA4F-4FA7-BCC5-42DC6044898A}" type="pres">
      <dgm:prSet presAssocID="{C2F24D55-9D4C-4381-8474-53610ED58E6E}" presName="sibTrans" presStyleCnt="0"/>
      <dgm:spPr/>
    </dgm:pt>
    <dgm:pt modelId="{361D617F-5A47-45C8-8468-6BBE600692B4}" type="pres">
      <dgm:prSet presAssocID="{CC1CF44E-15FA-4ABB-B9C3-8EE06E5E1F3B}" presName="compNode" presStyleCnt="0"/>
      <dgm:spPr/>
    </dgm:pt>
    <dgm:pt modelId="{60BDDD6B-25EE-447A-8D1B-0D03D145A44F}" type="pres">
      <dgm:prSet presAssocID="{CC1CF44E-15FA-4ABB-B9C3-8EE06E5E1F3B}" presName="bgRect" presStyleLbl="bgShp" presStyleIdx="2" presStyleCnt="7"/>
      <dgm:spPr/>
    </dgm:pt>
    <dgm:pt modelId="{F9DEA7A6-421E-4372-9D21-170CBA721A28}" type="pres">
      <dgm:prSet presAssocID="{CC1CF44E-15FA-4ABB-B9C3-8EE06E5E1F3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19CDC0B-983C-4FC9-8618-F96E8A34EF56}" type="pres">
      <dgm:prSet presAssocID="{CC1CF44E-15FA-4ABB-B9C3-8EE06E5E1F3B}" presName="spaceRect" presStyleCnt="0"/>
      <dgm:spPr/>
    </dgm:pt>
    <dgm:pt modelId="{EA9CE571-6F25-42D0-963D-843399A254EB}" type="pres">
      <dgm:prSet presAssocID="{CC1CF44E-15FA-4ABB-B9C3-8EE06E5E1F3B}" presName="parTx" presStyleLbl="revTx" presStyleIdx="2" presStyleCnt="7">
        <dgm:presLayoutVars>
          <dgm:chMax val="0"/>
          <dgm:chPref val="0"/>
        </dgm:presLayoutVars>
      </dgm:prSet>
      <dgm:spPr/>
    </dgm:pt>
    <dgm:pt modelId="{871F30AC-0C03-405A-8656-B654AF7E5D88}" type="pres">
      <dgm:prSet presAssocID="{7247B4A8-D6D8-4DB9-A705-901C376F6660}" presName="sibTrans" presStyleCnt="0"/>
      <dgm:spPr/>
    </dgm:pt>
    <dgm:pt modelId="{6DFC6882-271C-4497-BC0A-62AB1DD98DE5}" type="pres">
      <dgm:prSet presAssocID="{12811D81-B7A2-4D4E-933F-2FACB38FD2CD}" presName="compNode" presStyleCnt="0"/>
      <dgm:spPr/>
    </dgm:pt>
    <dgm:pt modelId="{D422D5F0-9C77-449C-9061-EB56C21472F3}" type="pres">
      <dgm:prSet presAssocID="{12811D81-B7A2-4D4E-933F-2FACB38FD2CD}" presName="bgRect" presStyleLbl="bgShp" presStyleIdx="3" presStyleCnt="7"/>
      <dgm:spPr/>
    </dgm:pt>
    <dgm:pt modelId="{B357C622-B124-4C15-A2BC-347DCB8F5DED}" type="pres">
      <dgm:prSet presAssocID="{12811D81-B7A2-4D4E-933F-2FACB38FD2C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637CCF63-2499-451C-A045-9A3F392CC025}" type="pres">
      <dgm:prSet presAssocID="{12811D81-B7A2-4D4E-933F-2FACB38FD2CD}" presName="spaceRect" presStyleCnt="0"/>
      <dgm:spPr/>
    </dgm:pt>
    <dgm:pt modelId="{48145506-3F81-4EBB-AF44-AA1C488733AC}" type="pres">
      <dgm:prSet presAssocID="{12811D81-B7A2-4D4E-933F-2FACB38FD2CD}" presName="parTx" presStyleLbl="revTx" presStyleIdx="3" presStyleCnt="7">
        <dgm:presLayoutVars>
          <dgm:chMax val="0"/>
          <dgm:chPref val="0"/>
        </dgm:presLayoutVars>
      </dgm:prSet>
      <dgm:spPr/>
    </dgm:pt>
    <dgm:pt modelId="{0069B16D-A44D-46D8-B01B-C41BD7AB2433}" type="pres">
      <dgm:prSet presAssocID="{4F48E812-6193-4FC6-BF57-12698853D83F}" presName="sibTrans" presStyleCnt="0"/>
      <dgm:spPr/>
    </dgm:pt>
    <dgm:pt modelId="{F808ED30-55D7-4EB1-9B96-57D837B86723}" type="pres">
      <dgm:prSet presAssocID="{EF6EF919-4A50-49E9-B27E-EDEA00A3A5C0}" presName="compNode" presStyleCnt="0"/>
      <dgm:spPr/>
    </dgm:pt>
    <dgm:pt modelId="{137FB5EF-147D-4821-B3A2-EDEDE41E6E62}" type="pres">
      <dgm:prSet presAssocID="{EF6EF919-4A50-49E9-B27E-EDEA00A3A5C0}" presName="bgRect" presStyleLbl="bgShp" presStyleIdx="4" presStyleCnt="7"/>
      <dgm:spPr/>
    </dgm:pt>
    <dgm:pt modelId="{3065BF4D-5897-4B77-B3B0-142F9308F343}" type="pres">
      <dgm:prSet presAssocID="{EF6EF919-4A50-49E9-B27E-EDEA00A3A5C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2B30EA6-51EB-4B1D-8DCA-58509EF21CFE}" type="pres">
      <dgm:prSet presAssocID="{EF6EF919-4A50-49E9-B27E-EDEA00A3A5C0}" presName="spaceRect" presStyleCnt="0"/>
      <dgm:spPr/>
    </dgm:pt>
    <dgm:pt modelId="{FEBA0A60-0673-4F97-ABBA-34483F1E301F}" type="pres">
      <dgm:prSet presAssocID="{EF6EF919-4A50-49E9-B27E-EDEA00A3A5C0}" presName="parTx" presStyleLbl="revTx" presStyleIdx="4" presStyleCnt="7">
        <dgm:presLayoutVars>
          <dgm:chMax val="0"/>
          <dgm:chPref val="0"/>
        </dgm:presLayoutVars>
      </dgm:prSet>
      <dgm:spPr/>
    </dgm:pt>
    <dgm:pt modelId="{9B1B19FF-63C6-45E5-8E34-05E8F32FC583}" type="pres">
      <dgm:prSet presAssocID="{7C133AE7-08F8-4A6E-8291-9EB706ABC04A}" presName="sibTrans" presStyleCnt="0"/>
      <dgm:spPr/>
    </dgm:pt>
    <dgm:pt modelId="{7E1F49B3-6C56-4342-BB15-3C298CDEDBD8}" type="pres">
      <dgm:prSet presAssocID="{1434BADF-CDFD-406F-BD3B-AB903287B0C3}" presName="compNode" presStyleCnt="0"/>
      <dgm:spPr/>
    </dgm:pt>
    <dgm:pt modelId="{95C062D9-04CD-4C6D-936D-5F344AE0C87C}" type="pres">
      <dgm:prSet presAssocID="{1434BADF-CDFD-406F-BD3B-AB903287B0C3}" presName="bgRect" presStyleLbl="bgShp" presStyleIdx="5" presStyleCnt="7"/>
      <dgm:spPr/>
    </dgm:pt>
    <dgm:pt modelId="{18A492D4-DDC3-4291-97CD-0D9AF9D423C2}" type="pres">
      <dgm:prSet presAssocID="{1434BADF-CDFD-406F-BD3B-AB903287B0C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0121FFBA-975E-4D76-A78D-B26CDCEFB39B}" type="pres">
      <dgm:prSet presAssocID="{1434BADF-CDFD-406F-BD3B-AB903287B0C3}" presName="spaceRect" presStyleCnt="0"/>
      <dgm:spPr/>
    </dgm:pt>
    <dgm:pt modelId="{0A89D8A5-07CD-405B-AE1E-57AA9E965E3B}" type="pres">
      <dgm:prSet presAssocID="{1434BADF-CDFD-406F-BD3B-AB903287B0C3}" presName="parTx" presStyleLbl="revTx" presStyleIdx="5" presStyleCnt="7">
        <dgm:presLayoutVars>
          <dgm:chMax val="0"/>
          <dgm:chPref val="0"/>
        </dgm:presLayoutVars>
      </dgm:prSet>
      <dgm:spPr/>
    </dgm:pt>
    <dgm:pt modelId="{302629B7-9A29-4F2C-B5B0-629CFB7C2A9F}" type="pres">
      <dgm:prSet presAssocID="{6015A76B-9134-4AFA-8287-3FA7D4F961C7}" presName="sibTrans" presStyleCnt="0"/>
      <dgm:spPr/>
    </dgm:pt>
    <dgm:pt modelId="{5D7A4735-8ED7-4F3E-A73F-7E4EBAEF22E6}" type="pres">
      <dgm:prSet presAssocID="{A412C142-D6B6-4548-975B-F9611D0B83A7}" presName="compNode" presStyleCnt="0"/>
      <dgm:spPr/>
    </dgm:pt>
    <dgm:pt modelId="{A88AF880-C928-47E0-8BC5-BF83E46AC05A}" type="pres">
      <dgm:prSet presAssocID="{A412C142-D6B6-4548-975B-F9611D0B83A7}" presName="bgRect" presStyleLbl="bgShp" presStyleIdx="6" presStyleCnt="7"/>
      <dgm:spPr/>
    </dgm:pt>
    <dgm:pt modelId="{4E508DE3-1930-4034-B7D7-00002ABA5202}" type="pres">
      <dgm:prSet presAssocID="{A412C142-D6B6-4548-975B-F9611D0B83A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13113AE-0942-452E-A6C0-BDE3CED033A0}" type="pres">
      <dgm:prSet presAssocID="{A412C142-D6B6-4548-975B-F9611D0B83A7}" presName="spaceRect" presStyleCnt="0"/>
      <dgm:spPr/>
    </dgm:pt>
    <dgm:pt modelId="{98976708-A749-4E1E-85F6-F00B274E59D0}" type="pres">
      <dgm:prSet presAssocID="{A412C142-D6B6-4548-975B-F9611D0B83A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7B37D44-BB77-43A7-B030-F57913421310}" srcId="{DA962382-FB04-44DA-91A1-7CA8A41453BE}" destId="{A412C142-D6B6-4548-975B-F9611D0B83A7}" srcOrd="6" destOrd="0" parTransId="{6FBB9729-2DAD-47D1-B82E-BF25BBBE7C5C}" sibTransId="{7FD61C65-9A5F-4B61-A242-F4C0CB4A2956}"/>
    <dgm:cxn modelId="{39488148-5556-49B4-AF47-B80B4DEB6A0D}" type="presOf" srcId="{1434BADF-CDFD-406F-BD3B-AB903287B0C3}" destId="{0A89D8A5-07CD-405B-AE1E-57AA9E965E3B}" srcOrd="0" destOrd="0" presId="urn:microsoft.com/office/officeart/2018/2/layout/IconVerticalSolidList"/>
    <dgm:cxn modelId="{BFC42E4A-2C53-480C-9F57-48AE30D62CAF}" type="presOf" srcId="{EF6EF919-4A50-49E9-B27E-EDEA00A3A5C0}" destId="{FEBA0A60-0673-4F97-ABBA-34483F1E301F}" srcOrd="0" destOrd="0" presId="urn:microsoft.com/office/officeart/2018/2/layout/IconVerticalSolidList"/>
    <dgm:cxn modelId="{92D8E45A-0BA9-44F3-8294-146AC294ADB6}" type="presOf" srcId="{DA962382-FB04-44DA-91A1-7CA8A41453BE}" destId="{CDCA4DB0-10C3-4074-9C7A-18D7C367CA31}" srcOrd="0" destOrd="0" presId="urn:microsoft.com/office/officeart/2018/2/layout/IconVerticalSolidList"/>
    <dgm:cxn modelId="{9B1BD964-AD51-4FF6-9896-A2A73E4A3D35}" type="presOf" srcId="{A412C142-D6B6-4548-975B-F9611D0B83A7}" destId="{98976708-A749-4E1E-85F6-F00B274E59D0}" srcOrd="0" destOrd="0" presId="urn:microsoft.com/office/officeart/2018/2/layout/IconVerticalSolidList"/>
    <dgm:cxn modelId="{73015E69-C09D-4575-AA5B-CE348121E841}" srcId="{DA962382-FB04-44DA-91A1-7CA8A41453BE}" destId="{EFCA607F-5B02-4178-9D3F-E850E770D14A}" srcOrd="1" destOrd="0" parTransId="{91204DF6-D6A6-42AB-8505-3265584749B0}" sibTransId="{C2F24D55-9D4C-4381-8474-53610ED58E6E}"/>
    <dgm:cxn modelId="{238F9982-82A5-49DD-99B3-D474CABE012B}" type="presOf" srcId="{12811D81-B7A2-4D4E-933F-2FACB38FD2CD}" destId="{48145506-3F81-4EBB-AF44-AA1C488733AC}" srcOrd="0" destOrd="0" presId="urn:microsoft.com/office/officeart/2018/2/layout/IconVerticalSolidList"/>
    <dgm:cxn modelId="{D1523498-B1AA-4C23-9BE0-733392CD83DA}" srcId="{DA962382-FB04-44DA-91A1-7CA8A41453BE}" destId="{1434BADF-CDFD-406F-BD3B-AB903287B0C3}" srcOrd="5" destOrd="0" parTransId="{1014B655-0937-46C0-9CBE-BB73DB6313CC}" sibTransId="{6015A76B-9134-4AFA-8287-3FA7D4F961C7}"/>
    <dgm:cxn modelId="{ADAB48A5-BA62-4074-B6FB-B16A8324F69F}" srcId="{DA962382-FB04-44DA-91A1-7CA8A41453BE}" destId="{1DB27972-7EA5-4F87-AB6A-6EB4D344268A}" srcOrd="0" destOrd="0" parTransId="{3BF1EB3D-BAE0-4884-B92D-D77673153C39}" sibTransId="{F121E451-C44C-4115-90CE-BF05CA5E857E}"/>
    <dgm:cxn modelId="{239F9FBD-B021-465B-A581-12236715B6D4}" srcId="{DA962382-FB04-44DA-91A1-7CA8A41453BE}" destId="{EF6EF919-4A50-49E9-B27E-EDEA00A3A5C0}" srcOrd="4" destOrd="0" parTransId="{C2454810-FF93-4BA1-BE3C-AB4C8362F797}" sibTransId="{7C133AE7-08F8-4A6E-8291-9EB706ABC04A}"/>
    <dgm:cxn modelId="{02DBC5D5-5FB8-4170-BBB9-8FDD3F2F5725}" type="presOf" srcId="{1DB27972-7EA5-4F87-AB6A-6EB4D344268A}" destId="{9A6475AA-AD37-4322-94A9-AAC393A3D39B}" srcOrd="0" destOrd="0" presId="urn:microsoft.com/office/officeart/2018/2/layout/IconVerticalSolidList"/>
    <dgm:cxn modelId="{53FDCBD5-1BBF-419E-B57B-1222CE99095A}" type="presOf" srcId="{CC1CF44E-15FA-4ABB-B9C3-8EE06E5E1F3B}" destId="{EA9CE571-6F25-42D0-963D-843399A254EB}" srcOrd="0" destOrd="0" presId="urn:microsoft.com/office/officeart/2018/2/layout/IconVerticalSolidList"/>
    <dgm:cxn modelId="{CBF231D8-8A1A-40CB-8E88-660E54AA8C0B}" srcId="{DA962382-FB04-44DA-91A1-7CA8A41453BE}" destId="{12811D81-B7A2-4D4E-933F-2FACB38FD2CD}" srcOrd="3" destOrd="0" parTransId="{011D55D6-56A2-4015-9D1C-A4B592FA8AEA}" sibTransId="{4F48E812-6193-4FC6-BF57-12698853D83F}"/>
    <dgm:cxn modelId="{BACE87E5-C868-4682-B20D-393D9553F505}" srcId="{DA962382-FB04-44DA-91A1-7CA8A41453BE}" destId="{CC1CF44E-15FA-4ABB-B9C3-8EE06E5E1F3B}" srcOrd="2" destOrd="0" parTransId="{79A106D9-3684-4958-99D3-42875283280B}" sibTransId="{7247B4A8-D6D8-4DB9-A705-901C376F6660}"/>
    <dgm:cxn modelId="{233122F0-7468-4CE5-A9D9-7911CD362272}" type="presOf" srcId="{EFCA607F-5B02-4178-9D3F-E850E770D14A}" destId="{7F99AD85-59BD-45FD-9498-7CE87E9E692A}" srcOrd="0" destOrd="0" presId="urn:microsoft.com/office/officeart/2018/2/layout/IconVerticalSolidList"/>
    <dgm:cxn modelId="{0CEA6A60-91A5-407F-976C-F1570BECDC09}" type="presParOf" srcId="{CDCA4DB0-10C3-4074-9C7A-18D7C367CA31}" destId="{6ABDEAC7-EB33-4613-B993-DF789FEB049E}" srcOrd="0" destOrd="0" presId="urn:microsoft.com/office/officeart/2018/2/layout/IconVerticalSolidList"/>
    <dgm:cxn modelId="{A0E5AA74-C4F6-482D-A5C5-2FBF6A2686C8}" type="presParOf" srcId="{6ABDEAC7-EB33-4613-B993-DF789FEB049E}" destId="{4D67D833-2512-4213-BA23-1B3C3D9D326F}" srcOrd="0" destOrd="0" presId="urn:microsoft.com/office/officeart/2018/2/layout/IconVerticalSolidList"/>
    <dgm:cxn modelId="{7F27072D-3E18-43C9-BC7B-5D39843C1893}" type="presParOf" srcId="{6ABDEAC7-EB33-4613-B993-DF789FEB049E}" destId="{9D66A1D1-74E6-4CB7-BC27-1F58F6FBF66F}" srcOrd="1" destOrd="0" presId="urn:microsoft.com/office/officeart/2018/2/layout/IconVerticalSolidList"/>
    <dgm:cxn modelId="{0BF26BA9-D348-49A2-8F48-4ED512BAD3A3}" type="presParOf" srcId="{6ABDEAC7-EB33-4613-B993-DF789FEB049E}" destId="{D7A9B697-3214-4286-9043-0BC6E0CB31CB}" srcOrd="2" destOrd="0" presId="urn:microsoft.com/office/officeart/2018/2/layout/IconVerticalSolidList"/>
    <dgm:cxn modelId="{BBE1F10B-B79C-44D5-B5B3-06938682F32F}" type="presParOf" srcId="{6ABDEAC7-EB33-4613-B993-DF789FEB049E}" destId="{9A6475AA-AD37-4322-94A9-AAC393A3D39B}" srcOrd="3" destOrd="0" presId="urn:microsoft.com/office/officeart/2018/2/layout/IconVerticalSolidList"/>
    <dgm:cxn modelId="{9A9293DE-564F-4C8C-9A9A-573A291A405C}" type="presParOf" srcId="{CDCA4DB0-10C3-4074-9C7A-18D7C367CA31}" destId="{60956284-1530-4D76-A2AC-9AE713739AAF}" srcOrd="1" destOrd="0" presId="urn:microsoft.com/office/officeart/2018/2/layout/IconVerticalSolidList"/>
    <dgm:cxn modelId="{75D2F3AB-A202-431A-8505-141A72F47B11}" type="presParOf" srcId="{CDCA4DB0-10C3-4074-9C7A-18D7C367CA31}" destId="{52F151CE-4202-4403-8500-400918191C62}" srcOrd="2" destOrd="0" presId="urn:microsoft.com/office/officeart/2018/2/layout/IconVerticalSolidList"/>
    <dgm:cxn modelId="{ABB5B453-3DCD-4A9A-9AE9-ABA6B40C61DC}" type="presParOf" srcId="{52F151CE-4202-4403-8500-400918191C62}" destId="{DE37D253-F3AC-45A0-AB91-8D9CA3D49059}" srcOrd="0" destOrd="0" presId="urn:microsoft.com/office/officeart/2018/2/layout/IconVerticalSolidList"/>
    <dgm:cxn modelId="{2BDCCC03-61A6-4E94-9F61-6CFBB527B1FF}" type="presParOf" srcId="{52F151CE-4202-4403-8500-400918191C62}" destId="{D42616D9-6AE2-41F9-BF8D-D338D864E316}" srcOrd="1" destOrd="0" presId="urn:microsoft.com/office/officeart/2018/2/layout/IconVerticalSolidList"/>
    <dgm:cxn modelId="{AE281B6E-38E3-4A6B-A895-D202DBD48C31}" type="presParOf" srcId="{52F151CE-4202-4403-8500-400918191C62}" destId="{BCD2F626-480C-41A2-9450-6CCED9EA7170}" srcOrd="2" destOrd="0" presId="urn:microsoft.com/office/officeart/2018/2/layout/IconVerticalSolidList"/>
    <dgm:cxn modelId="{324478C1-553C-460D-BB15-903518DA74E1}" type="presParOf" srcId="{52F151CE-4202-4403-8500-400918191C62}" destId="{7F99AD85-59BD-45FD-9498-7CE87E9E692A}" srcOrd="3" destOrd="0" presId="urn:microsoft.com/office/officeart/2018/2/layout/IconVerticalSolidList"/>
    <dgm:cxn modelId="{13B7CF66-1643-4E2C-8295-7013BCB084B3}" type="presParOf" srcId="{CDCA4DB0-10C3-4074-9C7A-18D7C367CA31}" destId="{211ABECE-BA4F-4FA7-BCC5-42DC6044898A}" srcOrd="3" destOrd="0" presId="urn:microsoft.com/office/officeart/2018/2/layout/IconVerticalSolidList"/>
    <dgm:cxn modelId="{758D291F-7E34-4FDA-9460-F1ACA6F16CC2}" type="presParOf" srcId="{CDCA4DB0-10C3-4074-9C7A-18D7C367CA31}" destId="{361D617F-5A47-45C8-8468-6BBE600692B4}" srcOrd="4" destOrd="0" presId="urn:microsoft.com/office/officeart/2018/2/layout/IconVerticalSolidList"/>
    <dgm:cxn modelId="{C55E7CF4-928D-4613-A0BA-FB2496D3F3EC}" type="presParOf" srcId="{361D617F-5A47-45C8-8468-6BBE600692B4}" destId="{60BDDD6B-25EE-447A-8D1B-0D03D145A44F}" srcOrd="0" destOrd="0" presId="urn:microsoft.com/office/officeart/2018/2/layout/IconVerticalSolidList"/>
    <dgm:cxn modelId="{CAC36BE2-5D78-40D8-A989-43C0A7E11B8A}" type="presParOf" srcId="{361D617F-5A47-45C8-8468-6BBE600692B4}" destId="{F9DEA7A6-421E-4372-9D21-170CBA721A28}" srcOrd="1" destOrd="0" presId="urn:microsoft.com/office/officeart/2018/2/layout/IconVerticalSolidList"/>
    <dgm:cxn modelId="{5067F3B6-D7E3-4342-AC38-EB6E82A393E7}" type="presParOf" srcId="{361D617F-5A47-45C8-8468-6BBE600692B4}" destId="{C19CDC0B-983C-4FC9-8618-F96E8A34EF56}" srcOrd="2" destOrd="0" presId="urn:microsoft.com/office/officeart/2018/2/layout/IconVerticalSolidList"/>
    <dgm:cxn modelId="{0C4D8BC4-B7B7-499C-A2F5-31BC3D1030FD}" type="presParOf" srcId="{361D617F-5A47-45C8-8468-6BBE600692B4}" destId="{EA9CE571-6F25-42D0-963D-843399A254EB}" srcOrd="3" destOrd="0" presId="urn:microsoft.com/office/officeart/2018/2/layout/IconVerticalSolidList"/>
    <dgm:cxn modelId="{E8B03F29-DBC1-4656-BA2B-B96549E9425E}" type="presParOf" srcId="{CDCA4DB0-10C3-4074-9C7A-18D7C367CA31}" destId="{871F30AC-0C03-405A-8656-B654AF7E5D88}" srcOrd="5" destOrd="0" presId="urn:microsoft.com/office/officeart/2018/2/layout/IconVerticalSolidList"/>
    <dgm:cxn modelId="{441D5853-D83F-41AD-8AB7-834E2E80C20E}" type="presParOf" srcId="{CDCA4DB0-10C3-4074-9C7A-18D7C367CA31}" destId="{6DFC6882-271C-4497-BC0A-62AB1DD98DE5}" srcOrd="6" destOrd="0" presId="urn:microsoft.com/office/officeart/2018/2/layout/IconVerticalSolidList"/>
    <dgm:cxn modelId="{024949D7-83EB-4167-A4E4-3E2E3B4C543A}" type="presParOf" srcId="{6DFC6882-271C-4497-BC0A-62AB1DD98DE5}" destId="{D422D5F0-9C77-449C-9061-EB56C21472F3}" srcOrd="0" destOrd="0" presId="urn:microsoft.com/office/officeart/2018/2/layout/IconVerticalSolidList"/>
    <dgm:cxn modelId="{478DD38F-EC93-48DB-9B77-8A7AE72D6AD0}" type="presParOf" srcId="{6DFC6882-271C-4497-BC0A-62AB1DD98DE5}" destId="{B357C622-B124-4C15-A2BC-347DCB8F5DED}" srcOrd="1" destOrd="0" presId="urn:microsoft.com/office/officeart/2018/2/layout/IconVerticalSolidList"/>
    <dgm:cxn modelId="{55CD8ED3-CB55-44F0-B237-3D93DA8FC78F}" type="presParOf" srcId="{6DFC6882-271C-4497-BC0A-62AB1DD98DE5}" destId="{637CCF63-2499-451C-A045-9A3F392CC025}" srcOrd="2" destOrd="0" presId="urn:microsoft.com/office/officeart/2018/2/layout/IconVerticalSolidList"/>
    <dgm:cxn modelId="{6F953765-D03F-4226-ABFD-E1E7C4A87699}" type="presParOf" srcId="{6DFC6882-271C-4497-BC0A-62AB1DD98DE5}" destId="{48145506-3F81-4EBB-AF44-AA1C488733AC}" srcOrd="3" destOrd="0" presId="urn:microsoft.com/office/officeart/2018/2/layout/IconVerticalSolidList"/>
    <dgm:cxn modelId="{D298C1CF-616A-48BE-B493-4D6CADBCCC49}" type="presParOf" srcId="{CDCA4DB0-10C3-4074-9C7A-18D7C367CA31}" destId="{0069B16D-A44D-46D8-B01B-C41BD7AB2433}" srcOrd="7" destOrd="0" presId="urn:microsoft.com/office/officeart/2018/2/layout/IconVerticalSolidList"/>
    <dgm:cxn modelId="{2B30D86B-4BD5-4BC7-B9A8-CDEC6F68502C}" type="presParOf" srcId="{CDCA4DB0-10C3-4074-9C7A-18D7C367CA31}" destId="{F808ED30-55D7-4EB1-9B96-57D837B86723}" srcOrd="8" destOrd="0" presId="urn:microsoft.com/office/officeart/2018/2/layout/IconVerticalSolidList"/>
    <dgm:cxn modelId="{6D2F8571-AC10-4BBE-A483-A204A6912C7E}" type="presParOf" srcId="{F808ED30-55D7-4EB1-9B96-57D837B86723}" destId="{137FB5EF-147D-4821-B3A2-EDEDE41E6E62}" srcOrd="0" destOrd="0" presId="urn:microsoft.com/office/officeart/2018/2/layout/IconVerticalSolidList"/>
    <dgm:cxn modelId="{8184A7C2-C401-4F2D-B203-320AE41D8BE8}" type="presParOf" srcId="{F808ED30-55D7-4EB1-9B96-57D837B86723}" destId="{3065BF4D-5897-4B77-B3B0-142F9308F343}" srcOrd="1" destOrd="0" presId="urn:microsoft.com/office/officeart/2018/2/layout/IconVerticalSolidList"/>
    <dgm:cxn modelId="{0896AD46-EFE9-422A-9D61-F7F6301674C7}" type="presParOf" srcId="{F808ED30-55D7-4EB1-9B96-57D837B86723}" destId="{72B30EA6-51EB-4B1D-8DCA-58509EF21CFE}" srcOrd="2" destOrd="0" presId="urn:microsoft.com/office/officeart/2018/2/layout/IconVerticalSolidList"/>
    <dgm:cxn modelId="{D9DA0014-C96C-4BB6-98A8-7C743DB6F7D8}" type="presParOf" srcId="{F808ED30-55D7-4EB1-9B96-57D837B86723}" destId="{FEBA0A60-0673-4F97-ABBA-34483F1E301F}" srcOrd="3" destOrd="0" presId="urn:microsoft.com/office/officeart/2018/2/layout/IconVerticalSolidList"/>
    <dgm:cxn modelId="{B5BE4A35-BCBE-4A17-80EC-289B985C7454}" type="presParOf" srcId="{CDCA4DB0-10C3-4074-9C7A-18D7C367CA31}" destId="{9B1B19FF-63C6-45E5-8E34-05E8F32FC583}" srcOrd="9" destOrd="0" presId="urn:microsoft.com/office/officeart/2018/2/layout/IconVerticalSolidList"/>
    <dgm:cxn modelId="{1314A15E-F6A9-498B-AC60-379961E2B19A}" type="presParOf" srcId="{CDCA4DB0-10C3-4074-9C7A-18D7C367CA31}" destId="{7E1F49B3-6C56-4342-BB15-3C298CDEDBD8}" srcOrd="10" destOrd="0" presId="urn:microsoft.com/office/officeart/2018/2/layout/IconVerticalSolidList"/>
    <dgm:cxn modelId="{6845077C-25BE-4374-9CB3-6BEFB4C181A1}" type="presParOf" srcId="{7E1F49B3-6C56-4342-BB15-3C298CDEDBD8}" destId="{95C062D9-04CD-4C6D-936D-5F344AE0C87C}" srcOrd="0" destOrd="0" presId="urn:microsoft.com/office/officeart/2018/2/layout/IconVerticalSolidList"/>
    <dgm:cxn modelId="{57EDFD4D-2035-4089-8201-5177136969E9}" type="presParOf" srcId="{7E1F49B3-6C56-4342-BB15-3C298CDEDBD8}" destId="{18A492D4-DDC3-4291-97CD-0D9AF9D423C2}" srcOrd="1" destOrd="0" presId="urn:microsoft.com/office/officeart/2018/2/layout/IconVerticalSolidList"/>
    <dgm:cxn modelId="{FC40629A-BFC0-4DBA-AEF2-14DA0C6D9DCB}" type="presParOf" srcId="{7E1F49B3-6C56-4342-BB15-3C298CDEDBD8}" destId="{0121FFBA-975E-4D76-A78D-B26CDCEFB39B}" srcOrd="2" destOrd="0" presId="urn:microsoft.com/office/officeart/2018/2/layout/IconVerticalSolidList"/>
    <dgm:cxn modelId="{ED347181-48CA-48E6-8317-963C5D657E5E}" type="presParOf" srcId="{7E1F49B3-6C56-4342-BB15-3C298CDEDBD8}" destId="{0A89D8A5-07CD-405B-AE1E-57AA9E965E3B}" srcOrd="3" destOrd="0" presId="urn:microsoft.com/office/officeart/2018/2/layout/IconVerticalSolidList"/>
    <dgm:cxn modelId="{2A4D5F82-F98E-4D39-964A-590D7BE640BF}" type="presParOf" srcId="{CDCA4DB0-10C3-4074-9C7A-18D7C367CA31}" destId="{302629B7-9A29-4F2C-B5B0-629CFB7C2A9F}" srcOrd="11" destOrd="0" presId="urn:microsoft.com/office/officeart/2018/2/layout/IconVerticalSolidList"/>
    <dgm:cxn modelId="{0A33FE3D-766D-4F5C-BF04-DEC02D519C45}" type="presParOf" srcId="{CDCA4DB0-10C3-4074-9C7A-18D7C367CA31}" destId="{5D7A4735-8ED7-4F3E-A73F-7E4EBAEF22E6}" srcOrd="12" destOrd="0" presId="urn:microsoft.com/office/officeart/2018/2/layout/IconVerticalSolidList"/>
    <dgm:cxn modelId="{111B7A3B-B257-403C-ABD1-4156E24E25C5}" type="presParOf" srcId="{5D7A4735-8ED7-4F3E-A73F-7E4EBAEF22E6}" destId="{A88AF880-C928-47E0-8BC5-BF83E46AC05A}" srcOrd="0" destOrd="0" presId="urn:microsoft.com/office/officeart/2018/2/layout/IconVerticalSolidList"/>
    <dgm:cxn modelId="{1D474A87-9F09-4127-8EB2-9379CE63C7E2}" type="presParOf" srcId="{5D7A4735-8ED7-4F3E-A73F-7E4EBAEF22E6}" destId="{4E508DE3-1930-4034-B7D7-00002ABA5202}" srcOrd="1" destOrd="0" presId="urn:microsoft.com/office/officeart/2018/2/layout/IconVerticalSolidList"/>
    <dgm:cxn modelId="{177ED2F5-963F-482A-935F-FDE8A45F473E}" type="presParOf" srcId="{5D7A4735-8ED7-4F3E-A73F-7E4EBAEF22E6}" destId="{613113AE-0942-452E-A6C0-BDE3CED033A0}" srcOrd="2" destOrd="0" presId="urn:microsoft.com/office/officeart/2018/2/layout/IconVerticalSolidList"/>
    <dgm:cxn modelId="{F40BF6A2-5328-4B8B-A271-7C8A61B3A8DC}" type="presParOf" srcId="{5D7A4735-8ED7-4F3E-A73F-7E4EBAEF22E6}" destId="{98976708-A749-4E1E-85F6-F00B274E59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9CE0C-B90B-48CB-AE53-F27D839B9A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394B7E-F044-403A-8B87-8B770FCC3E9B}">
      <dgm:prSet/>
      <dgm:spPr/>
      <dgm:t>
        <a:bodyPr/>
        <a:lstStyle/>
        <a:p>
          <a:r>
            <a:rPr lang="en-US" b="0" i="0"/>
            <a:t>Patient recruitment (e.g., identifying patients, method of initial contact, consent)</a:t>
          </a:r>
          <a:endParaRPr lang="en-US"/>
        </a:p>
      </dgm:t>
    </dgm:pt>
    <dgm:pt modelId="{E8EF6738-CB54-4844-A05B-43BB791E4F9D}" type="parTrans" cxnId="{77DC6003-AF3E-4A21-BB11-DFF6C18E55ED}">
      <dgm:prSet/>
      <dgm:spPr/>
      <dgm:t>
        <a:bodyPr/>
        <a:lstStyle/>
        <a:p>
          <a:endParaRPr lang="en-US"/>
        </a:p>
      </dgm:t>
    </dgm:pt>
    <dgm:pt modelId="{3833828C-45A6-4E6F-A17D-5128F4D05AA5}" type="sibTrans" cxnId="{77DC6003-AF3E-4A21-BB11-DFF6C18E55ED}">
      <dgm:prSet/>
      <dgm:spPr/>
      <dgm:t>
        <a:bodyPr/>
        <a:lstStyle/>
        <a:p>
          <a:endParaRPr lang="en-US"/>
        </a:p>
      </dgm:t>
    </dgm:pt>
    <dgm:pt modelId="{98DD67C3-C6F7-49C3-8FAE-A013A7D38475}">
      <dgm:prSet/>
      <dgm:spPr/>
      <dgm:t>
        <a:bodyPr/>
        <a:lstStyle/>
        <a:p>
          <a:r>
            <a:rPr lang="en-US" b="0" i="0"/>
            <a:t>Consider resources for populations with special considerations (e.g., non English speaking, minors, patients with power of attorney)</a:t>
          </a:r>
          <a:endParaRPr lang="en-US"/>
        </a:p>
      </dgm:t>
    </dgm:pt>
    <dgm:pt modelId="{5D017270-217C-486D-A8A2-2DBB578AA374}" type="parTrans" cxnId="{F0859239-1AFA-41BD-AAD6-FD352B1845C8}">
      <dgm:prSet/>
      <dgm:spPr/>
      <dgm:t>
        <a:bodyPr/>
        <a:lstStyle/>
        <a:p>
          <a:endParaRPr lang="en-US"/>
        </a:p>
      </dgm:t>
    </dgm:pt>
    <dgm:pt modelId="{BE59ABF2-E00C-493E-9465-E1F8507FE3EE}" type="sibTrans" cxnId="{F0859239-1AFA-41BD-AAD6-FD352B1845C8}">
      <dgm:prSet/>
      <dgm:spPr/>
      <dgm:t>
        <a:bodyPr/>
        <a:lstStyle/>
        <a:p>
          <a:endParaRPr lang="en-US"/>
        </a:p>
      </dgm:t>
    </dgm:pt>
    <dgm:pt modelId="{AF122C9E-5DCB-4E89-8534-2EE4BCAFDC49}">
      <dgm:prSet/>
      <dgm:spPr/>
      <dgm:t>
        <a:bodyPr/>
        <a:lstStyle/>
        <a:p>
          <a:r>
            <a:rPr lang="en-US" b="0" i="0"/>
            <a:t>Protocol for phone call attempt/s, manpower to make calls</a:t>
          </a:r>
          <a:endParaRPr lang="en-US"/>
        </a:p>
      </dgm:t>
    </dgm:pt>
    <dgm:pt modelId="{7F967E17-8794-4E0E-BA7A-D6CEA490C686}" type="parTrans" cxnId="{C8496EC0-CC9A-404C-B069-73F9D0E2BDF1}">
      <dgm:prSet/>
      <dgm:spPr/>
      <dgm:t>
        <a:bodyPr/>
        <a:lstStyle/>
        <a:p>
          <a:endParaRPr lang="en-US"/>
        </a:p>
      </dgm:t>
    </dgm:pt>
    <dgm:pt modelId="{5E932C0A-6524-4E75-A330-017B2D005458}" type="sibTrans" cxnId="{C8496EC0-CC9A-404C-B069-73F9D0E2BDF1}">
      <dgm:prSet/>
      <dgm:spPr/>
      <dgm:t>
        <a:bodyPr/>
        <a:lstStyle/>
        <a:p>
          <a:endParaRPr lang="en-US"/>
        </a:p>
      </dgm:t>
    </dgm:pt>
    <dgm:pt modelId="{EF2D0E72-BB5E-40C3-B732-55849BFB2FDA}">
      <dgm:prSet/>
      <dgm:spPr/>
      <dgm:t>
        <a:bodyPr/>
        <a:lstStyle/>
        <a:p>
          <a:r>
            <a:rPr lang="en-US" b="0" i="0"/>
            <a:t>Protocol for crisis management</a:t>
          </a:r>
          <a:endParaRPr lang="en-US"/>
        </a:p>
      </dgm:t>
    </dgm:pt>
    <dgm:pt modelId="{14F17854-71FD-4764-BC35-B44BB75BACD7}" type="parTrans" cxnId="{99A1D349-5CBE-4FCD-A6C4-B49ADFA444D8}">
      <dgm:prSet/>
      <dgm:spPr/>
      <dgm:t>
        <a:bodyPr/>
        <a:lstStyle/>
        <a:p>
          <a:endParaRPr lang="en-US"/>
        </a:p>
      </dgm:t>
    </dgm:pt>
    <dgm:pt modelId="{49E593F2-4D82-4A5E-BD3F-04A70A036E89}" type="sibTrans" cxnId="{99A1D349-5CBE-4FCD-A6C4-B49ADFA444D8}">
      <dgm:prSet/>
      <dgm:spPr/>
      <dgm:t>
        <a:bodyPr/>
        <a:lstStyle/>
        <a:p>
          <a:endParaRPr lang="en-US"/>
        </a:p>
      </dgm:t>
    </dgm:pt>
    <dgm:pt modelId="{662F5E0C-4A99-49EF-9886-A8A64EE00A4D}">
      <dgm:prSet/>
      <dgm:spPr/>
      <dgm:t>
        <a:bodyPr/>
        <a:lstStyle/>
        <a:p>
          <a:r>
            <a:rPr lang="en-US" b="0" i="0"/>
            <a:t>Follow-up treatment plan and scheduling</a:t>
          </a:r>
          <a:endParaRPr lang="en-US"/>
        </a:p>
      </dgm:t>
    </dgm:pt>
    <dgm:pt modelId="{AB65047E-0595-4A0B-A2A3-E7FAA17205FC}" type="parTrans" cxnId="{6CC0130C-A1E1-4116-99F4-6A72DDC2FDD5}">
      <dgm:prSet/>
      <dgm:spPr/>
      <dgm:t>
        <a:bodyPr/>
        <a:lstStyle/>
        <a:p>
          <a:endParaRPr lang="en-US"/>
        </a:p>
      </dgm:t>
    </dgm:pt>
    <dgm:pt modelId="{7EBA904D-2D52-43BD-A867-BBD7DC205220}" type="sibTrans" cxnId="{6CC0130C-A1E1-4116-99F4-6A72DDC2FDD5}">
      <dgm:prSet/>
      <dgm:spPr/>
      <dgm:t>
        <a:bodyPr/>
        <a:lstStyle/>
        <a:p>
          <a:endParaRPr lang="en-US"/>
        </a:p>
      </dgm:t>
    </dgm:pt>
    <dgm:pt modelId="{AA27A1EF-E665-49CD-82F3-827FAEE02EFC}">
      <dgm:prSet/>
      <dgm:spPr/>
      <dgm:t>
        <a:bodyPr/>
        <a:lstStyle/>
        <a:p>
          <a:r>
            <a:rPr lang="en-US" b="0" i="0"/>
            <a:t>Incorporation of patient and team feedback into protocol</a:t>
          </a:r>
          <a:endParaRPr lang="en-US"/>
        </a:p>
      </dgm:t>
    </dgm:pt>
    <dgm:pt modelId="{8F57D0BC-3BC6-4441-8B91-BEB07470B687}" type="parTrans" cxnId="{A69079FD-9E17-45D2-94E9-56910B9C9E34}">
      <dgm:prSet/>
      <dgm:spPr/>
      <dgm:t>
        <a:bodyPr/>
        <a:lstStyle/>
        <a:p>
          <a:endParaRPr lang="en-US"/>
        </a:p>
      </dgm:t>
    </dgm:pt>
    <dgm:pt modelId="{1D72E590-1ECE-471C-9EC4-7D7C3C3F032C}" type="sibTrans" cxnId="{A69079FD-9E17-45D2-94E9-56910B9C9E34}">
      <dgm:prSet/>
      <dgm:spPr/>
      <dgm:t>
        <a:bodyPr/>
        <a:lstStyle/>
        <a:p>
          <a:endParaRPr lang="en-US"/>
        </a:p>
      </dgm:t>
    </dgm:pt>
    <dgm:pt modelId="{CD75923A-3EE3-C94F-B3CF-A5BF33089F01}" type="pres">
      <dgm:prSet presAssocID="{4579CE0C-B90B-48CB-AE53-F27D839B9A89}" presName="linear" presStyleCnt="0">
        <dgm:presLayoutVars>
          <dgm:animLvl val="lvl"/>
          <dgm:resizeHandles val="exact"/>
        </dgm:presLayoutVars>
      </dgm:prSet>
      <dgm:spPr/>
    </dgm:pt>
    <dgm:pt modelId="{8B8D3CF2-9433-B345-B25F-9867BA7E2D6C}" type="pres">
      <dgm:prSet presAssocID="{DA394B7E-F044-403A-8B87-8B770FCC3E9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43C725F-C572-DF4E-A51C-97F0151248C1}" type="pres">
      <dgm:prSet presAssocID="{3833828C-45A6-4E6F-A17D-5128F4D05AA5}" presName="spacer" presStyleCnt="0"/>
      <dgm:spPr/>
    </dgm:pt>
    <dgm:pt modelId="{45204F73-23CE-4B43-AFBF-9FEE5699D600}" type="pres">
      <dgm:prSet presAssocID="{98DD67C3-C6F7-49C3-8FAE-A013A7D384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80C48A4-9C8A-114B-91E2-A7B9F078156F}" type="pres">
      <dgm:prSet presAssocID="{BE59ABF2-E00C-493E-9465-E1F8507FE3EE}" presName="spacer" presStyleCnt="0"/>
      <dgm:spPr/>
    </dgm:pt>
    <dgm:pt modelId="{7873B602-2A50-B746-81C9-9134E021B258}" type="pres">
      <dgm:prSet presAssocID="{AF122C9E-5DCB-4E89-8534-2EE4BCAFDC4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8266C9-7CD8-1244-98B5-05147120B317}" type="pres">
      <dgm:prSet presAssocID="{5E932C0A-6524-4E75-A330-017B2D005458}" presName="spacer" presStyleCnt="0"/>
      <dgm:spPr/>
    </dgm:pt>
    <dgm:pt modelId="{041AD9FC-B601-5A44-B234-D48B207FB037}" type="pres">
      <dgm:prSet presAssocID="{EF2D0E72-BB5E-40C3-B732-55849BFB2F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E88691C-7686-ED40-BEED-4D772122F3EB}" type="pres">
      <dgm:prSet presAssocID="{49E593F2-4D82-4A5E-BD3F-04A70A036E89}" presName="spacer" presStyleCnt="0"/>
      <dgm:spPr/>
    </dgm:pt>
    <dgm:pt modelId="{9BA4B7A6-DE0C-7344-85E6-6A3EFFF53C5F}" type="pres">
      <dgm:prSet presAssocID="{662F5E0C-4A99-49EF-9886-A8A64EE00A4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B1323C6-18DF-954E-87A8-0D522CEC699E}" type="pres">
      <dgm:prSet presAssocID="{7EBA904D-2D52-43BD-A867-BBD7DC205220}" presName="spacer" presStyleCnt="0"/>
      <dgm:spPr/>
    </dgm:pt>
    <dgm:pt modelId="{BA57CA7B-9D12-3B41-AD87-7EF377ADE2C1}" type="pres">
      <dgm:prSet presAssocID="{AA27A1EF-E665-49CD-82F3-827FAEE02E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7DC6003-AF3E-4A21-BB11-DFF6C18E55ED}" srcId="{4579CE0C-B90B-48CB-AE53-F27D839B9A89}" destId="{DA394B7E-F044-403A-8B87-8B770FCC3E9B}" srcOrd="0" destOrd="0" parTransId="{E8EF6738-CB54-4844-A05B-43BB791E4F9D}" sibTransId="{3833828C-45A6-4E6F-A17D-5128F4D05AA5}"/>
    <dgm:cxn modelId="{6CC0130C-A1E1-4116-99F4-6A72DDC2FDD5}" srcId="{4579CE0C-B90B-48CB-AE53-F27D839B9A89}" destId="{662F5E0C-4A99-49EF-9886-A8A64EE00A4D}" srcOrd="4" destOrd="0" parTransId="{AB65047E-0595-4A0B-A2A3-E7FAA17205FC}" sibTransId="{7EBA904D-2D52-43BD-A867-BBD7DC205220}"/>
    <dgm:cxn modelId="{F9542713-3AD7-D646-BA57-D248D4270EBA}" type="presOf" srcId="{4579CE0C-B90B-48CB-AE53-F27D839B9A89}" destId="{CD75923A-3EE3-C94F-B3CF-A5BF33089F01}" srcOrd="0" destOrd="0" presId="urn:microsoft.com/office/officeart/2005/8/layout/vList2"/>
    <dgm:cxn modelId="{E125C118-1BE9-7C49-ABD7-C495BF9BEEB7}" type="presOf" srcId="{AA27A1EF-E665-49CD-82F3-827FAEE02EFC}" destId="{BA57CA7B-9D12-3B41-AD87-7EF377ADE2C1}" srcOrd="0" destOrd="0" presId="urn:microsoft.com/office/officeart/2005/8/layout/vList2"/>
    <dgm:cxn modelId="{B38B591B-CFAB-AC4E-A93B-E15671279B31}" type="presOf" srcId="{DA394B7E-F044-403A-8B87-8B770FCC3E9B}" destId="{8B8D3CF2-9433-B345-B25F-9867BA7E2D6C}" srcOrd="0" destOrd="0" presId="urn:microsoft.com/office/officeart/2005/8/layout/vList2"/>
    <dgm:cxn modelId="{F0859239-1AFA-41BD-AAD6-FD352B1845C8}" srcId="{4579CE0C-B90B-48CB-AE53-F27D839B9A89}" destId="{98DD67C3-C6F7-49C3-8FAE-A013A7D38475}" srcOrd="1" destOrd="0" parTransId="{5D017270-217C-486D-A8A2-2DBB578AA374}" sibTransId="{BE59ABF2-E00C-493E-9465-E1F8507FE3EE}"/>
    <dgm:cxn modelId="{99A1D349-5CBE-4FCD-A6C4-B49ADFA444D8}" srcId="{4579CE0C-B90B-48CB-AE53-F27D839B9A89}" destId="{EF2D0E72-BB5E-40C3-B732-55849BFB2FDA}" srcOrd="3" destOrd="0" parTransId="{14F17854-71FD-4764-BC35-B44BB75BACD7}" sibTransId="{49E593F2-4D82-4A5E-BD3F-04A70A036E89}"/>
    <dgm:cxn modelId="{14488958-32D6-404F-98EF-9E5F174F47D2}" type="presOf" srcId="{662F5E0C-4A99-49EF-9886-A8A64EE00A4D}" destId="{9BA4B7A6-DE0C-7344-85E6-6A3EFFF53C5F}" srcOrd="0" destOrd="0" presId="urn:microsoft.com/office/officeart/2005/8/layout/vList2"/>
    <dgm:cxn modelId="{26892F60-8A44-A14F-A0C8-46E164D9F29C}" type="presOf" srcId="{98DD67C3-C6F7-49C3-8FAE-A013A7D38475}" destId="{45204F73-23CE-4B43-AFBF-9FEE5699D600}" srcOrd="0" destOrd="0" presId="urn:microsoft.com/office/officeart/2005/8/layout/vList2"/>
    <dgm:cxn modelId="{6A75A789-54EB-D243-9477-D4CD2E3CD76E}" type="presOf" srcId="{AF122C9E-5DCB-4E89-8534-2EE4BCAFDC49}" destId="{7873B602-2A50-B746-81C9-9134E021B258}" srcOrd="0" destOrd="0" presId="urn:microsoft.com/office/officeart/2005/8/layout/vList2"/>
    <dgm:cxn modelId="{1465E08F-F7A3-C747-B812-75251253B6AC}" type="presOf" srcId="{EF2D0E72-BB5E-40C3-B732-55849BFB2FDA}" destId="{041AD9FC-B601-5A44-B234-D48B207FB037}" srcOrd="0" destOrd="0" presId="urn:microsoft.com/office/officeart/2005/8/layout/vList2"/>
    <dgm:cxn modelId="{C8496EC0-CC9A-404C-B069-73F9D0E2BDF1}" srcId="{4579CE0C-B90B-48CB-AE53-F27D839B9A89}" destId="{AF122C9E-5DCB-4E89-8534-2EE4BCAFDC49}" srcOrd="2" destOrd="0" parTransId="{7F967E17-8794-4E0E-BA7A-D6CEA490C686}" sibTransId="{5E932C0A-6524-4E75-A330-017B2D005458}"/>
    <dgm:cxn modelId="{A69079FD-9E17-45D2-94E9-56910B9C9E34}" srcId="{4579CE0C-B90B-48CB-AE53-F27D839B9A89}" destId="{AA27A1EF-E665-49CD-82F3-827FAEE02EFC}" srcOrd="5" destOrd="0" parTransId="{8F57D0BC-3BC6-4441-8B91-BEB07470B687}" sibTransId="{1D72E590-1ECE-471C-9EC4-7D7C3C3F032C}"/>
    <dgm:cxn modelId="{D6C47568-5331-1B4B-AB97-4089DB43834B}" type="presParOf" srcId="{CD75923A-3EE3-C94F-B3CF-A5BF33089F01}" destId="{8B8D3CF2-9433-B345-B25F-9867BA7E2D6C}" srcOrd="0" destOrd="0" presId="urn:microsoft.com/office/officeart/2005/8/layout/vList2"/>
    <dgm:cxn modelId="{967E373B-E9A1-7748-A3E8-D2D50B275CD5}" type="presParOf" srcId="{CD75923A-3EE3-C94F-B3CF-A5BF33089F01}" destId="{E43C725F-C572-DF4E-A51C-97F0151248C1}" srcOrd="1" destOrd="0" presId="urn:microsoft.com/office/officeart/2005/8/layout/vList2"/>
    <dgm:cxn modelId="{2C55FEB1-BE11-FE45-ADAE-5D976A613098}" type="presParOf" srcId="{CD75923A-3EE3-C94F-B3CF-A5BF33089F01}" destId="{45204F73-23CE-4B43-AFBF-9FEE5699D600}" srcOrd="2" destOrd="0" presId="urn:microsoft.com/office/officeart/2005/8/layout/vList2"/>
    <dgm:cxn modelId="{6E200B91-6ECC-0143-946F-D250F7EE7AFB}" type="presParOf" srcId="{CD75923A-3EE3-C94F-B3CF-A5BF33089F01}" destId="{080C48A4-9C8A-114B-91E2-A7B9F078156F}" srcOrd="3" destOrd="0" presId="urn:microsoft.com/office/officeart/2005/8/layout/vList2"/>
    <dgm:cxn modelId="{17829443-BA1E-F04B-A8D6-B8236400EF9E}" type="presParOf" srcId="{CD75923A-3EE3-C94F-B3CF-A5BF33089F01}" destId="{7873B602-2A50-B746-81C9-9134E021B258}" srcOrd="4" destOrd="0" presId="urn:microsoft.com/office/officeart/2005/8/layout/vList2"/>
    <dgm:cxn modelId="{E2A2BFDC-9845-7C4B-92F5-929F5A3028B0}" type="presParOf" srcId="{CD75923A-3EE3-C94F-B3CF-A5BF33089F01}" destId="{A18266C9-7CD8-1244-98B5-05147120B317}" srcOrd="5" destOrd="0" presId="urn:microsoft.com/office/officeart/2005/8/layout/vList2"/>
    <dgm:cxn modelId="{062B9DF8-93E3-2740-982D-491CFC7F63A5}" type="presParOf" srcId="{CD75923A-3EE3-C94F-B3CF-A5BF33089F01}" destId="{041AD9FC-B601-5A44-B234-D48B207FB037}" srcOrd="6" destOrd="0" presId="urn:microsoft.com/office/officeart/2005/8/layout/vList2"/>
    <dgm:cxn modelId="{626A9FD0-3439-9144-83DC-E276B0DD6945}" type="presParOf" srcId="{CD75923A-3EE3-C94F-B3CF-A5BF33089F01}" destId="{7E88691C-7686-ED40-BEED-4D772122F3EB}" srcOrd="7" destOrd="0" presId="urn:microsoft.com/office/officeart/2005/8/layout/vList2"/>
    <dgm:cxn modelId="{E1DF4E81-4641-7943-84AB-3FD5173E1FFC}" type="presParOf" srcId="{CD75923A-3EE3-C94F-B3CF-A5BF33089F01}" destId="{9BA4B7A6-DE0C-7344-85E6-6A3EFFF53C5F}" srcOrd="8" destOrd="0" presId="urn:microsoft.com/office/officeart/2005/8/layout/vList2"/>
    <dgm:cxn modelId="{3006B64E-48D4-3142-88BE-58F2687C8E70}" type="presParOf" srcId="{CD75923A-3EE3-C94F-B3CF-A5BF33089F01}" destId="{FB1323C6-18DF-954E-87A8-0D522CEC699E}" srcOrd="9" destOrd="0" presId="urn:microsoft.com/office/officeart/2005/8/layout/vList2"/>
    <dgm:cxn modelId="{61C66112-EA03-ED48-B8BB-216E86A80E34}" type="presParOf" srcId="{CD75923A-3EE3-C94F-B3CF-A5BF33089F01}" destId="{BA57CA7B-9D12-3B41-AD87-7EF377ADE2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EE7333-F4C3-44C0-8963-8E70317AF5F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1B6CE4-FB65-4E1A-8857-742C3D017DC0}">
      <dgm:prSet/>
      <dgm:spPr/>
      <dgm:t>
        <a:bodyPr/>
        <a:lstStyle/>
        <a:p>
          <a:r>
            <a:rPr lang="en-US"/>
            <a:t>Quality improvement project within family medicine clinic</a:t>
          </a:r>
        </a:p>
      </dgm:t>
    </dgm:pt>
    <dgm:pt modelId="{1A00DD9A-AF5B-4B96-81A5-5CA5E0212F03}" type="parTrans" cxnId="{2F92B9F1-06D5-46B3-9079-96973A2D8F67}">
      <dgm:prSet/>
      <dgm:spPr/>
      <dgm:t>
        <a:bodyPr/>
        <a:lstStyle/>
        <a:p>
          <a:endParaRPr lang="en-US"/>
        </a:p>
      </dgm:t>
    </dgm:pt>
    <dgm:pt modelId="{FBED6BB5-4636-4E13-8D23-F806666B3B0B}" type="sibTrans" cxnId="{2F92B9F1-06D5-46B3-9079-96973A2D8F67}">
      <dgm:prSet/>
      <dgm:spPr/>
      <dgm:t>
        <a:bodyPr/>
        <a:lstStyle/>
        <a:p>
          <a:endParaRPr lang="en-US"/>
        </a:p>
      </dgm:t>
    </dgm:pt>
    <dgm:pt modelId="{20E648C3-ED3A-478E-B5B2-0237D9287291}">
      <dgm:prSet/>
      <dgm:spPr/>
      <dgm:t>
        <a:bodyPr/>
        <a:lstStyle/>
        <a:p>
          <a:r>
            <a:rPr lang="en-US"/>
            <a:t>Integrated Behavioral Health (IBH) team = licensed psychologists &amp; doctoral-level psychology trainees</a:t>
          </a:r>
        </a:p>
      </dgm:t>
    </dgm:pt>
    <dgm:pt modelId="{91910885-64F2-4ED1-8265-30CF5444A782}" type="parTrans" cxnId="{9E225A67-AB8B-4A0C-A3E7-5AF2FC334E67}">
      <dgm:prSet/>
      <dgm:spPr/>
      <dgm:t>
        <a:bodyPr/>
        <a:lstStyle/>
        <a:p>
          <a:endParaRPr lang="en-US"/>
        </a:p>
      </dgm:t>
    </dgm:pt>
    <dgm:pt modelId="{D02225B6-71AF-4BE8-A042-4CD7865620A8}" type="sibTrans" cxnId="{9E225A67-AB8B-4A0C-A3E7-5AF2FC334E67}">
      <dgm:prSet/>
      <dgm:spPr/>
      <dgm:t>
        <a:bodyPr/>
        <a:lstStyle/>
        <a:p>
          <a:endParaRPr lang="en-US"/>
        </a:p>
      </dgm:t>
    </dgm:pt>
    <dgm:pt modelId="{5FF8F0BF-872E-40AE-AE0F-EDB1E8C73C0F}">
      <dgm:prSet/>
      <dgm:spPr/>
      <dgm:t>
        <a:bodyPr/>
        <a:lstStyle/>
        <a:p>
          <a:r>
            <a:rPr lang="en-US"/>
            <a:t>Stakeholders: IBH team, leadership, physician champion, data manager</a:t>
          </a:r>
        </a:p>
      </dgm:t>
    </dgm:pt>
    <dgm:pt modelId="{36BC43AD-4314-4B7F-A23E-DA3F660A6D14}" type="parTrans" cxnId="{8065E201-0ADA-4894-ABC6-C4F84644D440}">
      <dgm:prSet/>
      <dgm:spPr/>
      <dgm:t>
        <a:bodyPr/>
        <a:lstStyle/>
        <a:p>
          <a:endParaRPr lang="en-US"/>
        </a:p>
      </dgm:t>
    </dgm:pt>
    <dgm:pt modelId="{9E15EE30-60FE-4640-8DD4-6F9149F1233A}" type="sibTrans" cxnId="{8065E201-0ADA-4894-ABC6-C4F84644D440}">
      <dgm:prSet/>
      <dgm:spPr/>
      <dgm:t>
        <a:bodyPr/>
        <a:lstStyle/>
        <a:p>
          <a:endParaRPr lang="en-US"/>
        </a:p>
      </dgm:t>
    </dgm:pt>
    <dgm:pt modelId="{1AAF4EE9-F163-6744-8ECF-14B937636E3D}" type="pres">
      <dgm:prSet presAssocID="{8AEE7333-F4C3-44C0-8963-8E70317AF5FE}" presName="diagram" presStyleCnt="0">
        <dgm:presLayoutVars>
          <dgm:dir/>
          <dgm:resizeHandles val="exact"/>
        </dgm:presLayoutVars>
      </dgm:prSet>
      <dgm:spPr/>
    </dgm:pt>
    <dgm:pt modelId="{807103FD-6ABC-2D40-ADF7-972FB2E1367D}" type="pres">
      <dgm:prSet presAssocID="{871B6CE4-FB65-4E1A-8857-742C3D017DC0}" presName="arrow" presStyleLbl="node1" presStyleIdx="0" presStyleCnt="3">
        <dgm:presLayoutVars>
          <dgm:bulletEnabled val="1"/>
        </dgm:presLayoutVars>
      </dgm:prSet>
      <dgm:spPr/>
    </dgm:pt>
    <dgm:pt modelId="{7621C147-E5A3-B947-A0B4-F14C9D02DB33}" type="pres">
      <dgm:prSet presAssocID="{20E648C3-ED3A-478E-B5B2-0237D9287291}" presName="arrow" presStyleLbl="node1" presStyleIdx="1" presStyleCnt="3">
        <dgm:presLayoutVars>
          <dgm:bulletEnabled val="1"/>
        </dgm:presLayoutVars>
      </dgm:prSet>
      <dgm:spPr/>
    </dgm:pt>
    <dgm:pt modelId="{1A4B1004-9AD5-2E48-9952-40ADDB31F27E}" type="pres">
      <dgm:prSet presAssocID="{5FF8F0BF-872E-40AE-AE0F-EDB1E8C73C0F}" presName="arrow" presStyleLbl="node1" presStyleIdx="2" presStyleCnt="3">
        <dgm:presLayoutVars>
          <dgm:bulletEnabled val="1"/>
        </dgm:presLayoutVars>
      </dgm:prSet>
      <dgm:spPr/>
    </dgm:pt>
  </dgm:ptLst>
  <dgm:cxnLst>
    <dgm:cxn modelId="{8065E201-0ADA-4894-ABC6-C4F84644D440}" srcId="{8AEE7333-F4C3-44C0-8963-8E70317AF5FE}" destId="{5FF8F0BF-872E-40AE-AE0F-EDB1E8C73C0F}" srcOrd="2" destOrd="0" parTransId="{36BC43AD-4314-4B7F-A23E-DA3F660A6D14}" sibTransId="{9E15EE30-60FE-4640-8DD4-6F9149F1233A}"/>
    <dgm:cxn modelId="{B25C665F-AC29-6F48-B8D2-1ED5C51095F9}" type="presOf" srcId="{5FF8F0BF-872E-40AE-AE0F-EDB1E8C73C0F}" destId="{1A4B1004-9AD5-2E48-9952-40ADDB31F27E}" srcOrd="0" destOrd="0" presId="urn:microsoft.com/office/officeart/2005/8/layout/arrow5"/>
    <dgm:cxn modelId="{9E225A67-AB8B-4A0C-A3E7-5AF2FC334E67}" srcId="{8AEE7333-F4C3-44C0-8963-8E70317AF5FE}" destId="{20E648C3-ED3A-478E-B5B2-0237D9287291}" srcOrd="1" destOrd="0" parTransId="{91910885-64F2-4ED1-8265-30CF5444A782}" sibTransId="{D02225B6-71AF-4BE8-A042-4CD7865620A8}"/>
    <dgm:cxn modelId="{3D0C9176-ACAB-C04A-A53B-966A5A92526E}" type="presOf" srcId="{8AEE7333-F4C3-44C0-8963-8E70317AF5FE}" destId="{1AAF4EE9-F163-6744-8ECF-14B937636E3D}" srcOrd="0" destOrd="0" presId="urn:microsoft.com/office/officeart/2005/8/layout/arrow5"/>
    <dgm:cxn modelId="{7213968D-DF24-FD4D-91BC-F2F168E23044}" type="presOf" srcId="{871B6CE4-FB65-4E1A-8857-742C3D017DC0}" destId="{807103FD-6ABC-2D40-ADF7-972FB2E1367D}" srcOrd="0" destOrd="0" presId="urn:microsoft.com/office/officeart/2005/8/layout/arrow5"/>
    <dgm:cxn modelId="{E26B7D9C-BA33-2F45-BE6E-9DC56F76F5C1}" type="presOf" srcId="{20E648C3-ED3A-478E-B5B2-0237D9287291}" destId="{7621C147-E5A3-B947-A0B4-F14C9D02DB33}" srcOrd="0" destOrd="0" presId="urn:microsoft.com/office/officeart/2005/8/layout/arrow5"/>
    <dgm:cxn modelId="{2F92B9F1-06D5-46B3-9079-96973A2D8F67}" srcId="{8AEE7333-F4C3-44C0-8963-8E70317AF5FE}" destId="{871B6CE4-FB65-4E1A-8857-742C3D017DC0}" srcOrd="0" destOrd="0" parTransId="{1A00DD9A-AF5B-4B96-81A5-5CA5E0212F03}" sibTransId="{FBED6BB5-4636-4E13-8D23-F806666B3B0B}"/>
    <dgm:cxn modelId="{437D37BE-3578-9B49-9EEC-5452D9C65C40}" type="presParOf" srcId="{1AAF4EE9-F163-6744-8ECF-14B937636E3D}" destId="{807103FD-6ABC-2D40-ADF7-972FB2E1367D}" srcOrd="0" destOrd="0" presId="urn:microsoft.com/office/officeart/2005/8/layout/arrow5"/>
    <dgm:cxn modelId="{3E123933-17D6-0345-B1A9-09C6CCC7E8B3}" type="presParOf" srcId="{1AAF4EE9-F163-6744-8ECF-14B937636E3D}" destId="{7621C147-E5A3-B947-A0B4-F14C9D02DB33}" srcOrd="1" destOrd="0" presId="urn:microsoft.com/office/officeart/2005/8/layout/arrow5"/>
    <dgm:cxn modelId="{8C83FF82-B65B-D046-8853-E3855A6BF727}" type="presParOf" srcId="{1AAF4EE9-F163-6744-8ECF-14B937636E3D}" destId="{1A4B1004-9AD5-2E48-9952-40ADDB31F27E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FDAC3-D438-4EBD-ABA4-ACDDCE75AC3B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FC81E6-A070-439F-BFD0-64FFE1F0C224}">
      <dgm:prSet/>
      <dgm:spPr/>
      <dgm:t>
        <a:bodyPr/>
        <a:lstStyle/>
        <a:p>
          <a:r>
            <a:rPr lang="en-US"/>
            <a:t>Complete</a:t>
          </a:r>
        </a:p>
      </dgm:t>
    </dgm:pt>
    <dgm:pt modelId="{4B968F59-377B-4699-A11F-F0AC6A3B481B}" type="parTrans" cxnId="{A0ADADEA-3EFA-4D2A-B961-B719FC041FCB}">
      <dgm:prSet/>
      <dgm:spPr/>
      <dgm:t>
        <a:bodyPr/>
        <a:lstStyle/>
        <a:p>
          <a:endParaRPr lang="en-US"/>
        </a:p>
      </dgm:t>
    </dgm:pt>
    <dgm:pt modelId="{EDBFB37F-B5C4-4597-A357-C1D5308AD127}" type="sibTrans" cxnId="{A0ADADEA-3EFA-4D2A-B961-B719FC041FCB}">
      <dgm:prSet/>
      <dgm:spPr/>
      <dgm:t>
        <a:bodyPr/>
        <a:lstStyle/>
        <a:p>
          <a:endParaRPr lang="en-US"/>
        </a:p>
      </dgm:t>
    </dgm:pt>
    <dgm:pt modelId="{9B12ED40-3D0F-4D16-BA3F-9790DCCB30D4}">
      <dgm:prSet/>
      <dgm:spPr/>
      <dgm:t>
        <a:bodyPr/>
        <a:lstStyle/>
        <a:p>
          <a:r>
            <a:rPr lang="en-US"/>
            <a:t>Complete chart review</a:t>
          </a:r>
        </a:p>
      </dgm:t>
    </dgm:pt>
    <dgm:pt modelId="{0D4AF820-34D0-4698-854C-CE2DF693FA1F}" type="parTrans" cxnId="{E130CB7A-6A05-48C3-8192-3886808853A3}">
      <dgm:prSet/>
      <dgm:spPr/>
      <dgm:t>
        <a:bodyPr/>
        <a:lstStyle/>
        <a:p>
          <a:endParaRPr lang="en-US"/>
        </a:p>
      </dgm:t>
    </dgm:pt>
    <dgm:pt modelId="{370325B9-FEC1-481B-8E2A-21A6D8347CAC}" type="sibTrans" cxnId="{E130CB7A-6A05-48C3-8192-3886808853A3}">
      <dgm:prSet/>
      <dgm:spPr/>
      <dgm:t>
        <a:bodyPr/>
        <a:lstStyle/>
        <a:p>
          <a:endParaRPr lang="en-US"/>
        </a:p>
      </dgm:t>
    </dgm:pt>
    <dgm:pt modelId="{0FA60F79-4C14-425B-81C9-F84C5AAAB68C}">
      <dgm:prSet/>
      <dgm:spPr/>
      <dgm:t>
        <a:bodyPr/>
        <a:lstStyle/>
        <a:p>
          <a:r>
            <a:rPr lang="en-US"/>
            <a:t>Contact</a:t>
          </a:r>
        </a:p>
      </dgm:t>
    </dgm:pt>
    <dgm:pt modelId="{D15F1728-D5D8-41B2-8ABF-C239D1E32CE1}" type="parTrans" cxnId="{63932A4A-2213-4C02-8410-82C05F9C48BE}">
      <dgm:prSet/>
      <dgm:spPr/>
      <dgm:t>
        <a:bodyPr/>
        <a:lstStyle/>
        <a:p>
          <a:endParaRPr lang="en-US"/>
        </a:p>
      </dgm:t>
    </dgm:pt>
    <dgm:pt modelId="{6006C527-EA17-4C7C-9983-476C8AD4E7EA}" type="sibTrans" cxnId="{63932A4A-2213-4C02-8410-82C05F9C48BE}">
      <dgm:prSet/>
      <dgm:spPr/>
      <dgm:t>
        <a:bodyPr/>
        <a:lstStyle/>
        <a:p>
          <a:endParaRPr lang="en-US"/>
        </a:p>
      </dgm:t>
    </dgm:pt>
    <dgm:pt modelId="{0C20ED2C-0A7B-4306-868E-1C7B65E956F9}">
      <dgm:prSet/>
      <dgm:spPr/>
      <dgm:t>
        <a:bodyPr/>
        <a:lstStyle/>
        <a:p>
          <a:r>
            <a:rPr lang="en-US"/>
            <a:t>Contact patients via Doximity audio call</a:t>
          </a:r>
        </a:p>
      </dgm:t>
    </dgm:pt>
    <dgm:pt modelId="{1A24AE83-DB40-4013-B597-B7277A8160B6}" type="parTrans" cxnId="{281C8954-6510-4A28-A169-9C612A7521E4}">
      <dgm:prSet/>
      <dgm:spPr/>
      <dgm:t>
        <a:bodyPr/>
        <a:lstStyle/>
        <a:p>
          <a:endParaRPr lang="en-US"/>
        </a:p>
      </dgm:t>
    </dgm:pt>
    <dgm:pt modelId="{603D5338-6610-421C-BEF1-9DDEBF6444F2}" type="sibTrans" cxnId="{281C8954-6510-4A28-A169-9C612A7521E4}">
      <dgm:prSet/>
      <dgm:spPr/>
      <dgm:t>
        <a:bodyPr/>
        <a:lstStyle/>
        <a:p>
          <a:endParaRPr lang="en-US"/>
        </a:p>
      </dgm:t>
    </dgm:pt>
    <dgm:pt modelId="{E4FDADC3-4136-41A7-8880-D3DF27903C29}">
      <dgm:prSet/>
      <dgm:spPr/>
      <dgm:t>
        <a:bodyPr/>
        <a:lstStyle/>
        <a:p>
          <a:r>
            <a:rPr lang="en-US"/>
            <a:t>Gather</a:t>
          </a:r>
        </a:p>
      </dgm:t>
    </dgm:pt>
    <dgm:pt modelId="{222E3DBB-E2D3-45BA-BB62-28226C8498D4}" type="parTrans" cxnId="{E2C25D3A-2BD9-4888-AADB-85D2AAAA8123}">
      <dgm:prSet/>
      <dgm:spPr/>
      <dgm:t>
        <a:bodyPr/>
        <a:lstStyle/>
        <a:p>
          <a:endParaRPr lang="en-US"/>
        </a:p>
      </dgm:t>
    </dgm:pt>
    <dgm:pt modelId="{E4CD60AB-B39A-4C34-A42B-4F4A7CF63F68}" type="sibTrans" cxnId="{E2C25D3A-2BD9-4888-AADB-85D2AAAA8123}">
      <dgm:prSet/>
      <dgm:spPr/>
      <dgm:t>
        <a:bodyPr/>
        <a:lstStyle/>
        <a:p>
          <a:endParaRPr lang="en-US"/>
        </a:p>
      </dgm:t>
    </dgm:pt>
    <dgm:pt modelId="{BD7414E6-ACF5-4393-BE02-D8D9A2739FA9}">
      <dgm:prSet/>
      <dgm:spPr/>
      <dgm:t>
        <a:bodyPr/>
        <a:lstStyle/>
        <a:p>
          <a:r>
            <a:rPr lang="en-US"/>
            <a:t>If patient answers, gather information on </a:t>
          </a:r>
        </a:p>
      </dgm:t>
    </dgm:pt>
    <dgm:pt modelId="{F35FA2F7-3122-4A17-86EA-5F2A9BDC3AD2}" type="parTrans" cxnId="{3E46C543-36C0-4620-812B-D85D83B620F8}">
      <dgm:prSet/>
      <dgm:spPr/>
      <dgm:t>
        <a:bodyPr/>
        <a:lstStyle/>
        <a:p>
          <a:endParaRPr lang="en-US"/>
        </a:p>
      </dgm:t>
    </dgm:pt>
    <dgm:pt modelId="{C4BBB93C-4002-42C1-B96F-61B7B0384F07}" type="sibTrans" cxnId="{3E46C543-36C0-4620-812B-D85D83B620F8}">
      <dgm:prSet/>
      <dgm:spPr/>
      <dgm:t>
        <a:bodyPr/>
        <a:lstStyle/>
        <a:p>
          <a:endParaRPr lang="en-US"/>
        </a:p>
      </dgm:t>
    </dgm:pt>
    <dgm:pt modelId="{5A8B7A5D-C647-4D30-A363-8D0C0F7C5B3C}">
      <dgm:prSet/>
      <dgm:spPr/>
      <dgm:t>
        <a:bodyPr/>
        <a:lstStyle/>
        <a:p>
          <a:r>
            <a:rPr lang="en-US"/>
            <a:t>health status related to COVID-19</a:t>
          </a:r>
        </a:p>
      </dgm:t>
    </dgm:pt>
    <dgm:pt modelId="{0120218D-9023-4A26-952A-2A41206BC17E}" type="parTrans" cxnId="{60C423E4-A62B-4C71-835D-37A92557BEEA}">
      <dgm:prSet/>
      <dgm:spPr/>
      <dgm:t>
        <a:bodyPr/>
        <a:lstStyle/>
        <a:p>
          <a:endParaRPr lang="en-US"/>
        </a:p>
      </dgm:t>
    </dgm:pt>
    <dgm:pt modelId="{50C28DE2-3909-42A1-8527-8BB13956F3B6}" type="sibTrans" cxnId="{60C423E4-A62B-4C71-835D-37A92557BEEA}">
      <dgm:prSet/>
      <dgm:spPr/>
      <dgm:t>
        <a:bodyPr/>
        <a:lstStyle/>
        <a:p>
          <a:endParaRPr lang="en-US"/>
        </a:p>
      </dgm:t>
    </dgm:pt>
    <dgm:pt modelId="{E87F9E82-9E7F-4DD1-BE41-18DDE8BE791A}">
      <dgm:prSet/>
      <dgm:spPr/>
      <dgm:t>
        <a:bodyPr/>
        <a:lstStyle/>
        <a:p>
          <a:r>
            <a:rPr lang="en-US"/>
            <a:t>treatment course</a:t>
          </a:r>
        </a:p>
      </dgm:t>
    </dgm:pt>
    <dgm:pt modelId="{22624E7C-A86C-40EB-AE7F-168B2874835D}" type="parTrans" cxnId="{2A0461D5-72BA-4E28-96B9-1F1A5E2E9B18}">
      <dgm:prSet/>
      <dgm:spPr/>
      <dgm:t>
        <a:bodyPr/>
        <a:lstStyle/>
        <a:p>
          <a:endParaRPr lang="en-US"/>
        </a:p>
      </dgm:t>
    </dgm:pt>
    <dgm:pt modelId="{2D7E141A-24BE-4CCD-8A45-DF8F666F96C8}" type="sibTrans" cxnId="{2A0461D5-72BA-4E28-96B9-1F1A5E2E9B18}">
      <dgm:prSet/>
      <dgm:spPr/>
      <dgm:t>
        <a:bodyPr/>
        <a:lstStyle/>
        <a:p>
          <a:endParaRPr lang="en-US"/>
        </a:p>
      </dgm:t>
    </dgm:pt>
    <dgm:pt modelId="{BBAD671E-6D62-4B85-83E5-36BD03D106B2}">
      <dgm:prSet/>
      <dgm:spPr/>
      <dgm:t>
        <a:bodyPr/>
        <a:lstStyle/>
        <a:p>
          <a:r>
            <a:rPr lang="en-US"/>
            <a:t>mental health screeners (PHQ-9, GAD-7, IES-6, Social Impact Scale) </a:t>
          </a:r>
        </a:p>
      </dgm:t>
    </dgm:pt>
    <dgm:pt modelId="{9025B1F9-AE6B-4F67-974B-6E1F44DA2F21}" type="parTrans" cxnId="{DD3B02BE-1070-48DA-871A-7CF9742814AF}">
      <dgm:prSet/>
      <dgm:spPr/>
      <dgm:t>
        <a:bodyPr/>
        <a:lstStyle/>
        <a:p>
          <a:endParaRPr lang="en-US"/>
        </a:p>
      </dgm:t>
    </dgm:pt>
    <dgm:pt modelId="{7E47CF6A-58B8-4D36-8493-E605E69005C0}" type="sibTrans" cxnId="{DD3B02BE-1070-48DA-871A-7CF9742814AF}">
      <dgm:prSet/>
      <dgm:spPr/>
      <dgm:t>
        <a:bodyPr/>
        <a:lstStyle/>
        <a:p>
          <a:endParaRPr lang="en-US"/>
        </a:p>
      </dgm:t>
    </dgm:pt>
    <dgm:pt modelId="{769BA59C-55EF-4DB2-8868-264EE5C1FEC1}">
      <dgm:prSet/>
      <dgm:spPr/>
      <dgm:t>
        <a:bodyPr/>
        <a:lstStyle/>
        <a:p>
          <a:r>
            <a:rPr lang="en-US"/>
            <a:t>offer BH support as needed</a:t>
          </a:r>
        </a:p>
      </dgm:t>
    </dgm:pt>
    <dgm:pt modelId="{16C1430A-05B8-42A5-A4E2-1A594788D8B3}" type="parTrans" cxnId="{7D66B56E-2FED-4C24-9977-FCD6933A88CD}">
      <dgm:prSet/>
      <dgm:spPr/>
      <dgm:t>
        <a:bodyPr/>
        <a:lstStyle/>
        <a:p>
          <a:endParaRPr lang="en-US"/>
        </a:p>
      </dgm:t>
    </dgm:pt>
    <dgm:pt modelId="{5CEA034B-6034-401A-9262-E25BB3100E80}" type="sibTrans" cxnId="{7D66B56E-2FED-4C24-9977-FCD6933A88CD}">
      <dgm:prSet/>
      <dgm:spPr/>
      <dgm:t>
        <a:bodyPr/>
        <a:lstStyle/>
        <a:p>
          <a:endParaRPr lang="en-US"/>
        </a:p>
      </dgm:t>
    </dgm:pt>
    <dgm:pt modelId="{25EDEBCE-0C33-4871-A9AF-8BC06FA14A58}">
      <dgm:prSet/>
      <dgm:spPr/>
      <dgm:t>
        <a:bodyPr/>
        <a:lstStyle/>
        <a:p>
          <a:r>
            <a:rPr lang="en-US" dirty="0"/>
            <a:t>Attempt</a:t>
          </a:r>
        </a:p>
      </dgm:t>
    </dgm:pt>
    <dgm:pt modelId="{21D633D4-B400-4749-8CBB-38147F06E410}" type="parTrans" cxnId="{E6DE369C-0483-4F06-8378-25878C18AFA7}">
      <dgm:prSet/>
      <dgm:spPr/>
      <dgm:t>
        <a:bodyPr/>
        <a:lstStyle/>
        <a:p>
          <a:endParaRPr lang="en-US"/>
        </a:p>
      </dgm:t>
    </dgm:pt>
    <dgm:pt modelId="{3F79ADC5-EC23-4388-BE8E-BD19F88CFE3E}" type="sibTrans" cxnId="{E6DE369C-0483-4F06-8378-25878C18AFA7}">
      <dgm:prSet/>
      <dgm:spPr/>
      <dgm:t>
        <a:bodyPr/>
        <a:lstStyle/>
        <a:p>
          <a:endParaRPr lang="en-US"/>
        </a:p>
      </dgm:t>
    </dgm:pt>
    <dgm:pt modelId="{11622CE1-D1E6-4CEA-978E-74578509079A}">
      <dgm:prSet/>
      <dgm:spPr/>
      <dgm:t>
        <a:bodyPr/>
        <a:lstStyle/>
        <a:p>
          <a:r>
            <a:rPr lang="en-US"/>
            <a:t>If patient doesn’t answer, attempt contact up to 3 times</a:t>
          </a:r>
        </a:p>
      </dgm:t>
    </dgm:pt>
    <dgm:pt modelId="{E18671AF-0122-4EDB-85EE-923FCFA907AF}" type="parTrans" cxnId="{B509880A-885A-45A2-B3F2-0CD7B7B62564}">
      <dgm:prSet/>
      <dgm:spPr/>
      <dgm:t>
        <a:bodyPr/>
        <a:lstStyle/>
        <a:p>
          <a:endParaRPr lang="en-US"/>
        </a:p>
      </dgm:t>
    </dgm:pt>
    <dgm:pt modelId="{DAFDF38A-AD47-4F9A-A8B7-3D16F3EDD673}" type="sibTrans" cxnId="{B509880A-885A-45A2-B3F2-0CD7B7B62564}">
      <dgm:prSet/>
      <dgm:spPr/>
      <dgm:t>
        <a:bodyPr/>
        <a:lstStyle/>
        <a:p>
          <a:endParaRPr lang="en-US"/>
        </a:p>
      </dgm:t>
    </dgm:pt>
    <dgm:pt modelId="{7A8C0EE2-F034-D947-9525-F7BF310A5483}" type="pres">
      <dgm:prSet presAssocID="{227FDAC3-D438-4EBD-ABA4-ACDDCE75AC3B}" presName="Name0" presStyleCnt="0">
        <dgm:presLayoutVars>
          <dgm:dir/>
          <dgm:animLvl val="lvl"/>
          <dgm:resizeHandles val="exact"/>
        </dgm:presLayoutVars>
      </dgm:prSet>
      <dgm:spPr/>
    </dgm:pt>
    <dgm:pt modelId="{A4F4BE57-067F-BC44-B78A-9AD03F88480A}" type="pres">
      <dgm:prSet presAssocID="{E0FC81E6-A070-439F-BFD0-64FFE1F0C224}" presName="composite" presStyleCnt="0"/>
      <dgm:spPr/>
    </dgm:pt>
    <dgm:pt modelId="{ECC61DAD-CD6F-F048-A405-48632AD5693F}" type="pres">
      <dgm:prSet presAssocID="{E0FC81E6-A070-439F-BFD0-64FFE1F0C224}" presName="parTx" presStyleLbl="alignNode1" presStyleIdx="0" presStyleCnt="4">
        <dgm:presLayoutVars>
          <dgm:chMax val="0"/>
          <dgm:chPref val="0"/>
        </dgm:presLayoutVars>
      </dgm:prSet>
      <dgm:spPr/>
    </dgm:pt>
    <dgm:pt modelId="{84091E25-BBE1-6A4C-9C96-F4CD8C2B089A}" type="pres">
      <dgm:prSet presAssocID="{E0FC81E6-A070-439F-BFD0-64FFE1F0C224}" presName="desTx" presStyleLbl="alignAccFollowNode1" presStyleIdx="0" presStyleCnt="4">
        <dgm:presLayoutVars/>
      </dgm:prSet>
      <dgm:spPr/>
    </dgm:pt>
    <dgm:pt modelId="{A77A69AE-3591-CE40-A539-A97B6A0FBD99}" type="pres">
      <dgm:prSet presAssocID="{EDBFB37F-B5C4-4597-A357-C1D5308AD127}" presName="space" presStyleCnt="0"/>
      <dgm:spPr/>
    </dgm:pt>
    <dgm:pt modelId="{4E1F9C32-1A44-294E-8305-F9A2D1E53152}" type="pres">
      <dgm:prSet presAssocID="{0FA60F79-4C14-425B-81C9-F84C5AAAB68C}" presName="composite" presStyleCnt="0"/>
      <dgm:spPr/>
    </dgm:pt>
    <dgm:pt modelId="{D7F811F3-F21A-C145-BFF0-B0E0BF93652C}" type="pres">
      <dgm:prSet presAssocID="{0FA60F79-4C14-425B-81C9-F84C5AAAB68C}" presName="parTx" presStyleLbl="alignNode1" presStyleIdx="1" presStyleCnt="4">
        <dgm:presLayoutVars>
          <dgm:chMax val="0"/>
          <dgm:chPref val="0"/>
        </dgm:presLayoutVars>
      </dgm:prSet>
      <dgm:spPr/>
    </dgm:pt>
    <dgm:pt modelId="{4C7CE25D-1230-A542-88B7-72FEB63957DC}" type="pres">
      <dgm:prSet presAssocID="{0FA60F79-4C14-425B-81C9-F84C5AAAB68C}" presName="desTx" presStyleLbl="alignAccFollowNode1" presStyleIdx="1" presStyleCnt="4">
        <dgm:presLayoutVars/>
      </dgm:prSet>
      <dgm:spPr/>
    </dgm:pt>
    <dgm:pt modelId="{4CF105DB-FB74-7046-8067-F6339A82827D}" type="pres">
      <dgm:prSet presAssocID="{6006C527-EA17-4C7C-9983-476C8AD4E7EA}" presName="space" presStyleCnt="0"/>
      <dgm:spPr/>
    </dgm:pt>
    <dgm:pt modelId="{92B58A99-E0B4-404B-AA04-C76AB7361F51}" type="pres">
      <dgm:prSet presAssocID="{E4FDADC3-4136-41A7-8880-D3DF27903C29}" presName="composite" presStyleCnt="0"/>
      <dgm:spPr/>
    </dgm:pt>
    <dgm:pt modelId="{4ABB8754-FBD1-1442-9054-93F2D8A9C4A5}" type="pres">
      <dgm:prSet presAssocID="{E4FDADC3-4136-41A7-8880-D3DF27903C29}" presName="parTx" presStyleLbl="alignNode1" presStyleIdx="2" presStyleCnt="4">
        <dgm:presLayoutVars>
          <dgm:chMax val="0"/>
          <dgm:chPref val="0"/>
        </dgm:presLayoutVars>
      </dgm:prSet>
      <dgm:spPr/>
    </dgm:pt>
    <dgm:pt modelId="{6A86B03E-6CD0-AE4F-9439-94FBCC58E2D6}" type="pres">
      <dgm:prSet presAssocID="{E4FDADC3-4136-41A7-8880-D3DF27903C29}" presName="desTx" presStyleLbl="alignAccFollowNode1" presStyleIdx="2" presStyleCnt="4">
        <dgm:presLayoutVars/>
      </dgm:prSet>
      <dgm:spPr/>
    </dgm:pt>
    <dgm:pt modelId="{07A78653-F3E0-6842-B5A9-27A720D64396}" type="pres">
      <dgm:prSet presAssocID="{E4CD60AB-B39A-4C34-A42B-4F4A7CF63F68}" presName="space" presStyleCnt="0"/>
      <dgm:spPr/>
    </dgm:pt>
    <dgm:pt modelId="{AA597D4D-2A73-684C-9617-2A3CEA072EDD}" type="pres">
      <dgm:prSet presAssocID="{25EDEBCE-0C33-4871-A9AF-8BC06FA14A58}" presName="composite" presStyleCnt="0"/>
      <dgm:spPr/>
    </dgm:pt>
    <dgm:pt modelId="{F841A103-3679-0C44-A74A-152D0B46B6B3}" type="pres">
      <dgm:prSet presAssocID="{25EDEBCE-0C33-4871-A9AF-8BC06FA14A58}" presName="parTx" presStyleLbl="alignNode1" presStyleIdx="3" presStyleCnt="4">
        <dgm:presLayoutVars>
          <dgm:chMax val="0"/>
          <dgm:chPref val="0"/>
        </dgm:presLayoutVars>
      </dgm:prSet>
      <dgm:spPr/>
    </dgm:pt>
    <dgm:pt modelId="{9532B30D-D644-D24D-8571-3950DA6A8D14}" type="pres">
      <dgm:prSet presAssocID="{25EDEBCE-0C33-4871-A9AF-8BC06FA14A58}" presName="desTx" presStyleLbl="alignAccFollowNode1" presStyleIdx="3" presStyleCnt="4">
        <dgm:presLayoutVars/>
      </dgm:prSet>
      <dgm:spPr/>
    </dgm:pt>
  </dgm:ptLst>
  <dgm:cxnLst>
    <dgm:cxn modelId="{814E4305-B5C6-6A44-A5F8-D847F41CCFD4}" type="presOf" srcId="{BBAD671E-6D62-4B85-83E5-36BD03D106B2}" destId="{6A86B03E-6CD0-AE4F-9439-94FBCC58E2D6}" srcOrd="0" destOrd="3" presId="urn:microsoft.com/office/officeart/2016/7/layout/ChevronBlockProcess"/>
    <dgm:cxn modelId="{B509880A-885A-45A2-B3F2-0CD7B7B62564}" srcId="{25EDEBCE-0C33-4871-A9AF-8BC06FA14A58}" destId="{11622CE1-D1E6-4CEA-978E-74578509079A}" srcOrd="0" destOrd="0" parTransId="{E18671AF-0122-4EDB-85EE-923FCFA907AF}" sibTransId="{DAFDF38A-AD47-4F9A-A8B7-3D16F3EDD673}"/>
    <dgm:cxn modelId="{69CF2311-5705-5E4F-AC10-008D19FF7D1D}" type="presOf" srcId="{227FDAC3-D438-4EBD-ABA4-ACDDCE75AC3B}" destId="{7A8C0EE2-F034-D947-9525-F7BF310A5483}" srcOrd="0" destOrd="0" presId="urn:microsoft.com/office/officeart/2016/7/layout/ChevronBlockProcess"/>
    <dgm:cxn modelId="{A6A16B14-679F-8E46-81D1-728BE8091AB9}" type="presOf" srcId="{25EDEBCE-0C33-4871-A9AF-8BC06FA14A58}" destId="{F841A103-3679-0C44-A74A-152D0B46B6B3}" srcOrd="0" destOrd="0" presId="urn:microsoft.com/office/officeart/2016/7/layout/ChevronBlockProcess"/>
    <dgm:cxn modelId="{AD3CC429-29DB-D44F-8D33-5720A90CAD2B}" type="presOf" srcId="{E0FC81E6-A070-439F-BFD0-64FFE1F0C224}" destId="{ECC61DAD-CD6F-F048-A405-48632AD5693F}" srcOrd="0" destOrd="0" presId="urn:microsoft.com/office/officeart/2016/7/layout/ChevronBlockProcess"/>
    <dgm:cxn modelId="{6657122C-8153-AC42-9664-1B1073616F28}" type="presOf" srcId="{E4FDADC3-4136-41A7-8880-D3DF27903C29}" destId="{4ABB8754-FBD1-1442-9054-93F2D8A9C4A5}" srcOrd="0" destOrd="0" presId="urn:microsoft.com/office/officeart/2016/7/layout/ChevronBlockProcess"/>
    <dgm:cxn modelId="{98A35938-8FA8-4C42-AAFF-0892C46F9CB5}" type="presOf" srcId="{0C20ED2C-0A7B-4306-868E-1C7B65E956F9}" destId="{4C7CE25D-1230-A542-88B7-72FEB63957DC}" srcOrd="0" destOrd="0" presId="urn:microsoft.com/office/officeart/2016/7/layout/ChevronBlockProcess"/>
    <dgm:cxn modelId="{E2C25D3A-2BD9-4888-AADB-85D2AAAA8123}" srcId="{227FDAC3-D438-4EBD-ABA4-ACDDCE75AC3B}" destId="{E4FDADC3-4136-41A7-8880-D3DF27903C29}" srcOrd="2" destOrd="0" parTransId="{222E3DBB-E2D3-45BA-BB62-28226C8498D4}" sibTransId="{E4CD60AB-B39A-4C34-A42B-4F4A7CF63F68}"/>
    <dgm:cxn modelId="{6D533F3F-82CD-1241-931D-9712A0EC0FCE}" type="presOf" srcId="{9B12ED40-3D0F-4D16-BA3F-9790DCCB30D4}" destId="{84091E25-BBE1-6A4C-9C96-F4CD8C2B089A}" srcOrd="0" destOrd="0" presId="urn:microsoft.com/office/officeart/2016/7/layout/ChevronBlockProcess"/>
    <dgm:cxn modelId="{3E46C543-36C0-4620-812B-D85D83B620F8}" srcId="{E4FDADC3-4136-41A7-8880-D3DF27903C29}" destId="{BD7414E6-ACF5-4393-BE02-D8D9A2739FA9}" srcOrd="0" destOrd="0" parTransId="{F35FA2F7-3122-4A17-86EA-5F2A9BDC3AD2}" sibTransId="{C4BBB93C-4002-42C1-B96F-61B7B0384F07}"/>
    <dgm:cxn modelId="{63932A4A-2213-4C02-8410-82C05F9C48BE}" srcId="{227FDAC3-D438-4EBD-ABA4-ACDDCE75AC3B}" destId="{0FA60F79-4C14-425B-81C9-F84C5AAAB68C}" srcOrd="1" destOrd="0" parTransId="{D15F1728-D5D8-41B2-8ABF-C239D1E32CE1}" sibTransId="{6006C527-EA17-4C7C-9983-476C8AD4E7EA}"/>
    <dgm:cxn modelId="{22E7B94E-CCAA-9E40-B842-7B9E61F50E68}" type="presOf" srcId="{5A8B7A5D-C647-4D30-A363-8D0C0F7C5B3C}" destId="{6A86B03E-6CD0-AE4F-9439-94FBCC58E2D6}" srcOrd="0" destOrd="1" presId="urn:microsoft.com/office/officeart/2016/7/layout/ChevronBlockProcess"/>
    <dgm:cxn modelId="{281C8954-6510-4A28-A169-9C612A7521E4}" srcId="{0FA60F79-4C14-425B-81C9-F84C5AAAB68C}" destId="{0C20ED2C-0A7B-4306-868E-1C7B65E956F9}" srcOrd="0" destOrd="0" parTransId="{1A24AE83-DB40-4013-B597-B7277A8160B6}" sibTransId="{603D5338-6610-421C-BEF1-9DDEBF6444F2}"/>
    <dgm:cxn modelId="{7D66B56E-2FED-4C24-9977-FCD6933A88CD}" srcId="{BD7414E6-ACF5-4393-BE02-D8D9A2739FA9}" destId="{769BA59C-55EF-4DB2-8868-264EE5C1FEC1}" srcOrd="3" destOrd="0" parTransId="{16C1430A-05B8-42A5-A4E2-1A594788D8B3}" sibTransId="{5CEA034B-6034-401A-9262-E25BB3100E80}"/>
    <dgm:cxn modelId="{DC175278-65B2-394A-8A41-0817A4190F54}" type="presOf" srcId="{BD7414E6-ACF5-4393-BE02-D8D9A2739FA9}" destId="{6A86B03E-6CD0-AE4F-9439-94FBCC58E2D6}" srcOrd="0" destOrd="0" presId="urn:microsoft.com/office/officeart/2016/7/layout/ChevronBlockProcess"/>
    <dgm:cxn modelId="{E130CB7A-6A05-48C3-8192-3886808853A3}" srcId="{E0FC81E6-A070-439F-BFD0-64FFE1F0C224}" destId="{9B12ED40-3D0F-4D16-BA3F-9790DCCB30D4}" srcOrd="0" destOrd="0" parTransId="{0D4AF820-34D0-4698-854C-CE2DF693FA1F}" sibTransId="{370325B9-FEC1-481B-8E2A-21A6D8347CAC}"/>
    <dgm:cxn modelId="{CA1D7B86-CBA8-0D47-8E24-23C380CB61B7}" type="presOf" srcId="{769BA59C-55EF-4DB2-8868-264EE5C1FEC1}" destId="{6A86B03E-6CD0-AE4F-9439-94FBCC58E2D6}" srcOrd="0" destOrd="4" presId="urn:microsoft.com/office/officeart/2016/7/layout/ChevronBlockProcess"/>
    <dgm:cxn modelId="{70D41989-D81E-D34B-B3D1-71DCBDA2F2E9}" type="presOf" srcId="{E87F9E82-9E7F-4DD1-BE41-18DDE8BE791A}" destId="{6A86B03E-6CD0-AE4F-9439-94FBCC58E2D6}" srcOrd="0" destOrd="2" presId="urn:microsoft.com/office/officeart/2016/7/layout/ChevronBlockProcess"/>
    <dgm:cxn modelId="{E6DE369C-0483-4F06-8378-25878C18AFA7}" srcId="{227FDAC3-D438-4EBD-ABA4-ACDDCE75AC3B}" destId="{25EDEBCE-0C33-4871-A9AF-8BC06FA14A58}" srcOrd="3" destOrd="0" parTransId="{21D633D4-B400-4749-8CBB-38147F06E410}" sibTransId="{3F79ADC5-EC23-4388-BE8E-BD19F88CFE3E}"/>
    <dgm:cxn modelId="{5D6BD7AA-FE3F-4E45-90CE-EFE66D61D742}" type="presOf" srcId="{11622CE1-D1E6-4CEA-978E-74578509079A}" destId="{9532B30D-D644-D24D-8571-3950DA6A8D14}" srcOrd="0" destOrd="0" presId="urn:microsoft.com/office/officeart/2016/7/layout/ChevronBlockProcess"/>
    <dgm:cxn modelId="{DD3B02BE-1070-48DA-871A-7CF9742814AF}" srcId="{BD7414E6-ACF5-4393-BE02-D8D9A2739FA9}" destId="{BBAD671E-6D62-4B85-83E5-36BD03D106B2}" srcOrd="2" destOrd="0" parTransId="{9025B1F9-AE6B-4F67-974B-6E1F44DA2F21}" sibTransId="{7E47CF6A-58B8-4D36-8493-E605E69005C0}"/>
    <dgm:cxn modelId="{2A0461D5-72BA-4E28-96B9-1F1A5E2E9B18}" srcId="{BD7414E6-ACF5-4393-BE02-D8D9A2739FA9}" destId="{E87F9E82-9E7F-4DD1-BE41-18DDE8BE791A}" srcOrd="1" destOrd="0" parTransId="{22624E7C-A86C-40EB-AE7F-168B2874835D}" sibTransId="{2D7E141A-24BE-4CCD-8A45-DF8F666F96C8}"/>
    <dgm:cxn modelId="{04E696D8-2795-714D-8FBF-1219161C591A}" type="presOf" srcId="{0FA60F79-4C14-425B-81C9-F84C5AAAB68C}" destId="{D7F811F3-F21A-C145-BFF0-B0E0BF93652C}" srcOrd="0" destOrd="0" presId="urn:microsoft.com/office/officeart/2016/7/layout/ChevronBlockProcess"/>
    <dgm:cxn modelId="{60C423E4-A62B-4C71-835D-37A92557BEEA}" srcId="{BD7414E6-ACF5-4393-BE02-D8D9A2739FA9}" destId="{5A8B7A5D-C647-4D30-A363-8D0C0F7C5B3C}" srcOrd="0" destOrd="0" parTransId="{0120218D-9023-4A26-952A-2A41206BC17E}" sibTransId="{50C28DE2-3909-42A1-8527-8BB13956F3B6}"/>
    <dgm:cxn modelId="{A0ADADEA-3EFA-4D2A-B961-B719FC041FCB}" srcId="{227FDAC3-D438-4EBD-ABA4-ACDDCE75AC3B}" destId="{E0FC81E6-A070-439F-BFD0-64FFE1F0C224}" srcOrd="0" destOrd="0" parTransId="{4B968F59-377B-4699-A11F-F0AC6A3B481B}" sibTransId="{EDBFB37F-B5C4-4597-A357-C1D5308AD127}"/>
    <dgm:cxn modelId="{3C91DCB7-0777-7741-B224-3B17E0BD9826}" type="presParOf" srcId="{7A8C0EE2-F034-D947-9525-F7BF310A5483}" destId="{A4F4BE57-067F-BC44-B78A-9AD03F88480A}" srcOrd="0" destOrd="0" presId="urn:microsoft.com/office/officeart/2016/7/layout/ChevronBlockProcess"/>
    <dgm:cxn modelId="{4F795D7F-AC86-8245-9E0F-5AB679B54733}" type="presParOf" srcId="{A4F4BE57-067F-BC44-B78A-9AD03F88480A}" destId="{ECC61DAD-CD6F-F048-A405-48632AD5693F}" srcOrd="0" destOrd="0" presId="urn:microsoft.com/office/officeart/2016/7/layout/ChevronBlockProcess"/>
    <dgm:cxn modelId="{32339353-007A-C34F-BD57-C3412CCA57EF}" type="presParOf" srcId="{A4F4BE57-067F-BC44-B78A-9AD03F88480A}" destId="{84091E25-BBE1-6A4C-9C96-F4CD8C2B089A}" srcOrd="1" destOrd="0" presId="urn:microsoft.com/office/officeart/2016/7/layout/ChevronBlockProcess"/>
    <dgm:cxn modelId="{56CC6212-3382-F146-8F74-568F3F6D755E}" type="presParOf" srcId="{7A8C0EE2-F034-D947-9525-F7BF310A5483}" destId="{A77A69AE-3591-CE40-A539-A97B6A0FBD99}" srcOrd="1" destOrd="0" presId="urn:microsoft.com/office/officeart/2016/7/layout/ChevronBlockProcess"/>
    <dgm:cxn modelId="{91A62222-2F16-3342-A039-AF124BD4037C}" type="presParOf" srcId="{7A8C0EE2-F034-D947-9525-F7BF310A5483}" destId="{4E1F9C32-1A44-294E-8305-F9A2D1E53152}" srcOrd="2" destOrd="0" presId="urn:microsoft.com/office/officeart/2016/7/layout/ChevronBlockProcess"/>
    <dgm:cxn modelId="{3668BAE1-5ADC-D54B-9611-7C888FA085FB}" type="presParOf" srcId="{4E1F9C32-1A44-294E-8305-F9A2D1E53152}" destId="{D7F811F3-F21A-C145-BFF0-B0E0BF93652C}" srcOrd="0" destOrd="0" presId="urn:microsoft.com/office/officeart/2016/7/layout/ChevronBlockProcess"/>
    <dgm:cxn modelId="{BBF79FD9-76C2-B243-9290-192A1E807B62}" type="presParOf" srcId="{4E1F9C32-1A44-294E-8305-F9A2D1E53152}" destId="{4C7CE25D-1230-A542-88B7-72FEB63957DC}" srcOrd="1" destOrd="0" presId="urn:microsoft.com/office/officeart/2016/7/layout/ChevronBlockProcess"/>
    <dgm:cxn modelId="{6AD12177-0612-4248-A6BC-F605E8BB3A6A}" type="presParOf" srcId="{7A8C0EE2-F034-D947-9525-F7BF310A5483}" destId="{4CF105DB-FB74-7046-8067-F6339A82827D}" srcOrd="3" destOrd="0" presId="urn:microsoft.com/office/officeart/2016/7/layout/ChevronBlockProcess"/>
    <dgm:cxn modelId="{21CADA6A-4BE6-DF40-972A-FED34957F4DE}" type="presParOf" srcId="{7A8C0EE2-F034-D947-9525-F7BF310A5483}" destId="{92B58A99-E0B4-404B-AA04-C76AB7361F51}" srcOrd="4" destOrd="0" presId="urn:microsoft.com/office/officeart/2016/7/layout/ChevronBlockProcess"/>
    <dgm:cxn modelId="{37CECB20-C16A-6E4B-9D5D-CEC13331ACBB}" type="presParOf" srcId="{92B58A99-E0B4-404B-AA04-C76AB7361F51}" destId="{4ABB8754-FBD1-1442-9054-93F2D8A9C4A5}" srcOrd="0" destOrd="0" presId="urn:microsoft.com/office/officeart/2016/7/layout/ChevronBlockProcess"/>
    <dgm:cxn modelId="{B52F5139-2046-754D-A888-63FAE12E6FE6}" type="presParOf" srcId="{92B58A99-E0B4-404B-AA04-C76AB7361F51}" destId="{6A86B03E-6CD0-AE4F-9439-94FBCC58E2D6}" srcOrd="1" destOrd="0" presId="urn:microsoft.com/office/officeart/2016/7/layout/ChevronBlockProcess"/>
    <dgm:cxn modelId="{02B325EC-EA0D-9C42-AA5D-3EE4ECDF5A23}" type="presParOf" srcId="{7A8C0EE2-F034-D947-9525-F7BF310A5483}" destId="{07A78653-F3E0-6842-B5A9-27A720D64396}" srcOrd="5" destOrd="0" presId="urn:microsoft.com/office/officeart/2016/7/layout/ChevronBlockProcess"/>
    <dgm:cxn modelId="{5A1D12D6-0E85-5F42-ACB6-D55F9DC92C43}" type="presParOf" srcId="{7A8C0EE2-F034-D947-9525-F7BF310A5483}" destId="{AA597D4D-2A73-684C-9617-2A3CEA072EDD}" srcOrd="6" destOrd="0" presId="urn:microsoft.com/office/officeart/2016/7/layout/ChevronBlockProcess"/>
    <dgm:cxn modelId="{636E0F56-8BA2-674E-99F5-7A083D8C37C6}" type="presParOf" srcId="{AA597D4D-2A73-684C-9617-2A3CEA072EDD}" destId="{F841A103-3679-0C44-A74A-152D0B46B6B3}" srcOrd="0" destOrd="0" presId="urn:microsoft.com/office/officeart/2016/7/layout/ChevronBlockProcess"/>
    <dgm:cxn modelId="{097957C1-B567-1A43-A71C-D89C2BB05E02}" type="presParOf" srcId="{AA597D4D-2A73-684C-9617-2A3CEA072EDD}" destId="{9532B30D-D644-D24D-8571-3950DA6A8D1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FBA506-F2F7-461C-94C5-397C3954F53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64A01-198E-46A3-A1C3-106CDE8F2B34}">
      <dgm:prSet custT="1"/>
      <dgm:spPr/>
      <dgm:t>
        <a:bodyPr/>
        <a:lstStyle/>
        <a:p>
          <a:r>
            <a:rPr lang="en-US" sz="1800" dirty="0"/>
            <a:t>Call priorities</a:t>
          </a:r>
        </a:p>
      </dgm:t>
    </dgm:pt>
    <dgm:pt modelId="{E7190E59-D91B-4199-B0A5-E675741A90E2}" type="parTrans" cxnId="{85CF414E-992D-4BAB-AF83-C834F083439C}">
      <dgm:prSet/>
      <dgm:spPr/>
      <dgm:t>
        <a:bodyPr/>
        <a:lstStyle/>
        <a:p>
          <a:endParaRPr lang="en-US"/>
        </a:p>
      </dgm:t>
    </dgm:pt>
    <dgm:pt modelId="{6CDEE7FA-C043-42E8-86A0-F3CB8283F29C}" type="sibTrans" cxnId="{85CF414E-992D-4BAB-AF83-C834F083439C}">
      <dgm:prSet/>
      <dgm:spPr/>
      <dgm:t>
        <a:bodyPr/>
        <a:lstStyle/>
        <a:p>
          <a:endParaRPr lang="en-US"/>
        </a:p>
      </dgm:t>
    </dgm:pt>
    <dgm:pt modelId="{6CA1785F-FB2C-4C97-8B14-03FA312C451A}">
      <dgm:prSet custT="1"/>
      <dgm:spPr/>
      <dgm:t>
        <a:bodyPr/>
        <a:lstStyle/>
        <a:p>
          <a:r>
            <a:rPr lang="en-US" sz="1800" dirty="0"/>
            <a:t>Develop call priorities – close to initial positive dx</a:t>
          </a:r>
        </a:p>
      </dgm:t>
    </dgm:pt>
    <dgm:pt modelId="{5578AF4E-EE95-4E0D-B8E0-B296BE0956B0}" type="parTrans" cxnId="{392DC032-7454-483F-BAA5-87BF686C29EA}">
      <dgm:prSet/>
      <dgm:spPr/>
      <dgm:t>
        <a:bodyPr/>
        <a:lstStyle/>
        <a:p>
          <a:endParaRPr lang="en-US"/>
        </a:p>
      </dgm:t>
    </dgm:pt>
    <dgm:pt modelId="{378FB569-FFAB-49C4-906B-DB88F66A9E17}" type="sibTrans" cxnId="{392DC032-7454-483F-BAA5-87BF686C29EA}">
      <dgm:prSet/>
      <dgm:spPr/>
      <dgm:t>
        <a:bodyPr/>
        <a:lstStyle/>
        <a:p>
          <a:endParaRPr lang="en-US"/>
        </a:p>
      </dgm:t>
    </dgm:pt>
    <dgm:pt modelId="{B8CB2B9A-8B17-4AAE-BFAD-C9C96F2862ED}">
      <dgm:prSet custT="1"/>
      <dgm:spPr/>
      <dgm:t>
        <a:bodyPr/>
        <a:lstStyle/>
        <a:p>
          <a:r>
            <a:rPr lang="en-US" sz="1800" dirty="0"/>
            <a:t>Number of contacts</a:t>
          </a:r>
        </a:p>
      </dgm:t>
    </dgm:pt>
    <dgm:pt modelId="{2225FF03-671A-431E-9138-CA1924AD664E}" type="parTrans" cxnId="{0731B261-FCD3-490D-B4E0-D2C0C29C68A5}">
      <dgm:prSet/>
      <dgm:spPr/>
      <dgm:t>
        <a:bodyPr/>
        <a:lstStyle/>
        <a:p>
          <a:endParaRPr lang="en-US"/>
        </a:p>
      </dgm:t>
    </dgm:pt>
    <dgm:pt modelId="{3D3337DF-C8D6-4564-B604-5E692D91778E}" type="sibTrans" cxnId="{0731B261-FCD3-490D-B4E0-D2C0C29C68A5}">
      <dgm:prSet/>
      <dgm:spPr/>
      <dgm:t>
        <a:bodyPr/>
        <a:lstStyle/>
        <a:p>
          <a:endParaRPr lang="en-US"/>
        </a:p>
      </dgm:t>
    </dgm:pt>
    <dgm:pt modelId="{48AA9259-4B84-4316-89F4-966384461200}">
      <dgm:prSet custT="1"/>
      <dgm:spPr/>
      <dgm:t>
        <a:bodyPr/>
        <a:lstStyle/>
        <a:p>
          <a:r>
            <a:rPr lang="en-US" sz="1800"/>
            <a:t>Consider number of contact attempts based on resources</a:t>
          </a:r>
        </a:p>
      </dgm:t>
    </dgm:pt>
    <dgm:pt modelId="{0157C9A4-83E9-4BA5-A5BD-33EA3092A6DA}" type="parTrans" cxnId="{FE3DEFCE-B802-4B2C-9F6E-DDFDE7957863}">
      <dgm:prSet/>
      <dgm:spPr/>
      <dgm:t>
        <a:bodyPr/>
        <a:lstStyle/>
        <a:p>
          <a:endParaRPr lang="en-US"/>
        </a:p>
      </dgm:t>
    </dgm:pt>
    <dgm:pt modelId="{77AE3B95-C3F2-4055-A026-3FA9133E0D11}" type="sibTrans" cxnId="{FE3DEFCE-B802-4B2C-9F6E-DDFDE7957863}">
      <dgm:prSet/>
      <dgm:spPr/>
      <dgm:t>
        <a:bodyPr/>
        <a:lstStyle/>
        <a:p>
          <a:endParaRPr lang="en-US"/>
        </a:p>
      </dgm:t>
    </dgm:pt>
    <dgm:pt modelId="{48161AA3-7B7F-49CD-A43E-D5630908D034}">
      <dgm:prSet custT="1"/>
      <dgm:spPr/>
      <dgm:t>
        <a:bodyPr/>
        <a:lstStyle/>
        <a:p>
          <a:r>
            <a:rPr lang="en-US" sz="1800" dirty="0"/>
            <a:t>Ethical considerations</a:t>
          </a:r>
        </a:p>
      </dgm:t>
    </dgm:pt>
    <dgm:pt modelId="{0A0DA57A-96CE-43DE-91D1-9762F3944FBE}" type="parTrans" cxnId="{055087BA-ECCB-4C49-831A-DB228B4E77CC}">
      <dgm:prSet/>
      <dgm:spPr/>
      <dgm:t>
        <a:bodyPr/>
        <a:lstStyle/>
        <a:p>
          <a:endParaRPr lang="en-US"/>
        </a:p>
      </dgm:t>
    </dgm:pt>
    <dgm:pt modelId="{7A291F5A-9FD6-44AB-A152-B05C41AA0B31}" type="sibTrans" cxnId="{055087BA-ECCB-4C49-831A-DB228B4E77CC}">
      <dgm:prSet/>
      <dgm:spPr/>
      <dgm:t>
        <a:bodyPr/>
        <a:lstStyle/>
        <a:p>
          <a:endParaRPr lang="en-US"/>
        </a:p>
      </dgm:t>
    </dgm:pt>
    <dgm:pt modelId="{63057574-4BC6-450E-99D2-341CB02F8E63}">
      <dgm:prSet custT="1"/>
      <dgm:spPr/>
      <dgm:t>
        <a:bodyPr/>
        <a:lstStyle/>
        <a:p>
          <a:r>
            <a:rPr lang="en-US" sz="1800"/>
            <a:t>Plan for ethical considerations including supervision, crisis management, and technology</a:t>
          </a:r>
        </a:p>
      </dgm:t>
    </dgm:pt>
    <dgm:pt modelId="{11BB5F3B-CE3A-4EDA-85DA-35F1606A2C0A}" type="parTrans" cxnId="{4B70C0C5-60FF-4914-97B6-02F478D21FA0}">
      <dgm:prSet/>
      <dgm:spPr/>
      <dgm:t>
        <a:bodyPr/>
        <a:lstStyle/>
        <a:p>
          <a:endParaRPr lang="en-US"/>
        </a:p>
      </dgm:t>
    </dgm:pt>
    <dgm:pt modelId="{CBB49992-8C31-407A-8C50-79255FF37AAE}" type="sibTrans" cxnId="{4B70C0C5-60FF-4914-97B6-02F478D21FA0}">
      <dgm:prSet/>
      <dgm:spPr/>
      <dgm:t>
        <a:bodyPr/>
        <a:lstStyle/>
        <a:p>
          <a:endParaRPr lang="en-US"/>
        </a:p>
      </dgm:t>
    </dgm:pt>
    <dgm:pt modelId="{1F14D481-37DE-4C47-A73A-15ED4A870ABA}">
      <dgm:prSet custT="1"/>
      <dgm:spPr/>
      <dgm:t>
        <a:bodyPr/>
        <a:lstStyle/>
        <a:p>
          <a:r>
            <a:rPr lang="en-US" sz="1800" dirty="0"/>
            <a:t>Supervision</a:t>
          </a:r>
        </a:p>
      </dgm:t>
    </dgm:pt>
    <dgm:pt modelId="{9A2722EB-D7AE-4F79-9D93-F0B1EB941193}" type="parTrans" cxnId="{815F527B-5250-49BC-A2EE-012EE687A66D}">
      <dgm:prSet/>
      <dgm:spPr/>
      <dgm:t>
        <a:bodyPr/>
        <a:lstStyle/>
        <a:p>
          <a:endParaRPr lang="en-US"/>
        </a:p>
      </dgm:t>
    </dgm:pt>
    <dgm:pt modelId="{E492D6FF-028C-4015-AD0B-31907377C476}" type="sibTrans" cxnId="{815F527B-5250-49BC-A2EE-012EE687A66D}">
      <dgm:prSet/>
      <dgm:spPr/>
      <dgm:t>
        <a:bodyPr/>
        <a:lstStyle/>
        <a:p>
          <a:endParaRPr lang="en-US"/>
        </a:p>
      </dgm:t>
    </dgm:pt>
    <dgm:pt modelId="{3CFD4CA1-BF9D-448F-A379-A9D4A8F8BC4D}">
      <dgm:prSet custT="1"/>
      <dgm:spPr/>
      <dgm:t>
        <a:bodyPr/>
        <a:lstStyle/>
        <a:p>
          <a:r>
            <a:rPr lang="en-US" sz="1800"/>
            <a:t>Provide ample supervision for anticipated and unanticipated concerns that arise because providers are experiencing the ongoing pandemic as well</a:t>
          </a:r>
        </a:p>
      </dgm:t>
    </dgm:pt>
    <dgm:pt modelId="{75264ED8-D80F-428E-B118-073DBCA67851}" type="parTrans" cxnId="{F6A3FC99-DAC7-4B04-92A5-162CC81775C5}">
      <dgm:prSet/>
      <dgm:spPr/>
      <dgm:t>
        <a:bodyPr/>
        <a:lstStyle/>
        <a:p>
          <a:endParaRPr lang="en-US"/>
        </a:p>
      </dgm:t>
    </dgm:pt>
    <dgm:pt modelId="{B40A7E5B-6C74-4D3F-B2DE-71F53757E71A}" type="sibTrans" cxnId="{F6A3FC99-DAC7-4B04-92A5-162CC81775C5}">
      <dgm:prSet/>
      <dgm:spPr/>
      <dgm:t>
        <a:bodyPr/>
        <a:lstStyle/>
        <a:p>
          <a:endParaRPr lang="en-US"/>
        </a:p>
      </dgm:t>
    </dgm:pt>
    <dgm:pt modelId="{7CB00A7E-2A95-43A4-9BC7-44939BC3E075}">
      <dgm:prSet custT="1"/>
      <dgm:spPr/>
      <dgm:t>
        <a:bodyPr/>
        <a:lstStyle/>
        <a:p>
          <a:r>
            <a:rPr lang="en-US" sz="1800" dirty="0"/>
            <a:t>Conversation</a:t>
          </a:r>
        </a:p>
      </dgm:t>
    </dgm:pt>
    <dgm:pt modelId="{964907E3-91F1-41CD-89AD-ABFCF51B20C9}" type="parTrans" cxnId="{1D67C05D-B11F-4395-AA81-D7F87955CDFA}">
      <dgm:prSet/>
      <dgm:spPr/>
      <dgm:t>
        <a:bodyPr/>
        <a:lstStyle/>
        <a:p>
          <a:endParaRPr lang="en-US"/>
        </a:p>
      </dgm:t>
    </dgm:pt>
    <dgm:pt modelId="{46BC04D5-B49D-4E69-809B-C161BF440C71}" type="sibTrans" cxnId="{1D67C05D-B11F-4395-AA81-D7F87955CDFA}">
      <dgm:prSet/>
      <dgm:spPr/>
      <dgm:t>
        <a:bodyPr/>
        <a:lstStyle/>
        <a:p>
          <a:endParaRPr lang="en-US"/>
        </a:p>
      </dgm:t>
    </dgm:pt>
    <dgm:pt modelId="{4A722DBB-3DC5-40EC-A44F-950BDC3E6538}">
      <dgm:prSet custT="1"/>
      <dgm:spPr/>
      <dgm:t>
        <a:bodyPr/>
        <a:lstStyle/>
        <a:p>
          <a:r>
            <a:rPr lang="en-US" sz="1800" dirty="0"/>
            <a:t>Engage in frequent conversations with team members &amp; remain flexible to adjusting protocol based on feedback </a:t>
          </a:r>
        </a:p>
      </dgm:t>
    </dgm:pt>
    <dgm:pt modelId="{797C6091-8CDC-415E-87C0-D2F640CE3B3B}" type="parTrans" cxnId="{FA6F2E86-ADB9-4911-B966-25220CEC5A16}">
      <dgm:prSet/>
      <dgm:spPr/>
      <dgm:t>
        <a:bodyPr/>
        <a:lstStyle/>
        <a:p>
          <a:endParaRPr lang="en-US"/>
        </a:p>
      </dgm:t>
    </dgm:pt>
    <dgm:pt modelId="{CDEC8009-1D8C-4EC8-A1F3-F8C9815A6B7E}" type="sibTrans" cxnId="{FA6F2E86-ADB9-4911-B966-25220CEC5A16}">
      <dgm:prSet/>
      <dgm:spPr/>
      <dgm:t>
        <a:bodyPr/>
        <a:lstStyle/>
        <a:p>
          <a:endParaRPr lang="en-US"/>
        </a:p>
      </dgm:t>
    </dgm:pt>
    <dgm:pt modelId="{B0058F9B-CD57-441B-8C58-4293C076A176}">
      <dgm:prSet custT="1"/>
      <dgm:spPr/>
      <dgm:t>
        <a:bodyPr/>
        <a:lstStyle/>
        <a:p>
          <a:r>
            <a:rPr lang="en-US" sz="1800" dirty="0"/>
            <a:t>Needs of patients</a:t>
          </a:r>
        </a:p>
      </dgm:t>
    </dgm:pt>
    <dgm:pt modelId="{8B74733E-7DE5-4BCD-BC3D-9B7A75402B40}" type="parTrans" cxnId="{F7FD2ADC-D21C-4BD1-83D6-D99361C17652}">
      <dgm:prSet/>
      <dgm:spPr/>
      <dgm:t>
        <a:bodyPr/>
        <a:lstStyle/>
        <a:p>
          <a:endParaRPr lang="en-US"/>
        </a:p>
      </dgm:t>
    </dgm:pt>
    <dgm:pt modelId="{76347984-7497-447C-B983-512811DE0591}" type="sibTrans" cxnId="{F7FD2ADC-D21C-4BD1-83D6-D99361C17652}">
      <dgm:prSet/>
      <dgm:spPr/>
      <dgm:t>
        <a:bodyPr/>
        <a:lstStyle/>
        <a:p>
          <a:endParaRPr lang="en-US"/>
        </a:p>
      </dgm:t>
    </dgm:pt>
    <dgm:pt modelId="{B8ACB571-1110-4230-8D9C-662D58692232}">
      <dgm:prSet custT="1"/>
      <dgm:spPr/>
      <dgm:t>
        <a:bodyPr/>
        <a:lstStyle/>
        <a:p>
          <a:r>
            <a:rPr lang="en-US" sz="1800" dirty="0"/>
            <a:t>Consider language needs of patient population being served</a:t>
          </a:r>
        </a:p>
      </dgm:t>
    </dgm:pt>
    <dgm:pt modelId="{A921B1BD-3A31-42B3-A7D2-015C6A76B2A4}" type="parTrans" cxnId="{4D7F3FA0-5BF8-4B1D-BC4D-F3D8317A894C}">
      <dgm:prSet/>
      <dgm:spPr/>
      <dgm:t>
        <a:bodyPr/>
        <a:lstStyle/>
        <a:p>
          <a:endParaRPr lang="en-US"/>
        </a:p>
      </dgm:t>
    </dgm:pt>
    <dgm:pt modelId="{9A729308-4E09-478D-B358-6C6B11C05E39}" type="sibTrans" cxnId="{4D7F3FA0-5BF8-4B1D-BC4D-F3D8317A894C}">
      <dgm:prSet/>
      <dgm:spPr/>
      <dgm:t>
        <a:bodyPr/>
        <a:lstStyle/>
        <a:p>
          <a:endParaRPr lang="en-US"/>
        </a:p>
      </dgm:t>
    </dgm:pt>
    <dgm:pt modelId="{6BCD864E-201B-D64A-977C-C60D0C9C77CE}" type="pres">
      <dgm:prSet presAssocID="{90FBA506-F2F7-461C-94C5-397C3954F53A}" presName="Name0" presStyleCnt="0">
        <dgm:presLayoutVars>
          <dgm:dir/>
          <dgm:animLvl val="lvl"/>
          <dgm:resizeHandles val="exact"/>
        </dgm:presLayoutVars>
      </dgm:prSet>
      <dgm:spPr/>
    </dgm:pt>
    <dgm:pt modelId="{D98B49BA-4A51-0C47-8A91-2C643D4944C1}" type="pres">
      <dgm:prSet presAssocID="{76164A01-198E-46A3-A1C3-106CDE8F2B34}" presName="linNode" presStyleCnt="0"/>
      <dgm:spPr/>
    </dgm:pt>
    <dgm:pt modelId="{D0E0A94C-0D43-6F49-9CEF-202B9E32C114}" type="pres">
      <dgm:prSet presAssocID="{76164A01-198E-46A3-A1C3-106CDE8F2B34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82930B6F-7A98-A04E-A5A9-39E849254640}" type="pres">
      <dgm:prSet presAssocID="{76164A01-198E-46A3-A1C3-106CDE8F2B34}" presName="descendantText" presStyleLbl="alignNode1" presStyleIdx="0" presStyleCnt="6">
        <dgm:presLayoutVars>
          <dgm:bulletEnabled/>
        </dgm:presLayoutVars>
      </dgm:prSet>
      <dgm:spPr/>
    </dgm:pt>
    <dgm:pt modelId="{0A1101CE-F6EA-1B47-8FC6-3465249E68A9}" type="pres">
      <dgm:prSet presAssocID="{6CDEE7FA-C043-42E8-86A0-F3CB8283F29C}" presName="sp" presStyleCnt="0"/>
      <dgm:spPr/>
    </dgm:pt>
    <dgm:pt modelId="{9EC009E9-244D-934A-8925-57F2B3A3D75D}" type="pres">
      <dgm:prSet presAssocID="{B8CB2B9A-8B17-4AAE-BFAD-C9C96F2862ED}" presName="linNode" presStyleCnt="0"/>
      <dgm:spPr/>
    </dgm:pt>
    <dgm:pt modelId="{DAC7BB58-3599-D141-94DE-95BBC3135F38}" type="pres">
      <dgm:prSet presAssocID="{B8CB2B9A-8B17-4AAE-BFAD-C9C96F2862ED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4EAE7112-76B5-954C-BC42-E430E9E46C00}" type="pres">
      <dgm:prSet presAssocID="{B8CB2B9A-8B17-4AAE-BFAD-C9C96F2862ED}" presName="descendantText" presStyleLbl="alignNode1" presStyleIdx="1" presStyleCnt="6">
        <dgm:presLayoutVars>
          <dgm:bulletEnabled/>
        </dgm:presLayoutVars>
      </dgm:prSet>
      <dgm:spPr/>
    </dgm:pt>
    <dgm:pt modelId="{6A61F1E9-EB24-664E-B43C-5558BE2FE74E}" type="pres">
      <dgm:prSet presAssocID="{3D3337DF-C8D6-4564-B604-5E692D91778E}" presName="sp" presStyleCnt="0"/>
      <dgm:spPr/>
    </dgm:pt>
    <dgm:pt modelId="{5A835515-C10A-0445-804B-AE4DF863CF29}" type="pres">
      <dgm:prSet presAssocID="{48161AA3-7B7F-49CD-A43E-D5630908D034}" presName="linNode" presStyleCnt="0"/>
      <dgm:spPr/>
    </dgm:pt>
    <dgm:pt modelId="{CE101CDC-9197-FB49-AD5D-7C90A311D001}" type="pres">
      <dgm:prSet presAssocID="{48161AA3-7B7F-49CD-A43E-D5630908D034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104A1787-6B59-BF4C-84C2-8C31EBBE295D}" type="pres">
      <dgm:prSet presAssocID="{48161AA3-7B7F-49CD-A43E-D5630908D034}" presName="descendantText" presStyleLbl="alignNode1" presStyleIdx="2" presStyleCnt="6">
        <dgm:presLayoutVars>
          <dgm:bulletEnabled/>
        </dgm:presLayoutVars>
      </dgm:prSet>
      <dgm:spPr/>
    </dgm:pt>
    <dgm:pt modelId="{06CA5370-0AD1-F743-85A6-C9EA089FCCA5}" type="pres">
      <dgm:prSet presAssocID="{7A291F5A-9FD6-44AB-A152-B05C41AA0B31}" presName="sp" presStyleCnt="0"/>
      <dgm:spPr/>
    </dgm:pt>
    <dgm:pt modelId="{ADAED53C-A58B-E046-AF24-1306604C2943}" type="pres">
      <dgm:prSet presAssocID="{1F14D481-37DE-4C47-A73A-15ED4A870ABA}" presName="linNode" presStyleCnt="0"/>
      <dgm:spPr/>
    </dgm:pt>
    <dgm:pt modelId="{06A4B361-4C5B-A243-A9C2-EA801BFD856B}" type="pres">
      <dgm:prSet presAssocID="{1F14D481-37DE-4C47-A73A-15ED4A870ABA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099C519C-1267-304C-8CA3-8B9E391B90BF}" type="pres">
      <dgm:prSet presAssocID="{1F14D481-37DE-4C47-A73A-15ED4A870ABA}" presName="descendantText" presStyleLbl="alignNode1" presStyleIdx="3" presStyleCnt="6">
        <dgm:presLayoutVars>
          <dgm:bulletEnabled/>
        </dgm:presLayoutVars>
      </dgm:prSet>
      <dgm:spPr/>
    </dgm:pt>
    <dgm:pt modelId="{A546BD69-4C60-974A-A518-C8F89AE9C3ED}" type="pres">
      <dgm:prSet presAssocID="{E492D6FF-028C-4015-AD0B-31907377C476}" presName="sp" presStyleCnt="0"/>
      <dgm:spPr/>
    </dgm:pt>
    <dgm:pt modelId="{81769D80-6070-2249-8A86-BE211DBCE9C7}" type="pres">
      <dgm:prSet presAssocID="{7CB00A7E-2A95-43A4-9BC7-44939BC3E075}" presName="linNode" presStyleCnt="0"/>
      <dgm:spPr/>
    </dgm:pt>
    <dgm:pt modelId="{609F26B3-75CC-1249-94D8-7413390A35BC}" type="pres">
      <dgm:prSet presAssocID="{7CB00A7E-2A95-43A4-9BC7-44939BC3E075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910F8FCF-9AE6-CA44-AED7-6BBF2902C8D2}" type="pres">
      <dgm:prSet presAssocID="{7CB00A7E-2A95-43A4-9BC7-44939BC3E075}" presName="descendantText" presStyleLbl="alignNode1" presStyleIdx="4" presStyleCnt="6">
        <dgm:presLayoutVars>
          <dgm:bulletEnabled/>
        </dgm:presLayoutVars>
      </dgm:prSet>
      <dgm:spPr/>
    </dgm:pt>
    <dgm:pt modelId="{F826D3AF-4695-F241-AC30-52641FF75AF2}" type="pres">
      <dgm:prSet presAssocID="{46BC04D5-B49D-4E69-809B-C161BF440C71}" presName="sp" presStyleCnt="0"/>
      <dgm:spPr/>
    </dgm:pt>
    <dgm:pt modelId="{095E0151-EF04-D945-B565-E8B872D1A2AE}" type="pres">
      <dgm:prSet presAssocID="{B0058F9B-CD57-441B-8C58-4293C076A176}" presName="linNode" presStyleCnt="0"/>
      <dgm:spPr/>
    </dgm:pt>
    <dgm:pt modelId="{1C001DF9-19DD-A341-8BE8-25CA42217E92}" type="pres">
      <dgm:prSet presAssocID="{B0058F9B-CD57-441B-8C58-4293C076A176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D46E8E89-3E4E-0141-ABCE-9CEA2E2BD59B}" type="pres">
      <dgm:prSet presAssocID="{B0058F9B-CD57-441B-8C58-4293C076A176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88947602-8CC4-B64A-8564-CC53B768EAA4}" type="presOf" srcId="{48AA9259-4B84-4316-89F4-966384461200}" destId="{4EAE7112-76B5-954C-BC42-E430E9E46C00}" srcOrd="0" destOrd="0" presId="urn:microsoft.com/office/officeart/2016/7/layout/VerticalHollowActionList"/>
    <dgm:cxn modelId="{2F5F7603-95DA-5544-8A7D-B1C093F81305}" type="presOf" srcId="{B0058F9B-CD57-441B-8C58-4293C076A176}" destId="{1C001DF9-19DD-A341-8BE8-25CA42217E92}" srcOrd="0" destOrd="0" presId="urn:microsoft.com/office/officeart/2016/7/layout/VerticalHollowActionList"/>
    <dgm:cxn modelId="{AE970923-B628-AB49-A0B9-3075B58C116B}" type="presOf" srcId="{3CFD4CA1-BF9D-448F-A379-A9D4A8F8BC4D}" destId="{099C519C-1267-304C-8CA3-8B9E391B90BF}" srcOrd="0" destOrd="0" presId="urn:microsoft.com/office/officeart/2016/7/layout/VerticalHollowActionList"/>
    <dgm:cxn modelId="{5B759724-DD6A-7C43-AC82-37B53948CE5B}" type="presOf" srcId="{4A722DBB-3DC5-40EC-A44F-950BDC3E6538}" destId="{910F8FCF-9AE6-CA44-AED7-6BBF2902C8D2}" srcOrd="0" destOrd="0" presId="urn:microsoft.com/office/officeart/2016/7/layout/VerticalHollowActionList"/>
    <dgm:cxn modelId="{9AA44E28-24C3-3D49-AAC9-73E86D2F1B91}" type="presOf" srcId="{90FBA506-F2F7-461C-94C5-397C3954F53A}" destId="{6BCD864E-201B-D64A-977C-C60D0C9C77CE}" srcOrd="0" destOrd="0" presId="urn:microsoft.com/office/officeart/2016/7/layout/VerticalHollowActionList"/>
    <dgm:cxn modelId="{392DC032-7454-483F-BAA5-87BF686C29EA}" srcId="{76164A01-198E-46A3-A1C3-106CDE8F2B34}" destId="{6CA1785F-FB2C-4C97-8B14-03FA312C451A}" srcOrd="0" destOrd="0" parTransId="{5578AF4E-EE95-4E0D-B8E0-B296BE0956B0}" sibTransId="{378FB569-FFAB-49C4-906B-DB88F66A9E17}"/>
    <dgm:cxn modelId="{A26BC83A-B257-9248-92CA-C8AAA56CC3C8}" type="presOf" srcId="{1F14D481-37DE-4C47-A73A-15ED4A870ABA}" destId="{06A4B361-4C5B-A243-A9C2-EA801BFD856B}" srcOrd="0" destOrd="0" presId="urn:microsoft.com/office/officeart/2016/7/layout/VerticalHollowActionList"/>
    <dgm:cxn modelId="{A83C9F3E-6B78-BC43-A855-FFEE4621C78D}" type="presOf" srcId="{7CB00A7E-2A95-43A4-9BC7-44939BC3E075}" destId="{609F26B3-75CC-1249-94D8-7413390A35BC}" srcOrd="0" destOrd="0" presId="urn:microsoft.com/office/officeart/2016/7/layout/VerticalHollowActionList"/>
    <dgm:cxn modelId="{85CF414E-992D-4BAB-AF83-C834F083439C}" srcId="{90FBA506-F2F7-461C-94C5-397C3954F53A}" destId="{76164A01-198E-46A3-A1C3-106CDE8F2B34}" srcOrd="0" destOrd="0" parTransId="{E7190E59-D91B-4199-B0A5-E675741A90E2}" sibTransId="{6CDEE7FA-C043-42E8-86A0-F3CB8283F29C}"/>
    <dgm:cxn modelId="{4071435A-C343-654B-841C-25BE7BB493D6}" type="presOf" srcId="{48161AA3-7B7F-49CD-A43E-D5630908D034}" destId="{CE101CDC-9197-FB49-AD5D-7C90A311D001}" srcOrd="0" destOrd="0" presId="urn:microsoft.com/office/officeart/2016/7/layout/VerticalHollowActionList"/>
    <dgm:cxn modelId="{1D67C05D-B11F-4395-AA81-D7F87955CDFA}" srcId="{90FBA506-F2F7-461C-94C5-397C3954F53A}" destId="{7CB00A7E-2A95-43A4-9BC7-44939BC3E075}" srcOrd="4" destOrd="0" parTransId="{964907E3-91F1-41CD-89AD-ABFCF51B20C9}" sibTransId="{46BC04D5-B49D-4E69-809B-C161BF440C71}"/>
    <dgm:cxn modelId="{0731B261-FCD3-490D-B4E0-D2C0C29C68A5}" srcId="{90FBA506-F2F7-461C-94C5-397C3954F53A}" destId="{B8CB2B9A-8B17-4AAE-BFAD-C9C96F2862ED}" srcOrd="1" destOrd="0" parTransId="{2225FF03-671A-431E-9138-CA1924AD664E}" sibTransId="{3D3337DF-C8D6-4564-B604-5E692D91778E}"/>
    <dgm:cxn modelId="{5443007B-7F9F-634B-955D-AA1851F06731}" type="presOf" srcId="{63057574-4BC6-450E-99D2-341CB02F8E63}" destId="{104A1787-6B59-BF4C-84C2-8C31EBBE295D}" srcOrd="0" destOrd="0" presId="urn:microsoft.com/office/officeart/2016/7/layout/VerticalHollowActionList"/>
    <dgm:cxn modelId="{815F527B-5250-49BC-A2EE-012EE687A66D}" srcId="{90FBA506-F2F7-461C-94C5-397C3954F53A}" destId="{1F14D481-37DE-4C47-A73A-15ED4A870ABA}" srcOrd="3" destOrd="0" parTransId="{9A2722EB-D7AE-4F79-9D93-F0B1EB941193}" sibTransId="{E492D6FF-028C-4015-AD0B-31907377C476}"/>
    <dgm:cxn modelId="{6F793F85-230C-B348-A150-BFD70B0446A1}" type="presOf" srcId="{76164A01-198E-46A3-A1C3-106CDE8F2B34}" destId="{D0E0A94C-0D43-6F49-9CEF-202B9E32C114}" srcOrd="0" destOrd="0" presId="urn:microsoft.com/office/officeart/2016/7/layout/VerticalHollowActionList"/>
    <dgm:cxn modelId="{FA6F2E86-ADB9-4911-B966-25220CEC5A16}" srcId="{7CB00A7E-2A95-43A4-9BC7-44939BC3E075}" destId="{4A722DBB-3DC5-40EC-A44F-950BDC3E6538}" srcOrd="0" destOrd="0" parTransId="{797C6091-8CDC-415E-87C0-D2F640CE3B3B}" sibTransId="{CDEC8009-1D8C-4EC8-A1F3-F8C9815A6B7E}"/>
    <dgm:cxn modelId="{30FFC992-75F7-3941-A739-A8BC0E474C4E}" type="presOf" srcId="{6CA1785F-FB2C-4C97-8B14-03FA312C451A}" destId="{82930B6F-7A98-A04E-A5A9-39E849254640}" srcOrd="0" destOrd="0" presId="urn:microsoft.com/office/officeart/2016/7/layout/VerticalHollowActionList"/>
    <dgm:cxn modelId="{F6A3FC99-DAC7-4B04-92A5-162CC81775C5}" srcId="{1F14D481-37DE-4C47-A73A-15ED4A870ABA}" destId="{3CFD4CA1-BF9D-448F-A379-A9D4A8F8BC4D}" srcOrd="0" destOrd="0" parTransId="{75264ED8-D80F-428E-B118-073DBCA67851}" sibTransId="{B40A7E5B-6C74-4D3F-B2DE-71F53757E71A}"/>
    <dgm:cxn modelId="{4D7F3FA0-5BF8-4B1D-BC4D-F3D8317A894C}" srcId="{B0058F9B-CD57-441B-8C58-4293C076A176}" destId="{B8ACB571-1110-4230-8D9C-662D58692232}" srcOrd="0" destOrd="0" parTransId="{A921B1BD-3A31-42B3-A7D2-015C6A76B2A4}" sibTransId="{9A729308-4E09-478D-B358-6C6B11C05E39}"/>
    <dgm:cxn modelId="{055087BA-ECCB-4C49-831A-DB228B4E77CC}" srcId="{90FBA506-F2F7-461C-94C5-397C3954F53A}" destId="{48161AA3-7B7F-49CD-A43E-D5630908D034}" srcOrd="2" destOrd="0" parTransId="{0A0DA57A-96CE-43DE-91D1-9762F3944FBE}" sibTransId="{7A291F5A-9FD6-44AB-A152-B05C41AA0B31}"/>
    <dgm:cxn modelId="{4B70C0C5-60FF-4914-97B6-02F478D21FA0}" srcId="{48161AA3-7B7F-49CD-A43E-D5630908D034}" destId="{63057574-4BC6-450E-99D2-341CB02F8E63}" srcOrd="0" destOrd="0" parTransId="{11BB5F3B-CE3A-4EDA-85DA-35F1606A2C0A}" sibTransId="{CBB49992-8C31-407A-8C50-79255FF37AAE}"/>
    <dgm:cxn modelId="{FE3DEFCE-B802-4B2C-9F6E-DDFDE7957863}" srcId="{B8CB2B9A-8B17-4AAE-BFAD-C9C96F2862ED}" destId="{48AA9259-4B84-4316-89F4-966384461200}" srcOrd="0" destOrd="0" parTransId="{0157C9A4-83E9-4BA5-A5BD-33EA3092A6DA}" sibTransId="{77AE3B95-C3F2-4055-A026-3FA9133E0D11}"/>
    <dgm:cxn modelId="{F7FD2ADC-D21C-4BD1-83D6-D99361C17652}" srcId="{90FBA506-F2F7-461C-94C5-397C3954F53A}" destId="{B0058F9B-CD57-441B-8C58-4293C076A176}" srcOrd="5" destOrd="0" parTransId="{8B74733E-7DE5-4BCD-BC3D-9B7A75402B40}" sibTransId="{76347984-7497-447C-B983-512811DE0591}"/>
    <dgm:cxn modelId="{9BAEB3EA-B474-0C43-B734-1218E0DFB8E5}" type="presOf" srcId="{B8ACB571-1110-4230-8D9C-662D58692232}" destId="{D46E8E89-3E4E-0141-ABCE-9CEA2E2BD59B}" srcOrd="0" destOrd="0" presId="urn:microsoft.com/office/officeart/2016/7/layout/VerticalHollowActionList"/>
    <dgm:cxn modelId="{FBB4E7F9-70AE-0046-B684-095772497672}" type="presOf" srcId="{B8CB2B9A-8B17-4AAE-BFAD-C9C96F2862ED}" destId="{DAC7BB58-3599-D141-94DE-95BBC3135F38}" srcOrd="0" destOrd="0" presId="urn:microsoft.com/office/officeart/2016/7/layout/VerticalHollowActionList"/>
    <dgm:cxn modelId="{409D5B62-3740-244C-9D88-B965454B719A}" type="presParOf" srcId="{6BCD864E-201B-D64A-977C-C60D0C9C77CE}" destId="{D98B49BA-4A51-0C47-8A91-2C643D4944C1}" srcOrd="0" destOrd="0" presId="urn:microsoft.com/office/officeart/2016/7/layout/VerticalHollowActionList"/>
    <dgm:cxn modelId="{CCD997F9-D6A0-6E4B-A857-15596E896B27}" type="presParOf" srcId="{D98B49BA-4A51-0C47-8A91-2C643D4944C1}" destId="{D0E0A94C-0D43-6F49-9CEF-202B9E32C114}" srcOrd="0" destOrd="0" presId="urn:microsoft.com/office/officeart/2016/7/layout/VerticalHollowActionList"/>
    <dgm:cxn modelId="{C05CBD92-275D-C14D-AA2A-897AC772C944}" type="presParOf" srcId="{D98B49BA-4A51-0C47-8A91-2C643D4944C1}" destId="{82930B6F-7A98-A04E-A5A9-39E849254640}" srcOrd="1" destOrd="0" presId="urn:microsoft.com/office/officeart/2016/7/layout/VerticalHollowActionList"/>
    <dgm:cxn modelId="{D0C32AE8-785B-9245-A684-86C122E194ED}" type="presParOf" srcId="{6BCD864E-201B-D64A-977C-C60D0C9C77CE}" destId="{0A1101CE-F6EA-1B47-8FC6-3465249E68A9}" srcOrd="1" destOrd="0" presId="urn:microsoft.com/office/officeart/2016/7/layout/VerticalHollowActionList"/>
    <dgm:cxn modelId="{DB9A2879-559C-5A4D-A7C7-6E98390F3C2F}" type="presParOf" srcId="{6BCD864E-201B-D64A-977C-C60D0C9C77CE}" destId="{9EC009E9-244D-934A-8925-57F2B3A3D75D}" srcOrd="2" destOrd="0" presId="urn:microsoft.com/office/officeart/2016/7/layout/VerticalHollowActionList"/>
    <dgm:cxn modelId="{B7A1862D-171B-7B4E-B020-D53FC35C6A5D}" type="presParOf" srcId="{9EC009E9-244D-934A-8925-57F2B3A3D75D}" destId="{DAC7BB58-3599-D141-94DE-95BBC3135F38}" srcOrd="0" destOrd="0" presId="urn:microsoft.com/office/officeart/2016/7/layout/VerticalHollowActionList"/>
    <dgm:cxn modelId="{4E554FFF-9B4E-6B41-8215-B3CED7CFA85A}" type="presParOf" srcId="{9EC009E9-244D-934A-8925-57F2B3A3D75D}" destId="{4EAE7112-76B5-954C-BC42-E430E9E46C00}" srcOrd="1" destOrd="0" presId="urn:microsoft.com/office/officeart/2016/7/layout/VerticalHollowActionList"/>
    <dgm:cxn modelId="{04C85B6A-9752-AA4A-96BB-6256532442DF}" type="presParOf" srcId="{6BCD864E-201B-D64A-977C-C60D0C9C77CE}" destId="{6A61F1E9-EB24-664E-B43C-5558BE2FE74E}" srcOrd="3" destOrd="0" presId="urn:microsoft.com/office/officeart/2016/7/layout/VerticalHollowActionList"/>
    <dgm:cxn modelId="{21198D90-84F6-C041-ADEB-17CC952BABFB}" type="presParOf" srcId="{6BCD864E-201B-D64A-977C-C60D0C9C77CE}" destId="{5A835515-C10A-0445-804B-AE4DF863CF29}" srcOrd="4" destOrd="0" presId="urn:microsoft.com/office/officeart/2016/7/layout/VerticalHollowActionList"/>
    <dgm:cxn modelId="{8C8C65B4-6C17-1A48-ADE9-56CB8E89D18E}" type="presParOf" srcId="{5A835515-C10A-0445-804B-AE4DF863CF29}" destId="{CE101CDC-9197-FB49-AD5D-7C90A311D001}" srcOrd="0" destOrd="0" presId="urn:microsoft.com/office/officeart/2016/7/layout/VerticalHollowActionList"/>
    <dgm:cxn modelId="{92D3171C-690B-E948-A516-2476C97FDE47}" type="presParOf" srcId="{5A835515-C10A-0445-804B-AE4DF863CF29}" destId="{104A1787-6B59-BF4C-84C2-8C31EBBE295D}" srcOrd="1" destOrd="0" presId="urn:microsoft.com/office/officeart/2016/7/layout/VerticalHollowActionList"/>
    <dgm:cxn modelId="{763D8DF0-32C9-9F45-98AF-B0449AFF1CAE}" type="presParOf" srcId="{6BCD864E-201B-D64A-977C-C60D0C9C77CE}" destId="{06CA5370-0AD1-F743-85A6-C9EA089FCCA5}" srcOrd="5" destOrd="0" presId="urn:microsoft.com/office/officeart/2016/7/layout/VerticalHollowActionList"/>
    <dgm:cxn modelId="{EE64827A-9C2C-A54C-A937-4C87E7724921}" type="presParOf" srcId="{6BCD864E-201B-D64A-977C-C60D0C9C77CE}" destId="{ADAED53C-A58B-E046-AF24-1306604C2943}" srcOrd="6" destOrd="0" presId="urn:microsoft.com/office/officeart/2016/7/layout/VerticalHollowActionList"/>
    <dgm:cxn modelId="{569AD51F-910D-2842-AB78-57A75C24B7B6}" type="presParOf" srcId="{ADAED53C-A58B-E046-AF24-1306604C2943}" destId="{06A4B361-4C5B-A243-A9C2-EA801BFD856B}" srcOrd="0" destOrd="0" presId="urn:microsoft.com/office/officeart/2016/7/layout/VerticalHollowActionList"/>
    <dgm:cxn modelId="{25E20E2C-ACE1-9041-8422-5E20AA722BAA}" type="presParOf" srcId="{ADAED53C-A58B-E046-AF24-1306604C2943}" destId="{099C519C-1267-304C-8CA3-8B9E391B90BF}" srcOrd="1" destOrd="0" presId="urn:microsoft.com/office/officeart/2016/7/layout/VerticalHollowActionList"/>
    <dgm:cxn modelId="{DFB5CCB2-5C85-024A-B9A6-E3A7F3B0ED7C}" type="presParOf" srcId="{6BCD864E-201B-D64A-977C-C60D0C9C77CE}" destId="{A546BD69-4C60-974A-A518-C8F89AE9C3ED}" srcOrd="7" destOrd="0" presId="urn:microsoft.com/office/officeart/2016/7/layout/VerticalHollowActionList"/>
    <dgm:cxn modelId="{DA4EB3AD-B520-7942-B656-2AB0E610818E}" type="presParOf" srcId="{6BCD864E-201B-D64A-977C-C60D0C9C77CE}" destId="{81769D80-6070-2249-8A86-BE211DBCE9C7}" srcOrd="8" destOrd="0" presId="urn:microsoft.com/office/officeart/2016/7/layout/VerticalHollowActionList"/>
    <dgm:cxn modelId="{9860D087-503A-9844-91ED-50CDEB5A090A}" type="presParOf" srcId="{81769D80-6070-2249-8A86-BE211DBCE9C7}" destId="{609F26B3-75CC-1249-94D8-7413390A35BC}" srcOrd="0" destOrd="0" presId="urn:microsoft.com/office/officeart/2016/7/layout/VerticalHollowActionList"/>
    <dgm:cxn modelId="{6C56D1E7-8EDC-0C43-AE76-70020CACB9ED}" type="presParOf" srcId="{81769D80-6070-2249-8A86-BE211DBCE9C7}" destId="{910F8FCF-9AE6-CA44-AED7-6BBF2902C8D2}" srcOrd="1" destOrd="0" presId="urn:microsoft.com/office/officeart/2016/7/layout/VerticalHollowActionList"/>
    <dgm:cxn modelId="{A33B7B13-D558-F94E-8882-D06114DCD42B}" type="presParOf" srcId="{6BCD864E-201B-D64A-977C-C60D0C9C77CE}" destId="{F826D3AF-4695-F241-AC30-52641FF75AF2}" srcOrd="9" destOrd="0" presId="urn:microsoft.com/office/officeart/2016/7/layout/VerticalHollowActionList"/>
    <dgm:cxn modelId="{FFBE7996-86C0-2740-9548-252857A0317A}" type="presParOf" srcId="{6BCD864E-201B-D64A-977C-C60D0C9C77CE}" destId="{095E0151-EF04-D945-B565-E8B872D1A2AE}" srcOrd="10" destOrd="0" presId="urn:microsoft.com/office/officeart/2016/7/layout/VerticalHollowActionList"/>
    <dgm:cxn modelId="{DECEAB3C-F59F-834C-8C01-F85CF9E8352D}" type="presParOf" srcId="{095E0151-EF04-D945-B565-E8B872D1A2AE}" destId="{1C001DF9-19DD-A341-8BE8-25CA42217E92}" srcOrd="0" destOrd="0" presId="urn:microsoft.com/office/officeart/2016/7/layout/VerticalHollowActionList"/>
    <dgm:cxn modelId="{6885538B-DE80-FA44-B0B7-55335F0E2FE3}" type="presParOf" srcId="{095E0151-EF04-D945-B565-E8B872D1A2AE}" destId="{D46E8E89-3E4E-0141-ABCE-9CEA2E2BD59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7D833-2512-4213-BA23-1B3C3D9D326F}">
      <dsp:nvSpPr>
        <dsp:cNvPr id="0" name=""/>
        <dsp:cNvSpPr/>
      </dsp:nvSpPr>
      <dsp:spPr>
        <a:xfrm>
          <a:off x="0" y="3243"/>
          <a:ext cx="4686300" cy="60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6A1D1-74E6-4CB7-BC27-1F58F6FBF66F}">
      <dsp:nvSpPr>
        <dsp:cNvPr id="0" name=""/>
        <dsp:cNvSpPr/>
      </dsp:nvSpPr>
      <dsp:spPr>
        <a:xfrm>
          <a:off x="183779" y="139939"/>
          <a:ext cx="334471" cy="334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475AA-AD37-4322-94A9-AAC393A3D39B}">
      <dsp:nvSpPr>
        <dsp:cNvPr id="0" name=""/>
        <dsp:cNvSpPr/>
      </dsp:nvSpPr>
      <dsp:spPr>
        <a:xfrm>
          <a:off x="702030" y="3243"/>
          <a:ext cx="3952553" cy="66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5" tIns="70325" rIns="70325" bIns="703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Rationale to conduct QI versus formal research study</a:t>
          </a:r>
          <a:endParaRPr lang="en-US" sz="1400" kern="1200"/>
        </a:p>
      </dsp:txBody>
      <dsp:txXfrm>
        <a:off x="702030" y="3243"/>
        <a:ext cx="3952553" cy="664492"/>
      </dsp:txXfrm>
    </dsp:sp>
    <dsp:sp modelId="{DE37D253-F3AC-45A0-AB91-8D9CA3D49059}">
      <dsp:nvSpPr>
        <dsp:cNvPr id="0" name=""/>
        <dsp:cNvSpPr/>
      </dsp:nvSpPr>
      <dsp:spPr>
        <a:xfrm>
          <a:off x="0" y="833859"/>
          <a:ext cx="4686300" cy="60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616D9-6AE2-41F9-BF8D-D338D864E316}">
      <dsp:nvSpPr>
        <dsp:cNvPr id="0" name=""/>
        <dsp:cNvSpPr/>
      </dsp:nvSpPr>
      <dsp:spPr>
        <a:xfrm>
          <a:off x="183779" y="970555"/>
          <a:ext cx="334471" cy="334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9AD85-59BD-45FD-9498-7CE87E9E692A}">
      <dsp:nvSpPr>
        <dsp:cNvPr id="0" name=""/>
        <dsp:cNvSpPr/>
      </dsp:nvSpPr>
      <dsp:spPr>
        <a:xfrm>
          <a:off x="702030" y="833859"/>
          <a:ext cx="3952553" cy="66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5" tIns="70325" rIns="70325" bIns="703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Key stakeholders to include in implementation efforts</a:t>
          </a:r>
          <a:endParaRPr lang="en-US" sz="1400" kern="1200"/>
        </a:p>
      </dsp:txBody>
      <dsp:txXfrm>
        <a:off x="702030" y="833859"/>
        <a:ext cx="3952553" cy="664492"/>
      </dsp:txXfrm>
    </dsp:sp>
    <dsp:sp modelId="{60BDDD6B-25EE-447A-8D1B-0D03D145A44F}">
      <dsp:nvSpPr>
        <dsp:cNvPr id="0" name=""/>
        <dsp:cNvSpPr/>
      </dsp:nvSpPr>
      <dsp:spPr>
        <a:xfrm>
          <a:off x="0" y="1664475"/>
          <a:ext cx="4686300" cy="60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EA7A6-421E-4372-9D21-170CBA721A28}">
      <dsp:nvSpPr>
        <dsp:cNvPr id="0" name=""/>
        <dsp:cNvSpPr/>
      </dsp:nvSpPr>
      <dsp:spPr>
        <a:xfrm>
          <a:off x="183779" y="1801171"/>
          <a:ext cx="334471" cy="3341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CE571-6F25-42D0-963D-843399A254EB}">
      <dsp:nvSpPr>
        <dsp:cNvPr id="0" name=""/>
        <dsp:cNvSpPr/>
      </dsp:nvSpPr>
      <dsp:spPr>
        <a:xfrm>
          <a:off x="702030" y="1664475"/>
          <a:ext cx="3952553" cy="66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5" tIns="70325" rIns="70325" bIns="703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Identify team members and available resources for sustainability and duration of outreach program</a:t>
          </a:r>
          <a:endParaRPr lang="en-US" sz="1400" kern="1200"/>
        </a:p>
      </dsp:txBody>
      <dsp:txXfrm>
        <a:off x="702030" y="1664475"/>
        <a:ext cx="3952553" cy="664492"/>
      </dsp:txXfrm>
    </dsp:sp>
    <dsp:sp modelId="{D422D5F0-9C77-449C-9061-EB56C21472F3}">
      <dsp:nvSpPr>
        <dsp:cNvPr id="0" name=""/>
        <dsp:cNvSpPr/>
      </dsp:nvSpPr>
      <dsp:spPr>
        <a:xfrm>
          <a:off x="0" y="2495091"/>
          <a:ext cx="4686300" cy="60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7C622-B124-4C15-A2BC-347DCB8F5DED}">
      <dsp:nvSpPr>
        <dsp:cNvPr id="0" name=""/>
        <dsp:cNvSpPr/>
      </dsp:nvSpPr>
      <dsp:spPr>
        <a:xfrm>
          <a:off x="183779" y="2631786"/>
          <a:ext cx="334471" cy="3341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45506-3F81-4EBB-AF44-AA1C488733AC}">
      <dsp:nvSpPr>
        <dsp:cNvPr id="0" name=""/>
        <dsp:cNvSpPr/>
      </dsp:nvSpPr>
      <dsp:spPr>
        <a:xfrm>
          <a:off x="702030" y="2495091"/>
          <a:ext cx="3952553" cy="66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5" tIns="70325" rIns="70325" bIns="703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Platforms for remote implementation platform (e.g., modality: video versus telephone; technology: Doximity, Zoom)</a:t>
          </a:r>
          <a:endParaRPr lang="en-US" sz="1400" kern="1200"/>
        </a:p>
      </dsp:txBody>
      <dsp:txXfrm>
        <a:off x="702030" y="2495091"/>
        <a:ext cx="3952553" cy="664492"/>
      </dsp:txXfrm>
    </dsp:sp>
    <dsp:sp modelId="{137FB5EF-147D-4821-B3A2-EDEDE41E6E62}">
      <dsp:nvSpPr>
        <dsp:cNvPr id="0" name=""/>
        <dsp:cNvSpPr/>
      </dsp:nvSpPr>
      <dsp:spPr>
        <a:xfrm>
          <a:off x="0" y="3325706"/>
          <a:ext cx="4686300" cy="60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5BF4D-5897-4B77-B3B0-142F9308F343}">
      <dsp:nvSpPr>
        <dsp:cNvPr id="0" name=""/>
        <dsp:cNvSpPr/>
      </dsp:nvSpPr>
      <dsp:spPr>
        <a:xfrm>
          <a:off x="183779" y="3462402"/>
          <a:ext cx="334471" cy="3341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A0A60-0673-4F97-ABBA-34483F1E301F}">
      <dsp:nvSpPr>
        <dsp:cNvPr id="0" name=""/>
        <dsp:cNvSpPr/>
      </dsp:nvSpPr>
      <dsp:spPr>
        <a:xfrm>
          <a:off x="702030" y="3325706"/>
          <a:ext cx="3952553" cy="66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5" tIns="70325" rIns="70325" bIns="703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Data collection and management </a:t>
          </a:r>
          <a:endParaRPr lang="en-US" sz="1400" kern="1200"/>
        </a:p>
      </dsp:txBody>
      <dsp:txXfrm>
        <a:off x="702030" y="3325706"/>
        <a:ext cx="3952553" cy="664492"/>
      </dsp:txXfrm>
    </dsp:sp>
    <dsp:sp modelId="{95C062D9-04CD-4C6D-936D-5F344AE0C87C}">
      <dsp:nvSpPr>
        <dsp:cNvPr id="0" name=""/>
        <dsp:cNvSpPr/>
      </dsp:nvSpPr>
      <dsp:spPr>
        <a:xfrm>
          <a:off x="0" y="4156322"/>
          <a:ext cx="4686300" cy="60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492D4-DDC3-4291-97CD-0D9AF9D423C2}">
      <dsp:nvSpPr>
        <dsp:cNvPr id="0" name=""/>
        <dsp:cNvSpPr/>
      </dsp:nvSpPr>
      <dsp:spPr>
        <a:xfrm>
          <a:off x="183779" y="4293018"/>
          <a:ext cx="334471" cy="3341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9D8A5-07CD-405B-AE1E-57AA9E965E3B}">
      <dsp:nvSpPr>
        <dsp:cNvPr id="0" name=""/>
        <dsp:cNvSpPr/>
      </dsp:nvSpPr>
      <dsp:spPr>
        <a:xfrm>
          <a:off x="702030" y="4156322"/>
          <a:ext cx="3952553" cy="66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5" tIns="70325" rIns="70325" bIns="703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Choice of screeners/ length of screeners</a:t>
          </a:r>
          <a:endParaRPr lang="en-US" sz="1400" kern="1200"/>
        </a:p>
      </dsp:txBody>
      <dsp:txXfrm>
        <a:off x="702030" y="4156322"/>
        <a:ext cx="3952553" cy="664492"/>
      </dsp:txXfrm>
    </dsp:sp>
    <dsp:sp modelId="{A88AF880-C928-47E0-8BC5-BF83E46AC05A}">
      <dsp:nvSpPr>
        <dsp:cNvPr id="0" name=""/>
        <dsp:cNvSpPr/>
      </dsp:nvSpPr>
      <dsp:spPr>
        <a:xfrm>
          <a:off x="0" y="4986938"/>
          <a:ext cx="4686300" cy="60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08DE3-1930-4034-B7D7-00002ABA5202}">
      <dsp:nvSpPr>
        <dsp:cNvPr id="0" name=""/>
        <dsp:cNvSpPr/>
      </dsp:nvSpPr>
      <dsp:spPr>
        <a:xfrm>
          <a:off x="183779" y="5123634"/>
          <a:ext cx="334471" cy="3341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76708-A749-4E1E-85F6-F00B274E59D0}">
      <dsp:nvSpPr>
        <dsp:cNvPr id="0" name=""/>
        <dsp:cNvSpPr/>
      </dsp:nvSpPr>
      <dsp:spPr>
        <a:xfrm>
          <a:off x="702030" y="4986938"/>
          <a:ext cx="3952553" cy="66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5" tIns="70325" rIns="70325" bIns="703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Creation of resources (introduction script, intervention handouts)</a:t>
          </a:r>
          <a:endParaRPr lang="en-US" sz="1400" kern="1200"/>
        </a:p>
      </dsp:txBody>
      <dsp:txXfrm>
        <a:off x="702030" y="4986938"/>
        <a:ext cx="3952553" cy="664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D3CF2-9433-B345-B25F-9867BA7E2D6C}">
      <dsp:nvSpPr>
        <dsp:cNvPr id="0" name=""/>
        <dsp:cNvSpPr/>
      </dsp:nvSpPr>
      <dsp:spPr>
        <a:xfrm>
          <a:off x="0" y="88883"/>
          <a:ext cx="469773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Patient recruitment (e.g., identifying patients, method of initial contact, consent)</a:t>
          </a:r>
          <a:endParaRPr lang="en-US" sz="1600" kern="1200"/>
        </a:p>
      </dsp:txBody>
      <dsp:txXfrm>
        <a:off x="41465" y="130348"/>
        <a:ext cx="4614800" cy="766490"/>
      </dsp:txXfrm>
    </dsp:sp>
    <dsp:sp modelId="{45204F73-23CE-4B43-AFBF-9FEE5699D600}">
      <dsp:nvSpPr>
        <dsp:cNvPr id="0" name=""/>
        <dsp:cNvSpPr/>
      </dsp:nvSpPr>
      <dsp:spPr>
        <a:xfrm>
          <a:off x="0" y="984383"/>
          <a:ext cx="4697730" cy="849420"/>
        </a:xfrm>
        <a:prstGeom prst="roundRect">
          <a:avLst/>
        </a:prstGeom>
        <a:solidFill>
          <a:schemeClr val="accent2">
            <a:hueOff val="-2244284"/>
            <a:satOff val="4826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Consider resources for populations with special considerations (e.g., non English speaking, minors, patients with power of attorney)</a:t>
          </a:r>
          <a:endParaRPr lang="en-US" sz="1600" kern="1200"/>
        </a:p>
      </dsp:txBody>
      <dsp:txXfrm>
        <a:off x="41465" y="1025848"/>
        <a:ext cx="4614800" cy="766490"/>
      </dsp:txXfrm>
    </dsp:sp>
    <dsp:sp modelId="{7873B602-2A50-B746-81C9-9134E021B258}">
      <dsp:nvSpPr>
        <dsp:cNvPr id="0" name=""/>
        <dsp:cNvSpPr/>
      </dsp:nvSpPr>
      <dsp:spPr>
        <a:xfrm>
          <a:off x="0" y="1879883"/>
          <a:ext cx="4697730" cy="849420"/>
        </a:xfrm>
        <a:prstGeom prst="roundRect">
          <a:avLst/>
        </a:prstGeom>
        <a:solidFill>
          <a:schemeClr val="accent2">
            <a:hueOff val="-4488568"/>
            <a:satOff val="9651"/>
            <a:lumOff val="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Protocol for phone call attempt/s, manpower to make calls</a:t>
          </a:r>
          <a:endParaRPr lang="en-US" sz="1600" kern="1200"/>
        </a:p>
      </dsp:txBody>
      <dsp:txXfrm>
        <a:off x="41465" y="1921348"/>
        <a:ext cx="4614800" cy="766490"/>
      </dsp:txXfrm>
    </dsp:sp>
    <dsp:sp modelId="{041AD9FC-B601-5A44-B234-D48B207FB037}">
      <dsp:nvSpPr>
        <dsp:cNvPr id="0" name=""/>
        <dsp:cNvSpPr/>
      </dsp:nvSpPr>
      <dsp:spPr>
        <a:xfrm>
          <a:off x="0" y="2775383"/>
          <a:ext cx="4697730" cy="849420"/>
        </a:xfrm>
        <a:prstGeom prst="roundRect">
          <a:avLst/>
        </a:prstGeom>
        <a:solidFill>
          <a:schemeClr val="accent2">
            <a:hueOff val="-6732852"/>
            <a:satOff val="14477"/>
            <a:lumOff val="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Protocol for crisis management</a:t>
          </a:r>
          <a:endParaRPr lang="en-US" sz="1600" kern="1200"/>
        </a:p>
      </dsp:txBody>
      <dsp:txXfrm>
        <a:off x="41465" y="2816848"/>
        <a:ext cx="4614800" cy="766490"/>
      </dsp:txXfrm>
    </dsp:sp>
    <dsp:sp modelId="{9BA4B7A6-DE0C-7344-85E6-6A3EFFF53C5F}">
      <dsp:nvSpPr>
        <dsp:cNvPr id="0" name=""/>
        <dsp:cNvSpPr/>
      </dsp:nvSpPr>
      <dsp:spPr>
        <a:xfrm>
          <a:off x="0" y="3670884"/>
          <a:ext cx="4697730" cy="849420"/>
        </a:xfrm>
        <a:prstGeom prst="roundRect">
          <a:avLst/>
        </a:prstGeom>
        <a:solidFill>
          <a:schemeClr val="accent2">
            <a:hueOff val="-8977137"/>
            <a:satOff val="19302"/>
            <a:lumOff val="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Follow-up treatment plan and scheduling</a:t>
          </a:r>
          <a:endParaRPr lang="en-US" sz="1600" kern="1200"/>
        </a:p>
      </dsp:txBody>
      <dsp:txXfrm>
        <a:off x="41465" y="3712349"/>
        <a:ext cx="4614800" cy="766490"/>
      </dsp:txXfrm>
    </dsp:sp>
    <dsp:sp modelId="{BA57CA7B-9D12-3B41-AD87-7EF377ADE2C1}">
      <dsp:nvSpPr>
        <dsp:cNvPr id="0" name=""/>
        <dsp:cNvSpPr/>
      </dsp:nvSpPr>
      <dsp:spPr>
        <a:xfrm>
          <a:off x="0" y="4566384"/>
          <a:ext cx="4697730" cy="849420"/>
        </a:xfrm>
        <a:prstGeom prst="roundRect">
          <a:avLst/>
        </a:prstGeom>
        <a:solidFill>
          <a:schemeClr val="accent2">
            <a:hueOff val="-11221420"/>
            <a:satOff val="24128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Incorporation of patient and team feedback into protocol</a:t>
          </a:r>
          <a:endParaRPr lang="en-US" sz="1600" kern="1200"/>
        </a:p>
      </dsp:txBody>
      <dsp:txXfrm>
        <a:off x="41465" y="4607849"/>
        <a:ext cx="4614800" cy="766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03FD-6ABC-2D40-ADF7-972FB2E1367D}">
      <dsp:nvSpPr>
        <dsp:cNvPr id="0" name=""/>
        <dsp:cNvSpPr/>
      </dsp:nvSpPr>
      <dsp:spPr>
        <a:xfrm>
          <a:off x="2834143" y="643"/>
          <a:ext cx="2455332" cy="245533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Quality improvement project within family medicine clinic</a:t>
          </a:r>
        </a:p>
      </dsp:txBody>
      <dsp:txXfrm>
        <a:off x="3447976" y="643"/>
        <a:ext cx="1227666" cy="2025649"/>
      </dsp:txXfrm>
    </dsp:sp>
    <dsp:sp modelId="{7621C147-E5A3-B947-A0B4-F14C9D02DB33}">
      <dsp:nvSpPr>
        <dsp:cNvPr id="0" name=""/>
        <dsp:cNvSpPr/>
      </dsp:nvSpPr>
      <dsp:spPr>
        <a:xfrm rot="7200000">
          <a:off x="4252216" y="2456818"/>
          <a:ext cx="2455332" cy="245533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Integrated Behavioral Health (IBH) team = licensed psychologists &amp; doctoral-level psychology trainees</a:t>
          </a:r>
        </a:p>
      </dsp:txBody>
      <dsp:txXfrm rot="-5400000">
        <a:off x="4653116" y="3178071"/>
        <a:ext cx="2025649" cy="1227666"/>
      </dsp:txXfrm>
    </dsp:sp>
    <dsp:sp modelId="{1A4B1004-9AD5-2E48-9952-40ADDB31F27E}">
      <dsp:nvSpPr>
        <dsp:cNvPr id="0" name=""/>
        <dsp:cNvSpPr/>
      </dsp:nvSpPr>
      <dsp:spPr>
        <a:xfrm rot="14400000">
          <a:off x="1416070" y="2456818"/>
          <a:ext cx="2455332" cy="245533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Stakeholders: IBH team, leadership, physician champion, data manager</a:t>
          </a:r>
        </a:p>
      </dsp:txBody>
      <dsp:txXfrm rot="5400000">
        <a:off x="1444854" y="3178071"/>
        <a:ext cx="2025649" cy="1227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61DAD-CD6F-F048-A405-48632AD5693F}">
      <dsp:nvSpPr>
        <dsp:cNvPr id="0" name=""/>
        <dsp:cNvSpPr/>
      </dsp:nvSpPr>
      <dsp:spPr>
        <a:xfrm>
          <a:off x="9702" y="406504"/>
          <a:ext cx="2132849" cy="63985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04" tIns="79004" rIns="79004" bIns="790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Complete</a:t>
          </a:r>
        </a:p>
      </dsp:txBody>
      <dsp:txXfrm>
        <a:off x="201658" y="406504"/>
        <a:ext cx="1748937" cy="639854"/>
      </dsp:txXfrm>
    </dsp:sp>
    <dsp:sp modelId="{84091E25-BBE1-6A4C-9C96-F4CD8C2B089A}">
      <dsp:nvSpPr>
        <dsp:cNvPr id="0" name=""/>
        <dsp:cNvSpPr/>
      </dsp:nvSpPr>
      <dsp:spPr>
        <a:xfrm>
          <a:off x="9702" y="1046359"/>
          <a:ext cx="1940893" cy="3477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4" tIns="153374" rIns="153374" bIns="30674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Complete chart review</a:t>
          </a:r>
        </a:p>
      </dsp:txBody>
      <dsp:txXfrm>
        <a:off x="9702" y="1046359"/>
        <a:ext cx="1940893" cy="3477951"/>
      </dsp:txXfrm>
    </dsp:sp>
    <dsp:sp modelId="{D7F811F3-F21A-C145-BFF0-B0E0BF93652C}">
      <dsp:nvSpPr>
        <dsp:cNvPr id="0" name=""/>
        <dsp:cNvSpPr/>
      </dsp:nvSpPr>
      <dsp:spPr>
        <a:xfrm>
          <a:off x="2100470" y="406504"/>
          <a:ext cx="2132849" cy="63985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04" tIns="79004" rIns="79004" bIns="790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Contact</a:t>
          </a:r>
        </a:p>
      </dsp:txBody>
      <dsp:txXfrm>
        <a:off x="2292426" y="406504"/>
        <a:ext cx="1748937" cy="639854"/>
      </dsp:txXfrm>
    </dsp:sp>
    <dsp:sp modelId="{4C7CE25D-1230-A542-88B7-72FEB63957DC}">
      <dsp:nvSpPr>
        <dsp:cNvPr id="0" name=""/>
        <dsp:cNvSpPr/>
      </dsp:nvSpPr>
      <dsp:spPr>
        <a:xfrm>
          <a:off x="2100470" y="1046359"/>
          <a:ext cx="1940893" cy="3477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4" tIns="153374" rIns="153374" bIns="30674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Contact patients via Doximity audio call</a:t>
          </a:r>
        </a:p>
      </dsp:txBody>
      <dsp:txXfrm>
        <a:off x="2100470" y="1046359"/>
        <a:ext cx="1940893" cy="3477951"/>
      </dsp:txXfrm>
    </dsp:sp>
    <dsp:sp modelId="{4ABB8754-FBD1-1442-9054-93F2D8A9C4A5}">
      <dsp:nvSpPr>
        <dsp:cNvPr id="0" name=""/>
        <dsp:cNvSpPr/>
      </dsp:nvSpPr>
      <dsp:spPr>
        <a:xfrm>
          <a:off x="4191239" y="406504"/>
          <a:ext cx="2132849" cy="63985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04" tIns="79004" rIns="79004" bIns="790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Gather</a:t>
          </a:r>
        </a:p>
      </dsp:txBody>
      <dsp:txXfrm>
        <a:off x="4383195" y="406504"/>
        <a:ext cx="1748937" cy="639854"/>
      </dsp:txXfrm>
    </dsp:sp>
    <dsp:sp modelId="{6A86B03E-6CD0-AE4F-9439-94FBCC58E2D6}">
      <dsp:nvSpPr>
        <dsp:cNvPr id="0" name=""/>
        <dsp:cNvSpPr/>
      </dsp:nvSpPr>
      <dsp:spPr>
        <a:xfrm>
          <a:off x="4191239" y="1046359"/>
          <a:ext cx="1940893" cy="3477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4" tIns="153374" rIns="153374" bIns="30674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patient answers, gather information 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health status related to COVID-19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treatment course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mental health screeners (PHQ-9, GAD-7, IES-6, Social Impact Scale)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offer BH support as needed</a:t>
          </a:r>
        </a:p>
      </dsp:txBody>
      <dsp:txXfrm>
        <a:off x="4191239" y="1046359"/>
        <a:ext cx="1940893" cy="3477951"/>
      </dsp:txXfrm>
    </dsp:sp>
    <dsp:sp modelId="{F841A103-3679-0C44-A74A-152D0B46B6B3}">
      <dsp:nvSpPr>
        <dsp:cNvPr id="0" name=""/>
        <dsp:cNvSpPr/>
      </dsp:nvSpPr>
      <dsp:spPr>
        <a:xfrm>
          <a:off x="6282007" y="406504"/>
          <a:ext cx="2132849" cy="63985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04" tIns="79004" rIns="79004" bIns="790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Attempt</a:t>
          </a:r>
        </a:p>
      </dsp:txBody>
      <dsp:txXfrm>
        <a:off x="6473963" y="406504"/>
        <a:ext cx="1748937" cy="639854"/>
      </dsp:txXfrm>
    </dsp:sp>
    <dsp:sp modelId="{9532B30D-D644-D24D-8571-3950DA6A8D14}">
      <dsp:nvSpPr>
        <dsp:cNvPr id="0" name=""/>
        <dsp:cNvSpPr/>
      </dsp:nvSpPr>
      <dsp:spPr>
        <a:xfrm>
          <a:off x="6282007" y="1046359"/>
          <a:ext cx="1940893" cy="34779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4" tIns="153374" rIns="153374" bIns="30674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patient doesn’t answer, attempt contact up to 3 times</a:t>
          </a:r>
        </a:p>
      </dsp:txBody>
      <dsp:txXfrm>
        <a:off x="6282007" y="1046359"/>
        <a:ext cx="1940893" cy="3477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30B6F-7A98-A04E-A5A9-39E849254640}">
      <dsp:nvSpPr>
        <dsp:cNvPr id="0" name=""/>
        <dsp:cNvSpPr/>
      </dsp:nvSpPr>
      <dsp:spPr>
        <a:xfrm>
          <a:off x="1703793" y="576"/>
          <a:ext cx="6815173" cy="749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33" tIns="190352" rIns="132233" bIns="1903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call priorities – close to initial positive dx</a:t>
          </a:r>
        </a:p>
      </dsp:txBody>
      <dsp:txXfrm>
        <a:off x="1703793" y="576"/>
        <a:ext cx="6815173" cy="749415"/>
      </dsp:txXfrm>
    </dsp:sp>
    <dsp:sp modelId="{D0E0A94C-0D43-6F49-9CEF-202B9E32C114}">
      <dsp:nvSpPr>
        <dsp:cNvPr id="0" name=""/>
        <dsp:cNvSpPr/>
      </dsp:nvSpPr>
      <dsp:spPr>
        <a:xfrm>
          <a:off x="0" y="576"/>
          <a:ext cx="1703793" cy="74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59" tIns="74026" rIns="90159" bIns="740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Call priorities</a:t>
          </a:r>
        </a:p>
      </dsp:txBody>
      <dsp:txXfrm>
        <a:off x="0" y="576"/>
        <a:ext cx="1703793" cy="749415"/>
      </dsp:txXfrm>
    </dsp:sp>
    <dsp:sp modelId="{4EAE7112-76B5-954C-BC42-E430E9E46C00}">
      <dsp:nvSpPr>
        <dsp:cNvPr id="0" name=""/>
        <dsp:cNvSpPr/>
      </dsp:nvSpPr>
      <dsp:spPr>
        <a:xfrm>
          <a:off x="1703793" y="794956"/>
          <a:ext cx="6815173" cy="749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33" tIns="190352" rIns="132233" bIns="1903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Consider number of contact attempts based on resources</a:t>
          </a:r>
        </a:p>
      </dsp:txBody>
      <dsp:txXfrm>
        <a:off x="1703793" y="794956"/>
        <a:ext cx="6815173" cy="749415"/>
      </dsp:txXfrm>
    </dsp:sp>
    <dsp:sp modelId="{DAC7BB58-3599-D141-94DE-95BBC3135F38}">
      <dsp:nvSpPr>
        <dsp:cNvPr id="0" name=""/>
        <dsp:cNvSpPr/>
      </dsp:nvSpPr>
      <dsp:spPr>
        <a:xfrm>
          <a:off x="0" y="794956"/>
          <a:ext cx="1703793" cy="74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59" tIns="74026" rIns="90159" bIns="740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Number of contacts</a:t>
          </a:r>
        </a:p>
      </dsp:txBody>
      <dsp:txXfrm>
        <a:off x="0" y="794956"/>
        <a:ext cx="1703793" cy="749415"/>
      </dsp:txXfrm>
    </dsp:sp>
    <dsp:sp modelId="{104A1787-6B59-BF4C-84C2-8C31EBBE295D}">
      <dsp:nvSpPr>
        <dsp:cNvPr id="0" name=""/>
        <dsp:cNvSpPr/>
      </dsp:nvSpPr>
      <dsp:spPr>
        <a:xfrm>
          <a:off x="1703793" y="1589337"/>
          <a:ext cx="6815173" cy="749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33" tIns="190352" rIns="132233" bIns="1903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Plan for ethical considerations including supervision, crisis management, and technology</a:t>
          </a:r>
        </a:p>
      </dsp:txBody>
      <dsp:txXfrm>
        <a:off x="1703793" y="1589337"/>
        <a:ext cx="6815173" cy="749415"/>
      </dsp:txXfrm>
    </dsp:sp>
    <dsp:sp modelId="{CE101CDC-9197-FB49-AD5D-7C90A311D001}">
      <dsp:nvSpPr>
        <dsp:cNvPr id="0" name=""/>
        <dsp:cNvSpPr/>
      </dsp:nvSpPr>
      <dsp:spPr>
        <a:xfrm>
          <a:off x="0" y="1589337"/>
          <a:ext cx="1703793" cy="74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59" tIns="74026" rIns="90159" bIns="740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Ethical considerations</a:t>
          </a:r>
        </a:p>
      </dsp:txBody>
      <dsp:txXfrm>
        <a:off x="0" y="1589337"/>
        <a:ext cx="1703793" cy="749415"/>
      </dsp:txXfrm>
    </dsp:sp>
    <dsp:sp modelId="{099C519C-1267-304C-8CA3-8B9E391B90BF}">
      <dsp:nvSpPr>
        <dsp:cNvPr id="0" name=""/>
        <dsp:cNvSpPr/>
      </dsp:nvSpPr>
      <dsp:spPr>
        <a:xfrm>
          <a:off x="1703793" y="2383717"/>
          <a:ext cx="6815173" cy="749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33" tIns="190352" rIns="132233" bIns="1903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 ample supervision for anticipated and unanticipated concerns that arise because providers are experiencing the ongoing pandemic as well</a:t>
          </a:r>
        </a:p>
      </dsp:txBody>
      <dsp:txXfrm>
        <a:off x="1703793" y="2383717"/>
        <a:ext cx="6815173" cy="749415"/>
      </dsp:txXfrm>
    </dsp:sp>
    <dsp:sp modelId="{06A4B361-4C5B-A243-A9C2-EA801BFD856B}">
      <dsp:nvSpPr>
        <dsp:cNvPr id="0" name=""/>
        <dsp:cNvSpPr/>
      </dsp:nvSpPr>
      <dsp:spPr>
        <a:xfrm>
          <a:off x="0" y="2383717"/>
          <a:ext cx="1703793" cy="74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59" tIns="74026" rIns="90159" bIns="740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Supervision</a:t>
          </a:r>
        </a:p>
      </dsp:txBody>
      <dsp:txXfrm>
        <a:off x="0" y="2383717"/>
        <a:ext cx="1703793" cy="749415"/>
      </dsp:txXfrm>
    </dsp:sp>
    <dsp:sp modelId="{910F8FCF-9AE6-CA44-AED7-6BBF2902C8D2}">
      <dsp:nvSpPr>
        <dsp:cNvPr id="0" name=""/>
        <dsp:cNvSpPr/>
      </dsp:nvSpPr>
      <dsp:spPr>
        <a:xfrm>
          <a:off x="1703793" y="3178098"/>
          <a:ext cx="6815173" cy="749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33" tIns="190352" rIns="132233" bIns="1903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 in frequent conversations with team members &amp; remain flexible to adjusting protocol based on feedback </a:t>
          </a:r>
        </a:p>
      </dsp:txBody>
      <dsp:txXfrm>
        <a:off x="1703793" y="3178098"/>
        <a:ext cx="6815173" cy="749415"/>
      </dsp:txXfrm>
    </dsp:sp>
    <dsp:sp modelId="{609F26B3-75CC-1249-94D8-7413390A35BC}">
      <dsp:nvSpPr>
        <dsp:cNvPr id="0" name=""/>
        <dsp:cNvSpPr/>
      </dsp:nvSpPr>
      <dsp:spPr>
        <a:xfrm>
          <a:off x="0" y="3178098"/>
          <a:ext cx="1703793" cy="74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59" tIns="74026" rIns="90159" bIns="740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Conversation</a:t>
          </a:r>
        </a:p>
      </dsp:txBody>
      <dsp:txXfrm>
        <a:off x="0" y="3178098"/>
        <a:ext cx="1703793" cy="749415"/>
      </dsp:txXfrm>
    </dsp:sp>
    <dsp:sp modelId="{D46E8E89-3E4E-0141-ABCE-9CEA2E2BD59B}">
      <dsp:nvSpPr>
        <dsp:cNvPr id="0" name=""/>
        <dsp:cNvSpPr/>
      </dsp:nvSpPr>
      <dsp:spPr>
        <a:xfrm>
          <a:off x="1703793" y="3972478"/>
          <a:ext cx="6815173" cy="749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33" tIns="190352" rIns="132233" bIns="1903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Consider language needs of patient population being served</a:t>
          </a:r>
        </a:p>
      </dsp:txBody>
      <dsp:txXfrm>
        <a:off x="1703793" y="3972478"/>
        <a:ext cx="6815173" cy="749415"/>
      </dsp:txXfrm>
    </dsp:sp>
    <dsp:sp modelId="{1C001DF9-19DD-A341-8BE8-25CA42217E92}">
      <dsp:nvSpPr>
        <dsp:cNvPr id="0" name=""/>
        <dsp:cNvSpPr/>
      </dsp:nvSpPr>
      <dsp:spPr>
        <a:xfrm>
          <a:off x="0" y="3972478"/>
          <a:ext cx="1703793" cy="74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59" tIns="74026" rIns="90159" bIns="740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Needs of patients</a:t>
          </a:r>
        </a:p>
      </dsp:txBody>
      <dsp:txXfrm>
        <a:off x="0" y="3972478"/>
        <a:ext cx="1703793" cy="74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651F-D782-484F-A9DF-95F313355AFB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FB74-9486-1A4C-9CBE-E12FE155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0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BA34-093F-504C-ADD1-F56787E1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0CCCA-56CB-B940-BE41-08C5DED2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329B4-58A2-614C-8C32-F6EBA0E1B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6F940A-561E-9140-BC44-2106D7736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0476-3111-794A-80ED-7AFAEE05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7A8-BF98-0C41-9BF4-8434D328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41F35-365A-534F-9E38-524F700B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C1-E58A-D54E-AE81-9EFEC86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862470"/>
            <a:ext cx="7886700" cy="1700005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4DBE1-005A-C14D-BF9C-BA02E879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FE21B-ABFD-8345-A482-C0395A2C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D792-E494-8A44-B081-5A95A81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8607-FB5C-DB4C-B809-89B9C612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51811-7FE2-114F-9264-5D090BCD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704A98-C470-4A45-8F48-E64FA37F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745565-BC41-AE42-AF87-0C01E3C1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6ACF-F535-A241-87AD-B47B05CC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45ED2-E8B2-6240-ADFF-B39115724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DB3F0-8EEE-1945-9919-5CC9DCF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703753-7CAD-3341-BCB0-BFDF1B052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38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92287"/>
            <a:ext cx="6858000" cy="617676"/>
          </a:xfr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86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0C5AD-DABD-A848-87EB-F84D54FF9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305AC-94D7-F84A-9F67-D8DB46EE0F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B7846-FB44-5E42-870C-A7814D0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9C20-2552-D541-A118-4B34A9E5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F579-7D62-9A4F-8A67-3B5D090C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Arial Narrow" panose="020B0604020202020204" pitchFamily="34" charset="0"/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2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FF0F0-34CD-FF48-BDC4-6EA46786A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9C6E-1687-A045-AF87-037482313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73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2669/pjms.36.7.3606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ED8E-4672-FB4E-BDC4-106A5EA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54137"/>
            <a:ext cx="7886700" cy="2592830"/>
          </a:xfrm>
        </p:spPr>
        <p:txBody>
          <a:bodyPr/>
          <a:lstStyle/>
          <a:p>
            <a:pPr algn="ctr"/>
            <a:r>
              <a:rPr lang="en-US" b="1" dirty="0"/>
              <a:t>Preventative Behavioral Health Outreach and COVID-19 Positive Patients: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3F49-4F07-2248-99A8-C13860C4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92324"/>
            <a:ext cx="7886700" cy="2724060"/>
          </a:xfrm>
        </p:spPr>
        <p:txBody>
          <a:bodyPr>
            <a:normAutofit/>
          </a:bodyPr>
          <a:lstStyle/>
          <a:p>
            <a:r>
              <a:rPr lang="en-US" dirty="0"/>
              <a:t>Krithika Malhotra, PhD</a:t>
            </a:r>
          </a:p>
          <a:p>
            <a:r>
              <a:rPr lang="en-US" dirty="0"/>
              <a:t>Araba </a:t>
            </a:r>
            <a:r>
              <a:rPr lang="en-US" dirty="0" err="1"/>
              <a:t>Koufie</a:t>
            </a:r>
            <a:r>
              <a:rPr lang="en-US" dirty="0"/>
              <a:t>, MA</a:t>
            </a:r>
          </a:p>
          <a:p>
            <a:r>
              <a:rPr lang="en-US" dirty="0"/>
              <a:t>Alex Laffer, MA</a:t>
            </a:r>
          </a:p>
          <a:p>
            <a:r>
              <a:rPr lang="en-US" dirty="0"/>
              <a:t>Lindsey Jenkins, PhD</a:t>
            </a:r>
          </a:p>
          <a:p>
            <a:r>
              <a:rPr lang="en-US" dirty="0"/>
              <a:t>University of Kansas Medical Center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D28A-6CFE-B34A-89CE-8299E941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9F372-CAFE-A84C-9E63-16DC06F7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8" y="310058"/>
            <a:ext cx="243725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Preventative Behavioral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Telehealth Outreach </a:t>
            </a:r>
          </a:p>
        </p:txBody>
      </p:sp>
      <p:pic>
        <p:nvPicPr>
          <p:cNvPr id="3074" name="Picture 2" descr="For patients | Telehealth.HHS.gov">
            <a:extLst>
              <a:ext uri="{FF2B5EF4-FFF2-40B4-BE49-F238E27FC236}">
                <a16:creationId xmlns:a16="http://schemas.microsoft.com/office/drawing/2014/main" id="{E0EFDF63-A94B-4443-A387-D71ED8C2FA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949" y="1203184"/>
            <a:ext cx="5510653" cy="44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09B9D-7483-0740-9C1C-EE8FFE615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A810E7C-020C-FA43-9CFD-DA754FFFF69E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1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02F2-0A13-5943-9B87-01CCE480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Why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54160-3037-7849-B9D5-996B8A5FE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699" cy="4351338"/>
          </a:xfrm>
        </p:spPr>
        <p:txBody>
          <a:bodyPr/>
          <a:lstStyle/>
          <a:p>
            <a:r>
              <a:rPr lang="en-US" dirty="0"/>
              <a:t>Prevention is better than cure!</a:t>
            </a:r>
          </a:p>
          <a:p>
            <a:r>
              <a:rPr lang="en-US" dirty="0"/>
              <a:t>Impact of COVID-19 on patients’ mental health</a:t>
            </a:r>
          </a:p>
          <a:p>
            <a:r>
              <a:rPr lang="en-US" dirty="0"/>
              <a:t>Minimizing exposure for patients and clinicians</a:t>
            </a:r>
          </a:p>
          <a:p>
            <a:r>
              <a:rPr lang="en-US" dirty="0"/>
              <a:t>Creating ongoing learning opportunities for future psychologists, especially around telehealth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4AEEA-3A72-B842-A48C-4F5ABA8C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The Power of Prevention">
            <a:extLst>
              <a:ext uri="{FF2B5EF4-FFF2-40B4-BE49-F238E27FC236}">
                <a16:creationId xmlns:a16="http://schemas.microsoft.com/office/drawing/2014/main" id="{AFEBB2B2-7FA6-E14F-9F26-1F455583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51" y="4580758"/>
            <a:ext cx="2526898" cy="21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2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4292-E6A1-A845-A712-C3A72A1F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1030134"/>
            <a:ext cx="8602133" cy="686836"/>
          </a:xfrm>
        </p:spPr>
        <p:txBody>
          <a:bodyPr/>
          <a:lstStyle/>
          <a:p>
            <a:pPr algn="ctr"/>
            <a:r>
              <a:rPr lang="en-US" b="1" dirty="0"/>
              <a:t>Behavioral Health Outreach as a Teaching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D3DD-9634-8248-96DD-1ADFA8B97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5864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Considering developmental stage of learners and tailoring to their needs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Telehealth specific training</a:t>
            </a:r>
          </a:p>
          <a:p>
            <a:pPr lvl="1"/>
            <a:r>
              <a:rPr lang="en-US" dirty="0"/>
              <a:t>Consent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Crisis Management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Screening and intervention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Supervision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F0AC-67A3-6F48-AA42-880EA10AD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 descr="How to get the most out of supervision — and what they don't tell you in  school - Time2Track Blog">
            <a:extLst>
              <a:ext uri="{FF2B5EF4-FFF2-40B4-BE49-F238E27FC236}">
                <a16:creationId xmlns:a16="http://schemas.microsoft.com/office/drawing/2014/main" id="{CA658BEF-3797-F240-BB56-99FB1772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7" y="3031332"/>
            <a:ext cx="329988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7648F-D69C-FF4A-97AB-9E2FDB29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1" y="1257300"/>
            <a:ext cx="2628930" cy="4254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Pre-implementation Considerations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5027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DBEBE-69D6-EA40-8A35-21E76834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2172" y="6318504"/>
            <a:ext cx="3518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 sz="1000">
                <a:solidFill>
                  <a:schemeClr val="bg1"/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9CA59E4-534F-45AC-8CA7-905E5B10AE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2592644"/>
              </p:ext>
            </p:extLst>
          </p:nvPr>
        </p:nvGraphicFramePr>
        <p:xfrm>
          <a:off x="517922" y="601663"/>
          <a:ext cx="4686300" cy="565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47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4375-B62A-B74F-A3EC-0660AE42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Implementation Considerations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08938" y="-4508938"/>
            <a:ext cx="126124" cy="9144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3FDB3-9F24-DB4A-95F1-BEC0C0CD1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4AF79BD-2809-4EAA-95CF-82325BC2B7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922009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21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024A-E3C2-E749-AAF3-6CF136B2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97" y="1029770"/>
            <a:ext cx="8307006" cy="686836"/>
          </a:xfrm>
        </p:spPr>
        <p:txBody>
          <a:bodyPr/>
          <a:lstStyle/>
          <a:p>
            <a:pPr algn="ctr"/>
            <a:r>
              <a:rPr lang="en-US" sz="4000" b="1"/>
              <a:t>Behavioral Health Outreach: Context</a:t>
            </a:r>
            <a:endParaRPr lang="en-US" sz="4000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9766C6C-0496-49B3-A6D2-8AC4D8AE19D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9521029"/>
              </p:ext>
            </p:extLst>
          </p:nvPr>
        </p:nvGraphicFramePr>
        <p:xfrm>
          <a:off x="418497" y="1716606"/>
          <a:ext cx="8123619" cy="491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9F5FD-0FC2-284C-BBEF-FF67AC52A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024A-E3C2-E749-AAF3-6CF136B2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97" y="1029770"/>
            <a:ext cx="8307006" cy="686836"/>
          </a:xfrm>
        </p:spPr>
        <p:txBody>
          <a:bodyPr/>
          <a:lstStyle/>
          <a:p>
            <a:pPr algn="ctr"/>
            <a:r>
              <a:rPr lang="en-US" sz="4000" b="1" dirty="0"/>
              <a:t>Behavioral Health Outreach: Procedures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024588A-11B2-4555-9D50-8F23F287DA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1732570"/>
              </p:ext>
            </p:extLst>
          </p:nvPr>
        </p:nvGraphicFramePr>
        <p:xfrm>
          <a:off x="300943" y="1481559"/>
          <a:ext cx="8424560" cy="493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9F5FD-0FC2-284C-BBEF-FF67AC52A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1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330C-F2D3-DA46-8BD9-F92B1F66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Behavioral Health Outreach: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E6C9A-C03D-A94F-A795-F30775D4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D73AA6-3C7E-474A-84E2-DAF403C152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1504"/>
            <a:ext cx="7886700" cy="38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0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0F57-B870-F24C-B7D7-F4B5CC2C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Behavioral Health Outreach: Mental Health</a:t>
            </a:r>
            <a:endParaRPr lang="en-US" dirty="0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570EBF27-2EC9-9F43-BF39-8FCEF4E2C5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796821"/>
            <a:ext cx="7404180" cy="462905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E3F8D-FBE0-3C44-8A3F-5D6C71123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5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552E-E775-A447-AC1B-C72A4731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Behavioral Health Outreach: Stigma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4B0354-0392-AF4E-872E-A4F4506535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3925268"/>
              </p:ext>
            </p:extLst>
          </p:nvPr>
        </p:nvGraphicFramePr>
        <p:xfrm>
          <a:off x="628650" y="1794077"/>
          <a:ext cx="7670398" cy="4173867"/>
        </p:xfrm>
        <a:graphic>
          <a:graphicData uri="http://schemas.openxmlformats.org/drawingml/2006/table">
            <a:tbl>
              <a:tblPr/>
              <a:tblGrid>
                <a:gridCol w="1328644">
                  <a:extLst>
                    <a:ext uri="{9D8B030D-6E8A-4147-A177-3AD203B41FA5}">
                      <a16:colId xmlns:a16="http://schemas.microsoft.com/office/drawing/2014/main" val="3855612640"/>
                    </a:ext>
                  </a:extLst>
                </a:gridCol>
                <a:gridCol w="904370">
                  <a:extLst>
                    <a:ext uri="{9D8B030D-6E8A-4147-A177-3AD203B41FA5}">
                      <a16:colId xmlns:a16="http://schemas.microsoft.com/office/drawing/2014/main" val="469196217"/>
                    </a:ext>
                  </a:extLst>
                </a:gridCol>
                <a:gridCol w="1049516">
                  <a:extLst>
                    <a:ext uri="{9D8B030D-6E8A-4147-A177-3AD203B41FA5}">
                      <a16:colId xmlns:a16="http://schemas.microsoft.com/office/drawing/2014/main" val="4151785277"/>
                    </a:ext>
                  </a:extLst>
                </a:gridCol>
                <a:gridCol w="982524">
                  <a:extLst>
                    <a:ext uri="{9D8B030D-6E8A-4147-A177-3AD203B41FA5}">
                      <a16:colId xmlns:a16="http://schemas.microsoft.com/office/drawing/2014/main" val="3801993204"/>
                    </a:ext>
                  </a:extLst>
                </a:gridCol>
                <a:gridCol w="859709">
                  <a:extLst>
                    <a:ext uri="{9D8B030D-6E8A-4147-A177-3AD203B41FA5}">
                      <a16:colId xmlns:a16="http://schemas.microsoft.com/office/drawing/2014/main" val="1122552239"/>
                    </a:ext>
                  </a:extLst>
                </a:gridCol>
                <a:gridCol w="1194662">
                  <a:extLst>
                    <a:ext uri="{9D8B030D-6E8A-4147-A177-3AD203B41FA5}">
                      <a16:colId xmlns:a16="http://schemas.microsoft.com/office/drawing/2014/main" val="1524258701"/>
                    </a:ext>
                  </a:extLst>
                </a:gridCol>
                <a:gridCol w="1350973">
                  <a:extLst>
                    <a:ext uri="{9D8B030D-6E8A-4147-A177-3AD203B41FA5}">
                      <a16:colId xmlns:a16="http://schemas.microsoft.com/office/drawing/2014/main" val="561663837"/>
                    </a:ext>
                  </a:extLst>
                </a:gridCol>
              </a:tblGrid>
              <a:tr h="40511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Stigma Subscales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items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Scale-Level Mean (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SD)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Item-Level Mean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(SD)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Classification </a:t>
                      </a:r>
                      <a:endParaRPr lang="en-US" sz="1800" b="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(n,%)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18207"/>
                  </a:ext>
                </a:extLst>
              </a:tr>
              <a:tr h="439838">
                <a:tc>
                  <a:txBody>
                    <a:bodyPr/>
                    <a:lstStyle/>
                    <a:p>
                      <a:pPr fontAlgn="t"/>
                      <a:br>
                        <a:rPr lang="en-US" sz="1800" b="0">
                          <a:effectLst/>
                        </a:rPr>
                      </a:br>
                      <a:endParaRPr lang="en-US" sz="1800" b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800" b="0">
                          <a:effectLst/>
                        </a:rPr>
                      </a:br>
                      <a:endParaRPr lang="en-US" sz="1800" b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800" b="0">
                          <a:effectLst/>
                        </a:rPr>
                      </a:br>
                      <a:endParaRPr lang="en-US" sz="1800" b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800" b="0" dirty="0">
                          <a:effectLst/>
                        </a:rPr>
                      </a:b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 </a:t>
                      </a:r>
                      <a:endParaRPr lang="en-US" sz="1800" b="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(1-1.99)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 </a:t>
                      </a:r>
                      <a:endParaRPr lang="en-US" sz="1800" b="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(2-2.99)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  <a:endParaRPr lang="en-US" sz="1800" b="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(3-4)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260532"/>
                  </a:ext>
                </a:extLst>
              </a:tr>
              <a:tr h="60573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Social Rejection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14.24 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(4.38)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1.58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(.49)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(75.6)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(24.4)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(0)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13"/>
                  </a:ext>
                </a:extLst>
              </a:tr>
              <a:tr h="60573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Financial Insecurity 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4.41 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(1.55)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1.47 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(.52)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(65.9)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(34.2)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(0)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12653"/>
                  </a:ext>
                </a:extLst>
              </a:tr>
              <a:tr h="60573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Internalized Shame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8.49 (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2.83)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 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(.57)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(63.4)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(36.6)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(0)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87448"/>
                  </a:ext>
                </a:extLst>
              </a:tr>
              <a:tr h="36343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Social Isolation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11.24 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(3.88)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1.61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(.55)</a:t>
                      </a:r>
                      <a:endParaRPr lang="en-US" sz="180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(63.4)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(34.2)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(2.4)</a:t>
                      </a:r>
                      <a:endParaRPr lang="en-US" sz="1800" dirty="0">
                        <a:effectLst/>
                      </a:endParaRPr>
                    </a:p>
                  </a:txBody>
                  <a:tcPr marL="40529" marR="40529" marT="27019" marB="2701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243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84C9E-639E-A14A-B3C1-4B58685D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FD06045-40F8-9741-8EAB-E4138EE44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Table 4. Scores across four stigma domains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(N=41)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F9C235-B66B-CB43-A51B-A5A51FCBE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196878"/>
          </a:xfrm>
        </p:spPr>
        <p:txBody>
          <a:bodyPr>
            <a:normAutofit/>
          </a:bodyPr>
          <a:lstStyle/>
          <a:p>
            <a:r>
              <a:rPr lang="en-US" dirty="0"/>
              <a:t>Employed by University of Kansas Medical Center</a:t>
            </a:r>
          </a:p>
          <a:p>
            <a:r>
              <a:rPr lang="en-US" dirty="0"/>
              <a:t>Department of Family Medicine and Community Health</a:t>
            </a:r>
          </a:p>
          <a:p>
            <a:endParaRPr lang="en-US" dirty="0"/>
          </a:p>
          <a:p>
            <a:r>
              <a:rPr lang="en-US" dirty="0"/>
              <a:t>No other income or funding to support this quality improvement project</a:t>
            </a:r>
          </a:p>
          <a:p>
            <a:endParaRPr lang="en-US" dirty="0"/>
          </a:p>
        </p:txBody>
      </p:sp>
      <p:pic>
        <p:nvPicPr>
          <p:cNvPr id="1026" name="Picture 2" descr="Disclosures">
            <a:extLst>
              <a:ext uri="{FF2B5EF4-FFF2-40B4-BE49-F238E27FC236}">
                <a16:creationId xmlns:a16="http://schemas.microsoft.com/office/drawing/2014/main" id="{A582C4C6-A4D4-0140-916E-A04E5CD8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78" y="931862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50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E6A0-746D-054C-8B3D-7DDB2A82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022"/>
            <a:ext cx="7886700" cy="686836"/>
          </a:xfrm>
        </p:spPr>
        <p:txBody>
          <a:bodyPr/>
          <a:lstStyle/>
          <a:p>
            <a:pPr algn="ctr"/>
            <a:r>
              <a:rPr lang="en-US" sz="4000" b="1" dirty="0"/>
              <a:t>Recommendations</a:t>
            </a:r>
            <a:endParaRPr lang="en-US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A4B0E4-C159-495C-AABE-095D725AC5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2402066"/>
              </p:ext>
            </p:extLst>
          </p:nvPr>
        </p:nvGraphicFramePr>
        <p:xfrm>
          <a:off x="370389" y="1527858"/>
          <a:ext cx="8518967" cy="4722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1C67B-F058-BB49-8DB7-D495580AD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7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9F1E-F8FF-364F-9ABB-4907BEFD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79A3-0D7D-BD49-8620-8DC2543EA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/>
              <a:t>1. Panchal, N., Kamal, R., </a:t>
            </a:r>
            <a:r>
              <a:rPr lang="en-US" sz="1300" dirty="0" err="1"/>
              <a:t>Orgera</a:t>
            </a:r>
            <a:r>
              <a:rPr lang="en-US" sz="1300" dirty="0"/>
              <a:t>, K., Cox, C., Garfield, R., Hamel, L., &amp; Chidambaram, P. (2020). The implications of COVID-19 for mental health and substance use. </a:t>
            </a:r>
            <a:r>
              <a:rPr lang="en-US" sz="1300" i="1" dirty="0"/>
              <a:t>Kaiser family foundation</a:t>
            </a:r>
            <a:r>
              <a:rPr lang="en-US" sz="1300" dirty="0"/>
              <a:t>. </a:t>
            </a:r>
          </a:p>
          <a:p>
            <a:pPr marL="0" indent="0">
              <a:buNone/>
            </a:pPr>
            <a:r>
              <a:rPr lang="en-US" sz="1300" dirty="0"/>
              <a:t>2. Rajkumar, R. P. (2020). COVID-19 and mental health: A review of the existing literature. </a:t>
            </a:r>
            <a:r>
              <a:rPr lang="en-US" sz="1300" i="1" dirty="0"/>
              <a:t>Asian journal of psychiatry, 52</a:t>
            </a:r>
            <a:r>
              <a:rPr lang="en-US" sz="1300" dirty="0"/>
              <a:t>, 102066. </a:t>
            </a:r>
          </a:p>
          <a:p>
            <a:pPr marL="0" indent="0">
              <a:buNone/>
            </a:pPr>
            <a:r>
              <a:rPr lang="en-US" sz="1300" dirty="0"/>
              <a:t>3. </a:t>
            </a:r>
            <a:r>
              <a:rPr lang="en-US" sz="1200" dirty="0" err="1"/>
              <a:t>Taquet</a:t>
            </a:r>
            <a:r>
              <a:rPr lang="en-US" sz="1200" dirty="0"/>
              <a:t>, M., Luciano, S., Geddes, J. R., &amp; Harrison, P. J. (2021). Bidirectional associations between COVID-19 and psychiatric disorder: retrospective cohort studies of 62 354 COVID-19 cases in the USA. </a:t>
            </a:r>
            <a:r>
              <a:rPr lang="en-US" sz="1200" i="1" dirty="0"/>
              <a:t>The Lancet Psychiatry, 8</a:t>
            </a:r>
            <a:r>
              <a:rPr lang="en-US" sz="1200" dirty="0"/>
              <a:t>(2), 130-140. </a:t>
            </a:r>
          </a:p>
          <a:p>
            <a:pPr marL="0" indent="0">
              <a:buNone/>
            </a:pPr>
            <a:r>
              <a:rPr lang="en-US" sz="1200" dirty="0"/>
              <a:t>4. Ismael, F., </a:t>
            </a:r>
            <a:r>
              <a:rPr lang="en-US" sz="1200" dirty="0" err="1"/>
              <a:t>Bizario</a:t>
            </a:r>
            <a:r>
              <a:rPr lang="en-US" sz="1200" dirty="0"/>
              <a:t>, J. C., </a:t>
            </a:r>
            <a:r>
              <a:rPr lang="en-US" sz="1200" dirty="0" err="1"/>
              <a:t>Battagin</a:t>
            </a:r>
            <a:r>
              <a:rPr lang="en-US" sz="1200" dirty="0"/>
              <a:t>, T., </a:t>
            </a:r>
            <a:r>
              <a:rPr lang="en-US" sz="1200" dirty="0" err="1"/>
              <a:t>Zaramella</a:t>
            </a:r>
            <a:r>
              <a:rPr lang="en-US" sz="1200" dirty="0"/>
              <a:t>, B., Leal, F. E., </a:t>
            </a:r>
            <a:r>
              <a:rPr lang="en-US" sz="1200" dirty="0" err="1"/>
              <a:t>Torales</a:t>
            </a:r>
            <a:r>
              <a:rPr lang="en-US" sz="1200" dirty="0"/>
              <a:t>, J., ... &amp; </a:t>
            </a:r>
            <a:r>
              <a:rPr lang="en-US" sz="1200" dirty="0" err="1"/>
              <a:t>Castaldelli</a:t>
            </a:r>
            <a:r>
              <a:rPr lang="en-US" sz="1200" dirty="0"/>
              <a:t>-Maia, J. M. (2020). Post-infection depression, anxiety and PTSD: a retrospective cohort study with mild COVID-19 patients. </a:t>
            </a:r>
            <a:r>
              <a:rPr lang="en-US" sz="1200" dirty="0" err="1"/>
              <a:t>medRxiv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5. </a:t>
            </a:r>
            <a:r>
              <a:rPr lang="en-US" sz="1200" dirty="0" err="1"/>
              <a:t>Bagcchi</a:t>
            </a:r>
            <a:r>
              <a:rPr lang="en-US" sz="1200" dirty="0"/>
              <a:t>, S. (2020). Stigma during the COVID-19 pandemic. </a:t>
            </a:r>
            <a:r>
              <a:rPr lang="en-US" sz="1200" i="1" dirty="0"/>
              <a:t>The Lancet. Infectious Diseases</a:t>
            </a:r>
            <a:r>
              <a:rPr lang="en-US" sz="1200" dirty="0"/>
              <a:t>, </a:t>
            </a:r>
            <a:r>
              <a:rPr lang="en-US" sz="1200" i="1" dirty="0"/>
              <a:t>20</a:t>
            </a:r>
            <a:r>
              <a:rPr lang="en-US" sz="1200" dirty="0"/>
              <a:t>(7), 782.</a:t>
            </a:r>
          </a:p>
          <a:p>
            <a:pPr marL="0" indent="0">
              <a:buNone/>
            </a:pPr>
            <a:r>
              <a:rPr lang="en-US" sz="1200" dirty="0"/>
              <a:t>6. Imran, N., Afzal, H., </a:t>
            </a:r>
            <a:r>
              <a:rPr lang="en-US" sz="1200" dirty="0" err="1"/>
              <a:t>Aamer</a:t>
            </a:r>
            <a:r>
              <a:rPr lang="en-US" sz="1200" dirty="0"/>
              <a:t>, I., Hashmi, A., Shabbir, B., Asif, A., &amp; Farooq, S. (2020). Scarlett Letter: A study based on experience of stigma by COVID-19 patients in quarantine. </a:t>
            </a:r>
            <a:r>
              <a:rPr lang="en-US" sz="1200" i="1" dirty="0"/>
              <a:t>Pakistan journal of medical sciences</a:t>
            </a:r>
            <a:r>
              <a:rPr lang="en-US" sz="1200" dirty="0"/>
              <a:t>, </a:t>
            </a:r>
            <a:r>
              <a:rPr lang="en-US" sz="1200" i="1" dirty="0"/>
              <a:t>36</a:t>
            </a:r>
            <a:r>
              <a:rPr lang="en-US" sz="1200" dirty="0"/>
              <a:t>(7), 1471–1477. </a:t>
            </a:r>
            <a:r>
              <a:rPr lang="en-US" sz="1200" dirty="0">
                <a:hlinkClick r:id="rId2"/>
              </a:rPr>
              <a:t>https://doi.org/10.12669/pjms.36.7.3606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7. Centers for Disease Control and Prevention. (2021). </a:t>
            </a:r>
            <a:r>
              <a:rPr lang="en-US" sz="1200" i="1" dirty="0"/>
              <a:t>CDC COVID Data Tracker</a:t>
            </a:r>
            <a:r>
              <a:rPr lang="en-US" sz="1200" dirty="0"/>
              <a:t>. Centers for Disease Control and Prevention. https://</a:t>
            </a:r>
            <a:r>
              <a:rPr lang="en-US" sz="1200" dirty="0" err="1"/>
              <a:t>covid.cdc.gov</a:t>
            </a:r>
            <a:r>
              <a:rPr lang="en-US" sz="1200" dirty="0"/>
              <a:t>/covid-data-tracker/#demographics.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58626-1426-7649-A713-C835B3E3A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2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4FC4-CFB7-D84E-865B-647A0368D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8526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CC6B-BF16-EE47-A1BA-1DEAB482B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DAA50-E537-504A-BEFA-0AB23EC8D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kmalhotra@kumc.edu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5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22E-3A66-064D-8ACC-B6BEB533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/>
              <a:t>Overview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8ED7-D0D4-7C47-9DFC-BAA4D5BC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7886699" cy="4803775"/>
          </a:xfrm>
        </p:spPr>
        <p:txBody>
          <a:bodyPr>
            <a:normAutofit/>
          </a:bodyPr>
          <a:lstStyle/>
          <a:p>
            <a:r>
              <a:rPr lang="en-US" dirty="0"/>
              <a:t>COVID-19 and Mental Health: Is there a need?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COVID-19 and Health Disparities: Race, Sex, and Language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Innovative Preventative Behavioral Health Initiative</a:t>
            </a:r>
          </a:p>
          <a:p>
            <a:pPr lvl="1"/>
            <a:r>
              <a:rPr lang="en-US" dirty="0"/>
              <a:t>Learning Tool for Psychology Learners</a:t>
            </a:r>
          </a:p>
          <a:p>
            <a:pPr lvl="1"/>
            <a:r>
              <a:rPr lang="en-US" dirty="0"/>
              <a:t>Considerations for pre-implementation and implementation phase</a:t>
            </a:r>
          </a:p>
          <a:p>
            <a:pPr lvl="1"/>
            <a:r>
              <a:rPr lang="en-US" dirty="0"/>
              <a:t>Context, Procedure and Results</a:t>
            </a:r>
          </a:p>
          <a:p>
            <a:pPr lvl="1"/>
            <a:r>
              <a:rPr lang="en-US" dirty="0"/>
              <a:t>Recommendations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1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22E-3A66-064D-8ACC-B6BEB533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COVID-19 and Mental Health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8ED7-D0D4-7C47-9DFC-BAA4D5BC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825625"/>
            <a:ext cx="8388029" cy="435133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Current COVID-19 pandemic → ↑ mental health concerns (e.g., depression, anxiety, posttraumatic stress) and substance use concerns</a:t>
            </a:r>
            <a:r>
              <a:rPr lang="en-US" sz="2000" baseline="30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1, 2</a:t>
            </a:r>
          </a:p>
          <a:p>
            <a:pPr marL="0" indent="0">
              <a:buSzPct val="100000"/>
              <a:buNone/>
            </a:pPr>
            <a:endParaRPr lang="en-US" sz="2000" baseline="300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Survivors of COVID-19, with and without psychiatric hx → ↑psychiatric sequelae 14-90 days post-diagnosis</a:t>
            </a:r>
            <a:r>
              <a:rPr lang="en-US" sz="2000" baseline="30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3</a:t>
            </a:r>
          </a:p>
          <a:p>
            <a:pPr marL="0" indent="0">
              <a:buSzPct val="100000"/>
              <a:buNone/>
            </a:pPr>
            <a:endParaRPr lang="en-US" sz="2000" baseline="300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Post-infection, increased number of COVID-related symptoms associated with clinically significant depression, anxiety, posttraumatic stress</a:t>
            </a:r>
            <a:r>
              <a:rPr lang="en-US" sz="2000" baseline="30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4</a:t>
            </a:r>
          </a:p>
          <a:p>
            <a:pPr marL="0" indent="0">
              <a:buSzPct val="100000"/>
              <a:buNone/>
            </a:pPr>
            <a:endParaRPr lang="en-US" sz="2000" baseline="300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SzPct val="100000"/>
            </a:pPr>
            <a:r>
              <a:rPr 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Individuals who tested positive for COVID-19 reported increased stigma and discrimination</a:t>
            </a:r>
            <a:r>
              <a:rPr lang="en-US" sz="2000" baseline="30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5, 6</a:t>
            </a:r>
            <a:r>
              <a:rPr lang="en-US" sz="2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1889-2C37-A44C-AE8A-9A6162DF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852"/>
            <a:ext cx="8075512" cy="686836"/>
          </a:xfrm>
        </p:spPr>
        <p:txBody>
          <a:bodyPr/>
          <a:lstStyle/>
          <a:p>
            <a:pPr algn="ctr"/>
            <a:r>
              <a:rPr lang="en-US" sz="4000" b="1" dirty="0"/>
              <a:t>COVID-19 and Health Disparities: Race</a:t>
            </a:r>
            <a:r>
              <a:rPr lang="en-US" sz="1800" b="1" baseline="30000" dirty="0"/>
              <a:t>7</a:t>
            </a:r>
            <a:endParaRPr lang="en-US" sz="4000" b="1" dirty="0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37A14CE3-2071-AE47-92C3-E8A24E450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110" y="1690689"/>
            <a:ext cx="6489780" cy="458279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633E-6121-6943-8184-BC7E10BE5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4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8749-8E3B-C24A-B3A2-CD4F0EE7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Racial Disparities in Our Clinic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9D32DA6-77E6-3943-90EE-E5E82FDA0B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578220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7C70A-98EF-C740-8FE7-853072B39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F094-9BE4-0343-AA29-F36092EF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COVID-19 and Health Disparities: Sex</a:t>
            </a:r>
            <a:r>
              <a:rPr lang="en-US" sz="2000" b="1" baseline="30000" dirty="0"/>
              <a:t>7</a:t>
            </a:r>
            <a:endParaRPr lang="en-US" sz="2000" dirty="0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E64376FC-DDA9-534F-99C6-43E8BB000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073174"/>
            <a:ext cx="5448059" cy="4582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F37BA-D3C3-4A44-95A9-F018C8382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7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A76E-5E08-2843-B210-68ACC6DE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Sex Disparities in Our Clinic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221455-FDE3-FD4F-ACFA-B41A799E7E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55411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9C9B4-B55A-164D-BD04-B5E202761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8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3D7F-E83D-104F-BAED-742C078E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Language Differences and COVID-19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D0D5F47-A402-844A-A8D5-3E207630D3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603590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88E19-A41C-A845-A208-7E31C7D1B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068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1117</Words>
  <Application>Microsoft Macintosh PowerPoint</Application>
  <PresentationFormat>On-screen Show (4:3)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Trebuchet MS</vt:lpstr>
      <vt:lpstr>1_Office Theme</vt:lpstr>
      <vt:lpstr>Custom Design</vt:lpstr>
      <vt:lpstr>1_Custom Design</vt:lpstr>
      <vt:lpstr>2_Custom Design</vt:lpstr>
      <vt:lpstr>Preventative Behavioral Health Outreach and COVID-19 Positive Patients: Lessons Learned</vt:lpstr>
      <vt:lpstr>PowerPoint Presentation</vt:lpstr>
      <vt:lpstr>Overview</vt:lpstr>
      <vt:lpstr>COVID-19 and Mental Health</vt:lpstr>
      <vt:lpstr>COVID-19 and Health Disparities: Race7</vt:lpstr>
      <vt:lpstr>Racial Disparities in Our Clinic</vt:lpstr>
      <vt:lpstr>COVID-19 and Health Disparities: Sex7</vt:lpstr>
      <vt:lpstr>Sex Disparities in Our Clinic</vt:lpstr>
      <vt:lpstr>Language Differences and COVID-19</vt:lpstr>
      <vt:lpstr>Preventative Behavioral Telehealth Outreach </vt:lpstr>
      <vt:lpstr>Why Do It?</vt:lpstr>
      <vt:lpstr>Behavioral Health Outreach as a Teaching Tool</vt:lpstr>
      <vt:lpstr>Pre-implementation Considerations</vt:lpstr>
      <vt:lpstr>Implementation Considerations</vt:lpstr>
      <vt:lpstr>Behavioral Health Outreach: Context</vt:lpstr>
      <vt:lpstr>Behavioral Health Outreach: Procedures</vt:lpstr>
      <vt:lpstr>Behavioral Health Outreach: Results</vt:lpstr>
      <vt:lpstr>Behavioral Health Outreach: Mental Health</vt:lpstr>
      <vt:lpstr>Behavioral Health Outreach: Stigma</vt:lpstr>
      <vt:lpstr>Recommendations</vt:lpstr>
      <vt:lpstr>References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Krithika Malhotra</cp:lastModifiedBy>
  <cp:revision>44</cp:revision>
  <dcterms:created xsi:type="dcterms:W3CDTF">2020-10-26T17:33:56Z</dcterms:created>
  <dcterms:modified xsi:type="dcterms:W3CDTF">2021-05-04T16:06:32Z</dcterms:modified>
</cp:coreProperties>
</file>