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5" r:id="rId5"/>
    <p:sldId id="296" r:id="rId6"/>
    <p:sldId id="317" r:id="rId7"/>
    <p:sldId id="318" r:id="rId8"/>
    <p:sldId id="319" r:id="rId9"/>
    <p:sldId id="320" r:id="rId10"/>
    <p:sldId id="322" r:id="rId11"/>
    <p:sldId id="321" r:id="rId12"/>
    <p:sldId id="324" r:id="rId13"/>
    <p:sldId id="32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78" d="100"/>
          <a:sy n="78" d="100"/>
        </p:scale>
        <p:origin x="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8C26D-5992-4E64-9F6C-5A03E18BA1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C535047-7A6E-4378-AB0F-F1C152A37230}">
      <dgm:prSet/>
      <dgm:spPr/>
      <dgm:t>
        <a:bodyPr/>
        <a:lstStyle/>
        <a:p>
          <a:r>
            <a:rPr lang="en-US"/>
            <a:t>By the end of this afternoon, residents taking this workshop will be able to:</a:t>
          </a:r>
        </a:p>
      </dgm:t>
    </dgm:pt>
    <dgm:pt modelId="{19A53A5B-536E-405B-83E1-2E7285A4F504}" type="parTrans" cxnId="{06E57B3E-A133-48B4-9733-CCFDD4ADBED6}">
      <dgm:prSet/>
      <dgm:spPr/>
      <dgm:t>
        <a:bodyPr/>
        <a:lstStyle/>
        <a:p>
          <a:endParaRPr lang="en-US"/>
        </a:p>
      </dgm:t>
    </dgm:pt>
    <dgm:pt modelId="{C9F064F0-459C-4062-A6A1-99D2E34A1976}" type="sibTrans" cxnId="{06E57B3E-A133-48B4-9733-CCFDD4ADBED6}">
      <dgm:prSet/>
      <dgm:spPr/>
      <dgm:t>
        <a:bodyPr/>
        <a:lstStyle/>
        <a:p>
          <a:endParaRPr lang="en-US"/>
        </a:p>
      </dgm:t>
    </dgm:pt>
    <dgm:pt modelId="{753E261A-0F6B-4045-8539-8BB79A4B9772}">
      <dgm:prSet/>
      <dgm:spPr/>
      <dgm:t>
        <a:bodyPr/>
        <a:lstStyle/>
        <a:p>
          <a:r>
            <a:rPr lang="en-US" dirty="0"/>
            <a:t>1.      Demonstrate the ability to use all five teaching microskills through roleplaying a resident-student teaching interaction.</a:t>
          </a:r>
        </a:p>
      </dgm:t>
    </dgm:pt>
    <dgm:pt modelId="{D8B14FE9-AB29-49B9-A402-DE7B8A76AE79}" type="parTrans" cxnId="{288053BF-3E0A-4A1F-B330-6ECBB9CB643C}">
      <dgm:prSet/>
      <dgm:spPr/>
      <dgm:t>
        <a:bodyPr/>
        <a:lstStyle/>
        <a:p>
          <a:endParaRPr lang="en-US"/>
        </a:p>
      </dgm:t>
    </dgm:pt>
    <dgm:pt modelId="{200C6B2D-2441-4803-9650-6D433E6F04A1}" type="sibTrans" cxnId="{288053BF-3E0A-4A1F-B330-6ECBB9CB643C}">
      <dgm:prSet/>
      <dgm:spPr/>
      <dgm:t>
        <a:bodyPr/>
        <a:lstStyle/>
        <a:p>
          <a:endParaRPr lang="en-US"/>
        </a:p>
      </dgm:t>
    </dgm:pt>
    <dgm:pt modelId="{BCB1CDD6-B653-4603-AE50-6F75443BDF47}">
      <dgm:prSet/>
      <dgm:spPr/>
      <dgm:t>
        <a:bodyPr/>
        <a:lstStyle/>
        <a:p>
          <a:r>
            <a:rPr lang="en-US" dirty="0"/>
            <a:t>2.      Critique by giving at least one recommendation for improvement to a mock resident-student feedback session using the framework of the “7 Step Guide for Providing Effective Feedback”.</a:t>
          </a:r>
        </a:p>
      </dgm:t>
    </dgm:pt>
    <dgm:pt modelId="{C8DD4CEA-1FEA-4DE7-B5D3-91DE7FC0457B}" type="parTrans" cxnId="{442A6202-8E91-4597-8DCD-FCBC6EF6A52A}">
      <dgm:prSet/>
      <dgm:spPr/>
      <dgm:t>
        <a:bodyPr/>
        <a:lstStyle/>
        <a:p>
          <a:endParaRPr lang="en-US"/>
        </a:p>
      </dgm:t>
    </dgm:pt>
    <dgm:pt modelId="{AE327079-C5FD-4B1B-9166-AEDB989321D6}" type="sibTrans" cxnId="{442A6202-8E91-4597-8DCD-FCBC6EF6A52A}">
      <dgm:prSet/>
      <dgm:spPr/>
      <dgm:t>
        <a:bodyPr/>
        <a:lstStyle/>
        <a:p>
          <a:endParaRPr lang="en-US"/>
        </a:p>
      </dgm:t>
    </dgm:pt>
    <dgm:pt modelId="{80F4A9F4-275C-4374-B468-6F9C99E7E39C}">
      <dgm:prSet/>
      <dgm:spPr/>
      <dgm:t>
        <a:bodyPr/>
        <a:lstStyle/>
        <a:p>
          <a:r>
            <a:rPr lang="en-US" dirty="0"/>
            <a:t>3.      Identify three potential barriers to teaching in the ambulatory setting</a:t>
          </a:r>
        </a:p>
      </dgm:t>
    </dgm:pt>
    <dgm:pt modelId="{4AD7CC6E-9FF9-4C39-BA6D-A38101D09243}" type="parTrans" cxnId="{7F8A9A27-30B5-4A17-BEEC-BBE75BD870C5}">
      <dgm:prSet/>
      <dgm:spPr/>
      <dgm:t>
        <a:bodyPr/>
        <a:lstStyle/>
        <a:p>
          <a:endParaRPr lang="en-US"/>
        </a:p>
      </dgm:t>
    </dgm:pt>
    <dgm:pt modelId="{DC0D5936-200F-4B08-90AF-0C1B4335CEA5}" type="sibTrans" cxnId="{7F8A9A27-30B5-4A17-BEEC-BBE75BD870C5}">
      <dgm:prSet/>
      <dgm:spPr/>
      <dgm:t>
        <a:bodyPr/>
        <a:lstStyle/>
        <a:p>
          <a:endParaRPr lang="en-US"/>
        </a:p>
      </dgm:t>
    </dgm:pt>
    <dgm:pt modelId="{B60B0798-0AD5-47C4-85B1-221E7BB69E54}">
      <dgm:prSet/>
      <dgm:spPr/>
      <dgm:t>
        <a:bodyPr/>
        <a:lstStyle/>
        <a:p>
          <a:r>
            <a:rPr lang="en-US" dirty="0"/>
            <a:t>4.      Propose at least one potential solution for each of the three identified barriers to ambulatory teaching.</a:t>
          </a:r>
        </a:p>
      </dgm:t>
    </dgm:pt>
    <dgm:pt modelId="{A2725C2A-5446-4E4B-B655-34B22122841B}" type="parTrans" cxnId="{3A350C52-FE57-4A1B-AF8D-AEBF10ABC879}">
      <dgm:prSet/>
      <dgm:spPr/>
      <dgm:t>
        <a:bodyPr/>
        <a:lstStyle/>
        <a:p>
          <a:endParaRPr lang="en-US"/>
        </a:p>
      </dgm:t>
    </dgm:pt>
    <dgm:pt modelId="{D07395D2-E53A-4A8D-9C7C-2CF9CBAD0327}" type="sibTrans" cxnId="{3A350C52-FE57-4A1B-AF8D-AEBF10ABC879}">
      <dgm:prSet/>
      <dgm:spPr/>
      <dgm:t>
        <a:bodyPr/>
        <a:lstStyle/>
        <a:p>
          <a:endParaRPr lang="en-US"/>
        </a:p>
      </dgm:t>
    </dgm:pt>
    <dgm:pt modelId="{01C18423-F5F8-4737-8ABD-A0B09541B51D}" type="pres">
      <dgm:prSet presAssocID="{F1E8C26D-5992-4E64-9F6C-5A03E18BA117}" presName="root" presStyleCnt="0">
        <dgm:presLayoutVars>
          <dgm:dir/>
          <dgm:resizeHandles val="exact"/>
        </dgm:presLayoutVars>
      </dgm:prSet>
      <dgm:spPr/>
    </dgm:pt>
    <dgm:pt modelId="{A788B1F8-5DD5-44A4-8606-62281EDC8445}" type="pres">
      <dgm:prSet presAssocID="{8C535047-7A6E-4378-AB0F-F1C152A37230}" presName="compNode" presStyleCnt="0"/>
      <dgm:spPr/>
    </dgm:pt>
    <dgm:pt modelId="{4D3E3276-22A8-4FE3-85A3-19E9A8E285B7}" type="pres">
      <dgm:prSet presAssocID="{8C535047-7A6E-4378-AB0F-F1C152A37230}" presName="bgRect" presStyleLbl="bgShp" presStyleIdx="0" presStyleCnt="5"/>
      <dgm:spPr/>
    </dgm:pt>
    <dgm:pt modelId="{C171642C-3B5F-463F-A266-B34DFE5EAC38}" type="pres">
      <dgm:prSet presAssocID="{8C535047-7A6E-4378-AB0F-F1C152A3723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8383318-BA76-412F-BCFD-44628B8717F0}" type="pres">
      <dgm:prSet presAssocID="{8C535047-7A6E-4378-AB0F-F1C152A37230}" presName="spaceRect" presStyleCnt="0"/>
      <dgm:spPr/>
    </dgm:pt>
    <dgm:pt modelId="{611D6E76-549E-4D07-BBFA-9A02C5DD6231}" type="pres">
      <dgm:prSet presAssocID="{8C535047-7A6E-4378-AB0F-F1C152A37230}" presName="parTx" presStyleLbl="revTx" presStyleIdx="0" presStyleCnt="5">
        <dgm:presLayoutVars>
          <dgm:chMax val="0"/>
          <dgm:chPref val="0"/>
        </dgm:presLayoutVars>
      </dgm:prSet>
      <dgm:spPr/>
    </dgm:pt>
    <dgm:pt modelId="{DCD1983F-C98A-44A1-9A5B-5924A4955F8D}" type="pres">
      <dgm:prSet presAssocID="{C9F064F0-459C-4062-A6A1-99D2E34A1976}" presName="sibTrans" presStyleCnt="0"/>
      <dgm:spPr/>
    </dgm:pt>
    <dgm:pt modelId="{560425B5-A672-4AEC-81BF-FA3BB8C43272}" type="pres">
      <dgm:prSet presAssocID="{753E261A-0F6B-4045-8539-8BB79A4B9772}" presName="compNode" presStyleCnt="0"/>
      <dgm:spPr/>
    </dgm:pt>
    <dgm:pt modelId="{B3B9C5F7-1B8D-47D8-BBEC-17FDA41609C6}" type="pres">
      <dgm:prSet presAssocID="{753E261A-0F6B-4045-8539-8BB79A4B9772}" presName="bgRect" presStyleLbl="bgShp" presStyleIdx="1" presStyleCnt="5"/>
      <dgm:spPr/>
    </dgm:pt>
    <dgm:pt modelId="{251C15F6-C146-4A26-A1EA-E0CB2EC8351C}" type="pres">
      <dgm:prSet presAssocID="{753E261A-0F6B-4045-8539-8BB79A4B977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D9AA072-63B2-4C9E-9BD1-A12D5A685158}" type="pres">
      <dgm:prSet presAssocID="{753E261A-0F6B-4045-8539-8BB79A4B9772}" presName="spaceRect" presStyleCnt="0"/>
      <dgm:spPr/>
    </dgm:pt>
    <dgm:pt modelId="{C8B33F9E-876C-47E1-89EF-8EEA91BA3C45}" type="pres">
      <dgm:prSet presAssocID="{753E261A-0F6B-4045-8539-8BB79A4B9772}" presName="parTx" presStyleLbl="revTx" presStyleIdx="1" presStyleCnt="5">
        <dgm:presLayoutVars>
          <dgm:chMax val="0"/>
          <dgm:chPref val="0"/>
        </dgm:presLayoutVars>
      </dgm:prSet>
      <dgm:spPr/>
    </dgm:pt>
    <dgm:pt modelId="{E14396D6-875F-461E-A046-F15F5E4BC847}" type="pres">
      <dgm:prSet presAssocID="{200C6B2D-2441-4803-9650-6D433E6F04A1}" presName="sibTrans" presStyleCnt="0"/>
      <dgm:spPr/>
    </dgm:pt>
    <dgm:pt modelId="{09D61678-D63C-4E15-A740-25FBEB49BA74}" type="pres">
      <dgm:prSet presAssocID="{BCB1CDD6-B653-4603-AE50-6F75443BDF47}" presName="compNode" presStyleCnt="0"/>
      <dgm:spPr/>
    </dgm:pt>
    <dgm:pt modelId="{2760DEE2-2DBC-4554-AA95-F4880BEEC81D}" type="pres">
      <dgm:prSet presAssocID="{BCB1CDD6-B653-4603-AE50-6F75443BDF47}" presName="bgRect" presStyleLbl="bgShp" presStyleIdx="2" presStyleCnt="5"/>
      <dgm:spPr/>
    </dgm:pt>
    <dgm:pt modelId="{CF3DD2B2-13D7-4E52-AB8E-C9425ACD0EF2}" type="pres">
      <dgm:prSet presAssocID="{BCB1CDD6-B653-4603-AE50-6F75443BDF4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2F9C79CD-61A2-43E2-AFD0-DCFE654B0B0C}" type="pres">
      <dgm:prSet presAssocID="{BCB1CDD6-B653-4603-AE50-6F75443BDF47}" presName="spaceRect" presStyleCnt="0"/>
      <dgm:spPr/>
    </dgm:pt>
    <dgm:pt modelId="{60CE7679-A6C9-4BB3-8281-353C93A88836}" type="pres">
      <dgm:prSet presAssocID="{BCB1CDD6-B653-4603-AE50-6F75443BDF47}" presName="parTx" presStyleLbl="revTx" presStyleIdx="2" presStyleCnt="5">
        <dgm:presLayoutVars>
          <dgm:chMax val="0"/>
          <dgm:chPref val="0"/>
        </dgm:presLayoutVars>
      </dgm:prSet>
      <dgm:spPr/>
    </dgm:pt>
    <dgm:pt modelId="{6193AC5C-3833-4CC2-9C77-E30EDE8DB8EB}" type="pres">
      <dgm:prSet presAssocID="{AE327079-C5FD-4B1B-9166-AEDB989321D6}" presName="sibTrans" presStyleCnt="0"/>
      <dgm:spPr/>
    </dgm:pt>
    <dgm:pt modelId="{618754AC-5F0F-438A-BB09-411545A4C000}" type="pres">
      <dgm:prSet presAssocID="{80F4A9F4-275C-4374-B468-6F9C99E7E39C}" presName="compNode" presStyleCnt="0"/>
      <dgm:spPr/>
    </dgm:pt>
    <dgm:pt modelId="{8E484E36-AA0E-410C-81BA-4D0F95CA0A89}" type="pres">
      <dgm:prSet presAssocID="{80F4A9F4-275C-4374-B468-6F9C99E7E39C}" presName="bgRect" presStyleLbl="bgShp" presStyleIdx="3" presStyleCnt="5"/>
      <dgm:spPr/>
    </dgm:pt>
    <dgm:pt modelId="{F0E8F63A-1AE2-458F-9C04-9DF1A12583FB}" type="pres">
      <dgm:prSet presAssocID="{80F4A9F4-275C-4374-B468-6F9C99E7E39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852B87A0-B7DA-4264-9237-EA376E002AA2}" type="pres">
      <dgm:prSet presAssocID="{80F4A9F4-275C-4374-B468-6F9C99E7E39C}" presName="spaceRect" presStyleCnt="0"/>
      <dgm:spPr/>
    </dgm:pt>
    <dgm:pt modelId="{437566A8-D13E-42A0-81EE-B7D789A440E2}" type="pres">
      <dgm:prSet presAssocID="{80F4A9F4-275C-4374-B468-6F9C99E7E39C}" presName="parTx" presStyleLbl="revTx" presStyleIdx="3" presStyleCnt="5">
        <dgm:presLayoutVars>
          <dgm:chMax val="0"/>
          <dgm:chPref val="0"/>
        </dgm:presLayoutVars>
      </dgm:prSet>
      <dgm:spPr/>
    </dgm:pt>
    <dgm:pt modelId="{14B21ACF-276B-40E7-B7CB-EC06F78B33D1}" type="pres">
      <dgm:prSet presAssocID="{DC0D5936-200F-4B08-90AF-0C1B4335CEA5}" presName="sibTrans" presStyleCnt="0"/>
      <dgm:spPr/>
    </dgm:pt>
    <dgm:pt modelId="{A9F9242F-0F0E-4657-992F-A47B3E9AA022}" type="pres">
      <dgm:prSet presAssocID="{B60B0798-0AD5-47C4-85B1-221E7BB69E54}" presName="compNode" presStyleCnt="0"/>
      <dgm:spPr/>
    </dgm:pt>
    <dgm:pt modelId="{2B5347C5-E405-4895-889D-7C7B1720B5E5}" type="pres">
      <dgm:prSet presAssocID="{B60B0798-0AD5-47C4-85B1-221E7BB69E54}" presName="bgRect" presStyleLbl="bgShp" presStyleIdx="4" presStyleCnt="5"/>
      <dgm:spPr/>
    </dgm:pt>
    <dgm:pt modelId="{84D2480F-BA28-4FEA-BE60-2735F6A45A17}" type="pres">
      <dgm:prSet presAssocID="{B60B0798-0AD5-47C4-85B1-221E7BB69E5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25965FA-6909-411C-A37D-C961E10C6595}" type="pres">
      <dgm:prSet presAssocID="{B60B0798-0AD5-47C4-85B1-221E7BB69E54}" presName="spaceRect" presStyleCnt="0"/>
      <dgm:spPr/>
    </dgm:pt>
    <dgm:pt modelId="{31E6FAE0-F296-434A-8850-0095B13D7E31}" type="pres">
      <dgm:prSet presAssocID="{B60B0798-0AD5-47C4-85B1-221E7BB69E5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42A6202-8E91-4597-8DCD-FCBC6EF6A52A}" srcId="{F1E8C26D-5992-4E64-9F6C-5A03E18BA117}" destId="{BCB1CDD6-B653-4603-AE50-6F75443BDF47}" srcOrd="2" destOrd="0" parTransId="{C8DD4CEA-1FEA-4DE7-B5D3-91DE7FC0457B}" sibTransId="{AE327079-C5FD-4B1B-9166-AEDB989321D6}"/>
    <dgm:cxn modelId="{8F762A1F-3416-40DF-B4C4-9A6F7F206D16}" type="presOf" srcId="{80F4A9F4-275C-4374-B468-6F9C99E7E39C}" destId="{437566A8-D13E-42A0-81EE-B7D789A440E2}" srcOrd="0" destOrd="0" presId="urn:microsoft.com/office/officeart/2018/2/layout/IconVerticalSolidList"/>
    <dgm:cxn modelId="{7F8A9A27-30B5-4A17-BEEC-BBE75BD870C5}" srcId="{F1E8C26D-5992-4E64-9F6C-5A03E18BA117}" destId="{80F4A9F4-275C-4374-B468-6F9C99E7E39C}" srcOrd="3" destOrd="0" parTransId="{4AD7CC6E-9FF9-4C39-BA6D-A38101D09243}" sibTransId="{DC0D5936-200F-4B08-90AF-0C1B4335CEA5}"/>
    <dgm:cxn modelId="{06E57B3E-A133-48B4-9733-CCFDD4ADBED6}" srcId="{F1E8C26D-5992-4E64-9F6C-5A03E18BA117}" destId="{8C535047-7A6E-4378-AB0F-F1C152A37230}" srcOrd="0" destOrd="0" parTransId="{19A53A5B-536E-405B-83E1-2E7285A4F504}" sibTransId="{C9F064F0-459C-4062-A6A1-99D2E34A1976}"/>
    <dgm:cxn modelId="{CC9A0066-66EF-47F3-BE3B-885EF2FE771A}" type="presOf" srcId="{F1E8C26D-5992-4E64-9F6C-5A03E18BA117}" destId="{01C18423-F5F8-4737-8ABD-A0B09541B51D}" srcOrd="0" destOrd="0" presId="urn:microsoft.com/office/officeart/2018/2/layout/IconVerticalSolidList"/>
    <dgm:cxn modelId="{7BF0136A-9A74-4DCF-BDE5-4BB1170E70E7}" type="presOf" srcId="{8C535047-7A6E-4378-AB0F-F1C152A37230}" destId="{611D6E76-549E-4D07-BBFA-9A02C5DD6231}" srcOrd="0" destOrd="0" presId="urn:microsoft.com/office/officeart/2018/2/layout/IconVerticalSolidList"/>
    <dgm:cxn modelId="{3A350C52-FE57-4A1B-AF8D-AEBF10ABC879}" srcId="{F1E8C26D-5992-4E64-9F6C-5A03E18BA117}" destId="{B60B0798-0AD5-47C4-85B1-221E7BB69E54}" srcOrd="4" destOrd="0" parTransId="{A2725C2A-5446-4E4B-B655-34B22122841B}" sibTransId="{D07395D2-E53A-4A8D-9C7C-2CF9CBAD0327}"/>
    <dgm:cxn modelId="{C2FDBF81-F40A-40C3-9821-FA0670F4DC1C}" type="presOf" srcId="{BCB1CDD6-B653-4603-AE50-6F75443BDF47}" destId="{60CE7679-A6C9-4BB3-8281-353C93A88836}" srcOrd="0" destOrd="0" presId="urn:microsoft.com/office/officeart/2018/2/layout/IconVerticalSolidList"/>
    <dgm:cxn modelId="{D821B2A8-2277-43D6-9A23-20E7C3FF052E}" type="presOf" srcId="{753E261A-0F6B-4045-8539-8BB79A4B9772}" destId="{C8B33F9E-876C-47E1-89EF-8EEA91BA3C45}" srcOrd="0" destOrd="0" presId="urn:microsoft.com/office/officeart/2018/2/layout/IconVerticalSolidList"/>
    <dgm:cxn modelId="{ED3D45AE-5A61-4DBA-BAB7-4AFE6AC6C3FE}" type="presOf" srcId="{B60B0798-0AD5-47C4-85B1-221E7BB69E54}" destId="{31E6FAE0-F296-434A-8850-0095B13D7E31}" srcOrd="0" destOrd="0" presId="urn:microsoft.com/office/officeart/2018/2/layout/IconVerticalSolidList"/>
    <dgm:cxn modelId="{288053BF-3E0A-4A1F-B330-6ECBB9CB643C}" srcId="{F1E8C26D-5992-4E64-9F6C-5A03E18BA117}" destId="{753E261A-0F6B-4045-8539-8BB79A4B9772}" srcOrd="1" destOrd="0" parTransId="{D8B14FE9-AB29-49B9-A402-DE7B8A76AE79}" sibTransId="{200C6B2D-2441-4803-9650-6D433E6F04A1}"/>
    <dgm:cxn modelId="{B27E1ADC-0AA3-4819-9A5F-D123A99A5EEF}" type="presParOf" srcId="{01C18423-F5F8-4737-8ABD-A0B09541B51D}" destId="{A788B1F8-5DD5-44A4-8606-62281EDC8445}" srcOrd="0" destOrd="0" presId="urn:microsoft.com/office/officeart/2018/2/layout/IconVerticalSolidList"/>
    <dgm:cxn modelId="{814624EA-CDFA-4CE4-A86F-B8C96B300E45}" type="presParOf" srcId="{A788B1F8-5DD5-44A4-8606-62281EDC8445}" destId="{4D3E3276-22A8-4FE3-85A3-19E9A8E285B7}" srcOrd="0" destOrd="0" presId="urn:microsoft.com/office/officeart/2018/2/layout/IconVerticalSolidList"/>
    <dgm:cxn modelId="{156A5F61-C0FB-4ECB-A609-543DBF9F2C90}" type="presParOf" srcId="{A788B1F8-5DD5-44A4-8606-62281EDC8445}" destId="{C171642C-3B5F-463F-A266-B34DFE5EAC38}" srcOrd="1" destOrd="0" presId="urn:microsoft.com/office/officeart/2018/2/layout/IconVerticalSolidList"/>
    <dgm:cxn modelId="{C15F8267-7625-462F-8944-3CF333C50CDF}" type="presParOf" srcId="{A788B1F8-5DD5-44A4-8606-62281EDC8445}" destId="{18383318-BA76-412F-BCFD-44628B8717F0}" srcOrd="2" destOrd="0" presId="urn:microsoft.com/office/officeart/2018/2/layout/IconVerticalSolidList"/>
    <dgm:cxn modelId="{71F0550E-C62A-4174-B510-633704EAECF0}" type="presParOf" srcId="{A788B1F8-5DD5-44A4-8606-62281EDC8445}" destId="{611D6E76-549E-4D07-BBFA-9A02C5DD6231}" srcOrd="3" destOrd="0" presId="urn:microsoft.com/office/officeart/2018/2/layout/IconVerticalSolidList"/>
    <dgm:cxn modelId="{63BB28F7-E2D6-44C0-A939-26446F3E6B4F}" type="presParOf" srcId="{01C18423-F5F8-4737-8ABD-A0B09541B51D}" destId="{DCD1983F-C98A-44A1-9A5B-5924A4955F8D}" srcOrd="1" destOrd="0" presId="urn:microsoft.com/office/officeart/2018/2/layout/IconVerticalSolidList"/>
    <dgm:cxn modelId="{39F673B5-3EAA-4AE2-B6EA-5EBAA7C042FF}" type="presParOf" srcId="{01C18423-F5F8-4737-8ABD-A0B09541B51D}" destId="{560425B5-A672-4AEC-81BF-FA3BB8C43272}" srcOrd="2" destOrd="0" presId="urn:microsoft.com/office/officeart/2018/2/layout/IconVerticalSolidList"/>
    <dgm:cxn modelId="{B4427B09-784C-44EC-A9CC-D769BB85B947}" type="presParOf" srcId="{560425B5-A672-4AEC-81BF-FA3BB8C43272}" destId="{B3B9C5F7-1B8D-47D8-BBEC-17FDA41609C6}" srcOrd="0" destOrd="0" presId="urn:microsoft.com/office/officeart/2018/2/layout/IconVerticalSolidList"/>
    <dgm:cxn modelId="{3B9C1516-CB6B-4237-A665-6A2DA6963496}" type="presParOf" srcId="{560425B5-A672-4AEC-81BF-FA3BB8C43272}" destId="{251C15F6-C146-4A26-A1EA-E0CB2EC8351C}" srcOrd="1" destOrd="0" presId="urn:microsoft.com/office/officeart/2018/2/layout/IconVerticalSolidList"/>
    <dgm:cxn modelId="{A2B989C0-6FC3-4FE6-885D-85762A62FAEA}" type="presParOf" srcId="{560425B5-A672-4AEC-81BF-FA3BB8C43272}" destId="{DD9AA072-63B2-4C9E-9BD1-A12D5A685158}" srcOrd="2" destOrd="0" presId="urn:microsoft.com/office/officeart/2018/2/layout/IconVerticalSolidList"/>
    <dgm:cxn modelId="{23AFEE72-AD2B-42BA-8636-DBC00EAC0DEA}" type="presParOf" srcId="{560425B5-A672-4AEC-81BF-FA3BB8C43272}" destId="{C8B33F9E-876C-47E1-89EF-8EEA91BA3C45}" srcOrd="3" destOrd="0" presId="urn:microsoft.com/office/officeart/2018/2/layout/IconVerticalSolidList"/>
    <dgm:cxn modelId="{A4A738D3-EAB3-433A-990B-7AD0C1349FA9}" type="presParOf" srcId="{01C18423-F5F8-4737-8ABD-A0B09541B51D}" destId="{E14396D6-875F-461E-A046-F15F5E4BC847}" srcOrd="3" destOrd="0" presId="urn:microsoft.com/office/officeart/2018/2/layout/IconVerticalSolidList"/>
    <dgm:cxn modelId="{72392880-F3F8-4CC0-A69B-E3DEC80274BF}" type="presParOf" srcId="{01C18423-F5F8-4737-8ABD-A0B09541B51D}" destId="{09D61678-D63C-4E15-A740-25FBEB49BA74}" srcOrd="4" destOrd="0" presId="urn:microsoft.com/office/officeart/2018/2/layout/IconVerticalSolidList"/>
    <dgm:cxn modelId="{16226143-D84B-49AE-A5E0-1153C4B17895}" type="presParOf" srcId="{09D61678-D63C-4E15-A740-25FBEB49BA74}" destId="{2760DEE2-2DBC-4554-AA95-F4880BEEC81D}" srcOrd="0" destOrd="0" presId="urn:microsoft.com/office/officeart/2018/2/layout/IconVerticalSolidList"/>
    <dgm:cxn modelId="{D5CBD289-10B4-47F0-BC99-49B920F8D78A}" type="presParOf" srcId="{09D61678-D63C-4E15-A740-25FBEB49BA74}" destId="{CF3DD2B2-13D7-4E52-AB8E-C9425ACD0EF2}" srcOrd="1" destOrd="0" presId="urn:microsoft.com/office/officeart/2018/2/layout/IconVerticalSolidList"/>
    <dgm:cxn modelId="{4632439B-F289-4421-B89A-3DDB4203C9A1}" type="presParOf" srcId="{09D61678-D63C-4E15-A740-25FBEB49BA74}" destId="{2F9C79CD-61A2-43E2-AFD0-DCFE654B0B0C}" srcOrd="2" destOrd="0" presId="urn:microsoft.com/office/officeart/2018/2/layout/IconVerticalSolidList"/>
    <dgm:cxn modelId="{D1BD66F5-879C-40C3-836C-AFF6771F1877}" type="presParOf" srcId="{09D61678-D63C-4E15-A740-25FBEB49BA74}" destId="{60CE7679-A6C9-4BB3-8281-353C93A88836}" srcOrd="3" destOrd="0" presId="urn:microsoft.com/office/officeart/2018/2/layout/IconVerticalSolidList"/>
    <dgm:cxn modelId="{CB5898EE-920E-4E3F-A4D8-AF20766F5EE0}" type="presParOf" srcId="{01C18423-F5F8-4737-8ABD-A0B09541B51D}" destId="{6193AC5C-3833-4CC2-9C77-E30EDE8DB8EB}" srcOrd="5" destOrd="0" presId="urn:microsoft.com/office/officeart/2018/2/layout/IconVerticalSolidList"/>
    <dgm:cxn modelId="{AA073DEB-20B4-459F-B3B1-23C7C2381F8B}" type="presParOf" srcId="{01C18423-F5F8-4737-8ABD-A0B09541B51D}" destId="{618754AC-5F0F-438A-BB09-411545A4C000}" srcOrd="6" destOrd="0" presId="urn:microsoft.com/office/officeart/2018/2/layout/IconVerticalSolidList"/>
    <dgm:cxn modelId="{94B5AC6C-82D1-4F14-9938-3F32B437906B}" type="presParOf" srcId="{618754AC-5F0F-438A-BB09-411545A4C000}" destId="{8E484E36-AA0E-410C-81BA-4D0F95CA0A89}" srcOrd="0" destOrd="0" presId="urn:microsoft.com/office/officeart/2018/2/layout/IconVerticalSolidList"/>
    <dgm:cxn modelId="{67A0141A-C38A-4945-9754-29E5EED3387B}" type="presParOf" srcId="{618754AC-5F0F-438A-BB09-411545A4C000}" destId="{F0E8F63A-1AE2-458F-9C04-9DF1A12583FB}" srcOrd="1" destOrd="0" presId="urn:microsoft.com/office/officeart/2018/2/layout/IconVerticalSolidList"/>
    <dgm:cxn modelId="{8EA5D1C2-EA23-46DC-B035-103ABFBF12F1}" type="presParOf" srcId="{618754AC-5F0F-438A-BB09-411545A4C000}" destId="{852B87A0-B7DA-4264-9237-EA376E002AA2}" srcOrd="2" destOrd="0" presId="urn:microsoft.com/office/officeart/2018/2/layout/IconVerticalSolidList"/>
    <dgm:cxn modelId="{FC043DCF-EE98-4867-9404-2AA31EB3D1A1}" type="presParOf" srcId="{618754AC-5F0F-438A-BB09-411545A4C000}" destId="{437566A8-D13E-42A0-81EE-B7D789A440E2}" srcOrd="3" destOrd="0" presId="urn:microsoft.com/office/officeart/2018/2/layout/IconVerticalSolidList"/>
    <dgm:cxn modelId="{C51B4B1B-2781-4240-972C-3196CE165F6D}" type="presParOf" srcId="{01C18423-F5F8-4737-8ABD-A0B09541B51D}" destId="{14B21ACF-276B-40E7-B7CB-EC06F78B33D1}" srcOrd="7" destOrd="0" presId="urn:microsoft.com/office/officeart/2018/2/layout/IconVerticalSolidList"/>
    <dgm:cxn modelId="{D5994AAD-C580-4326-A195-66E86229AFE6}" type="presParOf" srcId="{01C18423-F5F8-4737-8ABD-A0B09541B51D}" destId="{A9F9242F-0F0E-4657-992F-A47B3E9AA022}" srcOrd="8" destOrd="0" presId="urn:microsoft.com/office/officeart/2018/2/layout/IconVerticalSolidList"/>
    <dgm:cxn modelId="{753D5010-E0EB-438D-8928-59B12B21E4AF}" type="presParOf" srcId="{A9F9242F-0F0E-4657-992F-A47B3E9AA022}" destId="{2B5347C5-E405-4895-889D-7C7B1720B5E5}" srcOrd="0" destOrd="0" presId="urn:microsoft.com/office/officeart/2018/2/layout/IconVerticalSolidList"/>
    <dgm:cxn modelId="{8411D0C2-3741-4608-BB2D-BE33AB62B8C7}" type="presParOf" srcId="{A9F9242F-0F0E-4657-992F-A47B3E9AA022}" destId="{84D2480F-BA28-4FEA-BE60-2735F6A45A17}" srcOrd="1" destOrd="0" presId="urn:microsoft.com/office/officeart/2018/2/layout/IconVerticalSolidList"/>
    <dgm:cxn modelId="{12747403-2A84-49E2-8C7A-43C76AEA691F}" type="presParOf" srcId="{A9F9242F-0F0E-4657-992F-A47B3E9AA022}" destId="{925965FA-6909-411C-A37D-C961E10C6595}" srcOrd="2" destOrd="0" presId="urn:microsoft.com/office/officeart/2018/2/layout/IconVerticalSolidList"/>
    <dgm:cxn modelId="{9629CA8F-EB31-4577-BD3A-5D7661F8DE3C}" type="presParOf" srcId="{A9F9242F-0F0E-4657-992F-A47B3E9AA022}" destId="{31E6FAE0-F296-434A-8850-0095B13D7E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05217-BDDC-4B42-9B07-2FBBCEF2B92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3523FBA-1C4D-45E5-8B97-87A10E6EBEEA}">
      <dgm:prSet/>
      <dgm:spPr/>
      <dgm:t>
        <a:bodyPr/>
        <a:lstStyle/>
        <a:p>
          <a:r>
            <a:rPr lang="en-US"/>
            <a:t>I don’t have enough time</a:t>
          </a:r>
        </a:p>
      </dgm:t>
    </dgm:pt>
    <dgm:pt modelId="{99524EC9-7646-427D-BECB-A8A8C68506F2}" type="parTrans" cxnId="{5A3C86B8-B924-4539-AB6F-223D045303C2}">
      <dgm:prSet/>
      <dgm:spPr/>
      <dgm:t>
        <a:bodyPr/>
        <a:lstStyle/>
        <a:p>
          <a:endParaRPr lang="en-US"/>
        </a:p>
      </dgm:t>
    </dgm:pt>
    <dgm:pt modelId="{484E76D6-D74E-4285-A468-659E37B1B37C}" type="sibTrans" cxnId="{5A3C86B8-B924-4539-AB6F-223D045303C2}">
      <dgm:prSet/>
      <dgm:spPr/>
      <dgm:t>
        <a:bodyPr/>
        <a:lstStyle/>
        <a:p>
          <a:endParaRPr lang="en-US"/>
        </a:p>
      </dgm:t>
    </dgm:pt>
    <dgm:pt modelId="{ED855B62-CEC7-439A-BB5B-38B0D0262545}">
      <dgm:prSet/>
      <dgm:spPr/>
      <dgm:t>
        <a:bodyPr/>
        <a:lstStyle/>
        <a:p>
          <a:r>
            <a:rPr lang="en-US"/>
            <a:t>I don’t know what to teach</a:t>
          </a:r>
        </a:p>
      </dgm:t>
    </dgm:pt>
    <dgm:pt modelId="{0118FD71-1264-469B-993D-8E2EF9872980}" type="parTrans" cxnId="{45A6126D-237B-40D4-944F-4F21E7A17C92}">
      <dgm:prSet/>
      <dgm:spPr/>
      <dgm:t>
        <a:bodyPr/>
        <a:lstStyle/>
        <a:p>
          <a:endParaRPr lang="en-US"/>
        </a:p>
      </dgm:t>
    </dgm:pt>
    <dgm:pt modelId="{77F94177-8717-4220-9D84-E1BB7C82959D}" type="sibTrans" cxnId="{45A6126D-237B-40D4-944F-4F21E7A17C92}">
      <dgm:prSet/>
      <dgm:spPr/>
      <dgm:t>
        <a:bodyPr/>
        <a:lstStyle/>
        <a:p>
          <a:endParaRPr lang="en-US"/>
        </a:p>
      </dgm:t>
    </dgm:pt>
    <dgm:pt modelId="{71667BD3-3D41-4A8B-9ED8-F19F7DC34092}">
      <dgm:prSet/>
      <dgm:spPr/>
      <dgm:t>
        <a:bodyPr/>
        <a:lstStyle/>
        <a:p>
          <a:r>
            <a:rPr lang="en-US"/>
            <a:t>I don’t know how to best utilize students in my clinic</a:t>
          </a:r>
        </a:p>
      </dgm:t>
    </dgm:pt>
    <dgm:pt modelId="{337BAD62-B59A-4EF5-8D1F-1582169E4E3F}" type="parTrans" cxnId="{DEA90F19-737B-4A6A-B578-19EC42C0E736}">
      <dgm:prSet/>
      <dgm:spPr/>
      <dgm:t>
        <a:bodyPr/>
        <a:lstStyle/>
        <a:p>
          <a:endParaRPr lang="en-US"/>
        </a:p>
      </dgm:t>
    </dgm:pt>
    <dgm:pt modelId="{CD444EAE-97EB-44F8-B64D-EB9060733682}" type="sibTrans" cxnId="{DEA90F19-737B-4A6A-B578-19EC42C0E736}">
      <dgm:prSet/>
      <dgm:spPr/>
      <dgm:t>
        <a:bodyPr/>
        <a:lstStyle/>
        <a:p>
          <a:endParaRPr lang="en-US"/>
        </a:p>
      </dgm:t>
    </dgm:pt>
    <dgm:pt modelId="{E7B800B0-FFB3-4FD7-B441-D3C1BACD2CE7}" type="pres">
      <dgm:prSet presAssocID="{8D605217-BDDC-4B42-9B07-2FBBCEF2B926}" presName="root" presStyleCnt="0">
        <dgm:presLayoutVars>
          <dgm:dir/>
          <dgm:resizeHandles val="exact"/>
        </dgm:presLayoutVars>
      </dgm:prSet>
      <dgm:spPr/>
    </dgm:pt>
    <dgm:pt modelId="{7D77E31D-D296-449F-8943-F4E2920348ED}" type="pres">
      <dgm:prSet presAssocID="{83523FBA-1C4D-45E5-8B97-87A10E6EBEEA}" presName="compNode" presStyleCnt="0"/>
      <dgm:spPr/>
    </dgm:pt>
    <dgm:pt modelId="{189E72E5-9DD2-43AB-8B8B-72D2AD9F33BF}" type="pres">
      <dgm:prSet presAssocID="{83523FBA-1C4D-45E5-8B97-87A10E6EBEEA}" presName="bgRect" presStyleLbl="bgShp" presStyleIdx="0" presStyleCnt="3"/>
      <dgm:spPr/>
    </dgm:pt>
    <dgm:pt modelId="{6270021A-ED3D-4BDA-AE6E-5372F3BB453E}" type="pres">
      <dgm:prSet presAssocID="{83523FBA-1C4D-45E5-8B97-87A10E6EBE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D08295AD-B434-4AC1-9B5C-13BC9420EF2F}" type="pres">
      <dgm:prSet presAssocID="{83523FBA-1C4D-45E5-8B97-87A10E6EBEEA}" presName="spaceRect" presStyleCnt="0"/>
      <dgm:spPr/>
    </dgm:pt>
    <dgm:pt modelId="{65E62877-2717-4929-9E39-37B18B5977A1}" type="pres">
      <dgm:prSet presAssocID="{83523FBA-1C4D-45E5-8B97-87A10E6EBEEA}" presName="parTx" presStyleLbl="revTx" presStyleIdx="0" presStyleCnt="3">
        <dgm:presLayoutVars>
          <dgm:chMax val="0"/>
          <dgm:chPref val="0"/>
        </dgm:presLayoutVars>
      </dgm:prSet>
      <dgm:spPr/>
    </dgm:pt>
    <dgm:pt modelId="{F2A70656-5106-4B1A-9002-34BE2C218757}" type="pres">
      <dgm:prSet presAssocID="{484E76D6-D74E-4285-A468-659E37B1B37C}" presName="sibTrans" presStyleCnt="0"/>
      <dgm:spPr/>
    </dgm:pt>
    <dgm:pt modelId="{8BFCA4D1-6BDA-4419-A687-AA311E1A164B}" type="pres">
      <dgm:prSet presAssocID="{ED855B62-CEC7-439A-BB5B-38B0D0262545}" presName="compNode" presStyleCnt="0"/>
      <dgm:spPr/>
    </dgm:pt>
    <dgm:pt modelId="{3BBE010F-3074-4E54-8F6F-95698FE3AABF}" type="pres">
      <dgm:prSet presAssocID="{ED855B62-CEC7-439A-BB5B-38B0D0262545}" presName="bgRect" presStyleLbl="bgShp" presStyleIdx="1" presStyleCnt="3"/>
      <dgm:spPr/>
    </dgm:pt>
    <dgm:pt modelId="{88DDEFF7-BE09-4004-AA52-DF6A9AFB8A39}" type="pres">
      <dgm:prSet presAssocID="{ED855B62-CEC7-439A-BB5B-38B0D026254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CB39CC24-AC19-485E-A873-BA85FD04C142}" type="pres">
      <dgm:prSet presAssocID="{ED855B62-CEC7-439A-BB5B-38B0D0262545}" presName="spaceRect" presStyleCnt="0"/>
      <dgm:spPr/>
    </dgm:pt>
    <dgm:pt modelId="{1F632DC9-CE5A-4396-91BC-00508D434FE2}" type="pres">
      <dgm:prSet presAssocID="{ED855B62-CEC7-439A-BB5B-38B0D0262545}" presName="parTx" presStyleLbl="revTx" presStyleIdx="1" presStyleCnt="3">
        <dgm:presLayoutVars>
          <dgm:chMax val="0"/>
          <dgm:chPref val="0"/>
        </dgm:presLayoutVars>
      </dgm:prSet>
      <dgm:spPr/>
    </dgm:pt>
    <dgm:pt modelId="{34C40B58-DF57-43A4-875E-22E192F74D3F}" type="pres">
      <dgm:prSet presAssocID="{77F94177-8717-4220-9D84-E1BB7C82959D}" presName="sibTrans" presStyleCnt="0"/>
      <dgm:spPr/>
    </dgm:pt>
    <dgm:pt modelId="{32E44081-E76F-45D5-910F-C04684EE91C1}" type="pres">
      <dgm:prSet presAssocID="{71667BD3-3D41-4A8B-9ED8-F19F7DC34092}" presName="compNode" presStyleCnt="0"/>
      <dgm:spPr/>
    </dgm:pt>
    <dgm:pt modelId="{82971E9F-BB8C-4E7B-8F02-42A053EF7BEC}" type="pres">
      <dgm:prSet presAssocID="{71667BD3-3D41-4A8B-9ED8-F19F7DC34092}" presName="bgRect" presStyleLbl="bgShp" presStyleIdx="2" presStyleCnt="3"/>
      <dgm:spPr/>
    </dgm:pt>
    <dgm:pt modelId="{93F3CC6D-A421-44E4-8BF9-28C2FD294349}" type="pres">
      <dgm:prSet presAssocID="{71667BD3-3D41-4A8B-9ED8-F19F7DC340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B3AFC2D-264D-43D9-B581-13A6C09B1765}" type="pres">
      <dgm:prSet presAssocID="{71667BD3-3D41-4A8B-9ED8-F19F7DC34092}" presName="spaceRect" presStyleCnt="0"/>
      <dgm:spPr/>
    </dgm:pt>
    <dgm:pt modelId="{BB261F94-2451-4E4B-8FB0-0F3EC5CE2598}" type="pres">
      <dgm:prSet presAssocID="{71667BD3-3D41-4A8B-9ED8-F19F7DC3409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A767C16-61E7-496F-9165-DE42008A0633}" type="presOf" srcId="{83523FBA-1C4D-45E5-8B97-87A10E6EBEEA}" destId="{65E62877-2717-4929-9E39-37B18B5977A1}" srcOrd="0" destOrd="0" presId="urn:microsoft.com/office/officeart/2018/2/layout/IconVerticalSolidList"/>
    <dgm:cxn modelId="{DEA90F19-737B-4A6A-B578-19EC42C0E736}" srcId="{8D605217-BDDC-4B42-9B07-2FBBCEF2B926}" destId="{71667BD3-3D41-4A8B-9ED8-F19F7DC34092}" srcOrd="2" destOrd="0" parTransId="{337BAD62-B59A-4EF5-8D1F-1582169E4E3F}" sibTransId="{CD444EAE-97EB-44F8-B64D-EB9060733682}"/>
    <dgm:cxn modelId="{CE002E49-D676-483F-8100-12DF25F1F1CA}" type="presOf" srcId="{71667BD3-3D41-4A8B-9ED8-F19F7DC34092}" destId="{BB261F94-2451-4E4B-8FB0-0F3EC5CE2598}" srcOrd="0" destOrd="0" presId="urn:microsoft.com/office/officeart/2018/2/layout/IconVerticalSolidList"/>
    <dgm:cxn modelId="{45A6126D-237B-40D4-944F-4F21E7A17C92}" srcId="{8D605217-BDDC-4B42-9B07-2FBBCEF2B926}" destId="{ED855B62-CEC7-439A-BB5B-38B0D0262545}" srcOrd="1" destOrd="0" parTransId="{0118FD71-1264-469B-993D-8E2EF9872980}" sibTransId="{77F94177-8717-4220-9D84-E1BB7C82959D}"/>
    <dgm:cxn modelId="{5A3C86B8-B924-4539-AB6F-223D045303C2}" srcId="{8D605217-BDDC-4B42-9B07-2FBBCEF2B926}" destId="{83523FBA-1C4D-45E5-8B97-87A10E6EBEEA}" srcOrd="0" destOrd="0" parTransId="{99524EC9-7646-427D-BECB-A8A8C68506F2}" sibTransId="{484E76D6-D74E-4285-A468-659E37B1B37C}"/>
    <dgm:cxn modelId="{E48775EE-16EE-461C-B679-0F863BB8D9D1}" type="presOf" srcId="{ED855B62-CEC7-439A-BB5B-38B0D0262545}" destId="{1F632DC9-CE5A-4396-91BC-00508D434FE2}" srcOrd="0" destOrd="0" presId="urn:microsoft.com/office/officeart/2018/2/layout/IconVerticalSolidList"/>
    <dgm:cxn modelId="{D60806F3-2A78-474B-A882-C46C83113205}" type="presOf" srcId="{8D605217-BDDC-4B42-9B07-2FBBCEF2B926}" destId="{E7B800B0-FFB3-4FD7-B441-D3C1BACD2CE7}" srcOrd="0" destOrd="0" presId="urn:microsoft.com/office/officeart/2018/2/layout/IconVerticalSolidList"/>
    <dgm:cxn modelId="{E4109651-449C-4C90-9AB8-DC0383A3B257}" type="presParOf" srcId="{E7B800B0-FFB3-4FD7-B441-D3C1BACD2CE7}" destId="{7D77E31D-D296-449F-8943-F4E2920348ED}" srcOrd="0" destOrd="0" presId="urn:microsoft.com/office/officeart/2018/2/layout/IconVerticalSolidList"/>
    <dgm:cxn modelId="{859AFF73-2740-41A0-9970-5390D43C3091}" type="presParOf" srcId="{7D77E31D-D296-449F-8943-F4E2920348ED}" destId="{189E72E5-9DD2-43AB-8B8B-72D2AD9F33BF}" srcOrd="0" destOrd="0" presId="urn:microsoft.com/office/officeart/2018/2/layout/IconVerticalSolidList"/>
    <dgm:cxn modelId="{3552AFBD-DDFB-4B21-BF53-70C90E4B97FD}" type="presParOf" srcId="{7D77E31D-D296-449F-8943-F4E2920348ED}" destId="{6270021A-ED3D-4BDA-AE6E-5372F3BB453E}" srcOrd="1" destOrd="0" presId="urn:microsoft.com/office/officeart/2018/2/layout/IconVerticalSolidList"/>
    <dgm:cxn modelId="{C7135769-B661-4A64-A8D0-43E9EBAB0515}" type="presParOf" srcId="{7D77E31D-D296-449F-8943-F4E2920348ED}" destId="{D08295AD-B434-4AC1-9B5C-13BC9420EF2F}" srcOrd="2" destOrd="0" presId="urn:microsoft.com/office/officeart/2018/2/layout/IconVerticalSolidList"/>
    <dgm:cxn modelId="{588B226F-A3DF-4E8F-8DF6-6C85B890E554}" type="presParOf" srcId="{7D77E31D-D296-449F-8943-F4E2920348ED}" destId="{65E62877-2717-4929-9E39-37B18B5977A1}" srcOrd="3" destOrd="0" presId="urn:microsoft.com/office/officeart/2018/2/layout/IconVerticalSolidList"/>
    <dgm:cxn modelId="{DA159722-F8B2-4B93-93E1-92F7A80F8C1F}" type="presParOf" srcId="{E7B800B0-FFB3-4FD7-B441-D3C1BACD2CE7}" destId="{F2A70656-5106-4B1A-9002-34BE2C218757}" srcOrd="1" destOrd="0" presId="urn:microsoft.com/office/officeart/2018/2/layout/IconVerticalSolidList"/>
    <dgm:cxn modelId="{A99E1767-FAFA-4CFD-93DE-F03F91DAE262}" type="presParOf" srcId="{E7B800B0-FFB3-4FD7-B441-D3C1BACD2CE7}" destId="{8BFCA4D1-6BDA-4419-A687-AA311E1A164B}" srcOrd="2" destOrd="0" presId="urn:microsoft.com/office/officeart/2018/2/layout/IconVerticalSolidList"/>
    <dgm:cxn modelId="{A7B38962-7162-497F-8266-674640EEAE74}" type="presParOf" srcId="{8BFCA4D1-6BDA-4419-A687-AA311E1A164B}" destId="{3BBE010F-3074-4E54-8F6F-95698FE3AABF}" srcOrd="0" destOrd="0" presId="urn:microsoft.com/office/officeart/2018/2/layout/IconVerticalSolidList"/>
    <dgm:cxn modelId="{57BD354D-7E63-40A5-A64A-E9B4D2CDE195}" type="presParOf" srcId="{8BFCA4D1-6BDA-4419-A687-AA311E1A164B}" destId="{88DDEFF7-BE09-4004-AA52-DF6A9AFB8A39}" srcOrd="1" destOrd="0" presId="urn:microsoft.com/office/officeart/2018/2/layout/IconVerticalSolidList"/>
    <dgm:cxn modelId="{AFD29984-8083-4847-80AF-8EE1BB5964A9}" type="presParOf" srcId="{8BFCA4D1-6BDA-4419-A687-AA311E1A164B}" destId="{CB39CC24-AC19-485E-A873-BA85FD04C142}" srcOrd="2" destOrd="0" presId="urn:microsoft.com/office/officeart/2018/2/layout/IconVerticalSolidList"/>
    <dgm:cxn modelId="{57DF06B4-4CF4-4195-AA48-1F87211CA538}" type="presParOf" srcId="{8BFCA4D1-6BDA-4419-A687-AA311E1A164B}" destId="{1F632DC9-CE5A-4396-91BC-00508D434FE2}" srcOrd="3" destOrd="0" presId="urn:microsoft.com/office/officeart/2018/2/layout/IconVerticalSolidList"/>
    <dgm:cxn modelId="{B16B9AD5-1BF1-40E3-94D6-DF4603198E3F}" type="presParOf" srcId="{E7B800B0-FFB3-4FD7-B441-D3C1BACD2CE7}" destId="{34C40B58-DF57-43A4-875E-22E192F74D3F}" srcOrd="3" destOrd="0" presId="urn:microsoft.com/office/officeart/2018/2/layout/IconVerticalSolidList"/>
    <dgm:cxn modelId="{501A7EDE-171F-4B84-9B0B-B5E8DFF13929}" type="presParOf" srcId="{E7B800B0-FFB3-4FD7-B441-D3C1BACD2CE7}" destId="{32E44081-E76F-45D5-910F-C04684EE91C1}" srcOrd="4" destOrd="0" presId="urn:microsoft.com/office/officeart/2018/2/layout/IconVerticalSolidList"/>
    <dgm:cxn modelId="{6E06B511-4B7F-4EE0-BFEA-23EB3CE8A74D}" type="presParOf" srcId="{32E44081-E76F-45D5-910F-C04684EE91C1}" destId="{82971E9F-BB8C-4E7B-8F02-42A053EF7BEC}" srcOrd="0" destOrd="0" presId="urn:microsoft.com/office/officeart/2018/2/layout/IconVerticalSolidList"/>
    <dgm:cxn modelId="{BD76B013-6818-446B-9FE6-3249D2D3E4C5}" type="presParOf" srcId="{32E44081-E76F-45D5-910F-C04684EE91C1}" destId="{93F3CC6D-A421-44E4-8BF9-28C2FD294349}" srcOrd="1" destOrd="0" presId="urn:microsoft.com/office/officeart/2018/2/layout/IconVerticalSolidList"/>
    <dgm:cxn modelId="{C0812D0C-7CD0-4ED5-B1A1-179607D20B4D}" type="presParOf" srcId="{32E44081-E76F-45D5-910F-C04684EE91C1}" destId="{AB3AFC2D-264D-43D9-B581-13A6C09B1765}" srcOrd="2" destOrd="0" presId="urn:microsoft.com/office/officeart/2018/2/layout/IconVerticalSolidList"/>
    <dgm:cxn modelId="{3E2293A7-7711-4E60-A20D-F98042A7D711}" type="presParOf" srcId="{32E44081-E76F-45D5-910F-C04684EE91C1}" destId="{BB261F94-2451-4E4B-8FB0-0F3EC5CE25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0E8837-EAD7-4461-9429-EF9CFFADD92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09CD63-315C-4C87-A641-3B820F140BD2}">
      <dgm:prSet/>
      <dgm:spPr/>
      <dgm:t>
        <a:bodyPr/>
        <a:lstStyle/>
        <a:p>
          <a:r>
            <a:rPr lang="en-US"/>
            <a:t>Anticipatory precepting</a:t>
          </a:r>
        </a:p>
      </dgm:t>
    </dgm:pt>
    <dgm:pt modelId="{0C3D0881-7D62-41A8-938C-20F2B2EF4751}" type="parTrans" cxnId="{54985507-F6C0-4485-A1B3-9AEA641D5342}">
      <dgm:prSet/>
      <dgm:spPr/>
      <dgm:t>
        <a:bodyPr/>
        <a:lstStyle/>
        <a:p>
          <a:endParaRPr lang="en-US"/>
        </a:p>
      </dgm:t>
    </dgm:pt>
    <dgm:pt modelId="{45266E85-FBC4-45C6-813B-969AB2A3AE93}" type="sibTrans" cxnId="{54985507-F6C0-4485-A1B3-9AEA641D5342}">
      <dgm:prSet/>
      <dgm:spPr/>
      <dgm:t>
        <a:bodyPr/>
        <a:lstStyle/>
        <a:p>
          <a:endParaRPr lang="en-US"/>
        </a:p>
      </dgm:t>
    </dgm:pt>
    <dgm:pt modelId="{657AD4E0-70A9-40A8-A0D8-283A2C92B33F}">
      <dgm:prSet/>
      <dgm:spPr/>
      <dgm:t>
        <a:bodyPr/>
        <a:lstStyle/>
        <a:p>
          <a:r>
            <a:rPr lang="en-US"/>
            <a:t>What do you want them to do, in what amount of time?</a:t>
          </a:r>
        </a:p>
      </dgm:t>
    </dgm:pt>
    <dgm:pt modelId="{27EEF7E1-AD25-490B-9A75-E05ABE0883F7}" type="parTrans" cxnId="{FD6F78E7-1CA4-4F82-B71C-970CB22CB72F}">
      <dgm:prSet/>
      <dgm:spPr/>
      <dgm:t>
        <a:bodyPr/>
        <a:lstStyle/>
        <a:p>
          <a:endParaRPr lang="en-US"/>
        </a:p>
      </dgm:t>
    </dgm:pt>
    <dgm:pt modelId="{F82978EB-6B4E-4C44-AF81-AD164CB84A96}" type="sibTrans" cxnId="{FD6F78E7-1CA4-4F82-B71C-970CB22CB72F}">
      <dgm:prSet/>
      <dgm:spPr/>
      <dgm:t>
        <a:bodyPr/>
        <a:lstStyle/>
        <a:p>
          <a:endParaRPr lang="en-US"/>
        </a:p>
      </dgm:t>
    </dgm:pt>
    <dgm:pt modelId="{45A6505E-CCF7-4FB6-A2A0-9FE7F1088F3F}">
      <dgm:prSet/>
      <dgm:spPr/>
      <dgm:t>
        <a:bodyPr/>
        <a:lstStyle/>
        <a:p>
          <a:r>
            <a:rPr lang="en-US"/>
            <a:t>Focused presentations</a:t>
          </a:r>
        </a:p>
      </dgm:t>
    </dgm:pt>
    <dgm:pt modelId="{1B300A5A-2FE3-4B18-9BD1-E5041DDAB145}" type="parTrans" cxnId="{C200AD82-BE59-4968-88D5-A58370EEEF27}">
      <dgm:prSet/>
      <dgm:spPr/>
      <dgm:t>
        <a:bodyPr/>
        <a:lstStyle/>
        <a:p>
          <a:endParaRPr lang="en-US"/>
        </a:p>
      </dgm:t>
    </dgm:pt>
    <dgm:pt modelId="{B2F5CAB8-AF97-4AD5-A562-A6F94964FB81}" type="sibTrans" cxnId="{C200AD82-BE59-4968-88D5-A58370EEEF27}">
      <dgm:prSet/>
      <dgm:spPr/>
      <dgm:t>
        <a:bodyPr/>
        <a:lstStyle/>
        <a:p>
          <a:endParaRPr lang="en-US"/>
        </a:p>
      </dgm:t>
    </dgm:pt>
    <dgm:pt modelId="{67682EFC-0274-41B9-86EB-8A3BE092B205}">
      <dgm:prSet/>
      <dgm:spPr/>
      <dgm:t>
        <a:bodyPr/>
        <a:lstStyle/>
        <a:p>
          <a:r>
            <a:rPr lang="en-US"/>
            <a:t>No more than 2-3 minutes</a:t>
          </a:r>
        </a:p>
      </dgm:t>
    </dgm:pt>
    <dgm:pt modelId="{8C43EBCC-A443-4E57-B093-01ED16C918D0}" type="parTrans" cxnId="{07A772B8-6312-4AB4-BDA9-634FDC11091B}">
      <dgm:prSet/>
      <dgm:spPr/>
      <dgm:t>
        <a:bodyPr/>
        <a:lstStyle/>
        <a:p>
          <a:endParaRPr lang="en-US"/>
        </a:p>
      </dgm:t>
    </dgm:pt>
    <dgm:pt modelId="{2CDD982E-A6B2-486C-95BE-27F1732F9C27}" type="sibTrans" cxnId="{07A772B8-6312-4AB4-BDA9-634FDC11091B}">
      <dgm:prSet/>
      <dgm:spPr/>
      <dgm:t>
        <a:bodyPr/>
        <a:lstStyle/>
        <a:p>
          <a:endParaRPr lang="en-US"/>
        </a:p>
      </dgm:t>
    </dgm:pt>
    <dgm:pt modelId="{216BF0CF-6B45-4CB6-B32D-F660CBAB99C4}">
      <dgm:prSet/>
      <dgm:spPr/>
      <dgm:t>
        <a:bodyPr/>
        <a:lstStyle/>
        <a:p>
          <a:r>
            <a:rPr lang="en-US"/>
            <a:t>Practice identifying pertinent +/-</a:t>
          </a:r>
        </a:p>
      </dgm:t>
    </dgm:pt>
    <dgm:pt modelId="{C19FD614-BFBA-45F6-B9F9-1EC28A7B6F9C}" type="parTrans" cxnId="{00A1B30D-6EAF-4781-A96D-EA73A19C618E}">
      <dgm:prSet/>
      <dgm:spPr/>
      <dgm:t>
        <a:bodyPr/>
        <a:lstStyle/>
        <a:p>
          <a:endParaRPr lang="en-US"/>
        </a:p>
      </dgm:t>
    </dgm:pt>
    <dgm:pt modelId="{874C6419-0FE3-48CE-A625-FC73467C09CD}" type="sibTrans" cxnId="{00A1B30D-6EAF-4781-A96D-EA73A19C618E}">
      <dgm:prSet/>
      <dgm:spPr/>
      <dgm:t>
        <a:bodyPr/>
        <a:lstStyle/>
        <a:p>
          <a:endParaRPr lang="en-US"/>
        </a:p>
      </dgm:t>
    </dgm:pt>
    <dgm:pt modelId="{2E39D894-3028-4C1F-9090-8B67DEE25E9A}">
      <dgm:prSet/>
      <dgm:spPr/>
      <dgm:t>
        <a:bodyPr/>
        <a:lstStyle/>
        <a:p>
          <a:r>
            <a:rPr lang="en-US"/>
            <a:t>Present when appropriate in the exam room – can benefit all 3 parties</a:t>
          </a:r>
        </a:p>
      </dgm:t>
    </dgm:pt>
    <dgm:pt modelId="{E066B900-60E3-40B9-B150-D84F6EA8DF7D}" type="parTrans" cxnId="{58DAC8A9-C320-49F5-9185-BCB1609EBB17}">
      <dgm:prSet/>
      <dgm:spPr/>
      <dgm:t>
        <a:bodyPr/>
        <a:lstStyle/>
        <a:p>
          <a:endParaRPr lang="en-US"/>
        </a:p>
      </dgm:t>
    </dgm:pt>
    <dgm:pt modelId="{7F2C2195-0858-4BB9-A63F-621FF9B9389C}" type="sibTrans" cxnId="{58DAC8A9-C320-49F5-9185-BCB1609EBB17}">
      <dgm:prSet/>
      <dgm:spPr/>
      <dgm:t>
        <a:bodyPr/>
        <a:lstStyle/>
        <a:p>
          <a:endParaRPr lang="en-US"/>
        </a:p>
      </dgm:t>
    </dgm:pt>
    <dgm:pt modelId="{443CD247-5AD2-451E-9B83-7BB91365710A}">
      <dgm:prSet/>
      <dgm:spPr/>
      <dgm:t>
        <a:bodyPr/>
        <a:lstStyle/>
        <a:p>
          <a:r>
            <a:rPr lang="en-US"/>
            <a:t>Patient – can confirm the story being told, can hear the thought process</a:t>
          </a:r>
        </a:p>
      </dgm:t>
    </dgm:pt>
    <dgm:pt modelId="{C16A5FD4-D4E2-457A-9F05-642D09574A9B}" type="parTrans" cxnId="{90568C1B-E91F-47A2-8DD8-281A23C1E66D}">
      <dgm:prSet/>
      <dgm:spPr/>
      <dgm:t>
        <a:bodyPr/>
        <a:lstStyle/>
        <a:p>
          <a:endParaRPr lang="en-US"/>
        </a:p>
      </dgm:t>
    </dgm:pt>
    <dgm:pt modelId="{088E693D-37A2-4646-B176-DC76CEB899F9}" type="sibTrans" cxnId="{90568C1B-E91F-47A2-8DD8-281A23C1E66D}">
      <dgm:prSet/>
      <dgm:spPr/>
      <dgm:t>
        <a:bodyPr/>
        <a:lstStyle/>
        <a:p>
          <a:endParaRPr lang="en-US"/>
        </a:p>
      </dgm:t>
    </dgm:pt>
    <dgm:pt modelId="{E0727426-82B3-4F93-B4B6-4B24B1B034AB}">
      <dgm:prSet/>
      <dgm:spPr/>
      <dgm:t>
        <a:bodyPr/>
        <a:lstStyle/>
        <a:p>
          <a:r>
            <a:rPr lang="en-US"/>
            <a:t>Student – practice communicating without jargon</a:t>
          </a:r>
        </a:p>
      </dgm:t>
    </dgm:pt>
    <dgm:pt modelId="{6037E26B-1BCE-4E33-A401-BF8AB8909076}" type="parTrans" cxnId="{8310024B-9C1F-4B7A-A478-9E695A707B82}">
      <dgm:prSet/>
      <dgm:spPr/>
      <dgm:t>
        <a:bodyPr/>
        <a:lstStyle/>
        <a:p>
          <a:endParaRPr lang="en-US"/>
        </a:p>
      </dgm:t>
    </dgm:pt>
    <dgm:pt modelId="{7C0FB2B7-EF5A-4C48-BDCC-0AB4894F40D9}" type="sibTrans" cxnId="{8310024B-9C1F-4B7A-A478-9E695A707B82}">
      <dgm:prSet/>
      <dgm:spPr/>
      <dgm:t>
        <a:bodyPr/>
        <a:lstStyle/>
        <a:p>
          <a:endParaRPr lang="en-US"/>
        </a:p>
      </dgm:t>
    </dgm:pt>
    <dgm:pt modelId="{A2859AE1-63AB-40CD-A14C-32E0C94E9219}">
      <dgm:prSet/>
      <dgm:spPr/>
      <dgm:t>
        <a:bodyPr/>
        <a:lstStyle/>
        <a:p>
          <a:r>
            <a:rPr lang="en-US"/>
            <a:t>Doctor – saves time, can educate patient and student simultaneously</a:t>
          </a:r>
        </a:p>
      </dgm:t>
    </dgm:pt>
    <dgm:pt modelId="{AE2CCF16-888A-4FF7-87CF-3DB149184D1C}" type="parTrans" cxnId="{2E949D50-6DBD-4822-A5E0-2F858C2FDA65}">
      <dgm:prSet/>
      <dgm:spPr/>
      <dgm:t>
        <a:bodyPr/>
        <a:lstStyle/>
        <a:p>
          <a:endParaRPr lang="en-US"/>
        </a:p>
      </dgm:t>
    </dgm:pt>
    <dgm:pt modelId="{80F86821-2657-47C3-A87E-AC948FD8FDE7}" type="sibTrans" cxnId="{2E949D50-6DBD-4822-A5E0-2F858C2FDA65}">
      <dgm:prSet/>
      <dgm:spPr/>
      <dgm:t>
        <a:bodyPr/>
        <a:lstStyle/>
        <a:p>
          <a:endParaRPr lang="en-US"/>
        </a:p>
      </dgm:t>
    </dgm:pt>
    <dgm:pt modelId="{6DCF3A82-6034-4E6D-8EF1-48896CD095F3}" type="pres">
      <dgm:prSet presAssocID="{880E8837-EAD7-4461-9429-EF9CFFADD92C}" presName="linear" presStyleCnt="0">
        <dgm:presLayoutVars>
          <dgm:dir/>
          <dgm:animLvl val="lvl"/>
          <dgm:resizeHandles val="exact"/>
        </dgm:presLayoutVars>
      </dgm:prSet>
      <dgm:spPr/>
    </dgm:pt>
    <dgm:pt modelId="{B0DBFDB2-0A1E-4C44-9715-D88452C7766A}" type="pres">
      <dgm:prSet presAssocID="{E709CD63-315C-4C87-A641-3B820F140BD2}" presName="parentLin" presStyleCnt="0"/>
      <dgm:spPr/>
    </dgm:pt>
    <dgm:pt modelId="{56CE18CA-CC78-4FDB-91FC-D050B2D58345}" type="pres">
      <dgm:prSet presAssocID="{E709CD63-315C-4C87-A641-3B820F140BD2}" presName="parentLeftMargin" presStyleLbl="node1" presStyleIdx="0" presStyleCnt="3"/>
      <dgm:spPr/>
    </dgm:pt>
    <dgm:pt modelId="{3BD73235-B60A-4BAC-BF4D-0E566A6170B8}" type="pres">
      <dgm:prSet presAssocID="{E709CD63-315C-4C87-A641-3B820F140B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E0A03C-AB2A-4319-AEA9-AA311E904D05}" type="pres">
      <dgm:prSet presAssocID="{E709CD63-315C-4C87-A641-3B820F140BD2}" presName="negativeSpace" presStyleCnt="0"/>
      <dgm:spPr/>
    </dgm:pt>
    <dgm:pt modelId="{A9590115-B60F-4E64-9760-99DDF474DE60}" type="pres">
      <dgm:prSet presAssocID="{E709CD63-315C-4C87-A641-3B820F140BD2}" presName="childText" presStyleLbl="conFgAcc1" presStyleIdx="0" presStyleCnt="3">
        <dgm:presLayoutVars>
          <dgm:bulletEnabled val="1"/>
        </dgm:presLayoutVars>
      </dgm:prSet>
      <dgm:spPr/>
    </dgm:pt>
    <dgm:pt modelId="{3B878054-3749-46F5-8A08-CA5788FFE3A7}" type="pres">
      <dgm:prSet presAssocID="{45266E85-FBC4-45C6-813B-969AB2A3AE93}" presName="spaceBetweenRectangles" presStyleCnt="0"/>
      <dgm:spPr/>
    </dgm:pt>
    <dgm:pt modelId="{EE9CAC6E-966A-4B19-AE3E-27074F3729FF}" type="pres">
      <dgm:prSet presAssocID="{45A6505E-CCF7-4FB6-A2A0-9FE7F1088F3F}" presName="parentLin" presStyleCnt="0"/>
      <dgm:spPr/>
    </dgm:pt>
    <dgm:pt modelId="{914923C3-71B0-4B1E-BE26-4D2D465D2479}" type="pres">
      <dgm:prSet presAssocID="{45A6505E-CCF7-4FB6-A2A0-9FE7F1088F3F}" presName="parentLeftMargin" presStyleLbl="node1" presStyleIdx="0" presStyleCnt="3"/>
      <dgm:spPr/>
    </dgm:pt>
    <dgm:pt modelId="{BDA7825B-2232-40BC-96E0-E9FE999FAA6C}" type="pres">
      <dgm:prSet presAssocID="{45A6505E-CCF7-4FB6-A2A0-9FE7F1088F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351801-E6BC-49A0-AD62-F22C0FF17978}" type="pres">
      <dgm:prSet presAssocID="{45A6505E-CCF7-4FB6-A2A0-9FE7F1088F3F}" presName="negativeSpace" presStyleCnt="0"/>
      <dgm:spPr/>
    </dgm:pt>
    <dgm:pt modelId="{20962083-D598-407D-B71B-7A0CA09C96BA}" type="pres">
      <dgm:prSet presAssocID="{45A6505E-CCF7-4FB6-A2A0-9FE7F1088F3F}" presName="childText" presStyleLbl="conFgAcc1" presStyleIdx="1" presStyleCnt="3">
        <dgm:presLayoutVars>
          <dgm:bulletEnabled val="1"/>
        </dgm:presLayoutVars>
      </dgm:prSet>
      <dgm:spPr/>
    </dgm:pt>
    <dgm:pt modelId="{C284A30D-9CA4-46E9-8C31-458A09530906}" type="pres">
      <dgm:prSet presAssocID="{B2F5CAB8-AF97-4AD5-A562-A6F94964FB81}" presName="spaceBetweenRectangles" presStyleCnt="0"/>
      <dgm:spPr/>
    </dgm:pt>
    <dgm:pt modelId="{E8E71159-AB12-4810-B35C-49CD5B3A5273}" type="pres">
      <dgm:prSet presAssocID="{2E39D894-3028-4C1F-9090-8B67DEE25E9A}" presName="parentLin" presStyleCnt="0"/>
      <dgm:spPr/>
    </dgm:pt>
    <dgm:pt modelId="{EF066159-BEBF-4193-8853-00647A1C0176}" type="pres">
      <dgm:prSet presAssocID="{2E39D894-3028-4C1F-9090-8B67DEE25E9A}" presName="parentLeftMargin" presStyleLbl="node1" presStyleIdx="1" presStyleCnt="3"/>
      <dgm:spPr/>
    </dgm:pt>
    <dgm:pt modelId="{80F4DE0A-299A-4EB5-9BB7-D16A55ECE750}" type="pres">
      <dgm:prSet presAssocID="{2E39D894-3028-4C1F-9090-8B67DEE25E9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72E5FB1-159C-4C76-9FE8-74B0CA636F30}" type="pres">
      <dgm:prSet presAssocID="{2E39D894-3028-4C1F-9090-8B67DEE25E9A}" presName="negativeSpace" presStyleCnt="0"/>
      <dgm:spPr/>
    </dgm:pt>
    <dgm:pt modelId="{685BABD5-5D1B-4F7A-A7CF-B76D51528139}" type="pres">
      <dgm:prSet presAssocID="{2E39D894-3028-4C1F-9090-8B67DEE25E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6BAC03-F62B-4409-8D41-98C7632D43AE}" type="presOf" srcId="{E709CD63-315C-4C87-A641-3B820F140BD2}" destId="{56CE18CA-CC78-4FDB-91FC-D050B2D58345}" srcOrd="0" destOrd="0" presId="urn:microsoft.com/office/officeart/2005/8/layout/list1"/>
    <dgm:cxn modelId="{54985507-F6C0-4485-A1B3-9AEA641D5342}" srcId="{880E8837-EAD7-4461-9429-EF9CFFADD92C}" destId="{E709CD63-315C-4C87-A641-3B820F140BD2}" srcOrd="0" destOrd="0" parTransId="{0C3D0881-7D62-41A8-938C-20F2B2EF4751}" sibTransId="{45266E85-FBC4-45C6-813B-969AB2A3AE93}"/>
    <dgm:cxn modelId="{00A1B30D-6EAF-4781-A96D-EA73A19C618E}" srcId="{45A6505E-CCF7-4FB6-A2A0-9FE7F1088F3F}" destId="{216BF0CF-6B45-4CB6-B32D-F660CBAB99C4}" srcOrd="1" destOrd="0" parTransId="{C19FD614-BFBA-45F6-B9F9-1EC28A7B6F9C}" sibTransId="{874C6419-0FE3-48CE-A625-FC73467C09CD}"/>
    <dgm:cxn modelId="{AE747511-6A70-4848-8812-54948D3D87AD}" type="presOf" srcId="{45A6505E-CCF7-4FB6-A2A0-9FE7F1088F3F}" destId="{914923C3-71B0-4B1E-BE26-4D2D465D2479}" srcOrd="0" destOrd="0" presId="urn:microsoft.com/office/officeart/2005/8/layout/list1"/>
    <dgm:cxn modelId="{664DBC14-9127-4D4B-A199-7ABD84DAF3AD}" type="presOf" srcId="{216BF0CF-6B45-4CB6-B32D-F660CBAB99C4}" destId="{20962083-D598-407D-B71B-7A0CA09C96BA}" srcOrd="0" destOrd="1" presId="urn:microsoft.com/office/officeart/2005/8/layout/list1"/>
    <dgm:cxn modelId="{90568C1B-E91F-47A2-8DD8-281A23C1E66D}" srcId="{2E39D894-3028-4C1F-9090-8B67DEE25E9A}" destId="{443CD247-5AD2-451E-9B83-7BB91365710A}" srcOrd="0" destOrd="0" parTransId="{C16A5FD4-D4E2-457A-9F05-642D09574A9B}" sibTransId="{088E693D-37A2-4646-B176-DC76CEB899F9}"/>
    <dgm:cxn modelId="{21AB7F1D-B3EC-47E2-AEC5-40F65D7D3000}" type="presOf" srcId="{67682EFC-0274-41B9-86EB-8A3BE092B205}" destId="{20962083-D598-407D-B71B-7A0CA09C96BA}" srcOrd="0" destOrd="0" presId="urn:microsoft.com/office/officeart/2005/8/layout/list1"/>
    <dgm:cxn modelId="{C6E93623-1810-493E-BF32-5BC1B68FCEBB}" type="presOf" srcId="{443CD247-5AD2-451E-9B83-7BB91365710A}" destId="{685BABD5-5D1B-4F7A-A7CF-B76D51528139}" srcOrd="0" destOrd="0" presId="urn:microsoft.com/office/officeart/2005/8/layout/list1"/>
    <dgm:cxn modelId="{1928F65C-68FB-4EFC-9F6E-D15768EC82A0}" type="presOf" srcId="{45A6505E-CCF7-4FB6-A2A0-9FE7F1088F3F}" destId="{BDA7825B-2232-40BC-96E0-E9FE999FAA6C}" srcOrd="1" destOrd="0" presId="urn:microsoft.com/office/officeart/2005/8/layout/list1"/>
    <dgm:cxn modelId="{8310024B-9C1F-4B7A-A478-9E695A707B82}" srcId="{2E39D894-3028-4C1F-9090-8B67DEE25E9A}" destId="{E0727426-82B3-4F93-B4B6-4B24B1B034AB}" srcOrd="1" destOrd="0" parTransId="{6037E26B-1BCE-4E33-A401-BF8AB8909076}" sibTransId="{7C0FB2B7-EF5A-4C48-BDCC-0AB4894F40D9}"/>
    <dgm:cxn modelId="{DC6F484F-352E-40E6-98FF-A2C85BDD7EB4}" type="presOf" srcId="{2E39D894-3028-4C1F-9090-8B67DEE25E9A}" destId="{80F4DE0A-299A-4EB5-9BB7-D16A55ECE750}" srcOrd="1" destOrd="0" presId="urn:microsoft.com/office/officeart/2005/8/layout/list1"/>
    <dgm:cxn modelId="{2E949D50-6DBD-4822-A5E0-2F858C2FDA65}" srcId="{2E39D894-3028-4C1F-9090-8B67DEE25E9A}" destId="{A2859AE1-63AB-40CD-A14C-32E0C94E9219}" srcOrd="2" destOrd="0" parTransId="{AE2CCF16-888A-4FF7-87CF-3DB149184D1C}" sibTransId="{80F86821-2657-47C3-A87E-AC948FD8FDE7}"/>
    <dgm:cxn modelId="{C200AD82-BE59-4968-88D5-A58370EEEF27}" srcId="{880E8837-EAD7-4461-9429-EF9CFFADD92C}" destId="{45A6505E-CCF7-4FB6-A2A0-9FE7F1088F3F}" srcOrd="1" destOrd="0" parTransId="{1B300A5A-2FE3-4B18-9BD1-E5041DDAB145}" sibTransId="{B2F5CAB8-AF97-4AD5-A562-A6F94964FB81}"/>
    <dgm:cxn modelId="{B0E4D49E-2CC9-49B8-80F5-46872EE63264}" type="presOf" srcId="{E709CD63-315C-4C87-A641-3B820F140BD2}" destId="{3BD73235-B60A-4BAC-BF4D-0E566A6170B8}" srcOrd="1" destOrd="0" presId="urn:microsoft.com/office/officeart/2005/8/layout/list1"/>
    <dgm:cxn modelId="{9245CDA0-9673-43D0-9C93-5E526800567A}" type="presOf" srcId="{2E39D894-3028-4C1F-9090-8B67DEE25E9A}" destId="{EF066159-BEBF-4193-8853-00647A1C0176}" srcOrd="0" destOrd="0" presId="urn:microsoft.com/office/officeart/2005/8/layout/list1"/>
    <dgm:cxn modelId="{58DAC8A9-C320-49F5-9185-BCB1609EBB17}" srcId="{880E8837-EAD7-4461-9429-EF9CFFADD92C}" destId="{2E39D894-3028-4C1F-9090-8B67DEE25E9A}" srcOrd="2" destOrd="0" parTransId="{E066B900-60E3-40B9-B150-D84F6EA8DF7D}" sibTransId="{7F2C2195-0858-4BB9-A63F-621FF9B9389C}"/>
    <dgm:cxn modelId="{07A772B8-6312-4AB4-BDA9-634FDC11091B}" srcId="{45A6505E-CCF7-4FB6-A2A0-9FE7F1088F3F}" destId="{67682EFC-0274-41B9-86EB-8A3BE092B205}" srcOrd="0" destOrd="0" parTransId="{8C43EBCC-A443-4E57-B093-01ED16C918D0}" sibTransId="{2CDD982E-A6B2-486C-95BE-27F1732F9C27}"/>
    <dgm:cxn modelId="{4B646FC8-DD5C-48E9-852C-2AFCB75B03A5}" type="presOf" srcId="{657AD4E0-70A9-40A8-A0D8-283A2C92B33F}" destId="{A9590115-B60F-4E64-9760-99DDF474DE60}" srcOrd="0" destOrd="0" presId="urn:microsoft.com/office/officeart/2005/8/layout/list1"/>
    <dgm:cxn modelId="{FD6F78E7-1CA4-4F82-B71C-970CB22CB72F}" srcId="{E709CD63-315C-4C87-A641-3B820F140BD2}" destId="{657AD4E0-70A9-40A8-A0D8-283A2C92B33F}" srcOrd="0" destOrd="0" parTransId="{27EEF7E1-AD25-490B-9A75-E05ABE0883F7}" sibTransId="{F82978EB-6B4E-4C44-AF81-AD164CB84A96}"/>
    <dgm:cxn modelId="{C6F474F2-A943-44FB-AD9C-43966EEC09C0}" type="presOf" srcId="{A2859AE1-63AB-40CD-A14C-32E0C94E9219}" destId="{685BABD5-5D1B-4F7A-A7CF-B76D51528139}" srcOrd="0" destOrd="2" presId="urn:microsoft.com/office/officeart/2005/8/layout/list1"/>
    <dgm:cxn modelId="{517B10F4-608B-44F2-A6BE-8F0A3A457CD8}" type="presOf" srcId="{880E8837-EAD7-4461-9429-EF9CFFADD92C}" destId="{6DCF3A82-6034-4E6D-8EF1-48896CD095F3}" srcOrd="0" destOrd="0" presId="urn:microsoft.com/office/officeart/2005/8/layout/list1"/>
    <dgm:cxn modelId="{981DE9FE-9D6C-4CB7-84DD-715A4ADD3A0D}" type="presOf" srcId="{E0727426-82B3-4F93-B4B6-4B24B1B034AB}" destId="{685BABD5-5D1B-4F7A-A7CF-B76D51528139}" srcOrd="0" destOrd="1" presId="urn:microsoft.com/office/officeart/2005/8/layout/list1"/>
    <dgm:cxn modelId="{223A05CA-551A-4687-91EB-47AEB2271F4F}" type="presParOf" srcId="{6DCF3A82-6034-4E6D-8EF1-48896CD095F3}" destId="{B0DBFDB2-0A1E-4C44-9715-D88452C7766A}" srcOrd="0" destOrd="0" presId="urn:microsoft.com/office/officeart/2005/8/layout/list1"/>
    <dgm:cxn modelId="{0B3D11E8-CB9F-4891-9737-5D91E8C0F6FF}" type="presParOf" srcId="{B0DBFDB2-0A1E-4C44-9715-D88452C7766A}" destId="{56CE18CA-CC78-4FDB-91FC-D050B2D58345}" srcOrd="0" destOrd="0" presId="urn:microsoft.com/office/officeart/2005/8/layout/list1"/>
    <dgm:cxn modelId="{543EBC62-3DD7-42AB-BEFD-822B15858024}" type="presParOf" srcId="{B0DBFDB2-0A1E-4C44-9715-D88452C7766A}" destId="{3BD73235-B60A-4BAC-BF4D-0E566A6170B8}" srcOrd="1" destOrd="0" presId="urn:microsoft.com/office/officeart/2005/8/layout/list1"/>
    <dgm:cxn modelId="{B5EDFA55-79E3-47B9-9288-8E569580B8E5}" type="presParOf" srcId="{6DCF3A82-6034-4E6D-8EF1-48896CD095F3}" destId="{65E0A03C-AB2A-4319-AEA9-AA311E904D05}" srcOrd="1" destOrd="0" presId="urn:microsoft.com/office/officeart/2005/8/layout/list1"/>
    <dgm:cxn modelId="{20C8DB3F-D168-43DE-8FE8-BC098B0EEE0E}" type="presParOf" srcId="{6DCF3A82-6034-4E6D-8EF1-48896CD095F3}" destId="{A9590115-B60F-4E64-9760-99DDF474DE60}" srcOrd="2" destOrd="0" presId="urn:microsoft.com/office/officeart/2005/8/layout/list1"/>
    <dgm:cxn modelId="{0F4926FD-D395-4947-BA8C-1CDEAF890ED9}" type="presParOf" srcId="{6DCF3A82-6034-4E6D-8EF1-48896CD095F3}" destId="{3B878054-3749-46F5-8A08-CA5788FFE3A7}" srcOrd="3" destOrd="0" presId="urn:microsoft.com/office/officeart/2005/8/layout/list1"/>
    <dgm:cxn modelId="{927CB9F2-F1FC-43B9-9F60-E34B3091896E}" type="presParOf" srcId="{6DCF3A82-6034-4E6D-8EF1-48896CD095F3}" destId="{EE9CAC6E-966A-4B19-AE3E-27074F3729FF}" srcOrd="4" destOrd="0" presId="urn:microsoft.com/office/officeart/2005/8/layout/list1"/>
    <dgm:cxn modelId="{8143F8EB-DD4A-4C38-9200-E716436FC3D0}" type="presParOf" srcId="{EE9CAC6E-966A-4B19-AE3E-27074F3729FF}" destId="{914923C3-71B0-4B1E-BE26-4D2D465D2479}" srcOrd="0" destOrd="0" presId="urn:microsoft.com/office/officeart/2005/8/layout/list1"/>
    <dgm:cxn modelId="{BFCBBE82-6CBB-46C5-887A-47E17F545BB2}" type="presParOf" srcId="{EE9CAC6E-966A-4B19-AE3E-27074F3729FF}" destId="{BDA7825B-2232-40BC-96E0-E9FE999FAA6C}" srcOrd="1" destOrd="0" presId="urn:microsoft.com/office/officeart/2005/8/layout/list1"/>
    <dgm:cxn modelId="{CAAC2F0B-C32E-40ED-8195-AB566F154A67}" type="presParOf" srcId="{6DCF3A82-6034-4E6D-8EF1-48896CD095F3}" destId="{CE351801-E6BC-49A0-AD62-F22C0FF17978}" srcOrd="5" destOrd="0" presId="urn:microsoft.com/office/officeart/2005/8/layout/list1"/>
    <dgm:cxn modelId="{C75B0D0A-7369-4C67-BCF2-80EAB4A2F980}" type="presParOf" srcId="{6DCF3A82-6034-4E6D-8EF1-48896CD095F3}" destId="{20962083-D598-407D-B71B-7A0CA09C96BA}" srcOrd="6" destOrd="0" presId="urn:microsoft.com/office/officeart/2005/8/layout/list1"/>
    <dgm:cxn modelId="{B187B8A8-E562-4D0E-87CD-399E28D251A6}" type="presParOf" srcId="{6DCF3A82-6034-4E6D-8EF1-48896CD095F3}" destId="{C284A30D-9CA4-46E9-8C31-458A09530906}" srcOrd="7" destOrd="0" presId="urn:microsoft.com/office/officeart/2005/8/layout/list1"/>
    <dgm:cxn modelId="{3671C0B5-703D-43D6-8D29-B52EC66200C3}" type="presParOf" srcId="{6DCF3A82-6034-4E6D-8EF1-48896CD095F3}" destId="{E8E71159-AB12-4810-B35C-49CD5B3A5273}" srcOrd="8" destOrd="0" presId="urn:microsoft.com/office/officeart/2005/8/layout/list1"/>
    <dgm:cxn modelId="{2BE646A0-258E-4C1B-B4AB-ABD2B280887F}" type="presParOf" srcId="{E8E71159-AB12-4810-B35C-49CD5B3A5273}" destId="{EF066159-BEBF-4193-8853-00647A1C0176}" srcOrd="0" destOrd="0" presId="urn:microsoft.com/office/officeart/2005/8/layout/list1"/>
    <dgm:cxn modelId="{C898205A-A2A2-4436-9D0D-53B23C1A54EA}" type="presParOf" srcId="{E8E71159-AB12-4810-B35C-49CD5B3A5273}" destId="{80F4DE0A-299A-4EB5-9BB7-D16A55ECE750}" srcOrd="1" destOrd="0" presId="urn:microsoft.com/office/officeart/2005/8/layout/list1"/>
    <dgm:cxn modelId="{6184CD72-4BD5-4E36-99A1-7D1AE9BB5CF7}" type="presParOf" srcId="{6DCF3A82-6034-4E6D-8EF1-48896CD095F3}" destId="{272E5FB1-159C-4C76-9FE8-74B0CA636F30}" srcOrd="9" destOrd="0" presId="urn:microsoft.com/office/officeart/2005/8/layout/list1"/>
    <dgm:cxn modelId="{BA6FA55D-07C6-4754-A024-B87095FACA64}" type="presParOf" srcId="{6DCF3A82-6034-4E6D-8EF1-48896CD095F3}" destId="{685BABD5-5D1B-4F7A-A7CF-B76D5152813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D7CDF0-8701-4DCF-8D81-E79DDDE9957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358B26-5BA6-4031-AD21-E636DF6B724F}">
      <dgm:prSet/>
      <dgm:spPr/>
      <dgm:t>
        <a:bodyPr/>
        <a:lstStyle/>
        <a:p>
          <a:r>
            <a:rPr lang="en-US"/>
            <a:t>Discussing their goals can focus your teaching</a:t>
          </a:r>
        </a:p>
      </dgm:t>
    </dgm:pt>
    <dgm:pt modelId="{B79D63D3-857A-4B57-BB7B-239CF820021B}" type="parTrans" cxnId="{ADB7F9F7-46C1-49D4-B3EC-66859AED6D42}">
      <dgm:prSet/>
      <dgm:spPr/>
      <dgm:t>
        <a:bodyPr/>
        <a:lstStyle/>
        <a:p>
          <a:endParaRPr lang="en-US"/>
        </a:p>
      </dgm:t>
    </dgm:pt>
    <dgm:pt modelId="{F05B0704-A72A-4913-9EED-AD839844E5FA}" type="sibTrans" cxnId="{ADB7F9F7-46C1-49D4-B3EC-66859AED6D42}">
      <dgm:prSet/>
      <dgm:spPr/>
      <dgm:t>
        <a:bodyPr/>
        <a:lstStyle/>
        <a:p>
          <a:endParaRPr lang="en-US"/>
        </a:p>
      </dgm:t>
    </dgm:pt>
    <dgm:pt modelId="{F784D1E3-60F1-4D95-9134-1EAF159F975D}">
      <dgm:prSet/>
      <dgm:spPr/>
      <dgm:t>
        <a:bodyPr/>
        <a:lstStyle/>
        <a:p>
          <a:r>
            <a:rPr lang="en-US"/>
            <a:t>Pick one aspect of history and/or exam to directly observe</a:t>
          </a:r>
        </a:p>
      </dgm:t>
    </dgm:pt>
    <dgm:pt modelId="{DD0C9154-9B63-4E3C-999F-3CB1B9918858}" type="parTrans" cxnId="{A1B2A554-B6E2-4D39-89C4-BCEEEBA35CF4}">
      <dgm:prSet/>
      <dgm:spPr/>
      <dgm:t>
        <a:bodyPr/>
        <a:lstStyle/>
        <a:p>
          <a:endParaRPr lang="en-US"/>
        </a:p>
      </dgm:t>
    </dgm:pt>
    <dgm:pt modelId="{DA5EE9E4-2B69-474B-8040-CF8197D1FDD0}" type="sibTrans" cxnId="{A1B2A554-B6E2-4D39-89C4-BCEEEBA35CF4}">
      <dgm:prSet/>
      <dgm:spPr/>
      <dgm:t>
        <a:bodyPr/>
        <a:lstStyle/>
        <a:p>
          <a:endParaRPr lang="en-US"/>
        </a:p>
      </dgm:t>
    </dgm:pt>
    <dgm:pt modelId="{DFFDE8B2-3F47-49DF-86D1-55F28863F743}">
      <dgm:prSet/>
      <dgm:spPr/>
      <dgm:t>
        <a:bodyPr/>
        <a:lstStyle/>
        <a:p>
          <a:r>
            <a:rPr lang="en-US"/>
            <a:t>Pick just one generalizable pearl linked to patient encounter</a:t>
          </a:r>
        </a:p>
      </dgm:t>
    </dgm:pt>
    <dgm:pt modelId="{51A383FB-E9FE-4B27-9FC9-DF3E675B38EC}" type="parTrans" cxnId="{EE1D1846-5E86-4393-B078-5B35FC7FD764}">
      <dgm:prSet/>
      <dgm:spPr/>
      <dgm:t>
        <a:bodyPr/>
        <a:lstStyle/>
        <a:p>
          <a:endParaRPr lang="en-US"/>
        </a:p>
      </dgm:t>
    </dgm:pt>
    <dgm:pt modelId="{E0B9B2AF-F6A3-4785-A818-A110F385B50B}" type="sibTrans" cxnId="{EE1D1846-5E86-4393-B078-5B35FC7FD764}">
      <dgm:prSet/>
      <dgm:spPr/>
      <dgm:t>
        <a:bodyPr/>
        <a:lstStyle/>
        <a:p>
          <a:endParaRPr lang="en-US"/>
        </a:p>
      </dgm:t>
    </dgm:pt>
    <dgm:pt modelId="{E16846A6-6B17-4B02-B1F3-08E62F0543AE}">
      <dgm:prSet/>
      <dgm:spPr/>
      <dgm:t>
        <a:bodyPr/>
        <a:lstStyle/>
        <a:p>
          <a:r>
            <a:rPr lang="en-US"/>
            <a:t>Easier to remember</a:t>
          </a:r>
        </a:p>
      </dgm:t>
    </dgm:pt>
    <dgm:pt modelId="{16FE12FB-0F84-4E74-9563-28F2469150AD}" type="parTrans" cxnId="{7B71DB9E-6B2C-40D2-8E9A-39B3FEE35F83}">
      <dgm:prSet/>
      <dgm:spPr/>
      <dgm:t>
        <a:bodyPr/>
        <a:lstStyle/>
        <a:p>
          <a:endParaRPr lang="en-US"/>
        </a:p>
      </dgm:t>
    </dgm:pt>
    <dgm:pt modelId="{C2C4E0CB-C171-4B26-9135-EADADCCF53DA}" type="sibTrans" cxnId="{7B71DB9E-6B2C-40D2-8E9A-39B3FEE35F83}">
      <dgm:prSet/>
      <dgm:spPr/>
      <dgm:t>
        <a:bodyPr/>
        <a:lstStyle/>
        <a:p>
          <a:endParaRPr lang="en-US"/>
        </a:p>
      </dgm:t>
    </dgm:pt>
    <dgm:pt modelId="{25F4B03F-7741-441F-BFC3-777D19DD4273}">
      <dgm:prSet/>
      <dgm:spPr/>
      <dgm:t>
        <a:bodyPr/>
        <a:lstStyle/>
        <a:p>
          <a:r>
            <a:rPr lang="en-US"/>
            <a:t>Students can look into the topic in more detail later</a:t>
          </a:r>
        </a:p>
      </dgm:t>
    </dgm:pt>
    <dgm:pt modelId="{171C5027-430A-4ECE-A0D1-B88358E52375}" type="parTrans" cxnId="{F74A272B-2DE7-4588-93E3-15AD0EA10F67}">
      <dgm:prSet/>
      <dgm:spPr/>
      <dgm:t>
        <a:bodyPr/>
        <a:lstStyle/>
        <a:p>
          <a:endParaRPr lang="en-US"/>
        </a:p>
      </dgm:t>
    </dgm:pt>
    <dgm:pt modelId="{0AA88CE1-47EA-418D-8EF6-B609F1B4DC02}" type="sibTrans" cxnId="{F74A272B-2DE7-4588-93E3-15AD0EA10F67}">
      <dgm:prSet/>
      <dgm:spPr/>
      <dgm:t>
        <a:bodyPr/>
        <a:lstStyle/>
        <a:p>
          <a:endParaRPr lang="en-US"/>
        </a:p>
      </dgm:t>
    </dgm:pt>
    <dgm:pt modelId="{3D750F92-4425-4E59-99D6-CB3CF1147A3E}">
      <dgm:prSet/>
      <dgm:spPr/>
      <dgm:t>
        <a:bodyPr/>
        <a:lstStyle/>
        <a:p>
          <a:r>
            <a:rPr lang="en-US"/>
            <a:t>Self-directed “just in time” learning</a:t>
          </a:r>
        </a:p>
      </dgm:t>
    </dgm:pt>
    <dgm:pt modelId="{350D178B-6C7F-49ED-970C-F6BDBF8FCFBA}" type="parTrans" cxnId="{B72B5A7B-1F3E-4238-BA46-8E810671F1A9}">
      <dgm:prSet/>
      <dgm:spPr/>
      <dgm:t>
        <a:bodyPr/>
        <a:lstStyle/>
        <a:p>
          <a:endParaRPr lang="en-US"/>
        </a:p>
      </dgm:t>
    </dgm:pt>
    <dgm:pt modelId="{1FF4D3D4-9489-4CB0-882B-A2D70F58BC90}" type="sibTrans" cxnId="{B72B5A7B-1F3E-4238-BA46-8E810671F1A9}">
      <dgm:prSet/>
      <dgm:spPr/>
      <dgm:t>
        <a:bodyPr/>
        <a:lstStyle/>
        <a:p>
          <a:endParaRPr lang="en-US"/>
        </a:p>
      </dgm:t>
    </dgm:pt>
    <dgm:pt modelId="{19F005A9-C9AE-4B03-8D0D-8E2E264328FE}">
      <dgm:prSet/>
      <dgm:spPr/>
      <dgm:t>
        <a:bodyPr/>
        <a:lstStyle/>
        <a:p>
          <a:r>
            <a:rPr lang="en-US"/>
            <a:t>Prompt students to look up evidence-based info in between patients</a:t>
          </a:r>
        </a:p>
      </dgm:t>
    </dgm:pt>
    <dgm:pt modelId="{3FDF9720-4860-45D9-9D08-C98A46B0E73D}" type="parTrans" cxnId="{89A1112E-21B8-44CE-B164-538EDA2198EE}">
      <dgm:prSet/>
      <dgm:spPr/>
      <dgm:t>
        <a:bodyPr/>
        <a:lstStyle/>
        <a:p>
          <a:endParaRPr lang="en-US"/>
        </a:p>
      </dgm:t>
    </dgm:pt>
    <dgm:pt modelId="{4126E4BB-5A8B-41F7-8AE6-4B2FEBCB27E1}" type="sibTrans" cxnId="{89A1112E-21B8-44CE-B164-538EDA2198EE}">
      <dgm:prSet/>
      <dgm:spPr/>
      <dgm:t>
        <a:bodyPr/>
        <a:lstStyle/>
        <a:p>
          <a:endParaRPr lang="en-US"/>
        </a:p>
      </dgm:t>
    </dgm:pt>
    <dgm:pt modelId="{3448571A-A3C7-41CF-B4EB-3E76D397E686}">
      <dgm:prSet/>
      <dgm:spPr/>
      <dgm:t>
        <a:bodyPr/>
        <a:lstStyle/>
        <a:p>
          <a:r>
            <a:rPr lang="en-US"/>
            <a:t>i.e. – just saw a child with sore throat, student can look up Centor criteria or specificity/sensitivity of rapid strep test, and ask clarifying questions later</a:t>
          </a:r>
        </a:p>
      </dgm:t>
    </dgm:pt>
    <dgm:pt modelId="{98E20740-A294-43A3-8340-49C86DDDC215}" type="parTrans" cxnId="{6B1FB95A-827E-4064-93EB-64268D00EE02}">
      <dgm:prSet/>
      <dgm:spPr/>
      <dgm:t>
        <a:bodyPr/>
        <a:lstStyle/>
        <a:p>
          <a:endParaRPr lang="en-US"/>
        </a:p>
      </dgm:t>
    </dgm:pt>
    <dgm:pt modelId="{2DBB60B5-9869-49CA-AFF6-1E2B763B9A6A}" type="sibTrans" cxnId="{6B1FB95A-827E-4064-93EB-64268D00EE02}">
      <dgm:prSet/>
      <dgm:spPr/>
      <dgm:t>
        <a:bodyPr/>
        <a:lstStyle/>
        <a:p>
          <a:endParaRPr lang="en-US"/>
        </a:p>
      </dgm:t>
    </dgm:pt>
    <dgm:pt modelId="{D61D5B4E-2D9A-4AC2-A2DE-5E7C4B313EF5}" type="pres">
      <dgm:prSet presAssocID="{D5D7CDF0-8701-4DCF-8D81-E79DDDE9957E}" presName="linear" presStyleCnt="0">
        <dgm:presLayoutVars>
          <dgm:dir/>
          <dgm:animLvl val="lvl"/>
          <dgm:resizeHandles val="exact"/>
        </dgm:presLayoutVars>
      </dgm:prSet>
      <dgm:spPr/>
    </dgm:pt>
    <dgm:pt modelId="{B93CABE2-8AB8-48C1-93E1-B5C90B832742}" type="pres">
      <dgm:prSet presAssocID="{FB358B26-5BA6-4031-AD21-E636DF6B724F}" presName="parentLin" presStyleCnt="0"/>
      <dgm:spPr/>
    </dgm:pt>
    <dgm:pt modelId="{5AFBE351-96E6-4CE9-BD97-0E862ED786B0}" type="pres">
      <dgm:prSet presAssocID="{FB358B26-5BA6-4031-AD21-E636DF6B724F}" presName="parentLeftMargin" presStyleLbl="node1" presStyleIdx="0" presStyleCnt="3"/>
      <dgm:spPr/>
    </dgm:pt>
    <dgm:pt modelId="{8D574FCC-F061-4FED-8C12-4E613004D40B}" type="pres">
      <dgm:prSet presAssocID="{FB358B26-5BA6-4031-AD21-E636DF6B724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6C49737-66B7-4C05-A192-F55112039F35}" type="pres">
      <dgm:prSet presAssocID="{FB358B26-5BA6-4031-AD21-E636DF6B724F}" presName="negativeSpace" presStyleCnt="0"/>
      <dgm:spPr/>
    </dgm:pt>
    <dgm:pt modelId="{40A34854-372B-4B15-9317-A9F0B797FB25}" type="pres">
      <dgm:prSet presAssocID="{FB358B26-5BA6-4031-AD21-E636DF6B724F}" presName="childText" presStyleLbl="conFgAcc1" presStyleIdx="0" presStyleCnt="3">
        <dgm:presLayoutVars>
          <dgm:bulletEnabled val="1"/>
        </dgm:presLayoutVars>
      </dgm:prSet>
      <dgm:spPr/>
    </dgm:pt>
    <dgm:pt modelId="{E0BF12EF-311E-4D22-8CBA-BA4F042D841A}" type="pres">
      <dgm:prSet presAssocID="{F05B0704-A72A-4913-9EED-AD839844E5FA}" presName="spaceBetweenRectangles" presStyleCnt="0"/>
      <dgm:spPr/>
    </dgm:pt>
    <dgm:pt modelId="{A8429523-7380-46B1-8F1A-B0A58D4551CF}" type="pres">
      <dgm:prSet presAssocID="{DFFDE8B2-3F47-49DF-86D1-55F28863F743}" presName="parentLin" presStyleCnt="0"/>
      <dgm:spPr/>
    </dgm:pt>
    <dgm:pt modelId="{08C003F9-EFF6-4D6F-A078-649EFF90C304}" type="pres">
      <dgm:prSet presAssocID="{DFFDE8B2-3F47-49DF-86D1-55F28863F743}" presName="parentLeftMargin" presStyleLbl="node1" presStyleIdx="0" presStyleCnt="3"/>
      <dgm:spPr/>
    </dgm:pt>
    <dgm:pt modelId="{21258FD1-34B7-4F38-A098-7DC0586448F5}" type="pres">
      <dgm:prSet presAssocID="{DFFDE8B2-3F47-49DF-86D1-55F28863F74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4CC85E-E972-4B29-92C7-2DAE23A3133C}" type="pres">
      <dgm:prSet presAssocID="{DFFDE8B2-3F47-49DF-86D1-55F28863F743}" presName="negativeSpace" presStyleCnt="0"/>
      <dgm:spPr/>
    </dgm:pt>
    <dgm:pt modelId="{BAE36630-5500-48F0-B476-39F2B7C8B732}" type="pres">
      <dgm:prSet presAssocID="{DFFDE8B2-3F47-49DF-86D1-55F28863F743}" presName="childText" presStyleLbl="conFgAcc1" presStyleIdx="1" presStyleCnt="3">
        <dgm:presLayoutVars>
          <dgm:bulletEnabled val="1"/>
        </dgm:presLayoutVars>
      </dgm:prSet>
      <dgm:spPr/>
    </dgm:pt>
    <dgm:pt modelId="{50F1AA45-06B2-4A7A-A6BB-3D5A6B81B982}" type="pres">
      <dgm:prSet presAssocID="{E0B9B2AF-F6A3-4785-A818-A110F385B50B}" presName="spaceBetweenRectangles" presStyleCnt="0"/>
      <dgm:spPr/>
    </dgm:pt>
    <dgm:pt modelId="{F109039A-F54D-4066-9201-3DC5034E83AD}" type="pres">
      <dgm:prSet presAssocID="{3D750F92-4425-4E59-99D6-CB3CF1147A3E}" presName="parentLin" presStyleCnt="0"/>
      <dgm:spPr/>
    </dgm:pt>
    <dgm:pt modelId="{F5B6A819-680D-4500-AEFC-CA4F273A08C4}" type="pres">
      <dgm:prSet presAssocID="{3D750F92-4425-4E59-99D6-CB3CF1147A3E}" presName="parentLeftMargin" presStyleLbl="node1" presStyleIdx="1" presStyleCnt="3"/>
      <dgm:spPr/>
    </dgm:pt>
    <dgm:pt modelId="{2150B602-1B7F-4B3C-A738-8D9614CCC4F8}" type="pres">
      <dgm:prSet presAssocID="{3D750F92-4425-4E59-99D6-CB3CF1147A3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DF158C7-AFF1-47BC-82D2-469208DCCD59}" type="pres">
      <dgm:prSet presAssocID="{3D750F92-4425-4E59-99D6-CB3CF1147A3E}" presName="negativeSpace" presStyleCnt="0"/>
      <dgm:spPr/>
    </dgm:pt>
    <dgm:pt modelId="{F69FDC6C-2403-466D-A794-3047AFCD2E93}" type="pres">
      <dgm:prSet presAssocID="{3D750F92-4425-4E59-99D6-CB3CF1147A3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56B008-A54F-4B81-A2E9-07ABFF1BB774}" type="presOf" srcId="{D5D7CDF0-8701-4DCF-8D81-E79DDDE9957E}" destId="{D61D5B4E-2D9A-4AC2-A2DE-5E7C4B313EF5}" srcOrd="0" destOrd="0" presId="urn:microsoft.com/office/officeart/2005/8/layout/list1"/>
    <dgm:cxn modelId="{4DC0E61C-4413-477B-A832-F9338234E6ED}" type="presOf" srcId="{19F005A9-C9AE-4B03-8D0D-8E2E264328FE}" destId="{F69FDC6C-2403-466D-A794-3047AFCD2E93}" srcOrd="0" destOrd="0" presId="urn:microsoft.com/office/officeart/2005/8/layout/list1"/>
    <dgm:cxn modelId="{9A891224-D76D-4E11-B360-4D6EF0028857}" type="presOf" srcId="{E16846A6-6B17-4B02-B1F3-08E62F0543AE}" destId="{BAE36630-5500-48F0-B476-39F2B7C8B732}" srcOrd="0" destOrd="0" presId="urn:microsoft.com/office/officeart/2005/8/layout/list1"/>
    <dgm:cxn modelId="{F74A272B-2DE7-4588-93E3-15AD0EA10F67}" srcId="{DFFDE8B2-3F47-49DF-86D1-55F28863F743}" destId="{25F4B03F-7741-441F-BFC3-777D19DD4273}" srcOrd="1" destOrd="0" parTransId="{171C5027-430A-4ECE-A0D1-B88358E52375}" sibTransId="{0AA88CE1-47EA-418D-8EF6-B609F1B4DC02}"/>
    <dgm:cxn modelId="{89A1112E-21B8-44CE-B164-538EDA2198EE}" srcId="{3D750F92-4425-4E59-99D6-CB3CF1147A3E}" destId="{19F005A9-C9AE-4B03-8D0D-8E2E264328FE}" srcOrd="0" destOrd="0" parTransId="{3FDF9720-4860-45D9-9D08-C98A46B0E73D}" sibTransId="{4126E4BB-5A8B-41F7-8AE6-4B2FEBCB27E1}"/>
    <dgm:cxn modelId="{60B6B545-B2BF-4C68-877C-A34BBB244CE8}" type="presOf" srcId="{3D750F92-4425-4E59-99D6-CB3CF1147A3E}" destId="{F5B6A819-680D-4500-AEFC-CA4F273A08C4}" srcOrd="0" destOrd="0" presId="urn:microsoft.com/office/officeart/2005/8/layout/list1"/>
    <dgm:cxn modelId="{EE1D1846-5E86-4393-B078-5B35FC7FD764}" srcId="{D5D7CDF0-8701-4DCF-8D81-E79DDDE9957E}" destId="{DFFDE8B2-3F47-49DF-86D1-55F28863F743}" srcOrd="1" destOrd="0" parTransId="{51A383FB-E9FE-4B27-9FC9-DF3E675B38EC}" sibTransId="{E0B9B2AF-F6A3-4785-A818-A110F385B50B}"/>
    <dgm:cxn modelId="{A1B2A554-B6E2-4D39-89C4-BCEEEBA35CF4}" srcId="{FB358B26-5BA6-4031-AD21-E636DF6B724F}" destId="{F784D1E3-60F1-4D95-9134-1EAF159F975D}" srcOrd="0" destOrd="0" parTransId="{DD0C9154-9B63-4E3C-999F-3CB1B9918858}" sibTransId="{DA5EE9E4-2B69-474B-8040-CF8197D1FDD0}"/>
    <dgm:cxn modelId="{69FDA257-4FE0-467A-BB10-63AAEF9987D6}" type="presOf" srcId="{3448571A-A3C7-41CF-B4EB-3E76D397E686}" destId="{F69FDC6C-2403-466D-A794-3047AFCD2E93}" srcOrd="0" destOrd="1" presId="urn:microsoft.com/office/officeart/2005/8/layout/list1"/>
    <dgm:cxn modelId="{6B1FB95A-827E-4064-93EB-64268D00EE02}" srcId="{3D750F92-4425-4E59-99D6-CB3CF1147A3E}" destId="{3448571A-A3C7-41CF-B4EB-3E76D397E686}" srcOrd="1" destOrd="0" parTransId="{98E20740-A294-43A3-8340-49C86DDDC215}" sibTransId="{2DBB60B5-9869-49CA-AFF6-1E2B763B9A6A}"/>
    <dgm:cxn modelId="{B72B5A7B-1F3E-4238-BA46-8E810671F1A9}" srcId="{D5D7CDF0-8701-4DCF-8D81-E79DDDE9957E}" destId="{3D750F92-4425-4E59-99D6-CB3CF1147A3E}" srcOrd="2" destOrd="0" parTransId="{350D178B-6C7F-49ED-970C-F6BDBF8FCFBA}" sibTransId="{1FF4D3D4-9489-4CB0-882B-A2D70F58BC90}"/>
    <dgm:cxn modelId="{C519578D-24F1-4B85-B617-5ECE8876CF42}" type="presOf" srcId="{FB358B26-5BA6-4031-AD21-E636DF6B724F}" destId="{8D574FCC-F061-4FED-8C12-4E613004D40B}" srcOrd="1" destOrd="0" presId="urn:microsoft.com/office/officeart/2005/8/layout/list1"/>
    <dgm:cxn modelId="{F0EFC09D-9C13-45CC-B79D-90CC1338C4FA}" type="presOf" srcId="{25F4B03F-7741-441F-BFC3-777D19DD4273}" destId="{BAE36630-5500-48F0-B476-39F2B7C8B732}" srcOrd="0" destOrd="1" presId="urn:microsoft.com/office/officeart/2005/8/layout/list1"/>
    <dgm:cxn modelId="{7B71DB9E-6B2C-40D2-8E9A-39B3FEE35F83}" srcId="{DFFDE8B2-3F47-49DF-86D1-55F28863F743}" destId="{E16846A6-6B17-4B02-B1F3-08E62F0543AE}" srcOrd="0" destOrd="0" parTransId="{16FE12FB-0F84-4E74-9563-28F2469150AD}" sibTransId="{C2C4E0CB-C171-4B26-9135-EADADCCF53DA}"/>
    <dgm:cxn modelId="{425FA8AB-240F-4F59-A1EE-EF2AB85C54EF}" type="presOf" srcId="{F784D1E3-60F1-4D95-9134-1EAF159F975D}" destId="{40A34854-372B-4B15-9317-A9F0B797FB25}" srcOrd="0" destOrd="0" presId="urn:microsoft.com/office/officeart/2005/8/layout/list1"/>
    <dgm:cxn modelId="{CE0E57B0-7AF3-49A5-9F06-8DDAEC0F9A16}" type="presOf" srcId="{DFFDE8B2-3F47-49DF-86D1-55F28863F743}" destId="{08C003F9-EFF6-4D6F-A078-649EFF90C304}" srcOrd="0" destOrd="0" presId="urn:microsoft.com/office/officeart/2005/8/layout/list1"/>
    <dgm:cxn modelId="{78C240B4-AB38-41CE-BF27-E0198F0096F5}" type="presOf" srcId="{DFFDE8B2-3F47-49DF-86D1-55F28863F743}" destId="{21258FD1-34B7-4F38-A098-7DC0586448F5}" srcOrd="1" destOrd="0" presId="urn:microsoft.com/office/officeart/2005/8/layout/list1"/>
    <dgm:cxn modelId="{CF9B7DCE-ED3D-462D-80C4-9BB70F1D4D96}" type="presOf" srcId="{3D750F92-4425-4E59-99D6-CB3CF1147A3E}" destId="{2150B602-1B7F-4B3C-A738-8D9614CCC4F8}" srcOrd="1" destOrd="0" presId="urn:microsoft.com/office/officeart/2005/8/layout/list1"/>
    <dgm:cxn modelId="{ADB7F9F7-46C1-49D4-B3EC-66859AED6D42}" srcId="{D5D7CDF0-8701-4DCF-8D81-E79DDDE9957E}" destId="{FB358B26-5BA6-4031-AD21-E636DF6B724F}" srcOrd="0" destOrd="0" parTransId="{B79D63D3-857A-4B57-BB7B-239CF820021B}" sibTransId="{F05B0704-A72A-4913-9EED-AD839844E5FA}"/>
    <dgm:cxn modelId="{22246FFB-D52E-4B3B-AAA3-D07ABD17343A}" type="presOf" srcId="{FB358B26-5BA6-4031-AD21-E636DF6B724F}" destId="{5AFBE351-96E6-4CE9-BD97-0E862ED786B0}" srcOrd="0" destOrd="0" presId="urn:microsoft.com/office/officeart/2005/8/layout/list1"/>
    <dgm:cxn modelId="{2C774541-2E24-448D-A5AB-640BC6FBE0E4}" type="presParOf" srcId="{D61D5B4E-2D9A-4AC2-A2DE-5E7C4B313EF5}" destId="{B93CABE2-8AB8-48C1-93E1-B5C90B832742}" srcOrd="0" destOrd="0" presId="urn:microsoft.com/office/officeart/2005/8/layout/list1"/>
    <dgm:cxn modelId="{3406F201-AC68-4A46-B9B6-62C9917CEB0F}" type="presParOf" srcId="{B93CABE2-8AB8-48C1-93E1-B5C90B832742}" destId="{5AFBE351-96E6-4CE9-BD97-0E862ED786B0}" srcOrd="0" destOrd="0" presId="urn:microsoft.com/office/officeart/2005/8/layout/list1"/>
    <dgm:cxn modelId="{7CD5DFF9-26CE-4A78-B028-81963637CA59}" type="presParOf" srcId="{B93CABE2-8AB8-48C1-93E1-B5C90B832742}" destId="{8D574FCC-F061-4FED-8C12-4E613004D40B}" srcOrd="1" destOrd="0" presId="urn:microsoft.com/office/officeart/2005/8/layout/list1"/>
    <dgm:cxn modelId="{8E332F95-4162-426E-94B9-5295D043D8FA}" type="presParOf" srcId="{D61D5B4E-2D9A-4AC2-A2DE-5E7C4B313EF5}" destId="{C6C49737-66B7-4C05-A192-F55112039F35}" srcOrd="1" destOrd="0" presId="urn:microsoft.com/office/officeart/2005/8/layout/list1"/>
    <dgm:cxn modelId="{32BCC2FB-5405-47BB-8FA6-1F3AE74EFABC}" type="presParOf" srcId="{D61D5B4E-2D9A-4AC2-A2DE-5E7C4B313EF5}" destId="{40A34854-372B-4B15-9317-A9F0B797FB25}" srcOrd="2" destOrd="0" presId="urn:microsoft.com/office/officeart/2005/8/layout/list1"/>
    <dgm:cxn modelId="{7509BBE8-B7F2-494A-A8D1-946E4104DCF4}" type="presParOf" srcId="{D61D5B4E-2D9A-4AC2-A2DE-5E7C4B313EF5}" destId="{E0BF12EF-311E-4D22-8CBA-BA4F042D841A}" srcOrd="3" destOrd="0" presId="urn:microsoft.com/office/officeart/2005/8/layout/list1"/>
    <dgm:cxn modelId="{D24E4A48-CD4C-4413-A7BE-10B0364F4867}" type="presParOf" srcId="{D61D5B4E-2D9A-4AC2-A2DE-5E7C4B313EF5}" destId="{A8429523-7380-46B1-8F1A-B0A58D4551CF}" srcOrd="4" destOrd="0" presId="urn:microsoft.com/office/officeart/2005/8/layout/list1"/>
    <dgm:cxn modelId="{4DC56F67-50C9-4BC3-B665-899203271872}" type="presParOf" srcId="{A8429523-7380-46B1-8F1A-B0A58D4551CF}" destId="{08C003F9-EFF6-4D6F-A078-649EFF90C304}" srcOrd="0" destOrd="0" presId="urn:microsoft.com/office/officeart/2005/8/layout/list1"/>
    <dgm:cxn modelId="{E67EEF6A-FCEF-4608-9277-F29C68797868}" type="presParOf" srcId="{A8429523-7380-46B1-8F1A-B0A58D4551CF}" destId="{21258FD1-34B7-4F38-A098-7DC0586448F5}" srcOrd="1" destOrd="0" presId="urn:microsoft.com/office/officeart/2005/8/layout/list1"/>
    <dgm:cxn modelId="{9BA19933-3DCC-4240-B9D0-C84EE09D7325}" type="presParOf" srcId="{D61D5B4E-2D9A-4AC2-A2DE-5E7C4B313EF5}" destId="{5D4CC85E-E972-4B29-92C7-2DAE23A3133C}" srcOrd="5" destOrd="0" presId="urn:microsoft.com/office/officeart/2005/8/layout/list1"/>
    <dgm:cxn modelId="{5525B4C7-D60E-452B-86BC-04207728D0F7}" type="presParOf" srcId="{D61D5B4E-2D9A-4AC2-A2DE-5E7C4B313EF5}" destId="{BAE36630-5500-48F0-B476-39F2B7C8B732}" srcOrd="6" destOrd="0" presId="urn:microsoft.com/office/officeart/2005/8/layout/list1"/>
    <dgm:cxn modelId="{EA7BAEEA-B7A1-4182-986F-827807264E8A}" type="presParOf" srcId="{D61D5B4E-2D9A-4AC2-A2DE-5E7C4B313EF5}" destId="{50F1AA45-06B2-4A7A-A6BB-3D5A6B81B982}" srcOrd="7" destOrd="0" presId="urn:microsoft.com/office/officeart/2005/8/layout/list1"/>
    <dgm:cxn modelId="{5E89D390-8128-4A94-8153-8384EC184DDD}" type="presParOf" srcId="{D61D5B4E-2D9A-4AC2-A2DE-5E7C4B313EF5}" destId="{F109039A-F54D-4066-9201-3DC5034E83AD}" srcOrd="8" destOrd="0" presId="urn:microsoft.com/office/officeart/2005/8/layout/list1"/>
    <dgm:cxn modelId="{DB35BD1A-ECED-4651-814F-E374B9B80D83}" type="presParOf" srcId="{F109039A-F54D-4066-9201-3DC5034E83AD}" destId="{F5B6A819-680D-4500-AEFC-CA4F273A08C4}" srcOrd="0" destOrd="0" presId="urn:microsoft.com/office/officeart/2005/8/layout/list1"/>
    <dgm:cxn modelId="{3CA55609-0E6D-4FA9-B41F-14396695EA77}" type="presParOf" srcId="{F109039A-F54D-4066-9201-3DC5034E83AD}" destId="{2150B602-1B7F-4B3C-A738-8D9614CCC4F8}" srcOrd="1" destOrd="0" presId="urn:microsoft.com/office/officeart/2005/8/layout/list1"/>
    <dgm:cxn modelId="{5ADA3411-5691-4858-B545-5A6FC27C4324}" type="presParOf" srcId="{D61D5B4E-2D9A-4AC2-A2DE-5E7C4B313EF5}" destId="{9DF158C7-AFF1-47BC-82D2-469208DCCD59}" srcOrd="9" destOrd="0" presId="urn:microsoft.com/office/officeart/2005/8/layout/list1"/>
    <dgm:cxn modelId="{ECC5E772-E2EB-429E-84B5-D44DB36B6011}" type="presParOf" srcId="{D61D5B4E-2D9A-4AC2-A2DE-5E7C4B313EF5}" destId="{F69FDC6C-2403-466D-A794-3047AFCD2E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78B63E-C62C-4945-8830-9486B9632BE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FA3DA6-BE53-49DC-B63B-8188B42E4C81}">
      <dgm:prSet/>
      <dgm:spPr/>
      <dgm:t>
        <a:bodyPr/>
        <a:lstStyle/>
        <a:p>
          <a:r>
            <a:rPr lang="en-US"/>
            <a:t>Write notes</a:t>
          </a:r>
        </a:p>
      </dgm:t>
    </dgm:pt>
    <dgm:pt modelId="{97A1015E-0BA4-4AF1-B538-8D57EE08B4CC}" type="parTrans" cxnId="{5F424ADC-2EE8-4C64-94B2-FD9F3EE14917}">
      <dgm:prSet/>
      <dgm:spPr/>
      <dgm:t>
        <a:bodyPr/>
        <a:lstStyle/>
        <a:p>
          <a:endParaRPr lang="en-US"/>
        </a:p>
      </dgm:t>
    </dgm:pt>
    <dgm:pt modelId="{7DD32D35-6F08-41B6-BCA3-3F2367C91710}" type="sibTrans" cxnId="{5F424ADC-2EE8-4C64-94B2-FD9F3EE14917}">
      <dgm:prSet/>
      <dgm:spPr/>
      <dgm:t>
        <a:bodyPr/>
        <a:lstStyle/>
        <a:p>
          <a:endParaRPr lang="en-US"/>
        </a:p>
      </dgm:t>
    </dgm:pt>
    <dgm:pt modelId="{2C1B27E0-1A1B-4AAF-B3B8-5D83B2A5D544}">
      <dgm:prSet/>
      <dgm:spPr/>
      <dgm:t>
        <a:bodyPr/>
        <a:lstStyle/>
        <a:p>
          <a:r>
            <a:rPr lang="en-US"/>
            <a:t>Teach patients</a:t>
          </a:r>
        </a:p>
      </dgm:t>
    </dgm:pt>
    <dgm:pt modelId="{6D28EB61-4C91-493C-87DB-1623AC1EB3F4}" type="parTrans" cxnId="{0F0EC3BC-6239-4888-A3EC-BCA21C7E0318}">
      <dgm:prSet/>
      <dgm:spPr/>
      <dgm:t>
        <a:bodyPr/>
        <a:lstStyle/>
        <a:p>
          <a:endParaRPr lang="en-US"/>
        </a:p>
      </dgm:t>
    </dgm:pt>
    <dgm:pt modelId="{367C8BCE-26C7-45CD-9FE5-3181F4FF5A2D}" type="sibTrans" cxnId="{0F0EC3BC-6239-4888-A3EC-BCA21C7E0318}">
      <dgm:prSet/>
      <dgm:spPr/>
      <dgm:t>
        <a:bodyPr/>
        <a:lstStyle/>
        <a:p>
          <a:endParaRPr lang="en-US"/>
        </a:p>
      </dgm:t>
    </dgm:pt>
    <dgm:pt modelId="{397AD88F-4EA9-469F-B9EA-7D492877104B}">
      <dgm:prSet/>
      <dgm:spPr/>
      <dgm:t>
        <a:bodyPr/>
        <a:lstStyle/>
        <a:p>
          <a:r>
            <a:rPr lang="en-US"/>
            <a:t>Find a written handout</a:t>
          </a:r>
        </a:p>
      </dgm:t>
    </dgm:pt>
    <dgm:pt modelId="{CEDB72C6-115C-4BC9-89F2-971773D8F64C}" type="parTrans" cxnId="{D1411C29-976D-421B-9646-2011721742F0}">
      <dgm:prSet/>
      <dgm:spPr/>
      <dgm:t>
        <a:bodyPr/>
        <a:lstStyle/>
        <a:p>
          <a:endParaRPr lang="en-US"/>
        </a:p>
      </dgm:t>
    </dgm:pt>
    <dgm:pt modelId="{2A28DEC2-A396-4C66-B063-D86D0FEBFDC0}" type="sibTrans" cxnId="{D1411C29-976D-421B-9646-2011721742F0}">
      <dgm:prSet/>
      <dgm:spPr/>
      <dgm:t>
        <a:bodyPr/>
        <a:lstStyle/>
        <a:p>
          <a:endParaRPr lang="en-US"/>
        </a:p>
      </dgm:t>
    </dgm:pt>
    <dgm:pt modelId="{C736DEF1-535B-4887-9240-31AC53CDEE23}">
      <dgm:prSet/>
      <dgm:spPr/>
      <dgm:t>
        <a:bodyPr/>
        <a:lstStyle/>
        <a:p>
          <a:r>
            <a:rPr lang="en-US"/>
            <a:t>Verbal teaching</a:t>
          </a:r>
        </a:p>
      </dgm:t>
    </dgm:pt>
    <dgm:pt modelId="{4C51C99F-E9E9-4C01-8AC0-A7E45E0006ED}" type="parTrans" cxnId="{530FF51B-70EE-48C9-B1CA-70600DEEEC5C}">
      <dgm:prSet/>
      <dgm:spPr/>
      <dgm:t>
        <a:bodyPr/>
        <a:lstStyle/>
        <a:p>
          <a:endParaRPr lang="en-US"/>
        </a:p>
      </dgm:t>
    </dgm:pt>
    <dgm:pt modelId="{271B660D-940F-4053-B94E-295066846858}" type="sibTrans" cxnId="{530FF51B-70EE-48C9-B1CA-70600DEEEC5C}">
      <dgm:prSet/>
      <dgm:spPr/>
      <dgm:t>
        <a:bodyPr/>
        <a:lstStyle/>
        <a:p>
          <a:endParaRPr lang="en-US"/>
        </a:p>
      </dgm:t>
    </dgm:pt>
    <dgm:pt modelId="{A9F6EA73-E9F5-4C64-9928-A8D993012C1E}">
      <dgm:prSet/>
      <dgm:spPr/>
      <dgm:t>
        <a:bodyPr/>
        <a:lstStyle/>
        <a:p>
          <a:r>
            <a:rPr lang="en-US"/>
            <a:t>Fill out check-out sheets and walk patient through the information</a:t>
          </a:r>
        </a:p>
      </dgm:t>
    </dgm:pt>
    <dgm:pt modelId="{99E3102C-AC9D-47EB-8F24-6E0C51011596}" type="parTrans" cxnId="{1D9CB29C-4FF9-4AEF-AF9D-25725D09B1FE}">
      <dgm:prSet/>
      <dgm:spPr/>
      <dgm:t>
        <a:bodyPr/>
        <a:lstStyle/>
        <a:p>
          <a:endParaRPr lang="en-US"/>
        </a:p>
      </dgm:t>
    </dgm:pt>
    <dgm:pt modelId="{99A76ABA-6213-47F0-BB66-FF42DFC12B4C}" type="sibTrans" cxnId="{1D9CB29C-4FF9-4AEF-AF9D-25725D09B1FE}">
      <dgm:prSet/>
      <dgm:spPr/>
      <dgm:t>
        <a:bodyPr/>
        <a:lstStyle/>
        <a:p>
          <a:endParaRPr lang="en-US"/>
        </a:p>
      </dgm:t>
    </dgm:pt>
    <dgm:pt modelId="{97BF436D-AE21-4688-BFC8-F17CD5FE7E16}" type="pres">
      <dgm:prSet presAssocID="{E778B63E-C62C-4945-8830-9486B9632BE8}" presName="root" presStyleCnt="0">
        <dgm:presLayoutVars>
          <dgm:dir/>
          <dgm:resizeHandles val="exact"/>
        </dgm:presLayoutVars>
      </dgm:prSet>
      <dgm:spPr/>
    </dgm:pt>
    <dgm:pt modelId="{9373A0A3-2EED-4A7A-8AA2-60BBEBF5CD31}" type="pres">
      <dgm:prSet presAssocID="{41FA3DA6-BE53-49DC-B63B-8188B42E4C81}" presName="compNode" presStyleCnt="0"/>
      <dgm:spPr/>
    </dgm:pt>
    <dgm:pt modelId="{ACD16394-CB21-4A15-8896-17EA39F05DE7}" type="pres">
      <dgm:prSet presAssocID="{41FA3DA6-BE53-49DC-B63B-8188B42E4C81}" presName="bgRect" presStyleLbl="bgShp" presStyleIdx="0" presStyleCnt="3"/>
      <dgm:spPr/>
    </dgm:pt>
    <dgm:pt modelId="{CFDE6815-B651-400D-9F7C-B383E7FB62E7}" type="pres">
      <dgm:prSet presAssocID="{41FA3DA6-BE53-49DC-B63B-8188B42E4C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DE7E93D3-874D-4EF3-9866-BD7CB6C0309D}" type="pres">
      <dgm:prSet presAssocID="{41FA3DA6-BE53-49DC-B63B-8188B42E4C81}" presName="spaceRect" presStyleCnt="0"/>
      <dgm:spPr/>
    </dgm:pt>
    <dgm:pt modelId="{0ECC0E6D-C96E-486A-B43D-A4E2A79A3209}" type="pres">
      <dgm:prSet presAssocID="{41FA3DA6-BE53-49DC-B63B-8188B42E4C81}" presName="parTx" presStyleLbl="revTx" presStyleIdx="0" presStyleCnt="4">
        <dgm:presLayoutVars>
          <dgm:chMax val="0"/>
          <dgm:chPref val="0"/>
        </dgm:presLayoutVars>
      </dgm:prSet>
      <dgm:spPr/>
    </dgm:pt>
    <dgm:pt modelId="{CFB8EEDC-E2D9-477B-8EC6-34CA9DDA4068}" type="pres">
      <dgm:prSet presAssocID="{7DD32D35-6F08-41B6-BCA3-3F2367C91710}" presName="sibTrans" presStyleCnt="0"/>
      <dgm:spPr/>
    </dgm:pt>
    <dgm:pt modelId="{2157C91B-ED57-42EE-A9BB-7DEAE3946431}" type="pres">
      <dgm:prSet presAssocID="{2C1B27E0-1A1B-4AAF-B3B8-5D83B2A5D544}" presName="compNode" presStyleCnt="0"/>
      <dgm:spPr/>
    </dgm:pt>
    <dgm:pt modelId="{7BC93E7E-42B6-45B9-ADBF-00679D0B7B7E}" type="pres">
      <dgm:prSet presAssocID="{2C1B27E0-1A1B-4AAF-B3B8-5D83B2A5D544}" presName="bgRect" presStyleLbl="bgShp" presStyleIdx="1" presStyleCnt="3"/>
      <dgm:spPr/>
    </dgm:pt>
    <dgm:pt modelId="{8EBB9619-0F3E-4CA8-B8AA-4213E5D321A5}" type="pres">
      <dgm:prSet presAssocID="{2C1B27E0-1A1B-4AAF-B3B8-5D83B2A5D54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314E35A-158F-42C6-9075-9B092FE58875}" type="pres">
      <dgm:prSet presAssocID="{2C1B27E0-1A1B-4AAF-B3B8-5D83B2A5D544}" presName="spaceRect" presStyleCnt="0"/>
      <dgm:spPr/>
    </dgm:pt>
    <dgm:pt modelId="{435BA73E-9C0B-4AA0-AEFD-36E2FA43A8FF}" type="pres">
      <dgm:prSet presAssocID="{2C1B27E0-1A1B-4AAF-B3B8-5D83B2A5D544}" presName="parTx" presStyleLbl="revTx" presStyleIdx="1" presStyleCnt="4">
        <dgm:presLayoutVars>
          <dgm:chMax val="0"/>
          <dgm:chPref val="0"/>
        </dgm:presLayoutVars>
      </dgm:prSet>
      <dgm:spPr/>
    </dgm:pt>
    <dgm:pt modelId="{A1A36F27-D93A-448A-AD4C-0B25C86A5D12}" type="pres">
      <dgm:prSet presAssocID="{2C1B27E0-1A1B-4AAF-B3B8-5D83B2A5D544}" presName="desTx" presStyleLbl="revTx" presStyleIdx="2" presStyleCnt="4">
        <dgm:presLayoutVars/>
      </dgm:prSet>
      <dgm:spPr/>
    </dgm:pt>
    <dgm:pt modelId="{FC020881-7D57-4E4F-96F6-C9C373188A7D}" type="pres">
      <dgm:prSet presAssocID="{367C8BCE-26C7-45CD-9FE5-3181F4FF5A2D}" presName="sibTrans" presStyleCnt="0"/>
      <dgm:spPr/>
    </dgm:pt>
    <dgm:pt modelId="{0455AD54-0BA1-4E1E-9F0B-146277DBC099}" type="pres">
      <dgm:prSet presAssocID="{A9F6EA73-E9F5-4C64-9928-A8D993012C1E}" presName="compNode" presStyleCnt="0"/>
      <dgm:spPr/>
    </dgm:pt>
    <dgm:pt modelId="{8C3EE62B-D526-40C5-81C2-435369B0FAEA}" type="pres">
      <dgm:prSet presAssocID="{A9F6EA73-E9F5-4C64-9928-A8D993012C1E}" presName="bgRect" presStyleLbl="bgShp" presStyleIdx="2" presStyleCnt="3"/>
      <dgm:spPr/>
    </dgm:pt>
    <dgm:pt modelId="{0FDBA8D1-2522-4024-A089-FF2E5C549742}" type="pres">
      <dgm:prSet presAssocID="{A9F6EA73-E9F5-4C64-9928-A8D993012C1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s"/>
        </a:ext>
      </dgm:extLst>
    </dgm:pt>
    <dgm:pt modelId="{B750B7C0-E189-41F0-A6E4-D592D3374A99}" type="pres">
      <dgm:prSet presAssocID="{A9F6EA73-E9F5-4C64-9928-A8D993012C1E}" presName="spaceRect" presStyleCnt="0"/>
      <dgm:spPr/>
    </dgm:pt>
    <dgm:pt modelId="{07B30268-B4D5-4795-8415-2202B2010042}" type="pres">
      <dgm:prSet presAssocID="{A9F6EA73-E9F5-4C64-9928-A8D993012C1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443151B-398F-4597-9D0F-278DCC0D59D3}" type="presOf" srcId="{397AD88F-4EA9-469F-B9EA-7D492877104B}" destId="{A1A36F27-D93A-448A-AD4C-0B25C86A5D12}" srcOrd="0" destOrd="0" presId="urn:microsoft.com/office/officeart/2018/2/layout/IconVerticalSolidList"/>
    <dgm:cxn modelId="{530FF51B-70EE-48C9-B1CA-70600DEEEC5C}" srcId="{2C1B27E0-1A1B-4AAF-B3B8-5D83B2A5D544}" destId="{C736DEF1-535B-4887-9240-31AC53CDEE23}" srcOrd="1" destOrd="0" parTransId="{4C51C99F-E9E9-4C01-8AC0-A7E45E0006ED}" sibTransId="{271B660D-940F-4053-B94E-295066846858}"/>
    <dgm:cxn modelId="{D1411C29-976D-421B-9646-2011721742F0}" srcId="{2C1B27E0-1A1B-4AAF-B3B8-5D83B2A5D544}" destId="{397AD88F-4EA9-469F-B9EA-7D492877104B}" srcOrd="0" destOrd="0" parTransId="{CEDB72C6-115C-4BC9-89F2-971773D8F64C}" sibTransId="{2A28DEC2-A396-4C66-B063-D86D0FEBFDC0}"/>
    <dgm:cxn modelId="{CAF05941-B143-43A5-965F-A0609AF37021}" type="presOf" srcId="{A9F6EA73-E9F5-4C64-9928-A8D993012C1E}" destId="{07B30268-B4D5-4795-8415-2202B2010042}" srcOrd="0" destOrd="0" presId="urn:microsoft.com/office/officeart/2018/2/layout/IconVerticalSolidList"/>
    <dgm:cxn modelId="{385A4352-3FCD-4277-A467-55B98F62701E}" type="presOf" srcId="{C736DEF1-535B-4887-9240-31AC53CDEE23}" destId="{A1A36F27-D93A-448A-AD4C-0B25C86A5D12}" srcOrd="0" destOrd="1" presId="urn:microsoft.com/office/officeart/2018/2/layout/IconVerticalSolidList"/>
    <dgm:cxn modelId="{C802798A-D53A-4CB1-8B07-C2480467EE4E}" type="presOf" srcId="{2C1B27E0-1A1B-4AAF-B3B8-5D83B2A5D544}" destId="{435BA73E-9C0B-4AA0-AEFD-36E2FA43A8FF}" srcOrd="0" destOrd="0" presId="urn:microsoft.com/office/officeart/2018/2/layout/IconVerticalSolidList"/>
    <dgm:cxn modelId="{18C1F68B-E227-438D-93C2-1A1C6749F8B9}" type="presOf" srcId="{E778B63E-C62C-4945-8830-9486B9632BE8}" destId="{97BF436D-AE21-4688-BFC8-F17CD5FE7E16}" srcOrd="0" destOrd="0" presId="urn:microsoft.com/office/officeart/2018/2/layout/IconVerticalSolidList"/>
    <dgm:cxn modelId="{1D9CB29C-4FF9-4AEF-AF9D-25725D09B1FE}" srcId="{E778B63E-C62C-4945-8830-9486B9632BE8}" destId="{A9F6EA73-E9F5-4C64-9928-A8D993012C1E}" srcOrd="2" destOrd="0" parTransId="{99E3102C-AC9D-47EB-8F24-6E0C51011596}" sibTransId="{99A76ABA-6213-47F0-BB66-FF42DFC12B4C}"/>
    <dgm:cxn modelId="{0F0EC3BC-6239-4888-A3EC-BCA21C7E0318}" srcId="{E778B63E-C62C-4945-8830-9486B9632BE8}" destId="{2C1B27E0-1A1B-4AAF-B3B8-5D83B2A5D544}" srcOrd="1" destOrd="0" parTransId="{6D28EB61-4C91-493C-87DB-1623AC1EB3F4}" sibTransId="{367C8BCE-26C7-45CD-9FE5-3181F4FF5A2D}"/>
    <dgm:cxn modelId="{5F424ADC-2EE8-4C64-94B2-FD9F3EE14917}" srcId="{E778B63E-C62C-4945-8830-9486B9632BE8}" destId="{41FA3DA6-BE53-49DC-B63B-8188B42E4C81}" srcOrd="0" destOrd="0" parTransId="{97A1015E-0BA4-4AF1-B538-8D57EE08B4CC}" sibTransId="{7DD32D35-6F08-41B6-BCA3-3F2367C91710}"/>
    <dgm:cxn modelId="{32D837FF-9114-4E9B-96D7-8D8563455322}" type="presOf" srcId="{41FA3DA6-BE53-49DC-B63B-8188B42E4C81}" destId="{0ECC0E6D-C96E-486A-B43D-A4E2A79A3209}" srcOrd="0" destOrd="0" presId="urn:microsoft.com/office/officeart/2018/2/layout/IconVerticalSolidList"/>
    <dgm:cxn modelId="{923EBFD5-759E-45EC-8CD6-D5E128CE6402}" type="presParOf" srcId="{97BF436D-AE21-4688-BFC8-F17CD5FE7E16}" destId="{9373A0A3-2EED-4A7A-8AA2-60BBEBF5CD31}" srcOrd="0" destOrd="0" presId="urn:microsoft.com/office/officeart/2018/2/layout/IconVerticalSolidList"/>
    <dgm:cxn modelId="{01BC1DA9-245F-435B-9842-D8FF816B72DC}" type="presParOf" srcId="{9373A0A3-2EED-4A7A-8AA2-60BBEBF5CD31}" destId="{ACD16394-CB21-4A15-8896-17EA39F05DE7}" srcOrd="0" destOrd="0" presId="urn:microsoft.com/office/officeart/2018/2/layout/IconVerticalSolidList"/>
    <dgm:cxn modelId="{D88A7DE1-3278-4948-A836-D0C335670F79}" type="presParOf" srcId="{9373A0A3-2EED-4A7A-8AA2-60BBEBF5CD31}" destId="{CFDE6815-B651-400D-9F7C-B383E7FB62E7}" srcOrd="1" destOrd="0" presId="urn:microsoft.com/office/officeart/2018/2/layout/IconVerticalSolidList"/>
    <dgm:cxn modelId="{655F427E-B337-4F4D-B9B6-0CA9579655DD}" type="presParOf" srcId="{9373A0A3-2EED-4A7A-8AA2-60BBEBF5CD31}" destId="{DE7E93D3-874D-4EF3-9866-BD7CB6C0309D}" srcOrd="2" destOrd="0" presId="urn:microsoft.com/office/officeart/2018/2/layout/IconVerticalSolidList"/>
    <dgm:cxn modelId="{29BC2083-674A-4A4F-80A3-271147AA179A}" type="presParOf" srcId="{9373A0A3-2EED-4A7A-8AA2-60BBEBF5CD31}" destId="{0ECC0E6D-C96E-486A-B43D-A4E2A79A3209}" srcOrd="3" destOrd="0" presId="urn:microsoft.com/office/officeart/2018/2/layout/IconVerticalSolidList"/>
    <dgm:cxn modelId="{6C0C6171-2487-45EB-AC4B-659E3A59D126}" type="presParOf" srcId="{97BF436D-AE21-4688-BFC8-F17CD5FE7E16}" destId="{CFB8EEDC-E2D9-477B-8EC6-34CA9DDA4068}" srcOrd="1" destOrd="0" presId="urn:microsoft.com/office/officeart/2018/2/layout/IconVerticalSolidList"/>
    <dgm:cxn modelId="{A25DDC10-2E84-44F8-AC77-FF580F9278E1}" type="presParOf" srcId="{97BF436D-AE21-4688-BFC8-F17CD5FE7E16}" destId="{2157C91B-ED57-42EE-A9BB-7DEAE3946431}" srcOrd="2" destOrd="0" presId="urn:microsoft.com/office/officeart/2018/2/layout/IconVerticalSolidList"/>
    <dgm:cxn modelId="{A2F5D78E-D356-46FD-AD2C-A3825D6D97AC}" type="presParOf" srcId="{2157C91B-ED57-42EE-A9BB-7DEAE3946431}" destId="{7BC93E7E-42B6-45B9-ADBF-00679D0B7B7E}" srcOrd="0" destOrd="0" presId="urn:microsoft.com/office/officeart/2018/2/layout/IconVerticalSolidList"/>
    <dgm:cxn modelId="{1D0A2D7C-A38A-4085-8001-6E3AF7E0C5D8}" type="presParOf" srcId="{2157C91B-ED57-42EE-A9BB-7DEAE3946431}" destId="{8EBB9619-0F3E-4CA8-B8AA-4213E5D321A5}" srcOrd="1" destOrd="0" presId="urn:microsoft.com/office/officeart/2018/2/layout/IconVerticalSolidList"/>
    <dgm:cxn modelId="{FF9EC351-64A9-4C35-A349-EEC770131543}" type="presParOf" srcId="{2157C91B-ED57-42EE-A9BB-7DEAE3946431}" destId="{7314E35A-158F-42C6-9075-9B092FE58875}" srcOrd="2" destOrd="0" presId="urn:microsoft.com/office/officeart/2018/2/layout/IconVerticalSolidList"/>
    <dgm:cxn modelId="{87BB985C-8F7E-48F6-891D-2F96D32A1ABB}" type="presParOf" srcId="{2157C91B-ED57-42EE-A9BB-7DEAE3946431}" destId="{435BA73E-9C0B-4AA0-AEFD-36E2FA43A8FF}" srcOrd="3" destOrd="0" presId="urn:microsoft.com/office/officeart/2018/2/layout/IconVerticalSolidList"/>
    <dgm:cxn modelId="{2458CDE4-7696-4327-803F-BC1DAE52B292}" type="presParOf" srcId="{2157C91B-ED57-42EE-A9BB-7DEAE3946431}" destId="{A1A36F27-D93A-448A-AD4C-0B25C86A5D12}" srcOrd="4" destOrd="0" presId="urn:microsoft.com/office/officeart/2018/2/layout/IconVerticalSolidList"/>
    <dgm:cxn modelId="{C86703DD-60A1-4AD4-A6EC-34149AE26114}" type="presParOf" srcId="{97BF436D-AE21-4688-BFC8-F17CD5FE7E16}" destId="{FC020881-7D57-4E4F-96F6-C9C373188A7D}" srcOrd="3" destOrd="0" presId="urn:microsoft.com/office/officeart/2018/2/layout/IconVerticalSolidList"/>
    <dgm:cxn modelId="{222407AD-6790-4251-A178-7424C2418857}" type="presParOf" srcId="{97BF436D-AE21-4688-BFC8-F17CD5FE7E16}" destId="{0455AD54-0BA1-4E1E-9F0B-146277DBC099}" srcOrd="4" destOrd="0" presId="urn:microsoft.com/office/officeart/2018/2/layout/IconVerticalSolidList"/>
    <dgm:cxn modelId="{F9CDAA0D-6800-480D-846C-E88B9D096FB3}" type="presParOf" srcId="{0455AD54-0BA1-4E1E-9F0B-146277DBC099}" destId="{8C3EE62B-D526-40C5-81C2-435369B0FAEA}" srcOrd="0" destOrd="0" presId="urn:microsoft.com/office/officeart/2018/2/layout/IconVerticalSolidList"/>
    <dgm:cxn modelId="{86CDA695-1D2A-40FC-A224-210704C36D3A}" type="presParOf" srcId="{0455AD54-0BA1-4E1E-9F0B-146277DBC099}" destId="{0FDBA8D1-2522-4024-A089-FF2E5C549742}" srcOrd="1" destOrd="0" presId="urn:microsoft.com/office/officeart/2018/2/layout/IconVerticalSolidList"/>
    <dgm:cxn modelId="{00C7932B-E4E9-43DE-A756-D0BA466C6DA5}" type="presParOf" srcId="{0455AD54-0BA1-4E1E-9F0B-146277DBC099}" destId="{B750B7C0-E189-41F0-A6E4-D592D3374A99}" srcOrd="2" destOrd="0" presId="urn:microsoft.com/office/officeart/2018/2/layout/IconVerticalSolidList"/>
    <dgm:cxn modelId="{2737C460-7BC6-423B-81F8-3D02D68BF7D0}" type="presParOf" srcId="{0455AD54-0BA1-4E1E-9F0B-146277DBC099}" destId="{07B30268-B4D5-4795-8415-2202B20100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E3276-22A8-4FE3-85A3-19E9A8E285B7}">
      <dsp:nvSpPr>
        <dsp:cNvPr id="0" name=""/>
        <dsp:cNvSpPr/>
      </dsp:nvSpPr>
      <dsp:spPr>
        <a:xfrm>
          <a:off x="0" y="3414"/>
          <a:ext cx="10515600" cy="7273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1642C-3B5F-463F-A266-B34DFE5EAC38}">
      <dsp:nvSpPr>
        <dsp:cNvPr id="0" name=""/>
        <dsp:cNvSpPr/>
      </dsp:nvSpPr>
      <dsp:spPr>
        <a:xfrm>
          <a:off x="220018" y="167064"/>
          <a:ext cx="400033" cy="4000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D6E76-549E-4D07-BBFA-9A02C5DD6231}">
      <dsp:nvSpPr>
        <dsp:cNvPr id="0" name=""/>
        <dsp:cNvSpPr/>
      </dsp:nvSpPr>
      <dsp:spPr>
        <a:xfrm>
          <a:off x="840070" y="3414"/>
          <a:ext cx="9675529" cy="727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76" tIns="76976" rIns="76976" bIns="769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By the end of this afternoon, residents taking this workshop will be able to:</a:t>
          </a:r>
        </a:p>
      </dsp:txBody>
      <dsp:txXfrm>
        <a:off x="840070" y="3414"/>
        <a:ext cx="9675529" cy="727333"/>
      </dsp:txXfrm>
    </dsp:sp>
    <dsp:sp modelId="{B3B9C5F7-1B8D-47D8-BBEC-17FDA41609C6}">
      <dsp:nvSpPr>
        <dsp:cNvPr id="0" name=""/>
        <dsp:cNvSpPr/>
      </dsp:nvSpPr>
      <dsp:spPr>
        <a:xfrm>
          <a:off x="0" y="912581"/>
          <a:ext cx="10515600" cy="7273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C15F6-C146-4A26-A1EA-E0CB2EC8351C}">
      <dsp:nvSpPr>
        <dsp:cNvPr id="0" name=""/>
        <dsp:cNvSpPr/>
      </dsp:nvSpPr>
      <dsp:spPr>
        <a:xfrm>
          <a:off x="220018" y="1076232"/>
          <a:ext cx="400033" cy="4000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33F9E-876C-47E1-89EF-8EEA91BA3C45}">
      <dsp:nvSpPr>
        <dsp:cNvPr id="0" name=""/>
        <dsp:cNvSpPr/>
      </dsp:nvSpPr>
      <dsp:spPr>
        <a:xfrm>
          <a:off x="840070" y="912581"/>
          <a:ext cx="9675529" cy="727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76" tIns="76976" rIns="76976" bIns="769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1.      Demonstrate the ability to use all five teaching microskills through roleplaying a resident-student teaching interaction.</a:t>
          </a:r>
        </a:p>
      </dsp:txBody>
      <dsp:txXfrm>
        <a:off x="840070" y="912581"/>
        <a:ext cx="9675529" cy="727333"/>
      </dsp:txXfrm>
    </dsp:sp>
    <dsp:sp modelId="{2760DEE2-2DBC-4554-AA95-F4880BEEC81D}">
      <dsp:nvSpPr>
        <dsp:cNvPr id="0" name=""/>
        <dsp:cNvSpPr/>
      </dsp:nvSpPr>
      <dsp:spPr>
        <a:xfrm>
          <a:off x="0" y="1821749"/>
          <a:ext cx="10515600" cy="7273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DD2B2-13D7-4E52-AB8E-C9425ACD0EF2}">
      <dsp:nvSpPr>
        <dsp:cNvPr id="0" name=""/>
        <dsp:cNvSpPr/>
      </dsp:nvSpPr>
      <dsp:spPr>
        <a:xfrm>
          <a:off x="220018" y="1985399"/>
          <a:ext cx="400033" cy="4000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E7679-A6C9-4BB3-8281-353C93A88836}">
      <dsp:nvSpPr>
        <dsp:cNvPr id="0" name=""/>
        <dsp:cNvSpPr/>
      </dsp:nvSpPr>
      <dsp:spPr>
        <a:xfrm>
          <a:off x="840070" y="1821749"/>
          <a:ext cx="9675529" cy="727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76" tIns="76976" rIns="76976" bIns="769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2.      Critique by giving at least one recommendation for improvement to a mock resident-student feedback session using the framework of the “7 Step Guide for Providing Effective Feedback”.</a:t>
          </a:r>
        </a:p>
      </dsp:txBody>
      <dsp:txXfrm>
        <a:off x="840070" y="1821749"/>
        <a:ext cx="9675529" cy="727333"/>
      </dsp:txXfrm>
    </dsp:sp>
    <dsp:sp modelId="{8E484E36-AA0E-410C-81BA-4D0F95CA0A89}">
      <dsp:nvSpPr>
        <dsp:cNvPr id="0" name=""/>
        <dsp:cNvSpPr/>
      </dsp:nvSpPr>
      <dsp:spPr>
        <a:xfrm>
          <a:off x="0" y="2730916"/>
          <a:ext cx="10515600" cy="7273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8F63A-1AE2-458F-9C04-9DF1A12583FB}">
      <dsp:nvSpPr>
        <dsp:cNvPr id="0" name=""/>
        <dsp:cNvSpPr/>
      </dsp:nvSpPr>
      <dsp:spPr>
        <a:xfrm>
          <a:off x="220018" y="2894566"/>
          <a:ext cx="400033" cy="4000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566A8-D13E-42A0-81EE-B7D789A440E2}">
      <dsp:nvSpPr>
        <dsp:cNvPr id="0" name=""/>
        <dsp:cNvSpPr/>
      </dsp:nvSpPr>
      <dsp:spPr>
        <a:xfrm>
          <a:off x="840070" y="2730916"/>
          <a:ext cx="9675529" cy="727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76" tIns="76976" rIns="76976" bIns="769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3.      Identify three potential barriers to teaching in the ambulatory setting</a:t>
          </a:r>
        </a:p>
      </dsp:txBody>
      <dsp:txXfrm>
        <a:off x="840070" y="2730916"/>
        <a:ext cx="9675529" cy="727333"/>
      </dsp:txXfrm>
    </dsp:sp>
    <dsp:sp modelId="{2B5347C5-E405-4895-889D-7C7B1720B5E5}">
      <dsp:nvSpPr>
        <dsp:cNvPr id="0" name=""/>
        <dsp:cNvSpPr/>
      </dsp:nvSpPr>
      <dsp:spPr>
        <a:xfrm>
          <a:off x="0" y="3640083"/>
          <a:ext cx="10515600" cy="7273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2480F-BA28-4FEA-BE60-2735F6A45A17}">
      <dsp:nvSpPr>
        <dsp:cNvPr id="0" name=""/>
        <dsp:cNvSpPr/>
      </dsp:nvSpPr>
      <dsp:spPr>
        <a:xfrm>
          <a:off x="220018" y="3803733"/>
          <a:ext cx="400033" cy="4000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6FAE0-F296-434A-8850-0095B13D7E31}">
      <dsp:nvSpPr>
        <dsp:cNvPr id="0" name=""/>
        <dsp:cNvSpPr/>
      </dsp:nvSpPr>
      <dsp:spPr>
        <a:xfrm>
          <a:off x="840070" y="3640083"/>
          <a:ext cx="9675529" cy="727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76" tIns="76976" rIns="76976" bIns="7697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4.      Propose at least one potential solution for each of the three identified barriers to ambulatory teaching.</a:t>
          </a:r>
        </a:p>
      </dsp:txBody>
      <dsp:txXfrm>
        <a:off x="840070" y="3640083"/>
        <a:ext cx="9675529" cy="727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E72E5-9DD2-43AB-8B8B-72D2AD9F33BF}">
      <dsp:nvSpPr>
        <dsp:cNvPr id="0" name=""/>
        <dsp:cNvSpPr/>
      </dsp:nvSpPr>
      <dsp:spPr>
        <a:xfrm>
          <a:off x="0" y="533"/>
          <a:ext cx="10515600" cy="12485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0021A-ED3D-4BDA-AE6E-5372F3BB453E}">
      <dsp:nvSpPr>
        <dsp:cNvPr id="0" name=""/>
        <dsp:cNvSpPr/>
      </dsp:nvSpPr>
      <dsp:spPr>
        <a:xfrm>
          <a:off x="377672" y="281447"/>
          <a:ext cx="686677" cy="6866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62877-2717-4929-9E39-37B18B5977A1}">
      <dsp:nvSpPr>
        <dsp:cNvPr id="0" name=""/>
        <dsp:cNvSpPr/>
      </dsp:nvSpPr>
      <dsp:spPr>
        <a:xfrm>
          <a:off x="1442022" y="533"/>
          <a:ext cx="9073577" cy="1248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33" tIns="132133" rIns="132133" bIns="13213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 don’t have enough time</a:t>
          </a:r>
        </a:p>
      </dsp:txBody>
      <dsp:txXfrm>
        <a:off x="1442022" y="533"/>
        <a:ext cx="9073577" cy="1248504"/>
      </dsp:txXfrm>
    </dsp:sp>
    <dsp:sp modelId="{3BBE010F-3074-4E54-8F6F-95698FE3AABF}">
      <dsp:nvSpPr>
        <dsp:cNvPr id="0" name=""/>
        <dsp:cNvSpPr/>
      </dsp:nvSpPr>
      <dsp:spPr>
        <a:xfrm>
          <a:off x="0" y="1561163"/>
          <a:ext cx="10515600" cy="12485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DEFF7-BE09-4004-AA52-DF6A9AFB8A39}">
      <dsp:nvSpPr>
        <dsp:cNvPr id="0" name=""/>
        <dsp:cNvSpPr/>
      </dsp:nvSpPr>
      <dsp:spPr>
        <a:xfrm>
          <a:off x="377672" y="1842077"/>
          <a:ext cx="686677" cy="6866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32DC9-CE5A-4396-91BC-00508D434FE2}">
      <dsp:nvSpPr>
        <dsp:cNvPr id="0" name=""/>
        <dsp:cNvSpPr/>
      </dsp:nvSpPr>
      <dsp:spPr>
        <a:xfrm>
          <a:off x="1442022" y="1561163"/>
          <a:ext cx="9073577" cy="1248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33" tIns="132133" rIns="132133" bIns="13213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 don’t know what to teach</a:t>
          </a:r>
        </a:p>
      </dsp:txBody>
      <dsp:txXfrm>
        <a:off x="1442022" y="1561163"/>
        <a:ext cx="9073577" cy="1248504"/>
      </dsp:txXfrm>
    </dsp:sp>
    <dsp:sp modelId="{82971E9F-BB8C-4E7B-8F02-42A053EF7BEC}">
      <dsp:nvSpPr>
        <dsp:cNvPr id="0" name=""/>
        <dsp:cNvSpPr/>
      </dsp:nvSpPr>
      <dsp:spPr>
        <a:xfrm>
          <a:off x="0" y="3121794"/>
          <a:ext cx="10515600" cy="12485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3CC6D-A421-44E4-8BF9-28C2FD294349}">
      <dsp:nvSpPr>
        <dsp:cNvPr id="0" name=""/>
        <dsp:cNvSpPr/>
      </dsp:nvSpPr>
      <dsp:spPr>
        <a:xfrm>
          <a:off x="377672" y="3402707"/>
          <a:ext cx="686677" cy="6866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61F94-2451-4E4B-8FB0-0F3EC5CE2598}">
      <dsp:nvSpPr>
        <dsp:cNvPr id="0" name=""/>
        <dsp:cNvSpPr/>
      </dsp:nvSpPr>
      <dsp:spPr>
        <a:xfrm>
          <a:off x="1442022" y="3121794"/>
          <a:ext cx="9073577" cy="1248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133" tIns="132133" rIns="132133" bIns="13213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 don’t know how to best utilize students in my clinic</a:t>
          </a:r>
        </a:p>
      </dsp:txBody>
      <dsp:txXfrm>
        <a:off x="1442022" y="3121794"/>
        <a:ext cx="9073577" cy="1248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90115-B60F-4E64-9760-99DDF474DE60}">
      <dsp:nvSpPr>
        <dsp:cNvPr id="0" name=""/>
        <dsp:cNvSpPr/>
      </dsp:nvSpPr>
      <dsp:spPr>
        <a:xfrm>
          <a:off x="0" y="300048"/>
          <a:ext cx="10972800" cy="822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95732" rIns="85161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What do you want them to do, in what amount of time?</a:t>
          </a:r>
        </a:p>
      </dsp:txBody>
      <dsp:txXfrm>
        <a:off x="0" y="300048"/>
        <a:ext cx="10972800" cy="822937"/>
      </dsp:txXfrm>
    </dsp:sp>
    <dsp:sp modelId="{3BD73235-B60A-4BAC-BF4D-0E566A6170B8}">
      <dsp:nvSpPr>
        <dsp:cNvPr id="0" name=""/>
        <dsp:cNvSpPr/>
      </dsp:nvSpPr>
      <dsp:spPr>
        <a:xfrm>
          <a:off x="548640" y="19608"/>
          <a:ext cx="768096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Anticipatory precepting</a:t>
          </a:r>
        </a:p>
      </dsp:txBody>
      <dsp:txXfrm>
        <a:off x="576020" y="46988"/>
        <a:ext cx="7626200" cy="506120"/>
      </dsp:txXfrm>
    </dsp:sp>
    <dsp:sp modelId="{20962083-D598-407D-B71B-7A0CA09C96BA}">
      <dsp:nvSpPr>
        <dsp:cNvPr id="0" name=""/>
        <dsp:cNvSpPr/>
      </dsp:nvSpPr>
      <dsp:spPr>
        <a:xfrm>
          <a:off x="0" y="1506026"/>
          <a:ext cx="10972800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95732" rIns="85161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No more than 2-3 minutes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Practice identifying pertinent +/-</a:t>
          </a:r>
        </a:p>
      </dsp:txBody>
      <dsp:txXfrm>
        <a:off x="0" y="1506026"/>
        <a:ext cx="10972800" cy="1167075"/>
      </dsp:txXfrm>
    </dsp:sp>
    <dsp:sp modelId="{BDA7825B-2232-40BC-96E0-E9FE999FAA6C}">
      <dsp:nvSpPr>
        <dsp:cNvPr id="0" name=""/>
        <dsp:cNvSpPr/>
      </dsp:nvSpPr>
      <dsp:spPr>
        <a:xfrm>
          <a:off x="548640" y="1225586"/>
          <a:ext cx="768096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Focused presentations</a:t>
          </a:r>
        </a:p>
      </dsp:txBody>
      <dsp:txXfrm>
        <a:off x="576020" y="1252966"/>
        <a:ext cx="7626200" cy="506120"/>
      </dsp:txXfrm>
    </dsp:sp>
    <dsp:sp modelId="{685BABD5-5D1B-4F7A-A7CF-B76D51528139}">
      <dsp:nvSpPr>
        <dsp:cNvPr id="0" name=""/>
        <dsp:cNvSpPr/>
      </dsp:nvSpPr>
      <dsp:spPr>
        <a:xfrm>
          <a:off x="0" y="3056141"/>
          <a:ext cx="10972800" cy="149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95732" rIns="85161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Patient – can confirm the story being told, can hear the thought process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Student – practice communicating without jargon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Doctor – saves time, can educate patient and student simultaneously</a:t>
          </a:r>
        </a:p>
      </dsp:txBody>
      <dsp:txXfrm>
        <a:off x="0" y="3056141"/>
        <a:ext cx="10972800" cy="1496250"/>
      </dsp:txXfrm>
    </dsp:sp>
    <dsp:sp modelId="{80F4DE0A-299A-4EB5-9BB7-D16A55ECE750}">
      <dsp:nvSpPr>
        <dsp:cNvPr id="0" name=""/>
        <dsp:cNvSpPr/>
      </dsp:nvSpPr>
      <dsp:spPr>
        <a:xfrm>
          <a:off x="548640" y="2775701"/>
          <a:ext cx="768096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Present when appropriate in the exam room – can benefit all 3 parties</a:t>
          </a:r>
        </a:p>
      </dsp:txBody>
      <dsp:txXfrm>
        <a:off x="576020" y="2803081"/>
        <a:ext cx="762620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34854-372B-4B15-9317-A9F0B797FB25}">
      <dsp:nvSpPr>
        <dsp:cNvPr id="0" name=""/>
        <dsp:cNvSpPr/>
      </dsp:nvSpPr>
      <dsp:spPr>
        <a:xfrm>
          <a:off x="0" y="329973"/>
          <a:ext cx="10972800" cy="8229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95732" rIns="85161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Pick one aspect of history and/or exam to directly observe</a:t>
          </a:r>
        </a:p>
      </dsp:txBody>
      <dsp:txXfrm>
        <a:off x="0" y="329973"/>
        <a:ext cx="10972800" cy="822937"/>
      </dsp:txXfrm>
    </dsp:sp>
    <dsp:sp modelId="{8D574FCC-F061-4FED-8C12-4E613004D40B}">
      <dsp:nvSpPr>
        <dsp:cNvPr id="0" name=""/>
        <dsp:cNvSpPr/>
      </dsp:nvSpPr>
      <dsp:spPr>
        <a:xfrm>
          <a:off x="548640" y="49533"/>
          <a:ext cx="7680960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Discussing their goals can focus your teaching</a:t>
          </a:r>
        </a:p>
      </dsp:txBody>
      <dsp:txXfrm>
        <a:off x="576020" y="76913"/>
        <a:ext cx="7626200" cy="506120"/>
      </dsp:txXfrm>
    </dsp:sp>
    <dsp:sp modelId="{BAE36630-5500-48F0-B476-39F2B7C8B732}">
      <dsp:nvSpPr>
        <dsp:cNvPr id="0" name=""/>
        <dsp:cNvSpPr/>
      </dsp:nvSpPr>
      <dsp:spPr>
        <a:xfrm>
          <a:off x="0" y="1535951"/>
          <a:ext cx="10972800" cy="1167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95732" rIns="85161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Easier to remember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Students can look into the topic in more detail later</a:t>
          </a:r>
        </a:p>
      </dsp:txBody>
      <dsp:txXfrm>
        <a:off x="0" y="1535951"/>
        <a:ext cx="10972800" cy="1167075"/>
      </dsp:txXfrm>
    </dsp:sp>
    <dsp:sp modelId="{21258FD1-34B7-4F38-A098-7DC0586448F5}">
      <dsp:nvSpPr>
        <dsp:cNvPr id="0" name=""/>
        <dsp:cNvSpPr/>
      </dsp:nvSpPr>
      <dsp:spPr>
        <a:xfrm>
          <a:off x="548640" y="1255511"/>
          <a:ext cx="7680960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Pick just one generalizable pearl linked to patient encounter</a:t>
          </a:r>
        </a:p>
      </dsp:txBody>
      <dsp:txXfrm>
        <a:off x="576020" y="1282891"/>
        <a:ext cx="7626200" cy="506120"/>
      </dsp:txXfrm>
    </dsp:sp>
    <dsp:sp modelId="{F69FDC6C-2403-466D-A794-3047AFCD2E93}">
      <dsp:nvSpPr>
        <dsp:cNvPr id="0" name=""/>
        <dsp:cNvSpPr/>
      </dsp:nvSpPr>
      <dsp:spPr>
        <a:xfrm>
          <a:off x="0" y="3086066"/>
          <a:ext cx="109728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95732" rIns="85161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Prompt students to look up evidence-based info in between patients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i.e. – just saw a child with sore throat, student can look up Centor criteria or specificity/sensitivity of rapid strep test, and ask clarifying questions later</a:t>
          </a:r>
        </a:p>
      </dsp:txBody>
      <dsp:txXfrm>
        <a:off x="0" y="3086066"/>
        <a:ext cx="10972800" cy="1436400"/>
      </dsp:txXfrm>
    </dsp:sp>
    <dsp:sp modelId="{2150B602-1B7F-4B3C-A738-8D9614CCC4F8}">
      <dsp:nvSpPr>
        <dsp:cNvPr id="0" name=""/>
        <dsp:cNvSpPr/>
      </dsp:nvSpPr>
      <dsp:spPr>
        <a:xfrm>
          <a:off x="548640" y="2805626"/>
          <a:ext cx="7680960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Self-directed “just in time” learning</a:t>
          </a:r>
        </a:p>
      </dsp:txBody>
      <dsp:txXfrm>
        <a:off x="576020" y="2833006"/>
        <a:ext cx="7626200" cy="506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16394-CB21-4A15-8896-17EA39F05DE7}">
      <dsp:nvSpPr>
        <dsp:cNvPr id="0" name=""/>
        <dsp:cNvSpPr/>
      </dsp:nvSpPr>
      <dsp:spPr>
        <a:xfrm>
          <a:off x="0" y="558"/>
          <a:ext cx="10972800" cy="13059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E6815-B651-400D-9F7C-B383E7FB62E7}">
      <dsp:nvSpPr>
        <dsp:cNvPr id="0" name=""/>
        <dsp:cNvSpPr/>
      </dsp:nvSpPr>
      <dsp:spPr>
        <a:xfrm>
          <a:off x="395054" y="294400"/>
          <a:ext cx="718281" cy="7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C0E6D-C96E-486A-B43D-A4E2A79A3209}">
      <dsp:nvSpPr>
        <dsp:cNvPr id="0" name=""/>
        <dsp:cNvSpPr/>
      </dsp:nvSpPr>
      <dsp:spPr>
        <a:xfrm>
          <a:off x="1508391" y="558"/>
          <a:ext cx="946440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Write notes</a:t>
          </a:r>
        </a:p>
      </dsp:txBody>
      <dsp:txXfrm>
        <a:off x="1508391" y="558"/>
        <a:ext cx="9464408" cy="1305966"/>
      </dsp:txXfrm>
    </dsp:sp>
    <dsp:sp modelId="{7BC93E7E-42B6-45B9-ADBF-00679D0B7B7E}">
      <dsp:nvSpPr>
        <dsp:cNvPr id="0" name=""/>
        <dsp:cNvSpPr/>
      </dsp:nvSpPr>
      <dsp:spPr>
        <a:xfrm>
          <a:off x="0" y="1633016"/>
          <a:ext cx="10972800" cy="13059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B9619-0F3E-4CA8-B8AA-4213E5D321A5}">
      <dsp:nvSpPr>
        <dsp:cNvPr id="0" name=""/>
        <dsp:cNvSpPr/>
      </dsp:nvSpPr>
      <dsp:spPr>
        <a:xfrm>
          <a:off x="395054" y="1926859"/>
          <a:ext cx="718281" cy="718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BA73E-9C0B-4AA0-AEFD-36E2FA43A8FF}">
      <dsp:nvSpPr>
        <dsp:cNvPr id="0" name=""/>
        <dsp:cNvSpPr/>
      </dsp:nvSpPr>
      <dsp:spPr>
        <a:xfrm>
          <a:off x="1508391" y="1633016"/>
          <a:ext cx="4937760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Teach patients</a:t>
          </a:r>
        </a:p>
      </dsp:txBody>
      <dsp:txXfrm>
        <a:off x="1508391" y="1633016"/>
        <a:ext cx="4937760" cy="1305966"/>
      </dsp:txXfrm>
    </dsp:sp>
    <dsp:sp modelId="{A1A36F27-D93A-448A-AD4C-0B25C86A5D12}">
      <dsp:nvSpPr>
        <dsp:cNvPr id="0" name=""/>
        <dsp:cNvSpPr/>
      </dsp:nvSpPr>
      <dsp:spPr>
        <a:xfrm>
          <a:off x="6446151" y="1633016"/>
          <a:ext cx="452664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Find a written handout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Verbal teaching</a:t>
          </a:r>
        </a:p>
      </dsp:txBody>
      <dsp:txXfrm>
        <a:off x="6446151" y="1633016"/>
        <a:ext cx="4526648" cy="1305966"/>
      </dsp:txXfrm>
    </dsp:sp>
    <dsp:sp modelId="{8C3EE62B-D526-40C5-81C2-435369B0FAEA}">
      <dsp:nvSpPr>
        <dsp:cNvPr id="0" name=""/>
        <dsp:cNvSpPr/>
      </dsp:nvSpPr>
      <dsp:spPr>
        <a:xfrm>
          <a:off x="0" y="3265475"/>
          <a:ext cx="10972800" cy="13059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BA8D1-2522-4024-A089-FF2E5C549742}">
      <dsp:nvSpPr>
        <dsp:cNvPr id="0" name=""/>
        <dsp:cNvSpPr/>
      </dsp:nvSpPr>
      <dsp:spPr>
        <a:xfrm>
          <a:off x="395054" y="3559317"/>
          <a:ext cx="718281" cy="7182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30268-B4D5-4795-8415-2202B2010042}">
      <dsp:nvSpPr>
        <dsp:cNvPr id="0" name=""/>
        <dsp:cNvSpPr/>
      </dsp:nvSpPr>
      <dsp:spPr>
        <a:xfrm>
          <a:off x="1508391" y="3265475"/>
          <a:ext cx="946440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Fill out check-out sheets and walk patient through the information</a:t>
          </a:r>
        </a:p>
      </dsp:txBody>
      <dsp:txXfrm>
        <a:off x="1508391" y="3265475"/>
        <a:ext cx="9464408" cy="1305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3020340"/>
            <a:ext cx="6693408" cy="1088136"/>
          </a:xfrm>
        </p:spPr>
        <p:txBody>
          <a:bodyPr/>
          <a:lstStyle/>
          <a:p>
            <a:r>
              <a:rPr lang="en-US" dirty="0"/>
              <a:t>Wrapping up and</a:t>
            </a:r>
            <a:br>
              <a:rPr lang="en-US" dirty="0"/>
            </a:br>
            <a:r>
              <a:rPr lang="en-US" dirty="0"/>
              <a:t>Addressing Barriers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1664597"/>
            <a:ext cx="2999232" cy="903504"/>
          </a:xfrm>
        </p:spPr>
        <p:txBody>
          <a:bodyPr>
            <a:normAutofit/>
          </a:bodyPr>
          <a:lstStyle/>
          <a:p>
            <a:r>
              <a:rPr lang="en-US" dirty="0"/>
              <a:t>Greg Zhang</a:t>
            </a:r>
          </a:p>
          <a:p>
            <a:r>
              <a:rPr lang="en-US" dirty="0"/>
              <a:t>PGY-3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5727-9F74-DC35-213B-184A9A75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anchor="ctr">
            <a:normAutofit/>
          </a:bodyPr>
          <a:lstStyle/>
          <a:p>
            <a:r>
              <a:rPr lang="en-US" dirty="0"/>
              <a:t>Workshop Feedback</a:t>
            </a:r>
          </a:p>
        </p:txBody>
      </p:sp>
      <p:pic>
        <p:nvPicPr>
          <p:cNvPr id="7" name="Content Placeholder 6" descr="Scatter chart, qr code&#10;&#10;Description automatically generated">
            <a:extLst>
              <a:ext uri="{FF2B5EF4-FFF2-40B4-BE49-F238E27FC236}">
                <a16:creationId xmlns:a16="http://schemas.microsoft.com/office/drawing/2014/main" id="{46445047-DDD8-DB14-8221-A5784CFAF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8640" y="2990088"/>
            <a:ext cx="3474720" cy="3474720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CA765-7D88-1142-86F0-D20796B661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78A5C-CD2F-897A-D43F-97C6548DEF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Overview</a:t>
            </a:r>
            <a:endParaRPr lang="en-US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Objectives revisited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Nova Light" panose="020B0302020104020203" pitchFamily="34" charset="0"/>
                <a:cs typeface="Calibri"/>
              </a:rPr>
              <a:t>Gallery walk revisited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Commonly identified barriers and potential 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Nova Light" panose="020B0302020104020203" pitchFamily="34" charset="0"/>
                <a:cs typeface="Calibri"/>
              </a:rPr>
              <a:t>Other ideas on how to utilize students</a:t>
            </a:r>
            <a:endParaRPr lang="en-US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5C63BE-D077-55FB-745D-11A1587D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Objectives revisited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7C73B-F435-FEE7-7378-04CD4A141B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23B94-FF85-7B5A-0AA8-97F4E0977C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06140379-DBD3-10B7-AAED-C31622539E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574387"/>
              </p:ext>
            </p:extLst>
          </p:nvPr>
        </p:nvGraphicFramePr>
        <p:xfrm>
          <a:off x="838200" y="1825625"/>
          <a:ext cx="10515600" cy="437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44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80F1-05FC-0856-A566-EDAB12625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Gallery Walk Revisited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C2ED23-EDA0-DED3-F525-3D3E4EF7A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>
            <a:normAutofit/>
          </a:bodyPr>
          <a:lstStyle/>
          <a:p>
            <a:r>
              <a:rPr lang="en-US"/>
              <a:t>How do you feel when you find out you have a med student working with you?</a:t>
            </a:r>
          </a:p>
          <a:p>
            <a:r>
              <a:rPr lang="en-US"/>
              <a:t>What does effective feedback mean to you?</a:t>
            </a:r>
          </a:p>
          <a:p>
            <a:r>
              <a:rPr lang="en-US"/>
              <a:t>What do you think med students want to get out of a half day of clinic with you?</a:t>
            </a:r>
          </a:p>
          <a:p>
            <a:r>
              <a:rPr lang="en-US"/>
              <a:t>What are the biggest barriers to teaching medical students in your clinic?</a:t>
            </a:r>
          </a:p>
          <a:p>
            <a:r>
              <a:rPr lang="en-US"/>
              <a:t>What are some strategies you have used to utilize medical students effectively in your clinic?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E8178-A906-D3BA-3D04-18A96E18D7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A3FB5-E41F-D589-FBAC-1227C792D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6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3BC6B-B641-E41C-73AF-8C23E041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Commonly Identified Barriers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E11BB-C3E3-8DED-3674-791CDBB722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FAD67-6CF7-AC39-A4A9-5355768199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0A2B360-9507-C109-6DD8-9E5129886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944205"/>
              </p:ext>
            </p:extLst>
          </p:nvPr>
        </p:nvGraphicFramePr>
        <p:xfrm>
          <a:off x="838200" y="1825625"/>
          <a:ext cx="10515600" cy="437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97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D235-91BD-1BE2-1B45-40CCE77D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I don’t have enough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A92FB-2DAA-BD15-F07F-F2C12FED46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7B28D1-CCA1-BDF6-20E8-5675302BA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8570455-02C7-F179-E685-7C9C5EC18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4456436"/>
              </p:ext>
            </p:extLst>
          </p:nvPr>
        </p:nvGraphicFramePr>
        <p:xfrm>
          <a:off x="609600" y="1600200"/>
          <a:ext cx="1097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14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FB61-45E8-61EC-C4F3-D87D5D21E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I don’t know what to teach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D2C89-1439-EEA0-301A-C72C66C507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66FAE-385D-3B7E-7EDF-19D8B8ED01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A9C882D-491F-AA61-9166-F775F4AF9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879101"/>
              </p:ext>
            </p:extLst>
          </p:nvPr>
        </p:nvGraphicFramePr>
        <p:xfrm>
          <a:off x="609600" y="1600200"/>
          <a:ext cx="1097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615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11E60-6BC8-A8EC-DB5A-086ED19E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What else can students do?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E9D55-8B54-DAF9-F8DC-7032B67134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289C9-7332-AB70-CA9E-B313924863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E37095D-BF00-DCB3-2139-2F0EF4C6D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870998"/>
              </p:ext>
            </p:extLst>
          </p:nvPr>
        </p:nvGraphicFramePr>
        <p:xfrm>
          <a:off x="609600" y="1600200"/>
          <a:ext cx="10972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01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799D-7843-66A6-1BAF-F711F3795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95D96-1EFF-2CB1-A299-32A9F4936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/>
          <a:p>
            <a:r>
              <a:rPr lang="en-US" dirty="0"/>
              <a:t>LCDR John Koch</a:t>
            </a:r>
          </a:p>
          <a:p>
            <a:r>
              <a:rPr lang="en-US" dirty="0"/>
              <a:t>ENS Rachel Crispell</a:t>
            </a:r>
          </a:p>
          <a:p>
            <a:r>
              <a:rPr lang="en-US" dirty="0"/>
              <a:t>USUHS Faculty Development Course</a:t>
            </a:r>
          </a:p>
          <a:p>
            <a:pPr lvl="1"/>
            <a:r>
              <a:rPr lang="en-US" sz="2000"/>
              <a:t>COL Paul Crawford</a:t>
            </a:r>
          </a:p>
          <a:p>
            <a:pPr lvl="1"/>
            <a:r>
              <a:rPr lang="en-US" sz="2000"/>
              <a:t>Lt Col Jeanmarie Rey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992ED-A762-EC40-8A23-E11EA9DCA0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0800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55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{8C3EAB5A-4554-4B25-B6AA-77706159D0B2}tf56410444_win32</Template>
  <TotalTime>154</TotalTime>
  <Words>473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Baskerville</vt:lpstr>
      <vt:lpstr>Gill Sans Light</vt:lpstr>
      <vt:lpstr>Arial</vt:lpstr>
      <vt:lpstr>Baskerville Old Face</vt:lpstr>
      <vt:lpstr>Calibri</vt:lpstr>
      <vt:lpstr>Gill Sans Nova</vt:lpstr>
      <vt:lpstr>Gill Sans Nova Light</vt:lpstr>
      <vt:lpstr>Office Theme</vt:lpstr>
      <vt:lpstr>Wrapping up and Addressing Barriers</vt:lpstr>
      <vt:lpstr>Overview</vt:lpstr>
      <vt:lpstr>Objectives revisited</vt:lpstr>
      <vt:lpstr>Gallery Walk Revisited</vt:lpstr>
      <vt:lpstr>Commonly Identified Barriers</vt:lpstr>
      <vt:lpstr>I don’t have enough time</vt:lpstr>
      <vt:lpstr>I don’t know what to teach</vt:lpstr>
      <vt:lpstr>What else can students do?</vt:lpstr>
      <vt:lpstr>Acknowledgements</vt:lpstr>
      <vt:lpstr>Workshop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Wrapping up and Addressing Barriers</dc:title>
  <dc:creator>Greg Zhang</dc:creator>
  <cp:lastModifiedBy>Greg Zhang</cp:lastModifiedBy>
  <cp:revision>6</cp:revision>
  <dcterms:created xsi:type="dcterms:W3CDTF">2022-11-03T00:23:37Z</dcterms:created>
  <dcterms:modified xsi:type="dcterms:W3CDTF">2023-01-05T16:46:07Z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