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58" r:id="rId5"/>
    <p:sldId id="257" r:id="rId6"/>
    <p:sldId id="354" r:id="rId7"/>
    <p:sldId id="346" r:id="rId8"/>
    <p:sldId id="355" r:id="rId9"/>
    <p:sldId id="356" r:id="rId10"/>
    <p:sldId id="347" r:id="rId11"/>
    <p:sldId id="357" r:id="rId12"/>
    <p:sldId id="34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F1682-1BB5-407F-AF46-21BC7EFD3573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6ED5D-5342-4B8D-9DB8-5E90C1EA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66B1-1419-4AF1-BD55-523ECB9A4DD1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039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CC29-B34C-44A8-8486-006E24D61C07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74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8E73-342B-42FB-9624-BDEBC242385D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01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8DD3-4B46-495C-BA86-8043BBE77B7E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31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F9EF-47D4-4E1A-8E1B-9993605D99D7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049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BF67-2F0D-4564-879A-AAC3C53D3EB6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86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5CC3-A68A-4A37-ACF9-391D94244ADF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915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320F-EEEB-43A2-9061-F4864594FF2C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6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BDBF-23E0-4615-9072-B4428BAC374E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234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EAE3-A73D-429C-A560-5B1AA2F2861C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99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858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3457-7572-4105-B145-EB12275D0558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45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9"/>
            <a:ext cx="9144000" cy="5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1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71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7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2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1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1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93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7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08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66B1-1419-4AF1-BD55-523ECB9A4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818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CC29-B34C-44A8-8486-006E24D61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934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8E73-342B-42FB-9624-BDEBC2423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875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8DD3-4B46-495C-BA86-8043BBE77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464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F9EF-47D4-4E1A-8E1B-9993605D9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51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BF67-2F0D-4564-879A-AAC3C53D3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291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4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5CC3-A68A-4A37-ACF9-391D9424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04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320F-EEEB-43A2-9061-F4864594F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952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BDBF-23E0-4615-9072-B4428BAC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211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EAE3-A73D-429C-A560-5B1AA2F2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24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858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3457-7572-4105-B145-EB12275D0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7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81FE-F443-4B28-B9F1-232087A2BFAA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1C31-FF57-4C2C-9D2D-A5611338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582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8100"/>
            <a:ext cx="1981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84925"/>
            <a:ext cx="403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0909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4925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5DFA41-DB78-4F7A-BE86-4F7B58AA76A6}" type="slidenum">
              <a:rPr lang="en-US">
                <a:solidFill>
                  <a:srgbClr val="90909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9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000">
          <a:solidFill>
            <a:srgbClr val="41414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B2BF-9AE0-43AE-B33E-94932EB60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86DA-3758-44B5-80C0-0D80B9130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582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8100"/>
            <a:ext cx="1981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84925"/>
            <a:ext cx="403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4925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5DFA41-DB78-4F7A-BE86-4F7B58AA7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000">
          <a:solidFill>
            <a:srgbClr val="41414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59523"/>
            <a:ext cx="7772400" cy="2140927"/>
          </a:xfrm>
        </p:spPr>
        <p:txBody>
          <a:bodyPr/>
          <a:lstStyle/>
          <a:p>
            <a:r>
              <a:rPr lang="en-US" dirty="0"/>
              <a:t>Careers in Academics</a:t>
            </a:r>
            <a:br>
              <a:rPr lang="en-US" dirty="0"/>
            </a:br>
            <a:r>
              <a:rPr lang="en-US" sz="1400" dirty="0"/>
              <a:t>***</a:t>
            </a:r>
            <a:br>
              <a:rPr lang="en-US" dirty="0"/>
            </a:br>
            <a:r>
              <a:rPr lang="en-US" sz="1800" dirty="0"/>
              <a:t>straight or winding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21468"/>
            <a:ext cx="6400800" cy="917331"/>
          </a:xfrm>
        </p:spPr>
        <p:txBody>
          <a:bodyPr/>
          <a:lstStyle/>
          <a:p>
            <a:r>
              <a:rPr lang="en-US" sz="2000" dirty="0"/>
              <a:t>Beat Steiner MD MPH</a:t>
            </a:r>
          </a:p>
          <a:p>
            <a:r>
              <a:rPr lang="en-US" sz="2000" dirty="0"/>
              <a:t>Professor of Family Medicine UNC School of Medicine</a:t>
            </a:r>
          </a:p>
          <a:p>
            <a:r>
              <a:rPr lang="en-US" sz="2000" dirty="0"/>
              <a:t>Medical Director Primary Care Services – Wakebrook</a:t>
            </a:r>
          </a:p>
        </p:txBody>
      </p:sp>
    </p:spTree>
    <p:extLst>
      <p:ext uri="{BB962C8B-B14F-4D97-AF65-F5344CB8AC3E}">
        <p14:creationId xmlns:p14="http://schemas.microsoft.com/office/powerpoint/2010/main" val="36843957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5917"/>
            <a:ext cx="7772400" cy="18374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3B4E7-86C5-694E-BA27-F3D1C28B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" y="26233"/>
            <a:ext cx="9144000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07970B-D60A-8840-9559-2EF6183F4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5100" r="8193" b="20482"/>
          <a:stretch/>
        </p:blipFill>
        <p:spPr>
          <a:xfrm>
            <a:off x="275422" y="2167302"/>
            <a:ext cx="2434727" cy="1479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1A5F1-1788-F34E-ADF1-3AF8DABD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6104" r="13132" b="10684"/>
          <a:stretch/>
        </p:blipFill>
        <p:spPr>
          <a:xfrm>
            <a:off x="2170323" y="969484"/>
            <a:ext cx="1729648" cy="1413182"/>
          </a:xfrm>
          <a:prstGeom prst="rect">
            <a:avLst/>
          </a:prstGeom>
        </p:spPr>
      </p:pic>
      <p:pic>
        <p:nvPicPr>
          <p:cNvPr id="9" name="Picture 8" descr="A group of people standing in front of a truck&#10;&#10;Description automatically generated">
            <a:extLst>
              <a:ext uri="{FF2B5EF4-FFF2-40B4-BE49-F238E27FC236}">
                <a16:creationId xmlns:a16="http://schemas.microsoft.com/office/drawing/2014/main" id="{05DE8753-C5D9-3348-8388-5261B0C9D0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24579" r="6867" b="4257"/>
          <a:stretch/>
        </p:blipFill>
        <p:spPr>
          <a:xfrm>
            <a:off x="5226522" y="4527933"/>
            <a:ext cx="3289517" cy="2038120"/>
          </a:xfrm>
          <a:prstGeom prst="rect">
            <a:avLst/>
          </a:prstGeom>
        </p:spPr>
      </p:pic>
      <p:pic>
        <p:nvPicPr>
          <p:cNvPr id="11" name="Picture 10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5C33172E-2192-0A46-BB08-9FF8528131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b="14137"/>
          <a:stretch/>
        </p:blipFill>
        <p:spPr>
          <a:xfrm>
            <a:off x="961321" y="4175392"/>
            <a:ext cx="3497655" cy="2390661"/>
          </a:xfrm>
          <a:prstGeom prst="rect">
            <a:avLst/>
          </a:prstGeom>
        </p:spPr>
      </p:pic>
      <p:pic>
        <p:nvPicPr>
          <p:cNvPr id="15" name="Picture 14" descr="A large brick building&#10;&#10;Description automatically generated">
            <a:extLst>
              <a:ext uri="{FF2B5EF4-FFF2-40B4-BE49-F238E27FC236}">
                <a16:creationId xmlns:a16="http://schemas.microsoft.com/office/drawing/2014/main" id="{847626F6-763A-DB44-BAE9-DF08BB515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40" y="874942"/>
            <a:ext cx="2127682" cy="108416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EF89577-F09F-CF46-8BD2-3CF3B3DC4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34" y="1555253"/>
            <a:ext cx="1178805" cy="943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861E49-32C0-4264-9F03-78D36B19E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62" y="2167302"/>
            <a:ext cx="14287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3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9684"/>
            <a:ext cx="7772400" cy="18374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3BFD7-563B-A140-9042-B3A35C66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5528D3F-50D9-4F8E-8B49-B18BD2952F67}"/>
              </a:ext>
            </a:extLst>
          </p:cNvPr>
          <p:cNvSpPr/>
          <p:nvPr/>
        </p:nvSpPr>
        <p:spPr bwMode="auto">
          <a:xfrm>
            <a:off x="3613046" y="1022217"/>
            <a:ext cx="1476463" cy="14622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B9B85F-5232-4306-B2B3-5589E766FB99}"/>
              </a:ext>
            </a:extLst>
          </p:cNvPr>
          <p:cNvSpPr/>
          <p:nvPr/>
        </p:nvSpPr>
        <p:spPr bwMode="auto">
          <a:xfrm>
            <a:off x="5680913" y="2846493"/>
            <a:ext cx="1476463" cy="14622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AE4EBA-B5B6-4390-B22C-782F5D52BFA2}"/>
              </a:ext>
            </a:extLst>
          </p:cNvPr>
          <p:cNvSpPr/>
          <p:nvPr/>
        </p:nvSpPr>
        <p:spPr bwMode="auto">
          <a:xfrm>
            <a:off x="1451168" y="2815243"/>
            <a:ext cx="1476463" cy="14622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D341E2-CB6E-4048-8159-B2478302CE19}"/>
              </a:ext>
            </a:extLst>
          </p:cNvPr>
          <p:cNvSpPr/>
          <p:nvPr/>
        </p:nvSpPr>
        <p:spPr bwMode="auto">
          <a:xfrm>
            <a:off x="3638746" y="4442728"/>
            <a:ext cx="1476463" cy="14622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EEDF19B-A7F0-4B66-AF9D-FE2D313A67B8}"/>
              </a:ext>
            </a:extLst>
          </p:cNvPr>
          <p:cNvSpPr/>
          <p:nvPr/>
        </p:nvSpPr>
        <p:spPr bwMode="auto">
          <a:xfrm rot="2473605">
            <a:off x="5366828" y="2341811"/>
            <a:ext cx="738231" cy="44461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4D5EEC3-F5C4-427C-8B20-4B578381D742}"/>
              </a:ext>
            </a:extLst>
          </p:cNvPr>
          <p:cNvSpPr/>
          <p:nvPr/>
        </p:nvSpPr>
        <p:spPr bwMode="auto">
          <a:xfrm rot="8728697">
            <a:off x="5154811" y="4325218"/>
            <a:ext cx="738231" cy="44461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C278C8-74C8-4719-976D-B69FF95299FD}"/>
              </a:ext>
            </a:extLst>
          </p:cNvPr>
          <p:cNvSpPr/>
          <p:nvPr/>
        </p:nvSpPr>
        <p:spPr bwMode="auto">
          <a:xfrm rot="13171759">
            <a:off x="2764943" y="4223542"/>
            <a:ext cx="738231" cy="44461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B9BD0F-AAC2-4D05-A2E5-A45ADAB5D599}"/>
              </a:ext>
            </a:extLst>
          </p:cNvPr>
          <p:cNvSpPr/>
          <p:nvPr/>
        </p:nvSpPr>
        <p:spPr bwMode="auto">
          <a:xfrm rot="19669868">
            <a:off x="2665137" y="2367569"/>
            <a:ext cx="738231" cy="44461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BA778-CD85-4C65-BA2B-A01AA90EC759}"/>
              </a:ext>
            </a:extLst>
          </p:cNvPr>
          <p:cNvSpPr txBox="1"/>
          <p:nvPr/>
        </p:nvSpPr>
        <p:spPr>
          <a:xfrm>
            <a:off x="1673476" y="3080491"/>
            <a:ext cx="103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Inspire students to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45A279-3396-4786-BF59-477B35B6C558}"/>
              </a:ext>
            </a:extLst>
          </p:cNvPr>
          <p:cNvSpPr txBox="1"/>
          <p:nvPr/>
        </p:nvSpPr>
        <p:spPr>
          <a:xfrm>
            <a:off x="3835354" y="1460956"/>
            <a:ext cx="10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Care for Patients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B4C13-19EC-4F93-85DC-CBFB9D8A94F8}"/>
              </a:ext>
            </a:extLst>
          </p:cNvPr>
          <p:cNvSpPr txBox="1"/>
          <p:nvPr/>
        </p:nvSpPr>
        <p:spPr>
          <a:xfrm>
            <a:off x="5903222" y="2962227"/>
            <a:ext cx="103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Shape policy outside of SOM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70B32-D7DA-4401-A7E9-300D136C36B4}"/>
              </a:ext>
            </a:extLst>
          </p:cNvPr>
          <p:cNvSpPr txBox="1"/>
          <p:nvPr/>
        </p:nvSpPr>
        <p:spPr>
          <a:xfrm>
            <a:off x="3795737" y="4635246"/>
            <a:ext cx="1162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Connect with colleagues nationally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9FA99-05CD-422A-847E-D3CFFC82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46" y="2607119"/>
            <a:ext cx="1399043" cy="1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4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51BFF-B00A-49C5-BE20-E2A0FE31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92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8415"/>
            <a:ext cx="7772400" cy="18374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5365B-1D65-4348-9B01-40B1B204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1"/>
            <a:ext cx="9144000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6848-6212-4296-96B4-68AA2994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your core and let it guide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Hone your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ahead but not too much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open to opportunities but no need to do them all today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mentors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690" y="5040896"/>
            <a:ext cx="7772400" cy="12866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Own Connection</a:t>
            </a:r>
            <a:b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advice on the letter on your table and give it to a student after the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92B88-03D4-4963-8BE9-CCA06CD9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36041"/>
          <a:stretch/>
        </p:blipFill>
        <p:spPr>
          <a:xfrm>
            <a:off x="1" y="-261130"/>
            <a:ext cx="9143999" cy="41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76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1_Office Theme</vt:lpstr>
      <vt:lpstr>1_Custom Design</vt:lpstr>
      <vt:lpstr>Careers in Academics *** straight or winding</vt:lpstr>
      <vt:lpstr>Preparation</vt:lpstr>
      <vt:lpstr>PowerPoint Presentation</vt:lpstr>
      <vt:lpstr>Highlights</vt:lpstr>
      <vt:lpstr>PowerPoint Presentation</vt:lpstr>
      <vt:lpstr>PowerPoint Presentation</vt:lpstr>
      <vt:lpstr>Advice</vt:lpstr>
      <vt:lpstr>PowerPoint Presentation</vt:lpstr>
      <vt:lpstr>Make Your Own Connection  Write your advice on the letter on your table and give it to a student after the session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Big Dreams!</dc:title>
  <dc:creator>beatsteiner25@gmail.com</dc:creator>
  <cp:lastModifiedBy>Steiner, Beat D</cp:lastModifiedBy>
  <cp:revision>33</cp:revision>
  <dcterms:created xsi:type="dcterms:W3CDTF">2018-04-08T12:39:23Z</dcterms:created>
  <dcterms:modified xsi:type="dcterms:W3CDTF">2019-02-01T19:22:55Z</dcterms:modified>
</cp:coreProperties>
</file>