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87" autoAdjust="0"/>
  </p:normalViewPr>
  <p:slideViewPr>
    <p:cSldViewPr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38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7772400" cy="1470025"/>
          </a:xfrm>
        </p:spPr>
        <p:txBody>
          <a:bodyPr/>
          <a:lstStyle/>
          <a:p>
            <a:r>
              <a:rPr lang="en-US" dirty="0"/>
              <a:t>Put Down the Power Point!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010150"/>
            <a:ext cx="6400800" cy="1752600"/>
          </a:xfrm>
        </p:spPr>
        <p:txBody>
          <a:bodyPr/>
          <a:lstStyle/>
          <a:p>
            <a:r>
              <a:rPr lang="en-US" dirty="0"/>
              <a:t>Nicole McGuire, </a:t>
            </a:r>
            <a:r>
              <a:rPr lang="en-US" dirty="0" err="1"/>
              <a:t>DHSc</a:t>
            </a:r>
            <a:r>
              <a:rPr lang="en-US" dirty="0"/>
              <a:t>, MS, RRT, CNP</a:t>
            </a:r>
          </a:p>
          <a:p>
            <a:r>
              <a:rPr lang="en-US" dirty="0"/>
              <a:t>Amber Cadick, PhD, HSPP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1219200"/>
            <a:ext cx="52387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 dirty="0"/>
              <a:t>We have 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Participants will be able to </a:t>
            </a:r>
          </a:p>
          <a:p>
            <a:pPr lvl="1"/>
            <a:r>
              <a:rPr lang="en-US" dirty="0"/>
              <a:t>Identify key components of adult learning </a:t>
            </a:r>
          </a:p>
          <a:p>
            <a:pPr lvl="1"/>
            <a:r>
              <a:rPr lang="en-US" dirty="0"/>
              <a:t>Conduct interactive learning strategies that will enhance content retention</a:t>
            </a:r>
          </a:p>
          <a:p>
            <a:pPr lvl="1"/>
            <a:r>
              <a:rPr lang="en-US" dirty="0"/>
              <a:t>List multiple strategies to improve learner engagement</a:t>
            </a:r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Take off the Power Point Water Wings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905000"/>
            <a:ext cx="351956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Balls of Doom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37105"/>
            <a:ext cx="7086600" cy="2392363"/>
          </a:xfrm>
        </p:spPr>
        <p:txBody>
          <a:bodyPr/>
          <a:lstStyle/>
          <a:p>
            <a:r>
              <a:rPr lang="en-US" dirty="0"/>
              <a:t>5 strategies for active learning – </a:t>
            </a:r>
            <a:r>
              <a:rPr lang="en-US" dirty="0" err="1"/>
              <a:t>Jace</a:t>
            </a:r>
            <a:r>
              <a:rPr lang="en-US" dirty="0"/>
              <a:t> Hargis</a:t>
            </a:r>
          </a:p>
          <a:p>
            <a:r>
              <a:rPr lang="en-US" dirty="0"/>
              <a:t>7 mantras for educators to live by – Robert Boyce</a:t>
            </a:r>
          </a:p>
        </p:txBody>
      </p:sp>
      <p:pic>
        <p:nvPicPr>
          <p:cNvPr id="4" name="DUN DUN DUUUUNNN - Sound Effect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4191000"/>
            <a:ext cx="2386542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431482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7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Balloon Pop!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5181600"/>
            <a:ext cx="7086600" cy="2392363"/>
          </a:xfrm>
        </p:spPr>
        <p:txBody>
          <a:bodyPr/>
          <a:lstStyle/>
          <a:p>
            <a:r>
              <a:rPr lang="en-US" dirty="0"/>
              <a:t>At the cue please pop your balloons to find your task inside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77" y="1427747"/>
            <a:ext cx="425302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Concept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189" y="1104900"/>
            <a:ext cx="7086600" cy="23923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Take the drawings and organize them into a flow chart. </a:t>
            </a:r>
          </a:p>
          <a:p>
            <a:r>
              <a:rPr lang="en-US" dirty="0"/>
              <a:t>Draw the connections you make between concepts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489" y="3048000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Psychoanalysis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76851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Get into pairs and interview one another about the learning techniques and concepts presented today. The focus, however, is upon analysis of the material rather than rote memorization. </a:t>
            </a:r>
          </a:p>
          <a:p>
            <a:r>
              <a:rPr lang="en-US" dirty="0"/>
              <a:t>Sample Interview Questions: Can you describe to me the topic that you would like to analyze today? </a:t>
            </a:r>
          </a:p>
          <a:p>
            <a:r>
              <a:rPr lang="en-US" dirty="0"/>
              <a:t>What were your attitudes/beliefs before this topic? </a:t>
            </a:r>
          </a:p>
          <a:p>
            <a:r>
              <a:rPr lang="en-US" dirty="0"/>
              <a:t>How did your attitudes/beliefs change after learning about this topic? </a:t>
            </a:r>
          </a:p>
          <a:p>
            <a:r>
              <a:rPr lang="en-US" dirty="0"/>
              <a:t>How will/have your actions/decisions altered based on your learning of this topic?</a:t>
            </a:r>
          </a:p>
          <a:p>
            <a:r>
              <a:rPr lang="en-US" dirty="0"/>
              <a:t>How have your perceptions of others/events changed?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4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086600" cy="3001963"/>
          </a:xfrm>
        </p:spPr>
        <p:txBody>
          <a:bodyPr/>
          <a:lstStyle/>
          <a:p>
            <a:r>
              <a:rPr lang="en-US" dirty="0"/>
              <a:t>Balls of Doom</a:t>
            </a:r>
          </a:p>
          <a:p>
            <a:r>
              <a:rPr lang="en-US" dirty="0"/>
              <a:t>Balloon Pop!</a:t>
            </a:r>
          </a:p>
          <a:p>
            <a:r>
              <a:rPr lang="en-US" dirty="0"/>
              <a:t>Drawing for Understanding</a:t>
            </a:r>
          </a:p>
          <a:p>
            <a:r>
              <a:rPr lang="en-US" dirty="0"/>
              <a:t>Concept Mapping</a:t>
            </a:r>
          </a:p>
          <a:p>
            <a:r>
              <a:rPr lang="en-US" dirty="0"/>
              <a:t>Psychoanalysis</a:t>
            </a:r>
          </a:p>
        </p:txBody>
      </p:sp>
    </p:spTree>
    <p:extLst>
      <p:ext uri="{BB962C8B-B14F-4D97-AF65-F5344CB8AC3E}">
        <p14:creationId xmlns:p14="http://schemas.microsoft.com/office/powerpoint/2010/main" val="2595789060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236</Words>
  <Application>Microsoft Office PowerPoint</Application>
  <PresentationFormat>On-screen Show (4:3)</PresentationFormat>
  <Paragraphs>34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forum2014</vt:lpstr>
      <vt:lpstr>Put Down the Power Point!</vt:lpstr>
      <vt:lpstr>Disclosures</vt:lpstr>
      <vt:lpstr>Goals and Objectives</vt:lpstr>
      <vt:lpstr>Take off the Power Point Water Wings</vt:lpstr>
      <vt:lpstr>Balls of Doom</vt:lpstr>
      <vt:lpstr>Balloon Pop!</vt:lpstr>
      <vt:lpstr>Concept Mapping</vt:lpstr>
      <vt:lpstr>Psychoanalysis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Nicole A Mcguire</cp:lastModifiedBy>
  <cp:revision>21</cp:revision>
  <dcterms:created xsi:type="dcterms:W3CDTF">2014-07-22T20:27:04Z</dcterms:created>
  <dcterms:modified xsi:type="dcterms:W3CDTF">2017-09-15T11:25:36Z</dcterms:modified>
</cp:coreProperties>
</file>