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5" r:id="rId11"/>
    <p:sldId id="263" r:id="rId12"/>
    <p:sldId id="269" r:id="rId13"/>
    <p:sldId id="266" r:id="rId14"/>
    <p:sldId id="272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1" autoAdjust="0"/>
    <p:restoredTop sz="71634" autoAdjust="0"/>
  </p:normalViewPr>
  <p:slideViewPr>
    <p:cSldViewPr snapToGrid="0">
      <p:cViewPr varScale="1">
        <p:scale>
          <a:sx n="55" d="100"/>
          <a:sy n="55" d="100"/>
        </p:scale>
        <p:origin x="15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C0D7B-8393-43BB-9866-25E3CF979E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543CD5-98B8-4DDC-BD64-7E390C17E744}">
      <dgm:prSet/>
      <dgm:spPr/>
      <dgm:t>
        <a:bodyPr/>
        <a:lstStyle/>
        <a:p>
          <a:r>
            <a:rPr lang="en-US"/>
            <a:t>Objectives</a:t>
          </a:r>
        </a:p>
      </dgm:t>
    </dgm:pt>
    <dgm:pt modelId="{2E32B1AD-505C-4F60-A871-88A6A9A882A5}" type="parTrans" cxnId="{A95DF2C9-1679-4426-AC6A-C1584F1375F1}">
      <dgm:prSet/>
      <dgm:spPr/>
      <dgm:t>
        <a:bodyPr/>
        <a:lstStyle/>
        <a:p>
          <a:endParaRPr lang="en-US"/>
        </a:p>
      </dgm:t>
    </dgm:pt>
    <dgm:pt modelId="{BC4191A7-096E-4F3E-BA74-6FA622CEB38A}" type="sibTrans" cxnId="{A95DF2C9-1679-4426-AC6A-C1584F1375F1}">
      <dgm:prSet/>
      <dgm:spPr/>
      <dgm:t>
        <a:bodyPr/>
        <a:lstStyle/>
        <a:p>
          <a:endParaRPr lang="en-US"/>
        </a:p>
      </dgm:t>
    </dgm:pt>
    <dgm:pt modelId="{3952BA76-E4C1-4636-8E7C-50E8D02A9061}">
      <dgm:prSet/>
      <dgm:spPr/>
      <dgm:t>
        <a:bodyPr/>
        <a:lstStyle/>
        <a:p>
          <a:r>
            <a:rPr lang="en-US"/>
            <a:t>Why care about teaching?</a:t>
          </a:r>
        </a:p>
      </dgm:t>
    </dgm:pt>
    <dgm:pt modelId="{75D0A9E1-DF52-4E4F-A026-5677D415144A}" type="parTrans" cxnId="{76E536AC-4D37-4403-ADF4-F53D1E277EED}">
      <dgm:prSet/>
      <dgm:spPr/>
      <dgm:t>
        <a:bodyPr/>
        <a:lstStyle/>
        <a:p>
          <a:endParaRPr lang="en-US"/>
        </a:p>
      </dgm:t>
    </dgm:pt>
    <dgm:pt modelId="{9FDF8C1C-AF00-407D-BC7A-A151B5384877}" type="sibTrans" cxnId="{76E536AC-4D37-4403-ADF4-F53D1E277EED}">
      <dgm:prSet/>
      <dgm:spPr/>
      <dgm:t>
        <a:bodyPr/>
        <a:lstStyle/>
        <a:p>
          <a:endParaRPr lang="en-US"/>
        </a:p>
      </dgm:t>
    </dgm:pt>
    <dgm:pt modelId="{37D64720-4487-40E2-8BC2-4F82A5A8D76D}">
      <dgm:prSet/>
      <dgm:spPr/>
      <dgm:t>
        <a:bodyPr/>
        <a:lstStyle/>
        <a:p>
          <a:r>
            <a:rPr lang="en-US"/>
            <a:t>Why microskills / one minute preceptor?</a:t>
          </a:r>
        </a:p>
      </dgm:t>
    </dgm:pt>
    <dgm:pt modelId="{A7AD0DE7-039C-4786-B5CD-82017188C3FC}" type="parTrans" cxnId="{A55A8EA5-1BC6-4F99-850A-7C8253CDB596}">
      <dgm:prSet/>
      <dgm:spPr/>
      <dgm:t>
        <a:bodyPr/>
        <a:lstStyle/>
        <a:p>
          <a:endParaRPr lang="en-US"/>
        </a:p>
      </dgm:t>
    </dgm:pt>
    <dgm:pt modelId="{DE969539-53AF-4335-AF1D-EC0AD2FE2D23}" type="sibTrans" cxnId="{A55A8EA5-1BC6-4F99-850A-7C8253CDB596}">
      <dgm:prSet/>
      <dgm:spPr/>
      <dgm:t>
        <a:bodyPr/>
        <a:lstStyle/>
        <a:p>
          <a:endParaRPr lang="en-US"/>
        </a:p>
      </dgm:t>
    </dgm:pt>
    <dgm:pt modelId="{23318CB0-995A-44B8-94F4-B2A52DB40A91}">
      <dgm:prSet/>
      <dgm:spPr/>
      <dgm:t>
        <a:bodyPr/>
        <a:lstStyle/>
        <a:p>
          <a:r>
            <a:rPr lang="en-US"/>
            <a:t>5 Microskills / One Minute Preceptor</a:t>
          </a:r>
        </a:p>
      </dgm:t>
    </dgm:pt>
    <dgm:pt modelId="{83629E05-B0AD-43C4-8ACF-14517CBD3685}" type="parTrans" cxnId="{D3C19D7E-BF57-4B6F-9C21-1619A94CF468}">
      <dgm:prSet/>
      <dgm:spPr/>
      <dgm:t>
        <a:bodyPr/>
        <a:lstStyle/>
        <a:p>
          <a:endParaRPr lang="en-US"/>
        </a:p>
      </dgm:t>
    </dgm:pt>
    <dgm:pt modelId="{F23F3CDE-9BE8-419C-B457-709111D28FFC}" type="sibTrans" cxnId="{D3C19D7E-BF57-4B6F-9C21-1619A94CF468}">
      <dgm:prSet/>
      <dgm:spPr/>
      <dgm:t>
        <a:bodyPr/>
        <a:lstStyle/>
        <a:p>
          <a:endParaRPr lang="en-US"/>
        </a:p>
      </dgm:t>
    </dgm:pt>
    <dgm:pt modelId="{5CBA8591-846A-4EC9-8A27-4E3106463FCF}">
      <dgm:prSet/>
      <dgm:spPr/>
      <dgm:t>
        <a:bodyPr/>
        <a:lstStyle/>
        <a:p>
          <a:r>
            <a:rPr lang="en-US"/>
            <a:t>Pearls and Caveats</a:t>
          </a:r>
        </a:p>
      </dgm:t>
    </dgm:pt>
    <dgm:pt modelId="{43831FAA-4B33-4E46-92BB-009453BC09E1}" type="parTrans" cxnId="{BA9A1AF2-50E9-460C-ADBF-848FE187698C}">
      <dgm:prSet/>
      <dgm:spPr/>
      <dgm:t>
        <a:bodyPr/>
        <a:lstStyle/>
        <a:p>
          <a:endParaRPr lang="en-US"/>
        </a:p>
      </dgm:t>
    </dgm:pt>
    <dgm:pt modelId="{F9DFBC2A-5151-4ACA-B739-41F45C129EBF}" type="sibTrans" cxnId="{BA9A1AF2-50E9-460C-ADBF-848FE187698C}">
      <dgm:prSet/>
      <dgm:spPr/>
      <dgm:t>
        <a:bodyPr/>
        <a:lstStyle/>
        <a:p>
          <a:endParaRPr lang="en-US"/>
        </a:p>
      </dgm:t>
    </dgm:pt>
    <dgm:pt modelId="{DC17FE28-5971-43FC-BB81-43450D4C5676}">
      <dgm:prSet/>
      <dgm:spPr/>
      <dgm:t>
        <a:bodyPr/>
        <a:lstStyle/>
        <a:p>
          <a:r>
            <a:rPr lang="en-US"/>
            <a:t>Breakout</a:t>
          </a:r>
        </a:p>
      </dgm:t>
    </dgm:pt>
    <dgm:pt modelId="{A0F3F3B0-24D2-43D0-8982-3F0850FA0218}" type="parTrans" cxnId="{53DF51A6-80B6-488C-B99E-75254A597862}">
      <dgm:prSet/>
      <dgm:spPr/>
      <dgm:t>
        <a:bodyPr/>
        <a:lstStyle/>
        <a:p>
          <a:endParaRPr lang="en-US"/>
        </a:p>
      </dgm:t>
    </dgm:pt>
    <dgm:pt modelId="{3947726B-7CAF-4A12-A973-F8CD1A1F9889}" type="sibTrans" cxnId="{53DF51A6-80B6-488C-B99E-75254A597862}">
      <dgm:prSet/>
      <dgm:spPr/>
      <dgm:t>
        <a:bodyPr/>
        <a:lstStyle/>
        <a:p>
          <a:endParaRPr lang="en-US"/>
        </a:p>
      </dgm:t>
    </dgm:pt>
    <dgm:pt modelId="{BA76A5F8-567B-4B1B-A496-0D3AED27975E}" type="pres">
      <dgm:prSet presAssocID="{7ECC0D7B-8393-43BB-9866-25E3CF979EA0}" presName="root" presStyleCnt="0">
        <dgm:presLayoutVars>
          <dgm:dir/>
          <dgm:resizeHandles val="exact"/>
        </dgm:presLayoutVars>
      </dgm:prSet>
      <dgm:spPr/>
    </dgm:pt>
    <dgm:pt modelId="{0033B3BA-E7C8-4C18-B784-BA1B965AEFAF}" type="pres">
      <dgm:prSet presAssocID="{35543CD5-98B8-4DDC-BD64-7E390C17E744}" presName="compNode" presStyleCnt="0"/>
      <dgm:spPr/>
    </dgm:pt>
    <dgm:pt modelId="{8852814E-09E2-443A-9731-B1FED03A7E1D}" type="pres">
      <dgm:prSet presAssocID="{35543CD5-98B8-4DDC-BD64-7E390C17E744}" presName="bgRect" presStyleLbl="bgShp" presStyleIdx="0" presStyleCnt="6"/>
      <dgm:spPr/>
    </dgm:pt>
    <dgm:pt modelId="{860D64AF-987E-4373-B29A-5B4D92EDD5B2}" type="pres">
      <dgm:prSet presAssocID="{35543CD5-98B8-4DDC-BD64-7E390C17E74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EF7B403-8C8C-4C99-88B9-7385EBA2F82D}" type="pres">
      <dgm:prSet presAssocID="{35543CD5-98B8-4DDC-BD64-7E390C17E744}" presName="spaceRect" presStyleCnt="0"/>
      <dgm:spPr/>
    </dgm:pt>
    <dgm:pt modelId="{2B292140-43D1-4E97-8992-7049818A14EE}" type="pres">
      <dgm:prSet presAssocID="{35543CD5-98B8-4DDC-BD64-7E390C17E744}" presName="parTx" presStyleLbl="revTx" presStyleIdx="0" presStyleCnt="6">
        <dgm:presLayoutVars>
          <dgm:chMax val="0"/>
          <dgm:chPref val="0"/>
        </dgm:presLayoutVars>
      </dgm:prSet>
      <dgm:spPr/>
    </dgm:pt>
    <dgm:pt modelId="{8F00823A-7056-44A1-B139-3971D9C86619}" type="pres">
      <dgm:prSet presAssocID="{BC4191A7-096E-4F3E-BA74-6FA622CEB38A}" presName="sibTrans" presStyleCnt="0"/>
      <dgm:spPr/>
    </dgm:pt>
    <dgm:pt modelId="{34933935-95E2-48CB-8325-D4730071AF4D}" type="pres">
      <dgm:prSet presAssocID="{3952BA76-E4C1-4636-8E7C-50E8D02A9061}" presName="compNode" presStyleCnt="0"/>
      <dgm:spPr/>
    </dgm:pt>
    <dgm:pt modelId="{B37481DB-566C-4EB3-BD89-8D6C751C107D}" type="pres">
      <dgm:prSet presAssocID="{3952BA76-E4C1-4636-8E7C-50E8D02A9061}" presName="bgRect" presStyleLbl="bgShp" presStyleIdx="1" presStyleCnt="6"/>
      <dgm:spPr/>
    </dgm:pt>
    <dgm:pt modelId="{5B3EB0A5-B07B-45BB-BD82-BCEBF30690BB}" type="pres">
      <dgm:prSet presAssocID="{3952BA76-E4C1-4636-8E7C-50E8D02A906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EDBB136-C631-43E2-A2F0-03F7304540B9}" type="pres">
      <dgm:prSet presAssocID="{3952BA76-E4C1-4636-8E7C-50E8D02A9061}" presName="spaceRect" presStyleCnt="0"/>
      <dgm:spPr/>
    </dgm:pt>
    <dgm:pt modelId="{39B41EA6-C9CF-4F72-888B-912EB247E251}" type="pres">
      <dgm:prSet presAssocID="{3952BA76-E4C1-4636-8E7C-50E8D02A9061}" presName="parTx" presStyleLbl="revTx" presStyleIdx="1" presStyleCnt="6">
        <dgm:presLayoutVars>
          <dgm:chMax val="0"/>
          <dgm:chPref val="0"/>
        </dgm:presLayoutVars>
      </dgm:prSet>
      <dgm:spPr/>
    </dgm:pt>
    <dgm:pt modelId="{BFFF2477-F2C3-42D9-813F-68CB7D04431B}" type="pres">
      <dgm:prSet presAssocID="{9FDF8C1C-AF00-407D-BC7A-A151B5384877}" presName="sibTrans" presStyleCnt="0"/>
      <dgm:spPr/>
    </dgm:pt>
    <dgm:pt modelId="{328B34C0-8FF3-4CE8-9AAF-6E487D45BDFF}" type="pres">
      <dgm:prSet presAssocID="{37D64720-4487-40E2-8BC2-4F82A5A8D76D}" presName="compNode" presStyleCnt="0"/>
      <dgm:spPr/>
    </dgm:pt>
    <dgm:pt modelId="{57BE4840-1AF2-405B-8667-E86444C2B3A0}" type="pres">
      <dgm:prSet presAssocID="{37D64720-4487-40E2-8BC2-4F82A5A8D76D}" presName="bgRect" presStyleLbl="bgShp" presStyleIdx="2" presStyleCnt="6"/>
      <dgm:spPr/>
    </dgm:pt>
    <dgm:pt modelId="{EC673E4A-AFB5-4486-B5E7-E4759D0549CF}" type="pres">
      <dgm:prSet presAssocID="{37D64720-4487-40E2-8BC2-4F82A5A8D76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9BFA608-C1BA-45FD-AE02-E57C7CD6B8DF}" type="pres">
      <dgm:prSet presAssocID="{37D64720-4487-40E2-8BC2-4F82A5A8D76D}" presName="spaceRect" presStyleCnt="0"/>
      <dgm:spPr/>
    </dgm:pt>
    <dgm:pt modelId="{2853875A-3F0A-417A-9FB1-CA604D7A3F30}" type="pres">
      <dgm:prSet presAssocID="{37D64720-4487-40E2-8BC2-4F82A5A8D76D}" presName="parTx" presStyleLbl="revTx" presStyleIdx="2" presStyleCnt="6">
        <dgm:presLayoutVars>
          <dgm:chMax val="0"/>
          <dgm:chPref val="0"/>
        </dgm:presLayoutVars>
      </dgm:prSet>
      <dgm:spPr/>
    </dgm:pt>
    <dgm:pt modelId="{88CD8955-4C39-48DD-ACA5-4D9F8A58BFD7}" type="pres">
      <dgm:prSet presAssocID="{DE969539-53AF-4335-AF1D-EC0AD2FE2D23}" presName="sibTrans" presStyleCnt="0"/>
      <dgm:spPr/>
    </dgm:pt>
    <dgm:pt modelId="{D91C992A-A3C8-4A61-A8F4-6DF5285AA179}" type="pres">
      <dgm:prSet presAssocID="{23318CB0-995A-44B8-94F4-B2A52DB40A91}" presName="compNode" presStyleCnt="0"/>
      <dgm:spPr/>
    </dgm:pt>
    <dgm:pt modelId="{31E02FD0-4191-43F6-9307-C5D035641C33}" type="pres">
      <dgm:prSet presAssocID="{23318CB0-995A-44B8-94F4-B2A52DB40A91}" presName="bgRect" presStyleLbl="bgShp" presStyleIdx="3" presStyleCnt="6"/>
      <dgm:spPr/>
    </dgm:pt>
    <dgm:pt modelId="{92E5C3A5-3F86-4DBA-A542-377CD5178DF1}" type="pres">
      <dgm:prSet presAssocID="{23318CB0-995A-44B8-94F4-B2A52DB40A9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AFCBECE8-70F0-41FB-A0A6-C23FA7FC5CEF}" type="pres">
      <dgm:prSet presAssocID="{23318CB0-995A-44B8-94F4-B2A52DB40A91}" presName="spaceRect" presStyleCnt="0"/>
      <dgm:spPr/>
    </dgm:pt>
    <dgm:pt modelId="{060F3D07-51E8-42BF-B8E5-21C57ECFEA53}" type="pres">
      <dgm:prSet presAssocID="{23318CB0-995A-44B8-94F4-B2A52DB40A91}" presName="parTx" presStyleLbl="revTx" presStyleIdx="3" presStyleCnt="6">
        <dgm:presLayoutVars>
          <dgm:chMax val="0"/>
          <dgm:chPref val="0"/>
        </dgm:presLayoutVars>
      </dgm:prSet>
      <dgm:spPr/>
    </dgm:pt>
    <dgm:pt modelId="{7E128220-D62A-48BB-8CBA-9CD19377CC16}" type="pres">
      <dgm:prSet presAssocID="{F23F3CDE-9BE8-419C-B457-709111D28FFC}" presName="sibTrans" presStyleCnt="0"/>
      <dgm:spPr/>
    </dgm:pt>
    <dgm:pt modelId="{9657E83D-622F-4558-AB03-9CE9F0F4E1BC}" type="pres">
      <dgm:prSet presAssocID="{5CBA8591-846A-4EC9-8A27-4E3106463FCF}" presName="compNode" presStyleCnt="0"/>
      <dgm:spPr/>
    </dgm:pt>
    <dgm:pt modelId="{354DF2B0-40E9-4D56-BDA2-4CFFB8252E3B}" type="pres">
      <dgm:prSet presAssocID="{5CBA8591-846A-4EC9-8A27-4E3106463FCF}" presName="bgRect" presStyleLbl="bgShp" presStyleIdx="4" presStyleCnt="6"/>
      <dgm:spPr/>
    </dgm:pt>
    <dgm:pt modelId="{A91C26F8-4743-4B18-A3CF-4D068453AD77}" type="pres">
      <dgm:prSet presAssocID="{5CBA8591-846A-4EC9-8A27-4E3106463FC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8CE5E59-64AA-451C-9764-6C0641DA9E31}" type="pres">
      <dgm:prSet presAssocID="{5CBA8591-846A-4EC9-8A27-4E3106463FCF}" presName="spaceRect" presStyleCnt="0"/>
      <dgm:spPr/>
    </dgm:pt>
    <dgm:pt modelId="{E31C0ED7-4F33-4406-8D31-33FCACACFEDB}" type="pres">
      <dgm:prSet presAssocID="{5CBA8591-846A-4EC9-8A27-4E3106463FCF}" presName="parTx" presStyleLbl="revTx" presStyleIdx="4" presStyleCnt="6">
        <dgm:presLayoutVars>
          <dgm:chMax val="0"/>
          <dgm:chPref val="0"/>
        </dgm:presLayoutVars>
      </dgm:prSet>
      <dgm:spPr/>
    </dgm:pt>
    <dgm:pt modelId="{377CF903-5065-4026-A688-8B202CE4EEDB}" type="pres">
      <dgm:prSet presAssocID="{F9DFBC2A-5151-4ACA-B739-41F45C129EBF}" presName="sibTrans" presStyleCnt="0"/>
      <dgm:spPr/>
    </dgm:pt>
    <dgm:pt modelId="{FA3413CC-015C-484A-BA84-BCFE10D64048}" type="pres">
      <dgm:prSet presAssocID="{DC17FE28-5971-43FC-BB81-43450D4C5676}" presName="compNode" presStyleCnt="0"/>
      <dgm:spPr/>
    </dgm:pt>
    <dgm:pt modelId="{0CEB14C4-F112-4DBA-93A4-DA2B250E71D7}" type="pres">
      <dgm:prSet presAssocID="{DC17FE28-5971-43FC-BB81-43450D4C5676}" presName="bgRect" presStyleLbl="bgShp" presStyleIdx="5" presStyleCnt="6"/>
      <dgm:spPr/>
    </dgm:pt>
    <dgm:pt modelId="{E183432D-4D95-4C20-BEBE-F5810E5A4449}" type="pres">
      <dgm:prSet presAssocID="{DC17FE28-5971-43FC-BB81-43450D4C567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DF3F9975-DF86-4F21-9C33-8E7863818A31}" type="pres">
      <dgm:prSet presAssocID="{DC17FE28-5971-43FC-BB81-43450D4C5676}" presName="spaceRect" presStyleCnt="0"/>
      <dgm:spPr/>
    </dgm:pt>
    <dgm:pt modelId="{23129BFC-E835-4D72-8FCF-E8A2B033490A}" type="pres">
      <dgm:prSet presAssocID="{DC17FE28-5971-43FC-BB81-43450D4C567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9975012-1222-4373-B08F-83BA13054615}" type="presOf" srcId="{35543CD5-98B8-4DDC-BD64-7E390C17E744}" destId="{2B292140-43D1-4E97-8992-7049818A14EE}" srcOrd="0" destOrd="0" presId="urn:microsoft.com/office/officeart/2018/2/layout/IconVerticalSolidList"/>
    <dgm:cxn modelId="{E7B45E39-B1E3-4F85-9A03-6250289303D6}" type="presOf" srcId="{7ECC0D7B-8393-43BB-9866-25E3CF979EA0}" destId="{BA76A5F8-567B-4B1B-A496-0D3AED27975E}" srcOrd="0" destOrd="0" presId="urn:microsoft.com/office/officeart/2018/2/layout/IconVerticalSolidList"/>
    <dgm:cxn modelId="{6E52083A-227A-4222-BA34-8DC7AEA1304E}" type="presOf" srcId="{37D64720-4487-40E2-8BC2-4F82A5A8D76D}" destId="{2853875A-3F0A-417A-9FB1-CA604D7A3F30}" srcOrd="0" destOrd="0" presId="urn:microsoft.com/office/officeart/2018/2/layout/IconVerticalSolidList"/>
    <dgm:cxn modelId="{F358003D-0C81-4951-9D62-A6A13294CE96}" type="presOf" srcId="{23318CB0-995A-44B8-94F4-B2A52DB40A91}" destId="{060F3D07-51E8-42BF-B8E5-21C57ECFEA53}" srcOrd="0" destOrd="0" presId="urn:microsoft.com/office/officeart/2018/2/layout/IconVerticalSolidList"/>
    <dgm:cxn modelId="{D3C19D7E-BF57-4B6F-9C21-1619A94CF468}" srcId="{7ECC0D7B-8393-43BB-9866-25E3CF979EA0}" destId="{23318CB0-995A-44B8-94F4-B2A52DB40A91}" srcOrd="3" destOrd="0" parTransId="{83629E05-B0AD-43C4-8ACF-14517CBD3685}" sibTransId="{F23F3CDE-9BE8-419C-B457-709111D28FFC}"/>
    <dgm:cxn modelId="{B8E0AFA2-66A4-485A-A811-4FD4941E5882}" type="presOf" srcId="{DC17FE28-5971-43FC-BB81-43450D4C5676}" destId="{23129BFC-E835-4D72-8FCF-E8A2B033490A}" srcOrd="0" destOrd="0" presId="urn:microsoft.com/office/officeart/2018/2/layout/IconVerticalSolidList"/>
    <dgm:cxn modelId="{A55A8EA5-1BC6-4F99-850A-7C8253CDB596}" srcId="{7ECC0D7B-8393-43BB-9866-25E3CF979EA0}" destId="{37D64720-4487-40E2-8BC2-4F82A5A8D76D}" srcOrd="2" destOrd="0" parTransId="{A7AD0DE7-039C-4786-B5CD-82017188C3FC}" sibTransId="{DE969539-53AF-4335-AF1D-EC0AD2FE2D23}"/>
    <dgm:cxn modelId="{53DF51A6-80B6-488C-B99E-75254A597862}" srcId="{7ECC0D7B-8393-43BB-9866-25E3CF979EA0}" destId="{DC17FE28-5971-43FC-BB81-43450D4C5676}" srcOrd="5" destOrd="0" parTransId="{A0F3F3B0-24D2-43D0-8982-3F0850FA0218}" sibTransId="{3947726B-7CAF-4A12-A973-F8CD1A1F9889}"/>
    <dgm:cxn modelId="{76E536AC-4D37-4403-ADF4-F53D1E277EED}" srcId="{7ECC0D7B-8393-43BB-9866-25E3CF979EA0}" destId="{3952BA76-E4C1-4636-8E7C-50E8D02A9061}" srcOrd="1" destOrd="0" parTransId="{75D0A9E1-DF52-4E4F-A026-5677D415144A}" sibTransId="{9FDF8C1C-AF00-407D-BC7A-A151B5384877}"/>
    <dgm:cxn modelId="{A95DF2C9-1679-4426-AC6A-C1584F1375F1}" srcId="{7ECC0D7B-8393-43BB-9866-25E3CF979EA0}" destId="{35543CD5-98B8-4DDC-BD64-7E390C17E744}" srcOrd="0" destOrd="0" parTransId="{2E32B1AD-505C-4F60-A871-88A6A9A882A5}" sibTransId="{BC4191A7-096E-4F3E-BA74-6FA622CEB38A}"/>
    <dgm:cxn modelId="{C9E24BEE-CBF9-4739-B446-051BEE2DD2BC}" type="presOf" srcId="{5CBA8591-846A-4EC9-8A27-4E3106463FCF}" destId="{E31C0ED7-4F33-4406-8D31-33FCACACFEDB}" srcOrd="0" destOrd="0" presId="urn:microsoft.com/office/officeart/2018/2/layout/IconVerticalSolidList"/>
    <dgm:cxn modelId="{BA9A1AF2-50E9-460C-ADBF-848FE187698C}" srcId="{7ECC0D7B-8393-43BB-9866-25E3CF979EA0}" destId="{5CBA8591-846A-4EC9-8A27-4E3106463FCF}" srcOrd="4" destOrd="0" parTransId="{43831FAA-4B33-4E46-92BB-009453BC09E1}" sibTransId="{F9DFBC2A-5151-4ACA-B739-41F45C129EBF}"/>
    <dgm:cxn modelId="{86F284F8-E426-4249-B329-3A93DEE97764}" type="presOf" srcId="{3952BA76-E4C1-4636-8E7C-50E8D02A9061}" destId="{39B41EA6-C9CF-4F72-888B-912EB247E251}" srcOrd="0" destOrd="0" presId="urn:microsoft.com/office/officeart/2018/2/layout/IconVerticalSolidList"/>
    <dgm:cxn modelId="{79AB3183-A5AA-478C-B609-8D3B70619E06}" type="presParOf" srcId="{BA76A5F8-567B-4B1B-A496-0D3AED27975E}" destId="{0033B3BA-E7C8-4C18-B784-BA1B965AEFAF}" srcOrd="0" destOrd="0" presId="urn:microsoft.com/office/officeart/2018/2/layout/IconVerticalSolidList"/>
    <dgm:cxn modelId="{D3748E4B-2B3C-44A7-9EC2-3CB51D6EEE9D}" type="presParOf" srcId="{0033B3BA-E7C8-4C18-B784-BA1B965AEFAF}" destId="{8852814E-09E2-443A-9731-B1FED03A7E1D}" srcOrd="0" destOrd="0" presId="urn:microsoft.com/office/officeart/2018/2/layout/IconVerticalSolidList"/>
    <dgm:cxn modelId="{4B418438-CF0F-401D-AF5D-658ED068684A}" type="presParOf" srcId="{0033B3BA-E7C8-4C18-B784-BA1B965AEFAF}" destId="{860D64AF-987E-4373-B29A-5B4D92EDD5B2}" srcOrd="1" destOrd="0" presId="urn:microsoft.com/office/officeart/2018/2/layout/IconVerticalSolidList"/>
    <dgm:cxn modelId="{CF076AEC-19C8-442C-A1AE-2294454652FA}" type="presParOf" srcId="{0033B3BA-E7C8-4C18-B784-BA1B965AEFAF}" destId="{CEF7B403-8C8C-4C99-88B9-7385EBA2F82D}" srcOrd="2" destOrd="0" presId="urn:microsoft.com/office/officeart/2018/2/layout/IconVerticalSolidList"/>
    <dgm:cxn modelId="{364D8471-D67C-4EEE-AB37-BE4A3A501034}" type="presParOf" srcId="{0033B3BA-E7C8-4C18-B784-BA1B965AEFAF}" destId="{2B292140-43D1-4E97-8992-7049818A14EE}" srcOrd="3" destOrd="0" presId="urn:microsoft.com/office/officeart/2018/2/layout/IconVerticalSolidList"/>
    <dgm:cxn modelId="{BAD57E5E-A5A3-401D-96E9-F1FD63775029}" type="presParOf" srcId="{BA76A5F8-567B-4B1B-A496-0D3AED27975E}" destId="{8F00823A-7056-44A1-B139-3971D9C86619}" srcOrd="1" destOrd="0" presId="urn:microsoft.com/office/officeart/2018/2/layout/IconVerticalSolidList"/>
    <dgm:cxn modelId="{54EB221A-AF2F-4B4F-A534-46FBD8A6CC43}" type="presParOf" srcId="{BA76A5F8-567B-4B1B-A496-0D3AED27975E}" destId="{34933935-95E2-48CB-8325-D4730071AF4D}" srcOrd="2" destOrd="0" presId="urn:microsoft.com/office/officeart/2018/2/layout/IconVerticalSolidList"/>
    <dgm:cxn modelId="{73E70A47-3FAB-4E96-AEDD-B021245139E6}" type="presParOf" srcId="{34933935-95E2-48CB-8325-D4730071AF4D}" destId="{B37481DB-566C-4EB3-BD89-8D6C751C107D}" srcOrd="0" destOrd="0" presId="urn:microsoft.com/office/officeart/2018/2/layout/IconVerticalSolidList"/>
    <dgm:cxn modelId="{5C8CE859-5236-4733-8ECC-DC8F70D56E09}" type="presParOf" srcId="{34933935-95E2-48CB-8325-D4730071AF4D}" destId="{5B3EB0A5-B07B-45BB-BD82-BCEBF30690BB}" srcOrd="1" destOrd="0" presId="urn:microsoft.com/office/officeart/2018/2/layout/IconVerticalSolidList"/>
    <dgm:cxn modelId="{A307476A-F564-448A-A9E2-1C52B229FD64}" type="presParOf" srcId="{34933935-95E2-48CB-8325-D4730071AF4D}" destId="{2EDBB136-C631-43E2-A2F0-03F7304540B9}" srcOrd="2" destOrd="0" presId="urn:microsoft.com/office/officeart/2018/2/layout/IconVerticalSolidList"/>
    <dgm:cxn modelId="{54252A80-4BB0-44D7-B4B1-7DF91FE2B485}" type="presParOf" srcId="{34933935-95E2-48CB-8325-D4730071AF4D}" destId="{39B41EA6-C9CF-4F72-888B-912EB247E251}" srcOrd="3" destOrd="0" presId="urn:microsoft.com/office/officeart/2018/2/layout/IconVerticalSolidList"/>
    <dgm:cxn modelId="{15CED668-BA25-4376-B797-ECD670672476}" type="presParOf" srcId="{BA76A5F8-567B-4B1B-A496-0D3AED27975E}" destId="{BFFF2477-F2C3-42D9-813F-68CB7D04431B}" srcOrd="3" destOrd="0" presId="urn:microsoft.com/office/officeart/2018/2/layout/IconVerticalSolidList"/>
    <dgm:cxn modelId="{67776601-3D17-4AE6-A5A5-C3617B3B4805}" type="presParOf" srcId="{BA76A5F8-567B-4B1B-A496-0D3AED27975E}" destId="{328B34C0-8FF3-4CE8-9AAF-6E487D45BDFF}" srcOrd="4" destOrd="0" presId="urn:microsoft.com/office/officeart/2018/2/layout/IconVerticalSolidList"/>
    <dgm:cxn modelId="{645A97D4-B212-4157-BC8F-553E86C294CA}" type="presParOf" srcId="{328B34C0-8FF3-4CE8-9AAF-6E487D45BDFF}" destId="{57BE4840-1AF2-405B-8667-E86444C2B3A0}" srcOrd="0" destOrd="0" presId="urn:microsoft.com/office/officeart/2018/2/layout/IconVerticalSolidList"/>
    <dgm:cxn modelId="{8982DDE1-142E-4531-B318-26C7F219ADB9}" type="presParOf" srcId="{328B34C0-8FF3-4CE8-9AAF-6E487D45BDFF}" destId="{EC673E4A-AFB5-4486-B5E7-E4759D0549CF}" srcOrd="1" destOrd="0" presId="urn:microsoft.com/office/officeart/2018/2/layout/IconVerticalSolidList"/>
    <dgm:cxn modelId="{069FCBFA-7140-41E8-9404-C1BC152E2203}" type="presParOf" srcId="{328B34C0-8FF3-4CE8-9AAF-6E487D45BDFF}" destId="{89BFA608-C1BA-45FD-AE02-E57C7CD6B8DF}" srcOrd="2" destOrd="0" presId="urn:microsoft.com/office/officeart/2018/2/layout/IconVerticalSolidList"/>
    <dgm:cxn modelId="{917EC845-8BCF-4B12-AED7-5A11410618B3}" type="presParOf" srcId="{328B34C0-8FF3-4CE8-9AAF-6E487D45BDFF}" destId="{2853875A-3F0A-417A-9FB1-CA604D7A3F30}" srcOrd="3" destOrd="0" presId="urn:microsoft.com/office/officeart/2018/2/layout/IconVerticalSolidList"/>
    <dgm:cxn modelId="{519D3F49-1300-4C0C-8BBC-C7895F50606D}" type="presParOf" srcId="{BA76A5F8-567B-4B1B-A496-0D3AED27975E}" destId="{88CD8955-4C39-48DD-ACA5-4D9F8A58BFD7}" srcOrd="5" destOrd="0" presId="urn:microsoft.com/office/officeart/2018/2/layout/IconVerticalSolidList"/>
    <dgm:cxn modelId="{A09B1576-FF02-4C4F-A3AB-52FB20B9785C}" type="presParOf" srcId="{BA76A5F8-567B-4B1B-A496-0D3AED27975E}" destId="{D91C992A-A3C8-4A61-A8F4-6DF5285AA179}" srcOrd="6" destOrd="0" presId="urn:microsoft.com/office/officeart/2018/2/layout/IconVerticalSolidList"/>
    <dgm:cxn modelId="{CA2E1D53-C482-4AC6-8C3D-0E27AA75C36C}" type="presParOf" srcId="{D91C992A-A3C8-4A61-A8F4-6DF5285AA179}" destId="{31E02FD0-4191-43F6-9307-C5D035641C33}" srcOrd="0" destOrd="0" presId="urn:microsoft.com/office/officeart/2018/2/layout/IconVerticalSolidList"/>
    <dgm:cxn modelId="{3F96EAD5-C280-4EAA-BF0D-767006FE1D48}" type="presParOf" srcId="{D91C992A-A3C8-4A61-A8F4-6DF5285AA179}" destId="{92E5C3A5-3F86-4DBA-A542-377CD5178DF1}" srcOrd="1" destOrd="0" presId="urn:microsoft.com/office/officeart/2018/2/layout/IconVerticalSolidList"/>
    <dgm:cxn modelId="{BB547455-A8E3-434B-A83A-DCC2AE19F48F}" type="presParOf" srcId="{D91C992A-A3C8-4A61-A8F4-6DF5285AA179}" destId="{AFCBECE8-70F0-41FB-A0A6-C23FA7FC5CEF}" srcOrd="2" destOrd="0" presId="urn:microsoft.com/office/officeart/2018/2/layout/IconVerticalSolidList"/>
    <dgm:cxn modelId="{551D5C3D-ED5E-4E73-A542-7C2DA5B977B8}" type="presParOf" srcId="{D91C992A-A3C8-4A61-A8F4-6DF5285AA179}" destId="{060F3D07-51E8-42BF-B8E5-21C57ECFEA53}" srcOrd="3" destOrd="0" presId="urn:microsoft.com/office/officeart/2018/2/layout/IconVerticalSolidList"/>
    <dgm:cxn modelId="{785EB2F5-A9A8-4018-B3BE-38AA31A1DF00}" type="presParOf" srcId="{BA76A5F8-567B-4B1B-A496-0D3AED27975E}" destId="{7E128220-D62A-48BB-8CBA-9CD19377CC16}" srcOrd="7" destOrd="0" presId="urn:microsoft.com/office/officeart/2018/2/layout/IconVerticalSolidList"/>
    <dgm:cxn modelId="{3E60B3D2-6266-4570-B3B1-8BCCCD939725}" type="presParOf" srcId="{BA76A5F8-567B-4B1B-A496-0D3AED27975E}" destId="{9657E83D-622F-4558-AB03-9CE9F0F4E1BC}" srcOrd="8" destOrd="0" presId="urn:microsoft.com/office/officeart/2018/2/layout/IconVerticalSolidList"/>
    <dgm:cxn modelId="{610852F9-29BA-4A7D-8FCE-40C24328E234}" type="presParOf" srcId="{9657E83D-622F-4558-AB03-9CE9F0F4E1BC}" destId="{354DF2B0-40E9-4D56-BDA2-4CFFB8252E3B}" srcOrd="0" destOrd="0" presId="urn:microsoft.com/office/officeart/2018/2/layout/IconVerticalSolidList"/>
    <dgm:cxn modelId="{98C20FBB-A508-4E8A-A2A5-0C35C75BF6DA}" type="presParOf" srcId="{9657E83D-622F-4558-AB03-9CE9F0F4E1BC}" destId="{A91C26F8-4743-4B18-A3CF-4D068453AD77}" srcOrd="1" destOrd="0" presId="urn:microsoft.com/office/officeart/2018/2/layout/IconVerticalSolidList"/>
    <dgm:cxn modelId="{B088DA98-D077-4AD4-8D91-D659E1B9EA38}" type="presParOf" srcId="{9657E83D-622F-4558-AB03-9CE9F0F4E1BC}" destId="{A8CE5E59-64AA-451C-9764-6C0641DA9E31}" srcOrd="2" destOrd="0" presId="urn:microsoft.com/office/officeart/2018/2/layout/IconVerticalSolidList"/>
    <dgm:cxn modelId="{3274B3E3-01B7-43A4-BC0E-983D39752B5D}" type="presParOf" srcId="{9657E83D-622F-4558-AB03-9CE9F0F4E1BC}" destId="{E31C0ED7-4F33-4406-8D31-33FCACACFEDB}" srcOrd="3" destOrd="0" presId="urn:microsoft.com/office/officeart/2018/2/layout/IconVerticalSolidList"/>
    <dgm:cxn modelId="{11C64B7E-E4C9-49E9-B5AA-04955EF168FD}" type="presParOf" srcId="{BA76A5F8-567B-4B1B-A496-0D3AED27975E}" destId="{377CF903-5065-4026-A688-8B202CE4EEDB}" srcOrd="9" destOrd="0" presId="urn:microsoft.com/office/officeart/2018/2/layout/IconVerticalSolidList"/>
    <dgm:cxn modelId="{71CEFA6D-6071-4AD0-B073-C27D68DAF9A6}" type="presParOf" srcId="{BA76A5F8-567B-4B1B-A496-0D3AED27975E}" destId="{FA3413CC-015C-484A-BA84-BCFE10D64048}" srcOrd="10" destOrd="0" presId="urn:microsoft.com/office/officeart/2018/2/layout/IconVerticalSolidList"/>
    <dgm:cxn modelId="{2AA488D3-4EA8-4B4A-98CC-71A5B8D220C5}" type="presParOf" srcId="{FA3413CC-015C-484A-BA84-BCFE10D64048}" destId="{0CEB14C4-F112-4DBA-93A4-DA2B250E71D7}" srcOrd="0" destOrd="0" presId="urn:microsoft.com/office/officeart/2018/2/layout/IconVerticalSolidList"/>
    <dgm:cxn modelId="{BF657805-DBE7-4E04-9FC3-057804D6FF7D}" type="presParOf" srcId="{FA3413CC-015C-484A-BA84-BCFE10D64048}" destId="{E183432D-4D95-4C20-BEBE-F5810E5A4449}" srcOrd="1" destOrd="0" presId="urn:microsoft.com/office/officeart/2018/2/layout/IconVerticalSolidList"/>
    <dgm:cxn modelId="{B51DB765-16DF-4785-B669-A62574A98EFD}" type="presParOf" srcId="{FA3413CC-015C-484A-BA84-BCFE10D64048}" destId="{DF3F9975-DF86-4F21-9C33-8E7863818A31}" srcOrd="2" destOrd="0" presId="urn:microsoft.com/office/officeart/2018/2/layout/IconVerticalSolidList"/>
    <dgm:cxn modelId="{4C265A63-522C-474E-B790-45C2714C52FA}" type="presParOf" srcId="{FA3413CC-015C-484A-BA84-BCFE10D64048}" destId="{23129BFC-E835-4D72-8FCF-E8A2B03349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D9A9E-A824-4959-AA32-C4F681A3C3B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9BC4C71-D3EA-4423-85F0-3A5A2D43C6E2}">
      <dgm:prSet custT="1"/>
      <dgm:spPr/>
      <dgm:t>
        <a:bodyPr/>
        <a:lstStyle/>
        <a:p>
          <a:pPr>
            <a:defRPr b="1"/>
          </a:pPr>
          <a:r>
            <a:rPr lang="en-US" sz="1800" b="0" i="0" dirty="0"/>
            <a:t>Part of our job is to be educators </a:t>
          </a:r>
          <a:endParaRPr lang="en-US" sz="1800" dirty="0"/>
        </a:p>
      </dgm:t>
    </dgm:pt>
    <dgm:pt modelId="{D5EC3DDB-87A7-4AA8-BFCE-29923D80261A}" type="parTrans" cxnId="{52E2ACD8-9B8A-4D72-9447-3BC3E23B9ED6}">
      <dgm:prSet/>
      <dgm:spPr/>
      <dgm:t>
        <a:bodyPr/>
        <a:lstStyle/>
        <a:p>
          <a:endParaRPr lang="en-US"/>
        </a:p>
      </dgm:t>
    </dgm:pt>
    <dgm:pt modelId="{E5917D49-EB4F-403C-A792-95AC50009ED7}" type="sibTrans" cxnId="{52E2ACD8-9B8A-4D72-9447-3BC3E23B9ED6}">
      <dgm:prSet/>
      <dgm:spPr/>
      <dgm:t>
        <a:bodyPr/>
        <a:lstStyle/>
        <a:p>
          <a:endParaRPr lang="en-US"/>
        </a:p>
      </dgm:t>
    </dgm:pt>
    <dgm:pt modelId="{2B8B3D84-A1FD-48B3-B10D-A3B468679E34}">
      <dgm:prSet custT="1"/>
      <dgm:spPr/>
      <dgm:t>
        <a:bodyPr/>
        <a:lstStyle/>
        <a:p>
          <a:pPr>
            <a:defRPr b="1"/>
          </a:pPr>
          <a:r>
            <a:rPr lang="en-US" sz="1800" b="0" i="0" dirty="0"/>
            <a:t>How many of us have had any training on how to teach?</a:t>
          </a:r>
          <a:endParaRPr lang="en-US" sz="1800" dirty="0"/>
        </a:p>
      </dgm:t>
    </dgm:pt>
    <dgm:pt modelId="{393B4AD3-89CA-4399-A5D6-A8DC85821053}" type="parTrans" cxnId="{0A85F5C3-3B55-4786-9E1E-F36BFF71A68A}">
      <dgm:prSet/>
      <dgm:spPr/>
      <dgm:t>
        <a:bodyPr/>
        <a:lstStyle/>
        <a:p>
          <a:endParaRPr lang="en-US"/>
        </a:p>
      </dgm:t>
    </dgm:pt>
    <dgm:pt modelId="{08F9EEDF-C4EE-43EA-8E35-FBD869A706D9}" type="sibTrans" cxnId="{0A85F5C3-3B55-4786-9E1E-F36BFF71A68A}">
      <dgm:prSet/>
      <dgm:spPr/>
      <dgm:t>
        <a:bodyPr/>
        <a:lstStyle/>
        <a:p>
          <a:endParaRPr lang="en-US"/>
        </a:p>
      </dgm:t>
    </dgm:pt>
    <dgm:pt modelId="{15713FC9-EA0E-4A22-8E59-10C19588EB90}">
      <dgm:prSet/>
      <dgm:spPr/>
      <dgm:t>
        <a:bodyPr/>
        <a:lstStyle/>
        <a:p>
          <a:pPr>
            <a:defRPr b="1"/>
          </a:pPr>
          <a:r>
            <a:rPr lang="en-US" b="0" i="0"/>
            <a:t>Barriers to teaching</a:t>
          </a:r>
          <a:endParaRPr lang="en-US"/>
        </a:p>
      </dgm:t>
    </dgm:pt>
    <dgm:pt modelId="{A8FDCF37-EB00-4229-BB4F-F6CFACCB3CDC}" type="parTrans" cxnId="{DE2C1073-3A92-4D70-A18A-ACC7F9BECB24}">
      <dgm:prSet/>
      <dgm:spPr/>
      <dgm:t>
        <a:bodyPr/>
        <a:lstStyle/>
        <a:p>
          <a:endParaRPr lang="en-US"/>
        </a:p>
      </dgm:t>
    </dgm:pt>
    <dgm:pt modelId="{61B9A3BF-5FF4-442A-A50E-A7E7F7A57154}" type="sibTrans" cxnId="{DE2C1073-3A92-4D70-A18A-ACC7F9BECB24}">
      <dgm:prSet/>
      <dgm:spPr/>
      <dgm:t>
        <a:bodyPr/>
        <a:lstStyle/>
        <a:p>
          <a:endParaRPr lang="en-US"/>
        </a:p>
      </dgm:t>
    </dgm:pt>
    <dgm:pt modelId="{418A3A2A-A11C-4BC4-8C1D-90809B2C1DB1}">
      <dgm:prSet custT="1"/>
      <dgm:spPr/>
      <dgm:t>
        <a:bodyPr/>
        <a:lstStyle/>
        <a:p>
          <a:r>
            <a:rPr lang="en-US" sz="1600" dirty="0"/>
            <a:t>Time limitation in clinic</a:t>
          </a:r>
        </a:p>
      </dgm:t>
    </dgm:pt>
    <dgm:pt modelId="{6E83A0CA-FB48-4A3A-BC20-F29A8D4A3D44}" type="parTrans" cxnId="{87E14038-A945-4D73-B734-106EF2E96D96}">
      <dgm:prSet/>
      <dgm:spPr/>
      <dgm:t>
        <a:bodyPr/>
        <a:lstStyle/>
        <a:p>
          <a:endParaRPr lang="en-US"/>
        </a:p>
      </dgm:t>
    </dgm:pt>
    <dgm:pt modelId="{AAB8F741-3846-4341-B72A-BBB2D1678E90}" type="sibTrans" cxnId="{87E14038-A945-4D73-B734-106EF2E96D96}">
      <dgm:prSet/>
      <dgm:spPr/>
      <dgm:t>
        <a:bodyPr/>
        <a:lstStyle/>
        <a:p>
          <a:endParaRPr lang="en-US"/>
        </a:p>
      </dgm:t>
    </dgm:pt>
    <dgm:pt modelId="{6B0296C7-D532-413E-A90D-B63EA41FA0A1}">
      <dgm:prSet custT="1"/>
      <dgm:spPr/>
      <dgm:t>
        <a:bodyPr/>
        <a:lstStyle/>
        <a:p>
          <a:r>
            <a:rPr lang="en-US" sz="1600" dirty="0"/>
            <a:t>Lack of formal training</a:t>
          </a:r>
        </a:p>
      </dgm:t>
    </dgm:pt>
    <dgm:pt modelId="{FF664C38-7397-44A2-BA05-06F3043A5A8A}" type="parTrans" cxnId="{54181551-D98F-4DBA-AF9D-2D2FF45E9119}">
      <dgm:prSet/>
      <dgm:spPr/>
      <dgm:t>
        <a:bodyPr/>
        <a:lstStyle/>
        <a:p>
          <a:endParaRPr lang="en-US"/>
        </a:p>
      </dgm:t>
    </dgm:pt>
    <dgm:pt modelId="{BC6E6079-A0BC-4661-A822-A58A2A0AF337}" type="sibTrans" cxnId="{54181551-D98F-4DBA-AF9D-2D2FF45E9119}">
      <dgm:prSet/>
      <dgm:spPr/>
      <dgm:t>
        <a:bodyPr/>
        <a:lstStyle/>
        <a:p>
          <a:endParaRPr lang="en-US"/>
        </a:p>
      </dgm:t>
    </dgm:pt>
    <dgm:pt modelId="{69FB4B78-D938-4E54-8BF0-FE5AC547BD94}">
      <dgm:prSet custT="1"/>
      <dgm:spPr/>
      <dgm:t>
        <a:bodyPr/>
        <a:lstStyle/>
        <a:p>
          <a:r>
            <a:rPr lang="en-US" sz="1600" dirty="0"/>
            <a:t>Lack of confidence</a:t>
          </a:r>
        </a:p>
      </dgm:t>
    </dgm:pt>
    <dgm:pt modelId="{07F0D6ED-42E7-4F63-9807-D24C38A3ED8A}" type="parTrans" cxnId="{82951EE7-94BA-4EB5-8372-44BF49196D56}">
      <dgm:prSet/>
      <dgm:spPr/>
      <dgm:t>
        <a:bodyPr/>
        <a:lstStyle/>
        <a:p>
          <a:endParaRPr lang="en-US"/>
        </a:p>
      </dgm:t>
    </dgm:pt>
    <dgm:pt modelId="{AE2AB676-8565-44DD-AA7E-98FA8AA6C5A1}" type="sibTrans" cxnId="{82951EE7-94BA-4EB5-8372-44BF49196D56}">
      <dgm:prSet/>
      <dgm:spPr/>
      <dgm:t>
        <a:bodyPr/>
        <a:lstStyle/>
        <a:p>
          <a:endParaRPr lang="en-US"/>
        </a:p>
      </dgm:t>
    </dgm:pt>
    <dgm:pt modelId="{1AEC6FC5-3AF0-43BC-B723-6253B815699B}">
      <dgm:prSet/>
      <dgm:spPr/>
      <dgm:t>
        <a:bodyPr/>
        <a:lstStyle/>
        <a:p>
          <a:pPr>
            <a:defRPr b="1"/>
          </a:pPr>
          <a:r>
            <a:rPr lang="en-US" b="0" dirty="0"/>
            <a:t>As residents, we are an </a:t>
          </a:r>
          <a:r>
            <a:rPr lang="en-US" b="1" dirty="0"/>
            <a:t>essential</a:t>
          </a:r>
          <a:r>
            <a:rPr lang="en-US" b="0" dirty="0"/>
            <a:t> part of medical student education</a:t>
          </a:r>
        </a:p>
      </dgm:t>
    </dgm:pt>
    <dgm:pt modelId="{3D328BFB-E5A0-4AEC-9BE9-7CB1AB20620F}" type="parTrans" cxnId="{ACE1AF8B-D317-4319-93AC-E664E16E25ED}">
      <dgm:prSet/>
      <dgm:spPr/>
      <dgm:t>
        <a:bodyPr/>
        <a:lstStyle/>
        <a:p>
          <a:endParaRPr lang="en-US"/>
        </a:p>
      </dgm:t>
    </dgm:pt>
    <dgm:pt modelId="{C288B0E4-FD35-4D30-B8E3-1DF9642EE5FD}" type="sibTrans" cxnId="{ACE1AF8B-D317-4319-93AC-E664E16E25ED}">
      <dgm:prSet/>
      <dgm:spPr/>
      <dgm:t>
        <a:bodyPr/>
        <a:lstStyle/>
        <a:p>
          <a:endParaRPr lang="en-US"/>
        </a:p>
      </dgm:t>
    </dgm:pt>
    <dgm:pt modelId="{CA4F892A-AE2E-4401-B934-06DAE32B0F98}" type="pres">
      <dgm:prSet presAssocID="{4EBD9A9E-A824-4959-AA32-C4F681A3C3B0}" presName="root" presStyleCnt="0">
        <dgm:presLayoutVars>
          <dgm:dir/>
          <dgm:resizeHandles val="exact"/>
        </dgm:presLayoutVars>
      </dgm:prSet>
      <dgm:spPr/>
    </dgm:pt>
    <dgm:pt modelId="{5F66C2C7-8611-4368-A962-EEBF14B6D6F8}" type="pres">
      <dgm:prSet presAssocID="{B9BC4C71-D3EA-4423-85F0-3A5A2D43C6E2}" presName="compNode" presStyleCnt="0"/>
      <dgm:spPr/>
    </dgm:pt>
    <dgm:pt modelId="{62644B01-8DAB-47E9-B164-7E81B50F4F9A}" type="pres">
      <dgm:prSet presAssocID="{B9BC4C71-D3EA-4423-85F0-3A5A2D43C6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8DAB5E9-D1FE-437F-8C04-EAB3478EC19F}" type="pres">
      <dgm:prSet presAssocID="{B9BC4C71-D3EA-4423-85F0-3A5A2D43C6E2}" presName="iconSpace" presStyleCnt="0"/>
      <dgm:spPr/>
    </dgm:pt>
    <dgm:pt modelId="{99D27105-125F-429F-A72A-0B3DB4D28266}" type="pres">
      <dgm:prSet presAssocID="{B9BC4C71-D3EA-4423-85F0-3A5A2D43C6E2}" presName="parTx" presStyleLbl="revTx" presStyleIdx="0" presStyleCnt="8">
        <dgm:presLayoutVars>
          <dgm:chMax val="0"/>
          <dgm:chPref val="0"/>
        </dgm:presLayoutVars>
      </dgm:prSet>
      <dgm:spPr/>
    </dgm:pt>
    <dgm:pt modelId="{9DA51C8A-AE8D-425D-9559-C7995C3C5C9E}" type="pres">
      <dgm:prSet presAssocID="{B9BC4C71-D3EA-4423-85F0-3A5A2D43C6E2}" presName="txSpace" presStyleCnt="0"/>
      <dgm:spPr/>
    </dgm:pt>
    <dgm:pt modelId="{E18C725B-173D-415C-9456-0260E37D6208}" type="pres">
      <dgm:prSet presAssocID="{B9BC4C71-D3EA-4423-85F0-3A5A2D43C6E2}" presName="desTx" presStyleLbl="revTx" presStyleIdx="1" presStyleCnt="8">
        <dgm:presLayoutVars/>
      </dgm:prSet>
      <dgm:spPr/>
    </dgm:pt>
    <dgm:pt modelId="{54CB9926-D566-44B4-AFFC-076A531E71D5}" type="pres">
      <dgm:prSet presAssocID="{E5917D49-EB4F-403C-A792-95AC50009ED7}" presName="sibTrans" presStyleCnt="0"/>
      <dgm:spPr/>
    </dgm:pt>
    <dgm:pt modelId="{36757B6C-160E-4054-A7CC-2B7A69E78D9B}" type="pres">
      <dgm:prSet presAssocID="{2B8B3D84-A1FD-48B3-B10D-A3B468679E34}" presName="compNode" presStyleCnt="0"/>
      <dgm:spPr/>
    </dgm:pt>
    <dgm:pt modelId="{6BB111FC-BB32-493B-BDEA-230EB2215703}" type="pres">
      <dgm:prSet presAssocID="{2B8B3D84-A1FD-48B3-B10D-A3B468679E3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C73FEE77-18C0-42E2-A608-8A36DAD20F87}" type="pres">
      <dgm:prSet presAssocID="{2B8B3D84-A1FD-48B3-B10D-A3B468679E34}" presName="iconSpace" presStyleCnt="0"/>
      <dgm:spPr/>
    </dgm:pt>
    <dgm:pt modelId="{9D8D1228-77BC-4C08-8EBE-9F4B12D87B37}" type="pres">
      <dgm:prSet presAssocID="{2B8B3D84-A1FD-48B3-B10D-A3B468679E34}" presName="parTx" presStyleLbl="revTx" presStyleIdx="2" presStyleCnt="8">
        <dgm:presLayoutVars>
          <dgm:chMax val="0"/>
          <dgm:chPref val="0"/>
        </dgm:presLayoutVars>
      </dgm:prSet>
      <dgm:spPr/>
    </dgm:pt>
    <dgm:pt modelId="{6E6E084E-A172-4BAC-A6A5-17A735973C06}" type="pres">
      <dgm:prSet presAssocID="{2B8B3D84-A1FD-48B3-B10D-A3B468679E34}" presName="txSpace" presStyleCnt="0"/>
      <dgm:spPr/>
    </dgm:pt>
    <dgm:pt modelId="{20527767-9A9E-4415-8629-7F2707E65632}" type="pres">
      <dgm:prSet presAssocID="{2B8B3D84-A1FD-48B3-B10D-A3B468679E34}" presName="desTx" presStyleLbl="revTx" presStyleIdx="3" presStyleCnt="8">
        <dgm:presLayoutVars/>
      </dgm:prSet>
      <dgm:spPr/>
    </dgm:pt>
    <dgm:pt modelId="{F51D1D01-5AD9-4138-8449-4EAE482CE64A}" type="pres">
      <dgm:prSet presAssocID="{08F9EEDF-C4EE-43EA-8E35-FBD869A706D9}" presName="sibTrans" presStyleCnt="0"/>
      <dgm:spPr/>
    </dgm:pt>
    <dgm:pt modelId="{4B3177D9-7CFD-41FB-839F-FB99A1CA7B34}" type="pres">
      <dgm:prSet presAssocID="{15713FC9-EA0E-4A22-8E59-10C19588EB90}" presName="compNode" presStyleCnt="0"/>
      <dgm:spPr/>
    </dgm:pt>
    <dgm:pt modelId="{C3436535-1058-4035-B63B-ECE5D9D977F4}" type="pres">
      <dgm:prSet presAssocID="{15713FC9-EA0E-4A22-8E59-10C19588EB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9C3094-540F-4289-B671-0EF49608BB83}" type="pres">
      <dgm:prSet presAssocID="{15713FC9-EA0E-4A22-8E59-10C19588EB90}" presName="iconSpace" presStyleCnt="0"/>
      <dgm:spPr/>
    </dgm:pt>
    <dgm:pt modelId="{D47A0CC9-B341-4F13-85BF-A6457BEE534A}" type="pres">
      <dgm:prSet presAssocID="{15713FC9-EA0E-4A22-8E59-10C19588EB90}" presName="parTx" presStyleLbl="revTx" presStyleIdx="4" presStyleCnt="8">
        <dgm:presLayoutVars>
          <dgm:chMax val="0"/>
          <dgm:chPref val="0"/>
        </dgm:presLayoutVars>
      </dgm:prSet>
      <dgm:spPr/>
    </dgm:pt>
    <dgm:pt modelId="{220E0EA3-A627-4B20-A30F-4C9FD29BE406}" type="pres">
      <dgm:prSet presAssocID="{15713FC9-EA0E-4A22-8E59-10C19588EB90}" presName="txSpace" presStyleCnt="0"/>
      <dgm:spPr/>
    </dgm:pt>
    <dgm:pt modelId="{C1F2A1D3-72F3-403C-AA7A-34D08E15E096}" type="pres">
      <dgm:prSet presAssocID="{15713FC9-EA0E-4A22-8E59-10C19588EB90}" presName="desTx" presStyleLbl="revTx" presStyleIdx="5" presStyleCnt="8" custLinFactNeighborX="1160" custLinFactNeighborY="-48479">
        <dgm:presLayoutVars/>
      </dgm:prSet>
      <dgm:spPr/>
    </dgm:pt>
    <dgm:pt modelId="{8BCB12B1-9399-4481-AFED-114C9C9CD7BA}" type="pres">
      <dgm:prSet presAssocID="{61B9A3BF-5FF4-442A-A50E-A7E7F7A57154}" presName="sibTrans" presStyleCnt="0"/>
      <dgm:spPr/>
    </dgm:pt>
    <dgm:pt modelId="{84EF2827-D107-4EAF-8A18-16953CAFD88B}" type="pres">
      <dgm:prSet presAssocID="{1AEC6FC5-3AF0-43BC-B723-6253B815699B}" presName="compNode" presStyleCnt="0"/>
      <dgm:spPr/>
    </dgm:pt>
    <dgm:pt modelId="{9415E0DF-1005-4BD8-AAC2-64B27697DD41}" type="pres">
      <dgm:prSet presAssocID="{1AEC6FC5-3AF0-43BC-B723-6253B81569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636C3FE-99FE-4FE7-B683-1EBAFD8686AA}" type="pres">
      <dgm:prSet presAssocID="{1AEC6FC5-3AF0-43BC-B723-6253B815699B}" presName="iconSpace" presStyleCnt="0"/>
      <dgm:spPr/>
    </dgm:pt>
    <dgm:pt modelId="{F46DD21B-5548-452D-B0B9-8D5ECDCBEB28}" type="pres">
      <dgm:prSet presAssocID="{1AEC6FC5-3AF0-43BC-B723-6253B815699B}" presName="parTx" presStyleLbl="revTx" presStyleIdx="6" presStyleCnt="8">
        <dgm:presLayoutVars>
          <dgm:chMax val="0"/>
          <dgm:chPref val="0"/>
        </dgm:presLayoutVars>
      </dgm:prSet>
      <dgm:spPr/>
    </dgm:pt>
    <dgm:pt modelId="{B693CAD5-7BFF-4AAC-83BC-2073A976DE56}" type="pres">
      <dgm:prSet presAssocID="{1AEC6FC5-3AF0-43BC-B723-6253B815699B}" presName="txSpace" presStyleCnt="0"/>
      <dgm:spPr/>
    </dgm:pt>
    <dgm:pt modelId="{27E0D5AF-6DC3-40F0-812C-740A00A86852}" type="pres">
      <dgm:prSet presAssocID="{1AEC6FC5-3AF0-43BC-B723-6253B815699B}" presName="desTx" presStyleLbl="revTx" presStyleIdx="7" presStyleCnt="8">
        <dgm:presLayoutVars/>
      </dgm:prSet>
      <dgm:spPr/>
    </dgm:pt>
  </dgm:ptLst>
  <dgm:cxnLst>
    <dgm:cxn modelId="{D2916002-5000-4646-BE35-B14D659DF900}" type="presOf" srcId="{418A3A2A-A11C-4BC4-8C1D-90809B2C1DB1}" destId="{C1F2A1D3-72F3-403C-AA7A-34D08E15E096}" srcOrd="0" destOrd="0" presId="urn:microsoft.com/office/officeart/2018/5/layout/CenteredIconLabelDescriptionList"/>
    <dgm:cxn modelId="{0C062707-533E-46A5-9589-EF5074F32AA9}" type="presOf" srcId="{B9BC4C71-D3EA-4423-85F0-3A5A2D43C6E2}" destId="{99D27105-125F-429F-A72A-0B3DB4D28266}" srcOrd="0" destOrd="0" presId="urn:microsoft.com/office/officeart/2018/5/layout/CenteredIconLabelDescriptionList"/>
    <dgm:cxn modelId="{5CC9A823-C0A9-4B44-8FFE-26D0E469DC3D}" type="presOf" srcId="{6B0296C7-D532-413E-A90D-B63EA41FA0A1}" destId="{C1F2A1D3-72F3-403C-AA7A-34D08E15E096}" srcOrd="0" destOrd="1" presId="urn:microsoft.com/office/officeart/2018/5/layout/CenteredIconLabelDescriptionList"/>
    <dgm:cxn modelId="{A5529B2E-DF06-42D8-802E-769662B4DC0C}" type="presOf" srcId="{2B8B3D84-A1FD-48B3-B10D-A3B468679E34}" destId="{9D8D1228-77BC-4C08-8EBE-9F4B12D87B37}" srcOrd="0" destOrd="0" presId="urn:microsoft.com/office/officeart/2018/5/layout/CenteredIconLabelDescriptionList"/>
    <dgm:cxn modelId="{87E14038-A945-4D73-B734-106EF2E96D96}" srcId="{15713FC9-EA0E-4A22-8E59-10C19588EB90}" destId="{418A3A2A-A11C-4BC4-8C1D-90809B2C1DB1}" srcOrd="0" destOrd="0" parTransId="{6E83A0CA-FB48-4A3A-BC20-F29A8D4A3D44}" sibTransId="{AAB8F741-3846-4341-B72A-BBB2D1678E90}"/>
    <dgm:cxn modelId="{54181551-D98F-4DBA-AF9D-2D2FF45E9119}" srcId="{15713FC9-EA0E-4A22-8E59-10C19588EB90}" destId="{6B0296C7-D532-413E-A90D-B63EA41FA0A1}" srcOrd="1" destOrd="0" parTransId="{FF664C38-7397-44A2-BA05-06F3043A5A8A}" sibTransId="{BC6E6079-A0BC-4661-A822-A58A2A0AF337}"/>
    <dgm:cxn modelId="{0A85BC51-6ECD-4C1C-B2B9-23BC0D2B129F}" type="presOf" srcId="{4EBD9A9E-A824-4959-AA32-C4F681A3C3B0}" destId="{CA4F892A-AE2E-4401-B934-06DAE32B0F98}" srcOrd="0" destOrd="0" presId="urn:microsoft.com/office/officeart/2018/5/layout/CenteredIconLabelDescriptionList"/>
    <dgm:cxn modelId="{DE2C1073-3A92-4D70-A18A-ACC7F9BECB24}" srcId="{4EBD9A9E-A824-4959-AA32-C4F681A3C3B0}" destId="{15713FC9-EA0E-4A22-8E59-10C19588EB90}" srcOrd="2" destOrd="0" parTransId="{A8FDCF37-EB00-4229-BB4F-F6CFACCB3CDC}" sibTransId="{61B9A3BF-5FF4-442A-A50E-A7E7F7A57154}"/>
    <dgm:cxn modelId="{ACE1AF8B-D317-4319-93AC-E664E16E25ED}" srcId="{4EBD9A9E-A824-4959-AA32-C4F681A3C3B0}" destId="{1AEC6FC5-3AF0-43BC-B723-6253B815699B}" srcOrd="3" destOrd="0" parTransId="{3D328BFB-E5A0-4AEC-9BE9-7CB1AB20620F}" sibTransId="{C288B0E4-FD35-4D30-B8E3-1DF9642EE5FD}"/>
    <dgm:cxn modelId="{C448A891-CA2D-4C0E-A8F5-280C508A453D}" type="presOf" srcId="{69FB4B78-D938-4E54-8BF0-FE5AC547BD94}" destId="{C1F2A1D3-72F3-403C-AA7A-34D08E15E096}" srcOrd="0" destOrd="2" presId="urn:microsoft.com/office/officeart/2018/5/layout/CenteredIconLabelDescriptionList"/>
    <dgm:cxn modelId="{079B3A96-3204-4980-890A-A79B56A11414}" type="presOf" srcId="{15713FC9-EA0E-4A22-8E59-10C19588EB90}" destId="{D47A0CC9-B341-4F13-85BF-A6457BEE534A}" srcOrd="0" destOrd="0" presId="urn:microsoft.com/office/officeart/2018/5/layout/CenteredIconLabelDescriptionList"/>
    <dgm:cxn modelId="{B759199A-1081-4B34-BA30-6742252565D2}" type="presOf" srcId="{1AEC6FC5-3AF0-43BC-B723-6253B815699B}" destId="{F46DD21B-5548-452D-B0B9-8D5ECDCBEB28}" srcOrd="0" destOrd="0" presId="urn:microsoft.com/office/officeart/2018/5/layout/CenteredIconLabelDescriptionList"/>
    <dgm:cxn modelId="{0A85F5C3-3B55-4786-9E1E-F36BFF71A68A}" srcId="{4EBD9A9E-A824-4959-AA32-C4F681A3C3B0}" destId="{2B8B3D84-A1FD-48B3-B10D-A3B468679E34}" srcOrd="1" destOrd="0" parTransId="{393B4AD3-89CA-4399-A5D6-A8DC85821053}" sibTransId="{08F9EEDF-C4EE-43EA-8E35-FBD869A706D9}"/>
    <dgm:cxn modelId="{52E2ACD8-9B8A-4D72-9447-3BC3E23B9ED6}" srcId="{4EBD9A9E-A824-4959-AA32-C4F681A3C3B0}" destId="{B9BC4C71-D3EA-4423-85F0-3A5A2D43C6E2}" srcOrd="0" destOrd="0" parTransId="{D5EC3DDB-87A7-4AA8-BFCE-29923D80261A}" sibTransId="{E5917D49-EB4F-403C-A792-95AC50009ED7}"/>
    <dgm:cxn modelId="{82951EE7-94BA-4EB5-8372-44BF49196D56}" srcId="{15713FC9-EA0E-4A22-8E59-10C19588EB90}" destId="{69FB4B78-D938-4E54-8BF0-FE5AC547BD94}" srcOrd="2" destOrd="0" parTransId="{07F0D6ED-42E7-4F63-9807-D24C38A3ED8A}" sibTransId="{AE2AB676-8565-44DD-AA7E-98FA8AA6C5A1}"/>
    <dgm:cxn modelId="{C95995EA-DF9B-4182-9AA0-655881954507}" type="presParOf" srcId="{CA4F892A-AE2E-4401-B934-06DAE32B0F98}" destId="{5F66C2C7-8611-4368-A962-EEBF14B6D6F8}" srcOrd="0" destOrd="0" presId="urn:microsoft.com/office/officeart/2018/5/layout/CenteredIconLabelDescriptionList"/>
    <dgm:cxn modelId="{DC5CEAC1-FB01-4621-B51F-EB2916CC6746}" type="presParOf" srcId="{5F66C2C7-8611-4368-A962-EEBF14B6D6F8}" destId="{62644B01-8DAB-47E9-B164-7E81B50F4F9A}" srcOrd="0" destOrd="0" presId="urn:microsoft.com/office/officeart/2018/5/layout/CenteredIconLabelDescriptionList"/>
    <dgm:cxn modelId="{D9A21E79-F045-4D1B-BD29-200B1575A88D}" type="presParOf" srcId="{5F66C2C7-8611-4368-A962-EEBF14B6D6F8}" destId="{68DAB5E9-D1FE-437F-8C04-EAB3478EC19F}" srcOrd="1" destOrd="0" presId="urn:microsoft.com/office/officeart/2018/5/layout/CenteredIconLabelDescriptionList"/>
    <dgm:cxn modelId="{F545D12E-6117-4F6F-9330-4E0E934AFD94}" type="presParOf" srcId="{5F66C2C7-8611-4368-A962-EEBF14B6D6F8}" destId="{99D27105-125F-429F-A72A-0B3DB4D28266}" srcOrd="2" destOrd="0" presId="urn:microsoft.com/office/officeart/2018/5/layout/CenteredIconLabelDescriptionList"/>
    <dgm:cxn modelId="{25195CE7-92A0-42B9-BA4E-2FF08EBEE7BF}" type="presParOf" srcId="{5F66C2C7-8611-4368-A962-EEBF14B6D6F8}" destId="{9DA51C8A-AE8D-425D-9559-C7995C3C5C9E}" srcOrd="3" destOrd="0" presId="urn:microsoft.com/office/officeart/2018/5/layout/CenteredIconLabelDescriptionList"/>
    <dgm:cxn modelId="{2B5D6E95-8E42-4F54-ABF4-25DF94529CC6}" type="presParOf" srcId="{5F66C2C7-8611-4368-A962-EEBF14B6D6F8}" destId="{E18C725B-173D-415C-9456-0260E37D6208}" srcOrd="4" destOrd="0" presId="urn:microsoft.com/office/officeart/2018/5/layout/CenteredIconLabelDescriptionList"/>
    <dgm:cxn modelId="{D6E73375-1BA1-4FA5-BE0B-12819BA9B604}" type="presParOf" srcId="{CA4F892A-AE2E-4401-B934-06DAE32B0F98}" destId="{54CB9926-D566-44B4-AFFC-076A531E71D5}" srcOrd="1" destOrd="0" presId="urn:microsoft.com/office/officeart/2018/5/layout/CenteredIconLabelDescriptionList"/>
    <dgm:cxn modelId="{CC22A018-4E28-4D5D-9408-65E7C8F812BF}" type="presParOf" srcId="{CA4F892A-AE2E-4401-B934-06DAE32B0F98}" destId="{36757B6C-160E-4054-A7CC-2B7A69E78D9B}" srcOrd="2" destOrd="0" presId="urn:microsoft.com/office/officeart/2018/5/layout/CenteredIconLabelDescriptionList"/>
    <dgm:cxn modelId="{C07C513F-E505-4F4B-B100-C4A593D0901E}" type="presParOf" srcId="{36757B6C-160E-4054-A7CC-2B7A69E78D9B}" destId="{6BB111FC-BB32-493B-BDEA-230EB2215703}" srcOrd="0" destOrd="0" presId="urn:microsoft.com/office/officeart/2018/5/layout/CenteredIconLabelDescriptionList"/>
    <dgm:cxn modelId="{F3E564C0-D264-430D-8C39-B350AF691BC2}" type="presParOf" srcId="{36757B6C-160E-4054-A7CC-2B7A69E78D9B}" destId="{C73FEE77-18C0-42E2-A608-8A36DAD20F87}" srcOrd="1" destOrd="0" presId="urn:microsoft.com/office/officeart/2018/5/layout/CenteredIconLabelDescriptionList"/>
    <dgm:cxn modelId="{3339CAAC-6428-469F-8F35-B21DDB8163EC}" type="presParOf" srcId="{36757B6C-160E-4054-A7CC-2B7A69E78D9B}" destId="{9D8D1228-77BC-4C08-8EBE-9F4B12D87B37}" srcOrd="2" destOrd="0" presId="urn:microsoft.com/office/officeart/2018/5/layout/CenteredIconLabelDescriptionList"/>
    <dgm:cxn modelId="{CE033837-455F-4BBF-B735-25E108B262E0}" type="presParOf" srcId="{36757B6C-160E-4054-A7CC-2B7A69E78D9B}" destId="{6E6E084E-A172-4BAC-A6A5-17A735973C06}" srcOrd="3" destOrd="0" presId="urn:microsoft.com/office/officeart/2018/5/layout/CenteredIconLabelDescriptionList"/>
    <dgm:cxn modelId="{B5A216D5-DDCD-444B-AA53-D531AECD0CE5}" type="presParOf" srcId="{36757B6C-160E-4054-A7CC-2B7A69E78D9B}" destId="{20527767-9A9E-4415-8629-7F2707E65632}" srcOrd="4" destOrd="0" presId="urn:microsoft.com/office/officeart/2018/5/layout/CenteredIconLabelDescriptionList"/>
    <dgm:cxn modelId="{DF08BC77-C84C-425D-9053-F58B2884D6B3}" type="presParOf" srcId="{CA4F892A-AE2E-4401-B934-06DAE32B0F98}" destId="{F51D1D01-5AD9-4138-8449-4EAE482CE64A}" srcOrd="3" destOrd="0" presId="urn:microsoft.com/office/officeart/2018/5/layout/CenteredIconLabelDescriptionList"/>
    <dgm:cxn modelId="{F5DEC4DE-34C8-44DF-8EAA-14E292BAF6F6}" type="presParOf" srcId="{CA4F892A-AE2E-4401-B934-06DAE32B0F98}" destId="{4B3177D9-7CFD-41FB-839F-FB99A1CA7B34}" srcOrd="4" destOrd="0" presId="urn:microsoft.com/office/officeart/2018/5/layout/CenteredIconLabelDescriptionList"/>
    <dgm:cxn modelId="{A81DB6C9-F82A-437D-BFB8-854728DA3B39}" type="presParOf" srcId="{4B3177D9-7CFD-41FB-839F-FB99A1CA7B34}" destId="{C3436535-1058-4035-B63B-ECE5D9D977F4}" srcOrd="0" destOrd="0" presId="urn:microsoft.com/office/officeart/2018/5/layout/CenteredIconLabelDescriptionList"/>
    <dgm:cxn modelId="{38118F4E-AD17-496C-A1D9-8C59E5ADBF7C}" type="presParOf" srcId="{4B3177D9-7CFD-41FB-839F-FB99A1CA7B34}" destId="{9F9C3094-540F-4289-B671-0EF49608BB83}" srcOrd="1" destOrd="0" presId="urn:microsoft.com/office/officeart/2018/5/layout/CenteredIconLabelDescriptionList"/>
    <dgm:cxn modelId="{227DFB19-EF61-4CBE-A08A-5AF76103F225}" type="presParOf" srcId="{4B3177D9-7CFD-41FB-839F-FB99A1CA7B34}" destId="{D47A0CC9-B341-4F13-85BF-A6457BEE534A}" srcOrd="2" destOrd="0" presId="urn:microsoft.com/office/officeart/2018/5/layout/CenteredIconLabelDescriptionList"/>
    <dgm:cxn modelId="{DC11D744-54D7-4A11-BB5F-E0094E2C9FB4}" type="presParOf" srcId="{4B3177D9-7CFD-41FB-839F-FB99A1CA7B34}" destId="{220E0EA3-A627-4B20-A30F-4C9FD29BE406}" srcOrd="3" destOrd="0" presId="urn:microsoft.com/office/officeart/2018/5/layout/CenteredIconLabelDescriptionList"/>
    <dgm:cxn modelId="{C643FF2E-740E-4F00-AC6D-14F446E0DB4A}" type="presParOf" srcId="{4B3177D9-7CFD-41FB-839F-FB99A1CA7B34}" destId="{C1F2A1D3-72F3-403C-AA7A-34D08E15E096}" srcOrd="4" destOrd="0" presId="urn:microsoft.com/office/officeart/2018/5/layout/CenteredIconLabelDescriptionList"/>
    <dgm:cxn modelId="{69285A57-DEAC-42CE-AF15-95C05322B18D}" type="presParOf" srcId="{CA4F892A-AE2E-4401-B934-06DAE32B0F98}" destId="{8BCB12B1-9399-4481-AFED-114C9C9CD7BA}" srcOrd="5" destOrd="0" presId="urn:microsoft.com/office/officeart/2018/5/layout/CenteredIconLabelDescriptionList"/>
    <dgm:cxn modelId="{AB8A9BB9-2E8E-4CA2-A75A-E8E54CA48829}" type="presParOf" srcId="{CA4F892A-AE2E-4401-B934-06DAE32B0F98}" destId="{84EF2827-D107-4EAF-8A18-16953CAFD88B}" srcOrd="6" destOrd="0" presId="urn:microsoft.com/office/officeart/2018/5/layout/CenteredIconLabelDescriptionList"/>
    <dgm:cxn modelId="{0B4326D0-6CB1-4636-A182-E7E14450FE1F}" type="presParOf" srcId="{84EF2827-D107-4EAF-8A18-16953CAFD88B}" destId="{9415E0DF-1005-4BD8-AAC2-64B27697DD41}" srcOrd="0" destOrd="0" presId="urn:microsoft.com/office/officeart/2018/5/layout/CenteredIconLabelDescriptionList"/>
    <dgm:cxn modelId="{63121495-B666-4E04-B1CC-98CE67FAED9F}" type="presParOf" srcId="{84EF2827-D107-4EAF-8A18-16953CAFD88B}" destId="{9636C3FE-99FE-4FE7-B683-1EBAFD8686AA}" srcOrd="1" destOrd="0" presId="urn:microsoft.com/office/officeart/2018/5/layout/CenteredIconLabelDescriptionList"/>
    <dgm:cxn modelId="{76DBD247-449C-4448-A4BB-E9CAF881F40B}" type="presParOf" srcId="{84EF2827-D107-4EAF-8A18-16953CAFD88B}" destId="{F46DD21B-5548-452D-B0B9-8D5ECDCBEB28}" srcOrd="2" destOrd="0" presId="urn:microsoft.com/office/officeart/2018/5/layout/CenteredIconLabelDescriptionList"/>
    <dgm:cxn modelId="{C2965B62-6121-4B51-B360-1FBDEF43D6F9}" type="presParOf" srcId="{84EF2827-D107-4EAF-8A18-16953CAFD88B}" destId="{B693CAD5-7BFF-4AAC-83BC-2073A976DE56}" srcOrd="3" destOrd="0" presId="urn:microsoft.com/office/officeart/2018/5/layout/CenteredIconLabelDescriptionList"/>
    <dgm:cxn modelId="{A4FF53DC-EAD7-431B-8257-378F334410AB}" type="presParOf" srcId="{84EF2827-D107-4EAF-8A18-16953CAFD88B}" destId="{27E0D5AF-6DC3-40F0-812C-740A00A8685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8CB1A-AB17-4177-A8FE-48F1AF568B9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A42D40-8133-4285-A21B-142F7E51DA32}">
      <dgm:prSet/>
      <dgm:spPr/>
      <dgm:t>
        <a:bodyPr/>
        <a:lstStyle/>
        <a:p>
          <a:r>
            <a:rPr lang="en-US" b="0" i="0"/>
            <a:t>First described in 1992 by Family Physicians</a:t>
          </a:r>
          <a:endParaRPr lang="en-US"/>
        </a:p>
      </dgm:t>
    </dgm:pt>
    <dgm:pt modelId="{495F31DF-174B-47CE-8B5F-7D79D2EF8FD9}" type="parTrans" cxnId="{A5C71717-1BFC-46DF-AB39-D099FBBFF47D}">
      <dgm:prSet/>
      <dgm:spPr/>
      <dgm:t>
        <a:bodyPr/>
        <a:lstStyle/>
        <a:p>
          <a:endParaRPr lang="en-US"/>
        </a:p>
      </dgm:t>
    </dgm:pt>
    <dgm:pt modelId="{7A99C6FC-0EAF-4F11-9FF3-EB4C5BDDD526}" type="sibTrans" cxnId="{A5C71717-1BFC-46DF-AB39-D099FBBFF47D}">
      <dgm:prSet/>
      <dgm:spPr/>
      <dgm:t>
        <a:bodyPr/>
        <a:lstStyle/>
        <a:p>
          <a:endParaRPr lang="en-US"/>
        </a:p>
      </dgm:t>
    </dgm:pt>
    <dgm:pt modelId="{8E9F4DA1-046F-4CA7-8C99-9240F4800CD4}">
      <dgm:prSet/>
      <dgm:spPr/>
      <dgm:t>
        <a:bodyPr/>
        <a:lstStyle/>
        <a:p>
          <a:r>
            <a:rPr lang="en-US" b="0" i="0"/>
            <a:t>Goal: Effective and rapid clinical teaching in 5 minutes or less</a:t>
          </a:r>
          <a:endParaRPr lang="en-US"/>
        </a:p>
      </dgm:t>
    </dgm:pt>
    <dgm:pt modelId="{60F3EE8D-C281-4314-81F7-98CA2929E093}" type="parTrans" cxnId="{BFFBB6FF-32C1-4CBA-8A73-E3631C8DE821}">
      <dgm:prSet/>
      <dgm:spPr/>
      <dgm:t>
        <a:bodyPr/>
        <a:lstStyle/>
        <a:p>
          <a:endParaRPr lang="en-US"/>
        </a:p>
      </dgm:t>
    </dgm:pt>
    <dgm:pt modelId="{D57D88D7-926F-4216-9261-B443F2DB8ED7}" type="sibTrans" cxnId="{BFFBB6FF-32C1-4CBA-8A73-E3631C8DE821}">
      <dgm:prSet/>
      <dgm:spPr/>
      <dgm:t>
        <a:bodyPr/>
        <a:lstStyle/>
        <a:p>
          <a:endParaRPr lang="en-US"/>
        </a:p>
      </dgm:t>
    </dgm:pt>
    <dgm:pt modelId="{9B924C56-7261-4359-AD96-1C67E61A18E8}">
      <dgm:prSet/>
      <dgm:spPr/>
      <dgm:t>
        <a:bodyPr/>
        <a:lstStyle/>
        <a:p>
          <a:r>
            <a:rPr lang="en-US"/>
            <a:t>Framework that is easy to learn, easy to remember</a:t>
          </a:r>
        </a:p>
      </dgm:t>
    </dgm:pt>
    <dgm:pt modelId="{248610C1-7485-42A5-9DE0-21146FDBF92C}" type="parTrans" cxnId="{6896637F-7E8E-4349-9525-D3DC85218518}">
      <dgm:prSet/>
      <dgm:spPr/>
      <dgm:t>
        <a:bodyPr/>
        <a:lstStyle/>
        <a:p>
          <a:endParaRPr lang="en-US"/>
        </a:p>
      </dgm:t>
    </dgm:pt>
    <dgm:pt modelId="{BA645971-9532-41B2-8D7D-31712320BE60}" type="sibTrans" cxnId="{6896637F-7E8E-4349-9525-D3DC85218518}">
      <dgm:prSet/>
      <dgm:spPr/>
      <dgm:t>
        <a:bodyPr/>
        <a:lstStyle/>
        <a:p>
          <a:endParaRPr lang="en-US"/>
        </a:p>
      </dgm:t>
    </dgm:pt>
    <dgm:pt modelId="{986BBD18-FADF-4A36-8B91-7E9EC6841A0F}" type="pres">
      <dgm:prSet presAssocID="{6AF8CB1A-AB17-4177-A8FE-48F1AF568B9B}" presName="vert0" presStyleCnt="0">
        <dgm:presLayoutVars>
          <dgm:dir/>
          <dgm:animOne val="branch"/>
          <dgm:animLvl val="lvl"/>
        </dgm:presLayoutVars>
      </dgm:prSet>
      <dgm:spPr/>
    </dgm:pt>
    <dgm:pt modelId="{37FEFEC7-8A36-4218-B968-01EE3DDA0B30}" type="pres">
      <dgm:prSet presAssocID="{A4A42D40-8133-4285-A21B-142F7E51DA32}" presName="thickLine" presStyleLbl="alignNode1" presStyleIdx="0" presStyleCnt="3"/>
      <dgm:spPr/>
    </dgm:pt>
    <dgm:pt modelId="{D21F6B24-D0E1-4476-89C3-EE43CE25BEEB}" type="pres">
      <dgm:prSet presAssocID="{A4A42D40-8133-4285-A21B-142F7E51DA32}" presName="horz1" presStyleCnt="0"/>
      <dgm:spPr/>
    </dgm:pt>
    <dgm:pt modelId="{574F0D57-7F3A-45D6-869E-02E73DAAC5D3}" type="pres">
      <dgm:prSet presAssocID="{A4A42D40-8133-4285-A21B-142F7E51DA32}" presName="tx1" presStyleLbl="revTx" presStyleIdx="0" presStyleCnt="3"/>
      <dgm:spPr/>
    </dgm:pt>
    <dgm:pt modelId="{8B68880F-6E70-4B1C-BE99-7F873C6D9599}" type="pres">
      <dgm:prSet presAssocID="{A4A42D40-8133-4285-A21B-142F7E51DA32}" presName="vert1" presStyleCnt="0"/>
      <dgm:spPr/>
    </dgm:pt>
    <dgm:pt modelId="{9DA10008-9591-436C-AFB2-06245ACDA66D}" type="pres">
      <dgm:prSet presAssocID="{8E9F4DA1-046F-4CA7-8C99-9240F4800CD4}" presName="thickLine" presStyleLbl="alignNode1" presStyleIdx="1" presStyleCnt="3"/>
      <dgm:spPr/>
    </dgm:pt>
    <dgm:pt modelId="{EF196E11-6EFA-4758-93D7-B8A303A991EA}" type="pres">
      <dgm:prSet presAssocID="{8E9F4DA1-046F-4CA7-8C99-9240F4800CD4}" presName="horz1" presStyleCnt="0"/>
      <dgm:spPr/>
    </dgm:pt>
    <dgm:pt modelId="{63816A02-4972-4FDE-B76A-5B1771F0F41E}" type="pres">
      <dgm:prSet presAssocID="{8E9F4DA1-046F-4CA7-8C99-9240F4800CD4}" presName="tx1" presStyleLbl="revTx" presStyleIdx="1" presStyleCnt="3"/>
      <dgm:spPr/>
    </dgm:pt>
    <dgm:pt modelId="{1394ABFC-668B-4B57-A10C-218BAC74E017}" type="pres">
      <dgm:prSet presAssocID="{8E9F4DA1-046F-4CA7-8C99-9240F4800CD4}" presName="vert1" presStyleCnt="0"/>
      <dgm:spPr/>
    </dgm:pt>
    <dgm:pt modelId="{90AA71BF-061E-4691-A08A-5EACEE3A755B}" type="pres">
      <dgm:prSet presAssocID="{9B924C56-7261-4359-AD96-1C67E61A18E8}" presName="thickLine" presStyleLbl="alignNode1" presStyleIdx="2" presStyleCnt="3"/>
      <dgm:spPr/>
    </dgm:pt>
    <dgm:pt modelId="{9B58ADE4-E5F7-4EDE-B65D-CE86D6DFA4E1}" type="pres">
      <dgm:prSet presAssocID="{9B924C56-7261-4359-AD96-1C67E61A18E8}" presName="horz1" presStyleCnt="0"/>
      <dgm:spPr/>
    </dgm:pt>
    <dgm:pt modelId="{7E4854C3-A403-41F7-9671-03283FFF3ACB}" type="pres">
      <dgm:prSet presAssocID="{9B924C56-7261-4359-AD96-1C67E61A18E8}" presName="tx1" presStyleLbl="revTx" presStyleIdx="2" presStyleCnt="3"/>
      <dgm:spPr/>
    </dgm:pt>
    <dgm:pt modelId="{C4A7FEA3-EEE8-4E4B-8E46-707B9EC74FD2}" type="pres">
      <dgm:prSet presAssocID="{9B924C56-7261-4359-AD96-1C67E61A18E8}" presName="vert1" presStyleCnt="0"/>
      <dgm:spPr/>
    </dgm:pt>
  </dgm:ptLst>
  <dgm:cxnLst>
    <dgm:cxn modelId="{A5C71717-1BFC-46DF-AB39-D099FBBFF47D}" srcId="{6AF8CB1A-AB17-4177-A8FE-48F1AF568B9B}" destId="{A4A42D40-8133-4285-A21B-142F7E51DA32}" srcOrd="0" destOrd="0" parTransId="{495F31DF-174B-47CE-8B5F-7D79D2EF8FD9}" sibTransId="{7A99C6FC-0EAF-4F11-9FF3-EB4C5BDDD526}"/>
    <dgm:cxn modelId="{52755F34-875B-4BED-BCEF-80A4F963B6F1}" type="presOf" srcId="{8E9F4DA1-046F-4CA7-8C99-9240F4800CD4}" destId="{63816A02-4972-4FDE-B76A-5B1771F0F41E}" srcOrd="0" destOrd="0" presId="urn:microsoft.com/office/officeart/2008/layout/LinedList"/>
    <dgm:cxn modelId="{BC03AB3F-44A5-488C-A9FA-162A01AFE14B}" type="presOf" srcId="{6AF8CB1A-AB17-4177-A8FE-48F1AF568B9B}" destId="{986BBD18-FADF-4A36-8B91-7E9EC6841A0F}" srcOrd="0" destOrd="0" presId="urn:microsoft.com/office/officeart/2008/layout/LinedList"/>
    <dgm:cxn modelId="{6896637F-7E8E-4349-9525-D3DC85218518}" srcId="{6AF8CB1A-AB17-4177-A8FE-48F1AF568B9B}" destId="{9B924C56-7261-4359-AD96-1C67E61A18E8}" srcOrd="2" destOrd="0" parTransId="{248610C1-7485-42A5-9DE0-21146FDBF92C}" sibTransId="{BA645971-9532-41B2-8D7D-31712320BE60}"/>
    <dgm:cxn modelId="{B325C981-263C-471E-AB02-E678E83E2483}" type="presOf" srcId="{9B924C56-7261-4359-AD96-1C67E61A18E8}" destId="{7E4854C3-A403-41F7-9671-03283FFF3ACB}" srcOrd="0" destOrd="0" presId="urn:microsoft.com/office/officeart/2008/layout/LinedList"/>
    <dgm:cxn modelId="{3E808EF7-786D-44AF-B329-2FF007EC38E4}" type="presOf" srcId="{A4A42D40-8133-4285-A21B-142F7E51DA32}" destId="{574F0D57-7F3A-45D6-869E-02E73DAAC5D3}" srcOrd="0" destOrd="0" presId="urn:microsoft.com/office/officeart/2008/layout/LinedList"/>
    <dgm:cxn modelId="{BFFBB6FF-32C1-4CBA-8A73-E3631C8DE821}" srcId="{6AF8CB1A-AB17-4177-A8FE-48F1AF568B9B}" destId="{8E9F4DA1-046F-4CA7-8C99-9240F4800CD4}" srcOrd="1" destOrd="0" parTransId="{60F3EE8D-C281-4314-81F7-98CA2929E093}" sibTransId="{D57D88D7-926F-4216-9261-B443F2DB8ED7}"/>
    <dgm:cxn modelId="{C807A429-F6BA-49DA-BBB0-7591DB78DF48}" type="presParOf" srcId="{986BBD18-FADF-4A36-8B91-7E9EC6841A0F}" destId="{37FEFEC7-8A36-4218-B968-01EE3DDA0B30}" srcOrd="0" destOrd="0" presId="urn:microsoft.com/office/officeart/2008/layout/LinedList"/>
    <dgm:cxn modelId="{7531D58D-0FDA-4EEF-9773-3D4645D1DAEF}" type="presParOf" srcId="{986BBD18-FADF-4A36-8B91-7E9EC6841A0F}" destId="{D21F6B24-D0E1-4476-89C3-EE43CE25BEEB}" srcOrd="1" destOrd="0" presId="urn:microsoft.com/office/officeart/2008/layout/LinedList"/>
    <dgm:cxn modelId="{2462B0BC-891F-4E00-8E67-328D710E0B3B}" type="presParOf" srcId="{D21F6B24-D0E1-4476-89C3-EE43CE25BEEB}" destId="{574F0D57-7F3A-45D6-869E-02E73DAAC5D3}" srcOrd="0" destOrd="0" presId="urn:microsoft.com/office/officeart/2008/layout/LinedList"/>
    <dgm:cxn modelId="{93E28858-9D9F-420F-B51A-F426833204FA}" type="presParOf" srcId="{D21F6B24-D0E1-4476-89C3-EE43CE25BEEB}" destId="{8B68880F-6E70-4B1C-BE99-7F873C6D9599}" srcOrd="1" destOrd="0" presId="urn:microsoft.com/office/officeart/2008/layout/LinedList"/>
    <dgm:cxn modelId="{7F33CFC7-4538-468C-82A5-9590A12E3E74}" type="presParOf" srcId="{986BBD18-FADF-4A36-8B91-7E9EC6841A0F}" destId="{9DA10008-9591-436C-AFB2-06245ACDA66D}" srcOrd="2" destOrd="0" presId="urn:microsoft.com/office/officeart/2008/layout/LinedList"/>
    <dgm:cxn modelId="{89C1B0D2-4FF0-4C55-A44B-C6233C3B962F}" type="presParOf" srcId="{986BBD18-FADF-4A36-8B91-7E9EC6841A0F}" destId="{EF196E11-6EFA-4758-93D7-B8A303A991EA}" srcOrd="3" destOrd="0" presId="urn:microsoft.com/office/officeart/2008/layout/LinedList"/>
    <dgm:cxn modelId="{7356939C-7676-4C88-9249-814FB957E923}" type="presParOf" srcId="{EF196E11-6EFA-4758-93D7-B8A303A991EA}" destId="{63816A02-4972-4FDE-B76A-5B1771F0F41E}" srcOrd="0" destOrd="0" presId="urn:microsoft.com/office/officeart/2008/layout/LinedList"/>
    <dgm:cxn modelId="{640A6DEA-9E52-4278-8396-B635A0FCFF21}" type="presParOf" srcId="{EF196E11-6EFA-4758-93D7-B8A303A991EA}" destId="{1394ABFC-668B-4B57-A10C-218BAC74E017}" srcOrd="1" destOrd="0" presId="urn:microsoft.com/office/officeart/2008/layout/LinedList"/>
    <dgm:cxn modelId="{FD089D5A-DB9D-43F2-9AFD-E3C32C1D6CC9}" type="presParOf" srcId="{986BBD18-FADF-4A36-8B91-7E9EC6841A0F}" destId="{90AA71BF-061E-4691-A08A-5EACEE3A755B}" srcOrd="4" destOrd="0" presId="urn:microsoft.com/office/officeart/2008/layout/LinedList"/>
    <dgm:cxn modelId="{5E733F26-F8F0-44FE-8A66-27AD76122606}" type="presParOf" srcId="{986BBD18-FADF-4A36-8B91-7E9EC6841A0F}" destId="{9B58ADE4-E5F7-4EDE-B65D-CE86D6DFA4E1}" srcOrd="5" destOrd="0" presId="urn:microsoft.com/office/officeart/2008/layout/LinedList"/>
    <dgm:cxn modelId="{09856128-8933-47A8-A2E8-EB8576FFF3BB}" type="presParOf" srcId="{9B58ADE4-E5F7-4EDE-B65D-CE86D6DFA4E1}" destId="{7E4854C3-A403-41F7-9671-03283FFF3ACB}" srcOrd="0" destOrd="0" presId="urn:microsoft.com/office/officeart/2008/layout/LinedList"/>
    <dgm:cxn modelId="{85F4803C-1AE1-4D94-A94A-B25C6D6623ED}" type="presParOf" srcId="{9B58ADE4-E5F7-4EDE-B65D-CE86D6DFA4E1}" destId="{C4A7FEA3-EEE8-4E4B-8E46-707B9EC74F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1EBC4-301C-4ED9-BFB4-027F587FE7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97A7C-864E-40A8-AE9A-53999362CA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</a:t>
          </a:r>
          <a:r>
            <a:rPr lang="en-US"/>
            <a:t> do you think is going on</a:t>
          </a:r>
        </a:p>
      </dgm:t>
    </dgm:pt>
    <dgm:pt modelId="{A9453005-AAD7-4F87-9E34-A69941F1CE4F}" type="parTrans" cxnId="{6DD737D6-3834-4E83-ACC4-6E5E347892A8}">
      <dgm:prSet/>
      <dgm:spPr/>
      <dgm:t>
        <a:bodyPr/>
        <a:lstStyle/>
        <a:p>
          <a:endParaRPr lang="en-US"/>
        </a:p>
      </dgm:t>
    </dgm:pt>
    <dgm:pt modelId="{6EC86727-BE04-4E6E-A046-AAE38BB6D262}" type="sibTrans" cxnId="{6DD737D6-3834-4E83-ACC4-6E5E347892A8}">
      <dgm:prSet/>
      <dgm:spPr/>
      <dgm:t>
        <a:bodyPr/>
        <a:lstStyle/>
        <a:p>
          <a:endParaRPr lang="en-US"/>
        </a:p>
      </dgm:t>
    </dgm:pt>
    <dgm:pt modelId="{38B3EAF2-4898-4CC6-B154-DC66B670BA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Helps get a baseline of learner knowledge</a:t>
          </a:r>
        </a:p>
      </dgm:t>
    </dgm:pt>
    <dgm:pt modelId="{E1D25E1E-B6DA-4B92-84BC-87A9A007815A}" type="parTrans" cxnId="{49F5478D-5BE1-4CE5-BE29-7C4205944519}">
      <dgm:prSet/>
      <dgm:spPr/>
      <dgm:t>
        <a:bodyPr/>
        <a:lstStyle/>
        <a:p>
          <a:endParaRPr lang="en-US"/>
        </a:p>
      </dgm:t>
    </dgm:pt>
    <dgm:pt modelId="{F767EB23-4159-4AED-900B-79DC19F4936D}" type="sibTrans" cxnId="{49F5478D-5BE1-4CE5-BE29-7C4205944519}">
      <dgm:prSet/>
      <dgm:spPr/>
      <dgm:t>
        <a:bodyPr/>
        <a:lstStyle/>
        <a:p>
          <a:endParaRPr lang="en-US"/>
        </a:p>
      </dgm:t>
    </dgm:pt>
    <dgm:pt modelId="{0A8CDA80-F566-4C40-824F-B1104C64D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Pause for at least 3 seconds (give time to think)</a:t>
          </a:r>
        </a:p>
      </dgm:t>
    </dgm:pt>
    <dgm:pt modelId="{C9C7BDF3-E1D9-4104-9679-D9DA9640F3E7}" type="parTrans" cxnId="{036DF363-1BC2-4D60-AC50-4D0478A4DCAD}">
      <dgm:prSet/>
      <dgm:spPr/>
      <dgm:t>
        <a:bodyPr/>
        <a:lstStyle/>
        <a:p>
          <a:endParaRPr lang="en-US"/>
        </a:p>
      </dgm:t>
    </dgm:pt>
    <dgm:pt modelId="{C7815C58-DB1D-41F7-BC00-382ACA6EAC2B}" type="sibTrans" cxnId="{036DF363-1BC2-4D60-AC50-4D0478A4DCAD}">
      <dgm:prSet/>
      <dgm:spPr/>
      <dgm:t>
        <a:bodyPr/>
        <a:lstStyle/>
        <a:p>
          <a:endParaRPr lang="en-US"/>
        </a:p>
      </dgm:t>
    </dgm:pt>
    <dgm:pt modelId="{718E7970-CE16-469F-A1B5-42399CA7BC9C}" type="pres">
      <dgm:prSet presAssocID="{9111EBC4-301C-4ED9-BFB4-027F587FE741}" presName="root" presStyleCnt="0">
        <dgm:presLayoutVars>
          <dgm:dir/>
          <dgm:resizeHandles val="exact"/>
        </dgm:presLayoutVars>
      </dgm:prSet>
      <dgm:spPr/>
    </dgm:pt>
    <dgm:pt modelId="{D1079331-3125-45A1-A297-894196CDDFB8}" type="pres">
      <dgm:prSet presAssocID="{B5D97A7C-864E-40A8-AE9A-53999362CAF7}" presName="compNode" presStyleCnt="0"/>
      <dgm:spPr/>
    </dgm:pt>
    <dgm:pt modelId="{87CD3B46-E614-4E9B-9F39-54CE7A3B1D64}" type="pres">
      <dgm:prSet presAssocID="{B5D97A7C-864E-40A8-AE9A-53999362CAF7}" presName="bgRect" presStyleLbl="bgShp" presStyleIdx="0" presStyleCnt="3"/>
      <dgm:spPr/>
    </dgm:pt>
    <dgm:pt modelId="{3E95419E-342C-4B7F-98F1-4106B21CFFC4}" type="pres">
      <dgm:prSet presAssocID="{B5D97A7C-864E-40A8-AE9A-53999362CA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FBC68BD-7839-4815-ABAC-8D4B99CECEF5}" type="pres">
      <dgm:prSet presAssocID="{B5D97A7C-864E-40A8-AE9A-53999362CAF7}" presName="spaceRect" presStyleCnt="0"/>
      <dgm:spPr/>
    </dgm:pt>
    <dgm:pt modelId="{3A2AF992-2387-47B7-ADBB-FA4EE1B6853F}" type="pres">
      <dgm:prSet presAssocID="{B5D97A7C-864E-40A8-AE9A-53999362CAF7}" presName="parTx" presStyleLbl="revTx" presStyleIdx="0" presStyleCnt="3">
        <dgm:presLayoutVars>
          <dgm:chMax val="0"/>
          <dgm:chPref val="0"/>
        </dgm:presLayoutVars>
      </dgm:prSet>
      <dgm:spPr/>
    </dgm:pt>
    <dgm:pt modelId="{B83A1313-5199-42B5-BE2C-F62BBC13F6A7}" type="pres">
      <dgm:prSet presAssocID="{6EC86727-BE04-4E6E-A046-AAE38BB6D262}" presName="sibTrans" presStyleCnt="0"/>
      <dgm:spPr/>
    </dgm:pt>
    <dgm:pt modelId="{490BD652-AA49-4B90-BFA6-6134D642D8D6}" type="pres">
      <dgm:prSet presAssocID="{38B3EAF2-4898-4CC6-B154-DC66B670BA40}" presName="compNode" presStyleCnt="0"/>
      <dgm:spPr/>
    </dgm:pt>
    <dgm:pt modelId="{A3481110-6FAD-499E-80E5-949B293EBD7F}" type="pres">
      <dgm:prSet presAssocID="{38B3EAF2-4898-4CC6-B154-DC66B670BA40}" presName="bgRect" presStyleLbl="bgShp" presStyleIdx="1" presStyleCnt="3"/>
      <dgm:spPr/>
    </dgm:pt>
    <dgm:pt modelId="{D20A31AF-6D93-413F-A837-DA0926AE3B18}" type="pres">
      <dgm:prSet presAssocID="{38B3EAF2-4898-4CC6-B154-DC66B670BA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25F169-53C0-4788-A0E8-A850673C6E15}" type="pres">
      <dgm:prSet presAssocID="{38B3EAF2-4898-4CC6-B154-DC66B670BA40}" presName="spaceRect" presStyleCnt="0"/>
      <dgm:spPr/>
    </dgm:pt>
    <dgm:pt modelId="{7F4AEB9A-3BE6-4859-BD0B-91A56D1BBE13}" type="pres">
      <dgm:prSet presAssocID="{38B3EAF2-4898-4CC6-B154-DC66B670BA40}" presName="parTx" presStyleLbl="revTx" presStyleIdx="1" presStyleCnt="3">
        <dgm:presLayoutVars>
          <dgm:chMax val="0"/>
          <dgm:chPref val="0"/>
        </dgm:presLayoutVars>
      </dgm:prSet>
      <dgm:spPr/>
    </dgm:pt>
    <dgm:pt modelId="{656E85A9-675A-4506-8CFB-53C9E226FC3F}" type="pres">
      <dgm:prSet presAssocID="{F767EB23-4159-4AED-900B-79DC19F4936D}" presName="sibTrans" presStyleCnt="0"/>
      <dgm:spPr/>
    </dgm:pt>
    <dgm:pt modelId="{85F11734-10F0-473D-AAB1-CA17917FEEF9}" type="pres">
      <dgm:prSet presAssocID="{0A8CDA80-F566-4C40-824F-B1104C64DE89}" presName="compNode" presStyleCnt="0"/>
      <dgm:spPr/>
    </dgm:pt>
    <dgm:pt modelId="{5DC740C1-2A0A-4404-8252-F717313C596E}" type="pres">
      <dgm:prSet presAssocID="{0A8CDA80-F566-4C40-824F-B1104C64DE89}" presName="bgRect" presStyleLbl="bgShp" presStyleIdx="2" presStyleCnt="3"/>
      <dgm:spPr/>
    </dgm:pt>
    <dgm:pt modelId="{53E0BD98-C9CE-44ED-A9FC-AA8D8B22BAF0}" type="pres">
      <dgm:prSet presAssocID="{0A8CDA80-F566-4C40-824F-B1104C64DE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B68092E-4A1A-4EA2-81E1-7FD9C5D37492}" type="pres">
      <dgm:prSet presAssocID="{0A8CDA80-F566-4C40-824F-B1104C64DE89}" presName="spaceRect" presStyleCnt="0"/>
      <dgm:spPr/>
    </dgm:pt>
    <dgm:pt modelId="{6E3F2F1D-1D4B-4EBB-A4EB-91CC56E811D4}" type="pres">
      <dgm:prSet presAssocID="{0A8CDA80-F566-4C40-824F-B1104C64DE8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6DF363-1BC2-4D60-AC50-4D0478A4DCAD}" srcId="{9111EBC4-301C-4ED9-BFB4-027F587FE741}" destId="{0A8CDA80-F566-4C40-824F-B1104C64DE89}" srcOrd="2" destOrd="0" parTransId="{C9C7BDF3-E1D9-4104-9679-D9DA9640F3E7}" sibTransId="{C7815C58-DB1D-41F7-BC00-382ACA6EAC2B}"/>
    <dgm:cxn modelId="{49F5478D-5BE1-4CE5-BE29-7C4205944519}" srcId="{9111EBC4-301C-4ED9-BFB4-027F587FE741}" destId="{38B3EAF2-4898-4CC6-B154-DC66B670BA40}" srcOrd="1" destOrd="0" parTransId="{E1D25E1E-B6DA-4B92-84BC-87A9A007815A}" sibTransId="{F767EB23-4159-4AED-900B-79DC19F4936D}"/>
    <dgm:cxn modelId="{CC3310A8-B310-4152-B39D-2CA317A85594}" type="presOf" srcId="{B5D97A7C-864E-40A8-AE9A-53999362CAF7}" destId="{3A2AF992-2387-47B7-ADBB-FA4EE1B6853F}" srcOrd="0" destOrd="0" presId="urn:microsoft.com/office/officeart/2018/2/layout/IconVerticalSolidList"/>
    <dgm:cxn modelId="{F72772BD-3FBD-47C2-B4B2-8772399E3D4D}" type="presOf" srcId="{38B3EAF2-4898-4CC6-B154-DC66B670BA40}" destId="{7F4AEB9A-3BE6-4859-BD0B-91A56D1BBE13}" srcOrd="0" destOrd="0" presId="urn:microsoft.com/office/officeart/2018/2/layout/IconVerticalSolidList"/>
    <dgm:cxn modelId="{03F2F9D3-C89A-431A-8083-DD6FA30DC0D6}" type="presOf" srcId="{0A8CDA80-F566-4C40-824F-B1104C64DE89}" destId="{6E3F2F1D-1D4B-4EBB-A4EB-91CC56E811D4}" srcOrd="0" destOrd="0" presId="urn:microsoft.com/office/officeart/2018/2/layout/IconVerticalSolidList"/>
    <dgm:cxn modelId="{6DD737D6-3834-4E83-ACC4-6E5E347892A8}" srcId="{9111EBC4-301C-4ED9-BFB4-027F587FE741}" destId="{B5D97A7C-864E-40A8-AE9A-53999362CAF7}" srcOrd="0" destOrd="0" parTransId="{A9453005-AAD7-4F87-9E34-A69941F1CE4F}" sibTransId="{6EC86727-BE04-4E6E-A046-AAE38BB6D262}"/>
    <dgm:cxn modelId="{12F8E3FA-5429-48F6-A5F4-4F51E4CC9F86}" type="presOf" srcId="{9111EBC4-301C-4ED9-BFB4-027F587FE741}" destId="{718E7970-CE16-469F-A1B5-42399CA7BC9C}" srcOrd="0" destOrd="0" presId="urn:microsoft.com/office/officeart/2018/2/layout/IconVerticalSolidList"/>
    <dgm:cxn modelId="{EDEF4DA0-29EF-4891-B33B-D11AE4497DA5}" type="presParOf" srcId="{718E7970-CE16-469F-A1B5-42399CA7BC9C}" destId="{D1079331-3125-45A1-A297-894196CDDFB8}" srcOrd="0" destOrd="0" presId="urn:microsoft.com/office/officeart/2018/2/layout/IconVerticalSolidList"/>
    <dgm:cxn modelId="{A89A9FDC-E2F2-45FC-8990-111168B409F2}" type="presParOf" srcId="{D1079331-3125-45A1-A297-894196CDDFB8}" destId="{87CD3B46-E614-4E9B-9F39-54CE7A3B1D64}" srcOrd="0" destOrd="0" presId="urn:microsoft.com/office/officeart/2018/2/layout/IconVerticalSolidList"/>
    <dgm:cxn modelId="{F830CA70-FE95-4B41-90EC-65AB04EF4698}" type="presParOf" srcId="{D1079331-3125-45A1-A297-894196CDDFB8}" destId="{3E95419E-342C-4B7F-98F1-4106B21CFFC4}" srcOrd="1" destOrd="0" presId="urn:microsoft.com/office/officeart/2018/2/layout/IconVerticalSolidList"/>
    <dgm:cxn modelId="{51B88CFB-22F4-45B1-8744-5E42DA510EC0}" type="presParOf" srcId="{D1079331-3125-45A1-A297-894196CDDFB8}" destId="{AFBC68BD-7839-4815-ABAC-8D4B99CECEF5}" srcOrd="2" destOrd="0" presId="urn:microsoft.com/office/officeart/2018/2/layout/IconVerticalSolidList"/>
    <dgm:cxn modelId="{E92652A7-1C23-486F-A6F9-C9A639265538}" type="presParOf" srcId="{D1079331-3125-45A1-A297-894196CDDFB8}" destId="{3A2AF992-2387-47B7-ADBB-FA4EE1B6853F}" srcOrd="3" destOrd="0" presId="urn:microsoft.com/office/officeart/2018/2/layout/IconVerticalSolidList"/>
    <dgm:cxn modelId="{DC32D3D0-50B4-4004-8BF7-F1A7108EAA75}" type="presParOf" srcId="{718E7970-CE16-469F-A1B5-42399CA7BC9C}" destId="{B83A1313-5199-42B5-BE2C-F62BBC13F6A7}" srcOrd="1" destOrd="0" presId="urn:microsoft.com/office/officeart/2018/2/layout/IconVerticalSolidList"/>
    <dgm:cxn modelId="{BE631C80-5BC0-4612-8D22-478C7E861B51}" type="presParOf" srcId="{718E7970-CE16-469F-A1B5-42399CA7BC9C}" destId="{490BD652-AA49-4B90-BFA6-6134D642D8D6}" srcOrd="2" destOrd="0" presId="urn:microsoft.com/office/officeart/2018/2/layout/IconVerticalSolidList"/>
    <dgm:cxn modelId="{30408473-722C-4902-B399-5B70159DBAAF}" type="presParOf" srcId="{490BD652-AA49-4B90-BFA6-6134D642D8D6}" destId="{A3481110-6FAD-499E-80E5-949B293EBD7F}" srcOrd="0" destOrd="0" presId="urn:microsoft.com/office/officeart/2018/2/layout/IconVerticalSolidList"/>
    <dgm:cxn modelId="{B70EE833-A198-425F-B11D-DF12A01060AC}" type="presParOf" srcId="{490BD652-AA49-4B90-BFA6-6134D642D8D6}" destId="{D20A31AF-6D93-413F-A837-DA0926AE3B18}" srcOrd="1" destOrd="0" presId="urn:microsoft.com/office/officeart/2018/2/layout/IconVerticalSolidList"/>
    <dgm:cxn modelId="{55003230-E507-41EF-A152-DEB6706C2934}" type="presParOf" srcId="{490BD652-AA49-4B90-BFA6-6134D642D8D6}" destId="{1125F169-53C0-4788-A0E8-A850673C6E15}" srcOrd="2" destOrd="0" presId="urn:microsoft.com/office/officeart/2018/2/layout/IconVerticalSolidList"/>
    <dgm:cxn modelId="{7A45722C-B05B-4614-A983-F98F615FBDC5}" type="presParOf" srcId="{490BD652-AA49-4B90-BFA6-6134D642D8D6}" destId="{7F4AEB9A-3BE6-4859-BD0B-91A56D1BBE13}" srcOrd="3" destOrd="0" presId="urn:microsoft.com/office/officeart/2018/2/layout/IconVerticalSolidList"/>
    <dgm:cxn modelId="{8CF1283C-AAE9-434C-8E0F-69A3E209E5B8}" type="presParOf" srcId="{718E7970-CE16-469F-A1B5-42399CA7BC9C}" destId="{656E85A9-675A-4506-8CFB-53C9E226FC3F}" srcOrd="3" destOrd="0" presId="urn:microsoft.com/office/officeart/2018/2/layout/IconVerticalSolidList"/>
    <dgm:cxn modelId="{C48EA930-5D16-40C4-9EDA-83D2B7F15865}" type="presParOf" srcId="{718E7970-CE16-469F-A1B5-42399CA7BC9C}" destId="{85F11734-10F0-473D-AAB1-CA17917FEEF9}" srcOrd="4" destOrd="0" presId="urn:microsoft.com/office/officeart/2018/2/layout/IconVerticalSolidList"/>
    <dgm:cxn modelId="{D26EE4CF-BE61-4AAC-B487-7A6F239827C3}" type="presParOf" srcId="{85F11734-10F0-473D-AAB1-CA17917FEEF9}" destId="{5DC740C1-2A0A-4404-8252-F717313C596E}" srcOrd="0" destOrd="0" presId="urn:microsoft.com/office/officeart/2018/2/layout/IconVerticalSolidList"/>
    <dgm:cxn modelId="{746D125F-CDEB-49BC-A0CE-EACDC1448F88}" type="presParOf" srcId="{85F11734-10F0-473D-AAB1-CA17917FEEF9}" destId="{53E0BD98-C9CE-44ED-A9FC-AA8D8B22BAF0}" srcOrd="1" destOrd="0" presId="urn:microsoft.com/office/officeart/2018/2/layout/IconVerticalSolidList"/>
    <dgm:cxn modelId="{FB171607-0822-44D9-BEF3-530DB1468064}" type="presParOf" srcId="{85F11734-10F0-473D-AAB1-CA17917FEEF9}" destId="{7B68092E-4A1A-4EA2-81E1-7FD9C5D37492}" srcOrd="2" destOrd="0" presId="urn:microsoft.com/office/officeart/2018/2/layout/IconVerticalSolidList"/>
    <dgm:cxn modelId="{5163F02E-1D04-49FE-9739-644888FD83B7}" type="presParOf" srcId="{85F11734-10F0-473D-AAB1-CA17917FEEF9}" destId="{6E3F2F1D-1D4B-4EBB-A4EB-91CC56E811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CE8568-91A0-4753-9B90-91403FD9F3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9D166A-F3BD-4A21-9F46-C26D27986ED4}">
      <dgm:prSet/>
      <dgm:spPr/>
      <dgm:t>
        <a:bodyPr/>
        <a:lstStyle/>
        <a:p>
          <a:r>
            <a:rPr lang="en-US"/>
            <a:t>What led you to pneumonia as the most likely cause of the patient’s symptoms?</a:t>
          </a:r>
        </a:p>
      </dgm:t>
    </dgm:pt>
    <dgm:pt modelId="{BBEA35EB-13DF-42AE-89E4-65647F07F7CB}" type="parTrans" cxnId="{C07BDCA0-85E2-4437-ACC9-E0E969D9FC5A}">
      <dgm:prSet/>
      <dgm:spPr/>
      <dgm:t>
        <a:bodyPr/>
        <a:lstStyle/>
        <a:p>
          <a:endParaRPr lang="en-US"/>
        </a:p>
      </dgm:t>
    </dgm:pt>
    <dgm:pt modelId="{962A80A0-737A-4B79-9473-7BC91CC12B7B}" type="sibTrans" cxnId="{C07BDCA0-85E2-4437-ACC9-E0E969D9FC5A}">
      <dgm:prSet/>
      <dgm:spPr/>
      <dgm:t>
        <a:bodyPr/>
        <a:lstStyle/>
        <a:p>
          <a:endParaRPr lang="en-US"/>
        </a:p>
      </dgm:t>
    </dgm:pt>
    <dgm:pt modelId="{368B462A-5345-488C-B9AC-AF257507DE30}">
      <dgm:prSet/>
      <dgm:spPr/>
      <dgm:t>
        <a:bodyPr/>
        <a:lstStyle/>
        <a:p>
          <a:r>
            <a:rPr lang="en-US"/>
            <a:t>Why do you think antibiotics are the right choice for treatment?</a:t>
          </a:r>
        </a:p>
      </dgm:t>
    </dgm:pt>
    <dgm:pt modelId="{490BE39A-EA81-4DC4-AF41-7FB8FD18E0CA}" type="parTrans" cxnId="{55DACB64-4E1F-46E0-8342-23CDF0B6B717}">
      <dgm:prSet/>
      <dgm:spPr/>
      <dgm:t>
        <a:bodyPr/>
        <a:lstStyle/>
        <a:p>
          <a:endParaRPr lang="en-US"/>
        </a:p>
      </dgm:t>
    </dgm:pt>
    <dgm:pt modelId="{A5B61B38-D717-43AF-8255-AD5249FB8896}" type="sibTrans" cxnId="{55DACB64-4E1F-46E0-8342-23CDF0B6B717}">
      <dgm:prSet/>
      <dgm:spPr/>
      <dgm:t>
        <a:bodyPr/>
        <a:lstStyle/>
        <a:p>
          <a:endParaRPr lang="en-US"/>
        </a:p>
      </dgm:t>
    </dgm:pt>
    <dgm:pt modelId="{1A2B6886-3C6B-45D2-820D-F6139D9E7482}" type="pres">
      <dgm:prSet presAssocID="{4BCE8568-91A0-4753-9B90-91403FD9F3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B29E61-F089-4AE2-95A4-2229A913CE71}" type="pres">
      <dgm:prSet presAssocID="{6A9D166A-F3BD-4A21-9F46-C26D27986ED4}" presName="hierRoot1" presStyleCnt="0"/>
      <dgm:spPr/>
    </dgm:pt>
    <dgm:pt modelId="{B7BE37BC-1E52-49CD-9A0D-496C9319DD31}" type="pres">
      <dgm:prSet presAssocID="{6A9D166A-F3BD-4A21-9F46-C26D27986ED4}" presName="composite" presStyleCnt="0"/>
      <dgm:spPr/>
    </dgm:pt>
    <dgm:pt modelId="{90121E82-F59F-463A-8A38-ADF1EDF7F491}" type="pres">
      <dgm:prSet presAssocID="{6A9D166A-F3BD-4A21-9F46-C26D27986ED4}" presName="background" presStyleLbl="node0" presStyleIdx="0" presStyleCnt="2"/>
      <dgm:spPr/>
    </dgm:pt>
    <dgm:pt modelId="{48AC3B4D-2274-4468-9130-F5B97B0736F6}" type="pres">
      <dgm:prSet presAssocID="{6A9D166A-F3BD-4A21-9F46-C26D27986ED4}" presName="text" presStyleLbl="fgAcc0" presStyleIdx="0" presStyleCnt="2">
        <dgm:presLayoutVars>
          <dgm:chPref val="3"/>
        </dgm:presLayoutVars>
      </dgm:prSet>
      <dgm:spPr/>
    </dgm:pt>
    <dgm:pt modelId="{27512BE0-8599-4417-BD8C-CE597D237F28}" type="pres">
      <dgm:prSet presAssocID="{6A9D166A-F3BD-4A21-9F46-C26D27986ED4}" presName="hierChild2" presStyleCnt="0"/>
      <dgm:spPr/>
    </dgm:pt>
    <dgm:pt modelId="{53EEF57B-DB76-4C0D-AF41-9FA984726187}" type="pres">
      <dgm:prSet presAssocID="{368B462A-5345-488C-B9AC-AF257507DE30}" presName="hierRoot1" presStyleCnt="0"/>
      <dgm:spPr/>
    </dgm:pt>
    <dgm:pt modelId="{1C9E75CB-DACB-4E43-B103-7411E60FB556}" type="pres">
      <dgm:prSet presAssocID="{368B462A-5345-488C-B9AC-AF257507DE30}" presName="composite" presStyleCnt="0"/>
      <dgm:spPr/>
    </dgm:pt>
    <dgm:pt modelId="{403FBBEC-A888-4FF5-AAFD-73509E1114DC}" type="pres">
      <dgm:prSet presAssocID="{368B462A-5345-488C-B9AC-AF257507DE30}" presName="background" presStyleLbl="node0" presStyleIdx="1" presStyleCnt="2"/>
      <dgm:spPr/>
    </dgm:pt>
    <dgm:pt modelId="{06DC3F1E-49CD-4821-8579-6ED2D1F31039}" type="pres">
      <dgm:prSet presAssocID="{368B462A-5345-488C-B9AC-AF257507DE30}" presName="text" presStyleLbl="fgAcc0" presStyleIdx="1" presStyleCnt="2">
        <dgm:presLayoutVars>
          <dgm:chPref val="3"/>
        </dgm:presLayoutVars>
      </dgm:prSet>
      <dgm:spPr/>
    </dgm:pt>
    <dgm:pt modelId="{ABA07631-0A66-4E88-A3A1-39C6A0F0F10A}" type="pres">
      <dgm:prSet presAssocID="{368B462A-5345-488C-B9AC-AF257507DE30}" presName="hierChild2" presStyleCnt="0"/>
      <dgm:spPr/>
    </dgm:pt>
  </dgm:ptLst>
  <dgm:cxnLst>
    <dgm:cxn modelId="{CA82FE2B-C0E1-4C88-925E-75F564A8B456}" type="presOf" srcId="{4BCE8568-91A0-4753-9B90-91403FD9F324}" destId="{1A2B6886-3C6B-45D2-820D-F6139D9E7482}" srcOrd="0" destOrd="0" presId="urn:microsoft.com/office/officeart/2005/8/layout/hierarchy1"/>
    <dgm:cxn modelId="{55DACB64-4E1F-46E0-8342-23CDF0B6B717}" srcId="{4BCE8568-91A0-4753-9B90-91403FD9F324}" destId="{368B462A-5345-488C-B9AC-AF257507DE30}" srcOrd="1" destOrd="0" parTransId="{490BE39A-EA81-4DC4-AF41-7FB8FD18E0CA}" sibTransId="{A5B61B38-D717-43AF-8255-AD5249FB8896}"/>
    <dgm:cxn modelId="{CE38B74C-F535-4A1B-B733-D9C13014D5D8}" type="presOf" srcId="{6A9D166A-F3BD-4A21-9F46-C26D27986ED4}" destId="{48AC3B4D-2274-4468-9130-F5B97B0736F6}" srcOrd="0" destOrd="0" presId="urn:microsoft.com/office/officeart/2005/8/layout/hierarchy1"/>
    <dgm:cxn modelId="{C07BDCA0-85E2-4437-ACC9-E0E969D9FC5A}" srcId="{4BCE8568-91A0-4753-9B90-91403FD9F324}" destId="{6A9D166A-F3BD-4A21-9F46-C26D27986ED4}" srcOrd="0" destOrd="0" parTransId="{BBEA35EB-13DF-42AE-89E4-65647F07F7CB}" sibTransId="{962A80A0-737A-4B79-9473-7BC91CC12B7B}"/>
    <dgm:cxn modelId="{470169AF-EB34-4CB9-88DD-3FC2B50FB003}" type="presOf" srcId="{368B462A-5345-488C-B9AC-AF257507DE30}" destId="{06DC3F1E-49CD-4821-8579-6ED2D1F31039}" srcOrd="0" destOrd="0" presId="urn:microsoft.com/office/officeart/2005/8/layout/hierarchy1"/>
    <dgm:cxn modelId="{758428AF-F026-4F9F-8B83-91F9F40AD1AD}" type="presParOf" srcId="{1A2B6886-3C6B-45D2-820D-F6139D9E7482}" destId="{B8B29E61-F089-4AE2-95A4-2229A913CE71}" srcOrd="0" destOrd="0" presId="urn:microsoft.com/office/officeart/2005/8/layout/hierarchy1"/>
    <dgm:cxn modelId="{97C370F4-C822-4912-919F-935E7BE207DB}" type="presParOf" srcId="{B8B29E61-F089-4AE2-95A4-2229A913CE71}" destId="{B7BE37BC-1E52-49CD-9A0D-496C9319DD31}" srcOrd="0" destOrd="0" presId="urn:microsoft.com/office/officeart/2005/8/layout/hierarchy1"/>
    <dgm:cxn modelId="{0F86CB14-9F08-4A76-9B48-45EFA87138F7}" type="presParOf" srcId="{B7BE37BC-1E52-49CD-9A0D-496C9319DD31}" destId="{90121E82-F59F-463A-8A38-ADF1EDF7F491}" srcOrd="0" destOrd="0" presId="urn:microsoft.com/office/officeart/2005/8/layout/hierarchy1"/>
    <dgm:cxn modelId="{C7202FDA-13F3-4C80-B783-E2CE1B02BBB7}" type="presParOf" srcId="{B7BE37BC-1E52-49CD-9A0D-496C9319DD31}" destId="{48AC3B4D-2274-4468-9130-F5B97B0736F6}" srcOrd="1" destOrd="0" presId="urn:microsoft.com/office/officeart/2005/8/layout/hierarchy1"/>
    <dgm:cxn modelId="{A3E82D87-A43C-4F72-BFA1-60A7ECCF0176}" type="presParOf" srcId="{B8B29E61-F089-4AE2-95A4-2229A913CE71}" destId="{27512BE0-8599-4417-BD8C-CE597D237F28}" srcOrd="1" destOrd="0" presId="urn:microsoft.com/office/officeart/2005/8/layout/hierarchy1"/>
    <dgm:cxn modelId="{D4661B32-1B43-49E6-B5C0-C8C25FD62712}" type="presParOf" srcId="{1A2B6886-3C6B-45D2-820D-F6139D9E7482}" destId="{53EEF57B-DB76-4C0D-AF41-9FA984726187}" srcOrd="1" destOrd="0" presId="urn:microsoft.com/office/officeart/2005/8/layout/hierarchy1"/>
    <dgm:cxn modelId="{3521447B-3FEF-45EA-A187-A3D95CB50829}" type="presParOf" srcId="{53EEF57B-DB76-4C0D-AF41-9FA984726187}" destId="{1C9E75CB-DACB-4E43-B103-7411E60FB556}" srcOrd="0" destOrd="0" presId="urn:microsoft.com/office/officeart/2005/8/layout/hierarchy1"/>
    <dgm:cxn modelId="{A827D8B1-9B49-4FC1-8D73-F47FD11E682A}" type="presParOf" srcId="{1C9E75CB-DACB-4E43-B103-7411E60FB556}" destId="{403FBBEC-A888-4FF5-AAFD-73509E1114DC}" srcOrd="0" destOrd="0" presId="urn:microsoft.com/office/officeart/2005/8/layout/hierarchy1"/>
    <dgm:cxn modelId="{ACB47898-C187-408B-98A9-4B29D4E8C144}" type="presParOf" srcId="{1C9E75CB-DACB-4E43-B103-7411E60FB556}" destId="{06DC3F1E-49CD-4821-8579-6ED2D1F31039}" srcOrd="1" destOrd="0" presId="urn:microsoft.com/office/officeart/2005/8/layout/hierarchy1"/>
    <dgm:cxn modelId="{C694DBB0-E1CB-42E2-9784-0AAECCBB46F0}" type="presParOf" srcId="{53EEF57B-DB76-4C0D-AF41-9FA984726187}" destId="{ABA07631-0A66-4E88-A3A1-39C6A0F0F1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952668-C85C-41C9-83E1-4D75BDC8EA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C21798-3F90-4ED1-B947-27653A1535C4}">
      <dgm:prSet/>
      <dgm:spPr/>
      <dgm:t>
        <a:bodyPr/>
        <a:lstStyle/>
        <a:p>
          <a:r>
            <a:rPr lang="en-US"/>
            <a:t>Your consideration of her vital signs in determining the cause of respiratory distress was helpful, in particular noting that her low oxygen saturation and fever may be signs of pneumonia.</a:t>
          </a:r>
        </a:p>
      </dgm:t>
    </dgm:pt>
    <dgm:pt modelId="{65AD1EF7-EB65-4335-9BD0-F8086814C45E}" type="parTrans" cxnId="{A6FBA8D8-2319-4AC2-920C-D01B9EFEE4FF}">
      <dgm:prSet/>
      <dgm:spPr/>
      <dgm:t>
        <a:bodyPr/>
        <a:lstStyle/>
        <a:p>
          <a:endParaRPr lang="en-US"/>
        </a:p>
      </dgm:t>
    </dgm:pt>
    <dgm:pt modelId="{533E6FE6-57A5-4A8B-A440-CDACC8336D37}" type="sibTrans" cxnId="{A6FBA8D8-2319-4AC2-920C-D01B9EFEE4FF}">
      <dgm:prSet/>
      <dgm:spPr/>
      <dgm:t>
        <a:bodyPr/>
        <a:lstStyle/>
        <a:p>
          <a:endParaRPr lang="en-US"/>
        </a:p>
      </dgm:t>
    </dgm:pt>
    <dgm:pt modelId="{0270441F-9A15-474D-BC5E-3C7A8F197953}">
      <dgm:prSet/>
      <dgm:spPr/>
      <dgm:t>
        <a:bodyPr/>
        <a:lstStyle/>
        <a:p>
          <a:r>
            <a:rPr lang="en-US"/>
            <a:t>Great job describing the most common antibiotics used for treating bacterial pneumonia and what specific bacteria they each cover.</a:t>
          </a:r>
        </a:p>
      </dgm:t>
    </dgm:pt>
    <dgm:pt modelId="{A31217CC-36F3-4E14-BA99-CFF069AFBEED}" type="parTrans" cxnId="{96A3175A-EB45-4F70-B908-4617A72356AC}">
      <dgm:prSet/>
      <dgm:spPr/>
      <dgm:t>
        <a:bodyPr/>
        <a:lstStyle/>
        <a:p>
          <a:endParaRPr lang="en-US"/>
        </a:p>
      </dgm:t>
    </dgm:pt>
    <dgm:pt modelId="{C49D2281-5A8A-4710-8837-0E21E537DD85}" type="sibTrans" cxnId="{96A3175A-EB45-4F70-B908-4617A72356AC}">
      <dgm:prSet/>
      <dgm:spPr/>
      <dgm:t>
        <a:bodyPr/>
        <a:lstStyle/>
        <a:p>
          <a:endParaRPr lang="en-US"/>
        </a:p>
      </dgm:t>
    </dgm:pt>
    <dgm:pt modelId="{8C29A9D5-48E0-4B29-B102-FB88D0401B23}" type="pres">
      <dgm:prSet presAssocID="{6C952668-C85C-41C9-83E1-4D75BDC8EA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980415-E06E-41C4-A793-E704B107B2DE}" type="pres">
      <dgm:prSet presAssocID="{03C21798-3F90-4ED1-B947-27653A1535C4}" presName="hierRoot1" presStyleCnt="0"/>
      <dgm:spPr/>
    </dgm:pt>
    <dgm:pt modelId="{19E79991-6151-4511-AD91-310BC68B998E}" type="pres">
      <dgm:prSet presAssocID="{03C21798-3F90-4ED1-B947-27653A1535C4}" presName="composite" presStyleCnt="0"/>
      <dgm:spPr/>
    </dgm:pt>
    <dgm:pt modelId="{2875542B-3252-4036-A972-9E09AC65AAD3}" type="pres">
      <dgm:prSet presAssocID="{03C21798-3F90-4ED1-B947-27653A1535C4}" presName="background" presStyleLbl="node0" presStyleIdx="0" presStyleCnt="2"/>
      <dgm:spPr/>
    </dgm:pt>
    <dgm:pt modelId="{36E113A3-9571-46D5-9EF2-608AEAF37241}" type="pres">
      <dgm:prSet presAssocID="{03C21798-3F90-4ED1-B947-27653A1535C4}" presName="text" presStyleLbl="fgAcc0" presStyleIdx="0" presStyleCnt="2">
        <dgm:presLayoutVars>
          <dgm:chPref val="3"/>
        </dgm:presLayoutVars>
      </dgm:prSet>
      <dgm:spPr/>
    </dgm:pt>
    <dgm:pt modelId="{E771BEFE-E539-4413-8C6D-170ED321570B}" type="pres">
      <dgm:prSet presAssocID="{03C21798-3F90-4ED1-B947-27653A1535C4}" presName="hierChild2" presStyleCnt="0"/>
      <dgm:spPr/>
    </dgm:pt>
    <dgm:pt modelId="{B018314C-7EC3-4944-A1D2-0A3092CADE7C}" type="pres">
      <dgm:prSet presAssocID="{0270441F-9A15-474D-BC5E-3C7A8F197953}" presName="hierRoot1" presStyleCnt="0"/>
      <dgm:spPr/>
    </dgm:pt>
    <dgm:pt modelId="{A4125605-B3FC-480D-A8E3-1AC1C23B8761}" type="pres">
      <dgm:prSet presAssocID="{0270441F-9A15-474D-BC5E-3C7A8F197953}" presName="composite" presStyleCnt="0"/>
      <dgm:spPr/>
    </dgm:pt>
    <dgm:pt modelId="{805D5638-5C54-47CA-A95C-D6D317B5B4DA}" type="pres">
      <dgm:prSet presAssocID="{0270441F-9A15-474D-BC5E-3C7A8F197953}" presName="background" presStyleLbl="node0" presStyleIdx="1" presStyleCnt="2"/>
      <dgm:spPr/>
    </dgm:pt>
    <dgm:pt modelId="{5E1E9A53-F355-4BE4-AE77-79BBB134995F}" type="pres">
      <dgm:prSet presAssocID="{0270441F-9A15-474D-BC5E-3C7A8F197953}" presName="text" presStyleLbl="fgAcc0" presStyleIdx="1" presStyleCnt="2">
        <dgm:presLayoutVars>
          <dgm:chPref val="3"/>
        </dgm:presLayoutVars>
      </dgm:prSet>
      <dgm:spPr/>
    </dgm:pt>
    <dgm:pt modelId="{AED2EC12-056C-4881-ACC3-C09A170954BF}" type="pres">
      <dgm:prSet presAssocID="{0270441F-9A15-474D-BC5E-3C7A8F197953}" presName="hierChild2" presStyleCnt="0"/>
      <dgm:spPr/>
    </dgm:pt>
  </dgm:ptLst>
  <dgm:cxnLst>
    <dgm:cxn modelId="{8B0F203F-56C9-4614-AB02-B7D200AAEDBC}" type="presOf" srcId="{0270441F-9A15-474D-BC5E-3C7A8F197953}" destId="{5E1E9A53-F355-4BE4-AE77-79BBB134995F}" srcOrd="0" destOrd="0" presId="urn:microsoft.com/office/officeart/2005/8/layout/hierarchy1"/>
    <dgm:cxn modelId="{B785B579-D678-4D7D-9FB9-97F96864A251}" type="presOf" srcId="{6C952668-C85C-41C9-83E1-4D75BDC8EAF8}" destId="{8C29A9D5-48E0-4B29-B102-FB88D0401B23}" srcOrd="0" destOrd="0" presId="urn:microsoft.com/office/officeart/2005/8/layout/hierarchy1"/>
    <dgm:cxn modelId="{96A3175A-EB45-4F70-B908-4617A72356AC}" srcId="{6C952668-C85C-41C9-83E1-4D75BDC8EAF8}" destId="{0270441F-9A15-474D-BC5E-3C7A8F197953}" srcOrd="1" destOrd="0" parTransId="{A31217CC-36F3-4E14-BA99-CFF069AFBEED}" sibTransId="{C49D2281-5A8A-4710-8837-0E21E537DD85}"/>
    <dgm:cxn modelId="{9BD95B90-6909-41AC-AADE-A96B380BF5ED}" type="presOf" srcId="{03C21798-3F90-4ED1-B947-27653A1535C4}" destId="{36E113A3-9571-46D5-9EF2-608AEAF37241}" srcOrd="0" destOrd="0" presId="urn:microsoft.com/office/officeart/2005/8/layout/hierarchy1"/>
    <dgm:cxn modelId="{A6FBA8D8-2319-4AC2-920C-D01B9EFEE4FF}" srcId="{6C952668-C85C-41C9-83E1-4D75BDC8EAF8}" destId="{03C21798-3F90-4ED1-B947-27653A1535C4}" srcOrd="0" destOrd="0" parTransId="{65AD1EF7-EB65-4335-9BD0-F8086814C45E}" sibTransId="{533E6FE6-57A5-4A8B-A440-CDACC8336D37}"/>
    <dgm:cxn modelId="{611BAE88-673E-4C8E-BE48-0C576369121B}" type="presParOf" srcId="{8C29A9D5-48E0-4B29-B102-FB88D0401B23}" destId="{CE980415-E06E-41C4-A793-E704B107B2DE}" srcOrd="0" destOrd="0" presId="urn:microsoft.com/office/officeart/2005/8/layout/hierarchy1"/>
    <dgm:cxn modelId="{32CD8637-8272-495E-BB85-A838FFF6B1E4}" type="presParOf" srcId="{CE980415-E06E-41C4-A793-E704B107B2DE}" destId="{19E79991-6151-4511-AD91-310BC68B998E}" srcOrd="0" destOrd="0" presId="urn:microsoft.com/office/officeart/2005/8/layout/hierarchy1"/>
    <dgm:cxn modelId="{A7CC4579-7724-4DB8-9A05-2A9B8908D788}" type="presParOf" srcId="{19E79991-6151-4511-AD91-310BC68B998E}" destId="{2875542B-3252-4036-A972-9E09AC65AAD3}" srcOrd="0" destOrd="0" presId="urn:microsoft.com/office/officeart/2005/8/layout/hierarchy1"/>
    <dgm:cxn modelId="{2A6EDADA-7CDB-477D-863F-F670E01D7556}" type="presParOf" srcId="{19E79991-6151-4511-AD91-310BC68B998E}" destId="{36E113A3-9571-46D5-9EF2-608AEAF37241}" srcOrd="1" destOrd="0" presId="urn:microsoft.com/office/officeart/2005/8/layout/hierarchy1"/>
    <dgm:cxn modelId="{64DDC034-C768-4A19-A1B7-AB162F7ABC39}" type="presParOf" srcId="{CE980415-E06E-41C4-A793-E704B107B2DE}" destId="{E771BEFE-E539-4413-8C6D-170ED321570B}" srcOrd="1" destOrd="0" presId="urn:microsoft.com/office/officeart/2005/8/layout/hierarchy1"/>
    <dgm:cxn modelId="{AFB64500-E0F9-4971-A863-D098C7DAAD14}" type="presParOf" srcId="{8C29A9D5-48E0-4B29-B102-FB88D0401B23}" destId="{B018314C-7EC3-4944-A1D2-0A3092CADE7C}" srcOrd="1" destOrd="0" presId="urn:microsoft.com/office/officeart/2005/8/layout/hierarchy1"/>
    <dgm:cxn modelId="{775260D5-3E30-426C-903D-BB8E07D9823C}" type="presParOf" srcId="{B018314C-7EC3-4944-A1D2-0A3092CADE7C}" destId="{A4125605-B3FC-480D-A8E3-1AC1C23B8761}" srcOrd="0" destOrd="0" presId="urn:microsoft.com/office/officeart/2005/8/layout/hierarchy1"/>
    <dgm:cxn modelId="{B254A552-C24E-4DCA-B865-B018FA147409}" type="presParOf" srcId="{A4125605-B3FC-480D-A8E3-1AC1C23B8761}" destId="{805D5638-5C54-47CA-A95C-D6D317B5B4DA}" srcOrd="0" destOrd="0" presId="urn:microsoft.com/office/officeart/2005/8/layout/hierarchy1"/>
    <dgm:cxn modelId="{AFA12F4C-65A8-4109-A078-E788D43DE917}" type="presParOf" srcId="{A4125605-B3FC-480D-A8E3-1AC1C23B8761}" destId="{5E1E9A53-F355-4BE4-AE77-79BBB134995F}" srcOrd="1" destOrd="0" presId="urn:microsoft.com/office/officeart/2005/8/layout/hierarchy1"/>
    <dgm:cxn modelId="{DA56458D-B0B5-4D69-A344-C06E149F7987}" type="presParOf" srcId="{B018314C-7EC3-4944-A1D2-0A3092CADE7C}" destId="{AED2EC12-056C-4881-ACC3-C09A170954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FF0B71-6CD5-4134-AF2D-3DDCEBC2AA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0ED4CA-2803-4EA2-9CFF-61AE69AB6C68}">
      <dgm:prSet/>
      <dgm:spPr/>
      <dgm:t>
        <a:bodyPr/>
        <a:lstStyle/>
        <a:p>
          <a:r>
            <a:rPr lang="en-US" dirty="0"/>
            <a:t>Consider allowing learner to critique selves first</a:t>
          </a:r>
        </a:p>
      </dgm:t>
    </dgm:pt>
    <dgm:pt modelId="{CCB96EA7-08C2-4244-AF52-53E163BC145E}" type="parTrans" cxnId="{D8A09F54-E6D0-4987-B3AE-D641F896D320}">
      <dgm:prSet/>
      <dgm:spPr/>
      <dgm:t>
        <a:bodyPr/>
        <a:lstStyle/>
        <a:p>
          <a:endParaRPr lang="en-US"/>
        </a:p>
      </dgm:t>
    </dgm:pt>
    <dgm:pt modelId="{F6C8F526-4F27-4592-9CF5-BFBA9617C7C5}" type="sibTrans" cxnId="{D8A09F54-E6D0-4987-B3AE-D641F896D320}">
      <dgm:prSet/>
      <dgm:spPr/>
      <dgm:t>
        <a:bodyPr/>
        <a:lstStyle/>
        <a:p>
          <a:endParaRPr lang="en-US"/>
        </a:p>
      </dgm:t>
    </dgm:pt>
    <dgm:pt modelId="{784FE74C-C9A6-45BC-BDFB-8029FF78B127}">
      <dgm:prSet/>
      <dgm:spPr/>
      <dgm:t>
        <a:bodyPr/>
        <a:lstStyle/>
        <a:p>
          <a:r>
            <a:rPr lang="en-US"/>
            <a:t>Should also give guidance on how to avoid mistake in future</a:t>
          </a:r>
        </a:p>
      </dgm:t>
    </dgm:pt>
    <dgm:pt modelId="{AEC34D2E-BA13-45DB-9493-94E756DA5AC3}" type="parTrans" cxnId="{C8A12DFC-E5A2-44DB-BC96-36B430135B06}">
      <dgm:prSet/>
      <dgm:spPr/>
      <dgm:t>
        <a:bodyPr/>
        <a:lstStyle/>
        <a:p>
          <a:endParaRPr lang="en-US"/>
        </a:p>
      </dgm:t>
    </dgm:pt>
    <dgm:pt modelId="{AE94C128-3869-4E3E-AB2F-9325721ACED2}" type="sibTrans" cxnId="{C8A12DFC-E5A2-44DB-BC96-36B430135B06}">
      <dgm:prSet/>
      <dgm:spPr/>
      <dgm:t>
        <a:bodyPr/>
        <a:lstStyle/>
        <a:p>
          <a:endParaRPr lang="en-US"/>
        </a:p>
      </dgm:t>
    </dgm:pt>
    <dgm:pt modelId="{9C8688B5-E452-4D6C-B0A6-C0DE1DF4FD4A}">
      <dgm:prSet/>
      <dgm:spPr/>
      <dgm:t>
        <a:bodyPr/>
        <a:lstStyle/>
        <a:p>
          <a:r>
            <a:rPr lang="en-US"/>
            <a:t>Give what is necessary. Don’t need both reinforcing and constructive every time</a:t>
          </a:r>
        </a:p>
      </dgm:t>
    </dgm:pt>
    <dgm:pt modelId="{BCB348FA-14BB-4316-A5B4-494AE6CFE15D}" type="parTrans" cxnId="{4FA07870-D483-43C3-BEFA-5191B69B6C45}">
      <dgm:prSet/>
      <dgm:spPr/>
      <dgm:t>
        <a:bodyPr/>
        <a:lstStyle/>
        <a:p>
          <a:endParaRPr lang="en-US"/>
        </a:p>
      </dgm:t>
    </dgm:pt>
    <dgm:pt modelId="{80979516-138C-4176-A3C4-9261BF3A99BC}" type="sibTrans" cxnId="{4FA07870-D483-43C3-BEFA-5191B69B6C45}">
      <dgm:prSet/>
      <dgm:spPr/>
      <dgm:t>
        <a:bodyPr/>
        <a:lstStyle/>
        <a:p>
          <a:endParaRPr lang="en-US"/>
        </a:p>
      </dgm:t>
    </dgm:pt>
    <dgm:pt modelId="{2629F7EB-44ED-4578-9B79-292EE37A0A48}" type="pres">
      <dgm:prSet presAssocID="{7EFF0B71-6CD5-4134-AF2D-3DDCEBC2AA98}" presName="linear" presStyleCnt="0">
        <dgm:presLayoutVars>
          <dgm:animLvl val="lvl"/>
          <dgm:resizeHandles val="exact"/>
        </dgm:presLayoutVars>
      </dgm:prSet>
      <dgm:spPr/>
    </dgm:pt>
    <dgm:pt modelId="{D27D9316-9645-4AB6-B8BC-38AF5359E02B}" type="pres">
      <dgm:prSet presAssocID="{A70ED4CA-2803-4EA2-9CFF-61AE69AB6C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81894D-1811-4172-BF60-9D59474A6A73}" type="pres">
      <dgm:prSet presAssocID="{F6C8F526-4F27-4592-9CF5-BFBA9617C7C5}" presName="spacer" presStyleCnt="0"/>
      <dgm:spPr/>
    </dgm:pt>
    <dgm:pt modelId="{A76573F6-FFC3-4E9C-9E12-CE19F9BC1EFA}" type="pres">
      <dgm:prSet presAssocID="{784FE74C-C9A6-45BC-BDFB-8029FF78B1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105B84-579E-4686-8DC4-FD96D47A2D11}" type="pres">
      <dgm:prSet presAssocID="{AE94C128-3869-4E3E-AB2F-9325721ACED2}" presName="spacer" presStyleCnt="0"/>
      <dgm:spPr/>
    </dgm:pt>
    <dgm:pt modelId="{850781A7-B923-4780-92C2-8CEE43920F49}" type="pres">
      <dgm:prSet presAssocID="{9C8688B5-E452-4D6C-B0A6-C0DE1DF4FD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DB973D-86C2-4620-8CEE-E45C5F5DCD7A}" type="presOf" srcId="{9C8688B5-E452-4D6C-B0A6-C0DE1DF4FD4A}" destId="{850781A7-B923-4780-92C2-8CEE43920F49}" srcOrd="0" destOrd="0" presId="urn:microsoft.com/office/officeart/2005/8/layout/vList2"/>
    <dgm:cxn modelId="{4FA07870-D483-43C3-BEFA-5191B69B6C45}" srcId="{7EFF0B71-6CD5-4134-AF2D-3DDCEBC2AA98}" destId="{9C8688B5-E452-4D6C-B0A6-C0DE1DF4FD4A}" srcOrd="2" destOrd="0" parTransId="{BCB348FA-14BB-4316-A5B4-494AE6CFE15D}" sibTransId="{80979516-138C-4176-A3C4-9261BF3A99BC}"/>
    <dgm:cxn modelId="{D8A09F54-E6D0-4987-B3AE-D641F896D320}" srcId="{7EFF0B71-6CD5-4134-AF2D-3DDCEBC2AA98}" destId="{A70ED4CA-2803-4EA2-9CFF-61AE69AB6C68}" srcOrd="0" destOrd="0" parTransId="{CCB96EA7-08C2-4244-AF52-53E163BC145E}" sibTransId="{F6C8F526-4F27-4592-9CF5-BFBA9617C7C5}"/>
    <dgm:cxn modelId="{573E8395-33D3-43F2-BE02-13359E8687AD}" type="presOf" srcId="{784FE74C-C9A6-45BC-BDFB-8029FF78B127}" destId="{A76573F6-FFC3-4E9C-9E12-CE19F9BC1EFA}" srcOrd="0" destOrd="0" presId="urn:microsoft.com/office/officeart/2005/8/layout/vList2"/>
    <dgm:cxn modelId="{493DD2A4-B41C-4976-A819-7AC5855A2B85}" type="presOf" srcId="{7EFF0B71-6CD5-4134-AF2D-3DDCEBC2AA98}" destId="{2629F7EB-44ED-4578-9B79-292EE37A0A48}" srcOrd="0" destOrd="0" presId="urn:microsoft.com/office/officeart/2005/8/layout/vList2"/>
    <dgm:cxn modelId="{1EEAF4DD-D396-40E4-B027-94460DE9050C}" type="presOf" srcId="{A70ED4CA-2803-4EA2-9CFF-61AE69AB6C68}" destId="{D27D9316-9645-4AB6-B8BC-38AF5359E02B}" srcOrd="0" destOrd="0" presId="urn:microsoft.com/office/officeart/2005/8/layout/vList2"/>
    <dgm:cxn modelId="{C8A12DFC-E5A2-44DB-BC96-36B430135B06}" srcId="{7EFF0B71-6CD5-4134-AF2D-3DDCEBC2AA98}" destId="{784FE74C-C9A6-45BC-BDFB-8029FF78B127}" srcOrd="1" destOrd="0" parTransId="{AEC34D2E-BA13-45DB-9493-94E756DA5AC3}" sibTransId="{AE94C128-3869-4E3E-AB2F-9325721ACED2}"/>
    <dgm:cxn modelId="{86924336-B218-456C-99F0-1B94433F1463}" type="presParOf" srcId="{2629F7EB-44ED-4578-9B79-292EE37A0A48}" destId="{D27D9316-9645-4AB6-B8BC-38AF5359E02B}" srcOrd="0" destOrd="0" presId="urn:microsoft.com/office/officeart/2005/8/layout/vList2"/>
    <dgm:cxn modelId="{740D3A74-BC94-492E-B177-C741CDC4E80C}" type="presParOf" srcId="{2629F7EB-44ED-4578-9B79-292EE37A0A48}" destId="{E881894D-1811-4172-BF60-9D59474A6A73}" srcOrd="1" destOrd="0" presId="urn:microsoft.com/office/officeart/2005/8/layout/vList2"/>
    <dgm:cxn modelId="{2D124835-CEB6-47B3-AE80-72FC4DF7A360}" type="presParOf" srcId="{2629F7EB-44ED-4578-9B79-292EE37A0A48}" destId="{A76573F6-FFC3-4E9C-9E12-CE19F9BC1EFA}" srcOrd="2" destOrd="0" presId="urn:microsoft.com/office/officeart/2005/8/layout/vList2"/>
    <dgm:cxn modelId="{F723FC9D-DF4B-4EAC-8F88-FFC51F6FA1FF}" type="presParOf" srcId="{2629F7EB-44ED-4578-9B79-292EE37A0A48}" destId="{3C105B84-579E-4686-8DC4-FD96D47A2D11}" srcOrd="3" destOrd="0" presId="urn:microsoft.com/office/officeart/2005/8/layout/vList2"/>
    <dgm:cxn modelId="{0F3846CD-DCA9-4A3E-9B31-447F1284D97A}" type="presParOf" srcId="{2629F7EB-44ED-4578-9B79-292EE37A0A48}" destId="{850781A7-B923-4780-92C2-8CEE43920F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59A6A-7EAC-4C3A-9981-1F3D24C38C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7752A8-11A3-463B-80E6-AD39DF50F1F1}">
      <dgm:prSet/>
      <dgm:spPr/>
      <dgm:t>
        <a:bodyPr/>
        <a:lstStyle/>
        <a:p>
          <a:r>
            <a:rPr lang="en-US"/>
            <a:t>Patients with bacterial pneumonia often have asymmetric findings on their lung exam as this patient did, with diminished breath sounds on one side. </a:t>
          </a:r>
        </a:p>
      </dgm:t>
    </dgm:pt>
    <dgm:pt modelId="{116CBD0B-A369-4098-ACE4-8F4AB05E566D}" type="parTrans" cxnId="{6DB0E97C-8E4D-4294-9C2C-1DF01A2DECD4}">
      <dgm:prSet/>
      <dgm:spPr/>
      <dgm:t>
        <a:bodyPr/>
        <a:lstStyle/>
        <a:p>
          <a:endParaRPr lang="en-US"/>
        </a:p>
      </dgm:t>
    </dgm:pt>
    <dgm:pt modelId="{36EB6856-4B48-40B3-BDC8-2BE852A98AE3}" type="sibTrans" cxnId="{6DB0E97C-8E4D-4294-9C2C-1DF01A2DECD4}">
      <dgm:prSet/>
      <dgm:spPr/>
      <dgm:t>
        <a:bodyPr/>
        <a:lstStyle/>
        <a:p>
          <a:endParaRPr lang="en-US"/>
        </a:p>
      </dgm:t>
    </dgm:pt>
    <dgm:pt modelId="{D287D13B-42CB-4D70-B32E-713E86375172}">
      <dgm:prSet/>
      <dgm:spPr/>
      <dgm:t>
        <a:bodyPr/>
        <a:lstStyle/>
        <a:p>
          <a:r>
            <a:rPr lang="en-US"/>
            <a:t>Antibiotics are not helpful in the treatment of viral upper respiratory infections.  Instead, supportive care is the better choice.</a:t>
          </a:r>
        </a:p>
      </dgm:t>
    </dgm:pt>
    <dgm:pt modelId="{8BEC4ED6-C854-496B-A9E2-30204D594818}" type="parTrans" cxnId="{98AEC23F-47E7-43AC-9FA8-83AFA1902655}">
      <dgm:prSet/>
      <dgm:spPr/>
      <dgm:t>
        <a:bodyPr/>
        <a:lstStyle/>
        <a:p>
          <a:endParaRPr lang="en-US"/>
        </a:p>
      </dgm:t>
    </dgm:pt>
    <dgm:pt modelId="{A622F00F-6E64-4E47-8CE2-B858782E8C57}" type="sibTrans" cxnId="{98AEC23F-47E7-43AC-9FA8-83AFA1902655}">
      <dgm:prSet/>
      <dgm:spPr/>
      <dgm:t>
        <a:bodyPr/>
        <a:lstStyle/>
        <a:p>
          <a:endParaRPr lang="en-US"/>
        </a:p>
      </dgm:t>
    </dgm:pt>
    <dgm:pt modelId="{2079D348-842B-4BF3-AFB8-8031C59B0283}" type="pres">
      <dgm:prSet presAssocID="{D6859A6A-7EAC-4C3A-9981-1F3D24C38C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CFE176-9B3B-4553-8928-EB4C05876153}" type="pres">
      <dgm:prSet presAssocID="{617752A8-11A3-463B-80E6-AD39DF50F1F1}" presName="hierRoot1" presStyleCnt="0"/>
      <dgm:spPr/>
    </dgm:pt>
    <dgm:pt modelId="{07AA1B5C-5FA3-418E-8F28-B890B87DA581}" type="pres">
      <dgm:prSet presAssocID="{617752A8-11A3-463B-80E6-AD39DF50F1F1}" presName="composite" presStyleCnt="0"/>
      <dgm:spPr/>
    </dgm:pt>
    <dgm:pt modelId="{33069857-A742-44B4-868C-120118CB17DD}" type="pres">
      <dgm:prSet presAssocID="{617752A8-11A3-463B-80E6-AD39DF50F1F1}" presName="background" presStyleLbl="node0" presStyleIdx="0" presStyleCnt="2"/>
      <dgm:spPr/>
    </dgm:pt>
    <dgm:pt modelId="{9E7EF7CB-E8B3-4349-8CDD-C020113BE763}" type="pres">
      <dgm:prSet presAssocID="{617752A8-11A3-463B-80E6-AD39DF50F1F1}" presName="text" presStyleLbl="fgAcc0" presStyleIdx="0" presStyleCnt="2">
        <dgm:presLayoutVars>
          <dgm:chPref val="3"/>
        </dgm:presLayoutVars>
      </dgm:prSet>
      <dgm:spPr/>
    </dgm:pt>
    <dgm:pt modelId="{8770119A-116A-41E1-8B46-95433C0FC344}" type="pres">
      <dgm:prSet presAssocID="{617752A8-11A3-463B-80E6-AD39DF50F1F1}" presName="hierChild2" presStyleCnt="0"/>
      <dgm:spPr/>
    </dgm:pt>
    <dgm:pt modelId="{70423196-C07B-4432-8198-E17897684E71}" type="pres">
      <dgm:prSet presAssocID="{D287D13B-42CB-4D70-B32E-713E86375172}" presName="hierRoot1" presStyleCnt="0"/>
      <dgm:spPr/>
    </dgm:pt>
    <dgm:pt modelId="{AF62C2C0-A340-49EF-BDB1-8D5A299B4C42}" type="pres">
      <dgm:prSet presAssocID="{D287D13B-42CB-4D70-B32E-713E86375172}" presName="composite" presStyleCnt="0"/>
      <dgm:spPr/>
    </dgm:pt>
    <dgm:pt modelId="{75FC4FB3-8481-4DFD-B39A-CA3104BD85FF}" type="pres">
      <dgm:prSet presAssocID="{D287D13B-42CB-4D70-B32E-713E86375172}" presName="background" presStyleLbl="node0" presStyleIdx="1" presStyleCnt="2"/>
      <dgm:spPr/>
    </dgm:pt>
    <dgm:pt modelId="{7EC6529E-E81E-4BF2-BA03-67210BFDA49C}" type="pres">
      <dgm:prSet presAssocID="{D287D13B-42CB-4D70-B32E-713E86375172}" presName="text" presStyleLbl="fgAcc0" presStyleIdx="1" presStyleCnt="2">
        <dgm:presLayoutVars>
          <dgm:chPref val="3"/>
        </dgm:presLayoutVars>
      </dgm:prSet>
      <dgm:spPr/>
    </dgm:pt>
    <dgm:pt modelId="{452C9603-BF3E-49EF-BAEC-CFD7019B0BD2}" type="pres">
      <dgm:prSet presAssocID="{D287D13B-42CB-4D70-B32E-713E86375172}" presName="hierChild2" presStyleCnt="0"/>
      <dgm:spPr/>
    </dgm:pt>
  </dgm:ptLst>
  <dgm:cxnLst>
    <dgm:cxn modelId="{98AEC23F-47E7-43AC-9FA8-83AFA1902655}" srcId="{D6859A6A-7EAC-4C3A-9981-1F3D24C38CC8}" destId="{D287D13B-42CB-4D70-B32E-713E86375172}" srcOrd="1" destOrd="0" parTransId="{8BEC4ED6-C854-496B-A9E2-30204D594818}" sibTransId="{A622F00F-6E64-4E47-8CE2-B858782E8C57}"/>
    <dgm:cxn modelId="{6DB0E97C-8E4D-4294-9C2C-1DF01A2DECD4}" srcId="{D6859A6A-7EAC-4C3A-9981-1F3D24C38CC8}" destId="{617752A8-11A3-463B-80E6-AD39DF50F1F1}" srcOrd="0" destOrd="0" parTransId="{116CBD0B-A369-4098-ACE4-8F4AB05E566D}" sibTransId="{36EB6856-4B48-40B3-BDC8-2BE852A98AE3}"/>
    <dgm:cxn modelId="{84EC2CB2-32B0-4C72-AA72-EEC50202B7B5}" type="presOf" srcId="{D6859A6A-7EAC-4C3A-9981-1F3D24C38CC8}" destId="{2079D348-842B-4BF3-AFB8-8031C59B0283}" srcOrd="0" destOrd="0" presId="urn:microsoft.com/office/officeart/2005/8/layout/hierarchy1"/>
    <dgm:cxn modelId="{6A1E7CEB-3CC3-473A-8595-91C5BA620101}" type="presOf" srcId="{617752A8-11A3-463B-80E6-AD39DF50F1F1}" destId="{9E7EF7CB-E8B3-4349-8CDD-C020113BE763}" srcOrd="0" destOrd="0" presId="urn:microsoft.com/office/officeart/2005/8/layout/hierarchy1"/>
    <dgm:cxn modelId="{BCA6CEF5-B483-4C18-AA84-61226B1887E9}" type="presOf" srcId="{D287D13B-42CB-4D70-B32E-713E86375172}" destId="{7EC6529E-E81E-4BF2-BA03-67210BFDA49C}" srcOrd="0" destOrd="0" presId="urn:microsoft.com/office/officeart/2005/8/layout/hierarchy1"/>
    <dgm:cxn modelId="{87AA39C2-5904-45CC-AFA6-AAE4063D964A}" type="presParOf" srcId="{2079D348-842B-4BF3-AFB8-8031C59B0283}" destId="{4CCFE176-9B3B-4553-8928-EB4C05876153}" srcOrd="0" destOrd="0" presId="urn:microsoft.com/office/officeart/2005/8/layout/hierarchy1"/>
    <dgm:cxn modelId="{144DA2E0-051B-40E1-9751-FD14FE529DF5}" type="presParOf" srcId="{4CCFE176-9B3B-4553-8928-EB4C05876153}" destId="{07AA1B5C-5FA3-418E-8F28-B890B87DA581}" srcOrd="0" destOrd="0" presId="urn:microsoft.com/office/officeart/2005/8/layout/hierarchy1"/>
    <dgm:cxn modelId="{301BC6A7-D809-40DF-BCAD-AAA115534876}" type="presParOf" srcId="{07AA1B5C-5FA3-418E-8F28-B890B87DA581}" destId="{33069857-A742-44B4-868C-120118CB17DD}" srcOrd="0" destOrd="0" presId="urn:microsoft.com/office/officeart/2005/8/layout/hierarchy1"/>
    <dgm:cxn modelId="{0EC1EC6C-596D-4653-B40C-2A63CFEF66A2}" type="presParOf" srcId="{07AA1B5C-5FA3-418E-8F28-B890B87DA581}" destId="{9E7EF7CB-E8B3-4349-8CDD-C020113BE763}" srcOrd="1" destOrd="0" presId="urn:microsoft.com/office/officeart/2005/8/layout/hierarchy1"/>
    <dgm:cxn modelId="{F972BFC4-5E95-4E7D-86BB-E0F4ED792316}" type="presParOf" srcId="{4CCFE176-9B3B-4553-8928-EB4C05876153}" destId="{8770119A-116A-41E1-8B46-95433C0FC344}" srcOrd="1" destOrd="0" presId="urn:microsoft.com/office/officeart/2005/8/layout/hierarchy1"/>
    <dgm:cxn modelId="{D96033FC-E9EB-4360-8F27-0BD35DDCED93}" type="presParOf" srcId="{2079D348-842B-4BF3-AFB8-8031C59B0283}" destId="{70423196-C07B-4432-8198-E17897684E71}" srcOrd="1" destOrd="0" presId="urn:microsoft.com/office/officeart/2005/8/layout/hierarchy1"/>
    <dgm:cxn modelId="{0F3A06A3-27B0-4298-9CB0-E82D3B034753}" type="presParOf" srcId="{70423196-C07B-4432-8198-E17897684E71}" destId="{AF62C2C0-A340-49EF-BDB1-8D5A299B4C42}" srcOrd="0" destOrd="0" presId="urn:microsoft.com/office/officeart/2005/8/layout/hierarchy1"/>
    <dgm:cxn modelId="{285A48D5-6375-4834-93A1-4077D983D5B9}" type="presParOf" srcId="{AF62C2C0-A340-49EF-BDB1-8D5A299B4C42}" destId="{75FC4FB3-8481-4DFD-B39A-CA3104BD85FF}" srcOrd="0" destOrd="0" presId="urn:microsoft.com/office/officeart/2005/8/layout/hierarchy1"/>
    <dgm:cxn modelId="{7793EF50-E795-4802-A213-782F9B559CB8}" type="presParOf" srcId="{AF62C2C0-A340-49EF-BDB1-8D5A299B4C42}" destId="{7EC6529E-E81E-4BF2-BA03-67210BFDA49C}" srcOrd="1" destOrd="0" presId="urn:microsoft.com/office/officeart/2005/8/layout/hierarchy1"/>
    <dgm:cxn modelId="{2AC21A84-F5FF-4297-949D-04BAD559451C}" type="presParOf" srcId="{70423196-C07B-4432-8198-E17897684E71}" destId="{452C9603-BF3E-49EF-BAEC-CFD7019B0B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B4D32-A7A2-4ED1-8A98-AD5CD5B740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BE381-F4BF-4E32-8D0B-BC267CF4E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have to hit all 5 points for each learner encounter</a:t>
          </a:r>
        </a:p>
      </dgm:t>
    </dgm:pt>
    <dgm:pt modelId="{B0601600-A1C3-4FB9-966B-706CAEE6B8E3}" type="parTrans" cxnId="{5746338F-3579-40B4-A920-23EF99CCC33D}">
      <dgm:prSet/>
      <dgm:spPr/>
      <dgm:t>
        <a:bodyPr/>
        <a:lstStyle/>
        <a:p>
          <a:endParaRPr lang="en-US"/>
        </a:p>
      </dgm:t>
    </dgm:pt>
    <dgm:pt modelId="{A5ED86F3-2A99-4566-BAA6-2D98F94E9B4C}" type="sibTrans" cxnId="{5746338F-3579-40B4-A920-23EF99CCC33D}">
      <dgm:prSet/>
      <dgm:spPr/>
      <dgm:t>
        <a:bodyPr/>
        <a:lstStyle/>
        <a:p>
          <a:endParaRPr lang="en-US"/>
        </a:p>
      </dgm:t>
    </dgm:pt>
    <dgm:pt modelId="{D797A970-D1FB-4829-A8CE-DBDE85829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However, know them to have a framework</a:t>
          </a:r>
        </a:p>
      </dgm:t>
    </dgm:pt>
    <dgm:pt modelId="{E34A8DF5-9019-4899-BA7E-009DF82C4DF4}" type="parTrans" cxnId="{57C89870-7F6D-40B9-B4BE-F8BD453FB5DD}">
      <dgm:prSet/>
      <dgm:spPr/>
      <dgm:t>
        <a:bodyPr/>
        <a:lstStyle/>
        <a:p>
          <a:endParaRPr lang="en-US"/>
        </a:p>
      </dgm:t>
    </dgm:pt>
    <dgm:pt modelId="{80777A81-139C-4C81-81DA-455E497DC534}" type="sibTrans" cxnId="{57C89870-7F6D-40B9-B4BE-F8BD453FB5DD}">
      <dgm:prSet/>
      <dgm:spPr/>
      <dgm:t>
        <a:bodyPr/>
        <a:lstStyle/>
        <a:p>
          <a:endParaRPr lang="en-US"/>
        </a:p>
      </dgm:t>
    </dgm:pt>
    <dgm:pt modelId="{568800C2-7CBF-46EF-BAB1-73EFFE73FE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Reinforcing feedback, constructive feedback, and teaching a clinical pearl can be done in any order</a:t>
          </a:r>
        </a:p>
      </dgm:t>
    </dgm:pt>
    <dgm:pt modelId="{CDC02EDA-80A0-4605-A845-186CCD48C328}" type="parTrans" cxnId="{7ECBA51E-A5DF-40CA-8556-9D724419C596}">
      <dgm:prSet/>
      <dgm:spPr/>
      <dgm:t>
        <a:bodyPr/>
        <a:lstStyle/>
        <a:p>
          <a:endParaRPr lang="en-US"/>
        </a:p>
      </dgm:t>
    </dgm:pt>
    <dgm:pt modelId="{C30746D8-EB39-4E7F-9C28-D06CE71110F3}" type="sibTrans" cxnId="{7ECBA51E-A5DF-40CA-8556-9D724419C596}">
      <dgm:prSet/>
      <dgm:spPr/>
      <dgm:t>
        <a:bodyPr/>
        <a:lstStyle/>
        <a:p>
          <a:endParaRPr lang="en-US"/>
        </a:p>
      </dgm:t>
    </dgm:pt>
    <dgm:pt modelId="{C01175EE-AA70-4DB4-A97A-6C72DC86CE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student time to think</a:t>
          </a:r>
        </a:p>
      </dgm:t>
    </dgm:pt>
    <dgm:pt modelId="{305EF404-B1C6-45B8-9AD7-4534B40218DC}" type="parTrans" cxnId="{263870D9-0DB1-4608-966A-7E506F733D02}">
      <dgm:prSet/>
      <dgm:spPr/>
      <dgm:t>
        <a:bodyPr/>
        <a:lstStyle/>
        <a:p>
          <a:endParaRPr lang="en-US"/>
        </a:p>
      </dgm:t>
    </dgm:pt>
    <dgm:pt modelId="{2FCC9635-C048-47B9-AF9E-0C0E29799053}" type="sibTrans" cxnId="{263870D9-0DB1-4608-966A-7E506F733D02}">
      <dgm:prSet/>
      <dgm:spPr/>
      <dgm:t>
        <a:bodyPr/>
        <a:lstStyle/>
        <a:p>
          <a:endParaRPr lang="en-US"/>
        </a:p>
      </dgm:t>
    </dgm:pt>
    <dgm:pt modelId="{DF8B7E76-FCB5-4E75-9C69-F347514B59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Can’t give good feedback if learner doesn’t make a commitment</a:t>
          </a:r>
        </a:p>
      </dgm:t>
    </dgm:pt>
    <dgm:pt modelId="{AE0FB96F-F53A-4C22-A02C-B5DB01EB4827}" type="parTrans" cxnId="{FE6B1784-4678-478E-91EC-A5437867D4F1}">
      <dgm:prSet/>
      <dgm:spPr/>
      <dgm:t>
        <a:bodyPr/>
        <a:lstStyle/>
        <a:p>
          <a:endParaRPr lang="en-US"/>
        </a:p>
      </dgm:t>
    </dgm:pt>
    <dgm:pt modelId="{97412563-CC79-45FA-8A0C-7242F937BF5C}" type="sibTrans" cxnId="{FE6B1784-4678-478E-91EC-A5437867D4F1}">
      <dgm:prSet/>
      <dgm:spPr/>
      <dgm:t>
        <a:bodyPr/>
        <a:lstStyle/>
        <a:p>
          <a:endParaRPr lang="en-US"/>
        </a:p>
      </dgm:t>
    </dgm:pt>
    <dgm:pt modelId="{68827400-7D73-4E69-9CC2-511242819535}" type="pres">
      <dgm:prSet presAssocID="{E53B4D32-A7A2-4ED1-8A98-AD5CD5B740C4}" presName="root" presStyleCnt="0">
        <dgm:presLayoutVars>
          <dgm:dir/>
          <dgm:resizeHandles val="exact"/>
        </dgm:presLayoutVars>
      </dgm:prSet>
      <dgm:spPr/>
    </dgm:pt>
    <dgm:pt modelId="{F2EC0E3F-A1AE-4C01-9CDC-08E4FB38AFB8}" type="pres">
      <dgm:prSet presAssocID="{577BE381-F4BF-4E32-8D0B-BC267CF4E55C}" presName="compNode" presStyleCnt="0"/>
      <dgm:spPr/>
    </dgm:pt>
    <dgm:pt modelId="{934481AE-A235-476F-B5AB-0179B6024B3D}" type="pres">
      <dgm:prSet presAssocID="{577BE381-F4BF-4E32-8D0B-BC267CF4E55C}" presName="bgRect" presStyleLbl="bgShp" presStyleIdx="0" presStyleCnt="4"/>
      <dgm:spPr/>
    </dgm:pt>
    <dgm:pt modelId="{250C051E-763A-4710-8B04-A9F795A11744}" type="pres">
      <dgm:prSet presAssocID="{577BE381-F4BF-4E32-8D0B-BC267CF4E5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10849B5-905B-411B-A069-6205E5F4CBE8}" type="pres">
      <dgm:prSet presAssocID="{577BE381-F4BF-4E32-8D0B-BC267CF4E55C}" presName="spaceRect" presStyleCnt="0"/>
      <dgm:spPr/>
    </dgm:pt>
    <dgm:pt modelId="{B4F6796C-3F3B-4288-9400-0D4D4D6B7D04}" type="pres">
      <dgm:prSet presAssocID="{577BE381-F4BF-4E32-8D0B-BC267CF4E55C}" presName="parTx" presStyleLbl="revTx" presStyleIdx="0" presStyleCnt="5">
        <dgm:presLayoutVars>
          <dgm:chMax val="0"/>
          <dgm:chPref val="0"/>
        </dgm:presLayoutVars>
      </dgm:prSet>
      <dgm:spPr/>
    </dgm:pt>
    <dgm:pt modelId="{57681027-81E0-4C49-84E4-03DA5892A33C}" type="pres">
      <dgm:prSet presAssocID="{577BE381-F4BF-4E32-8D0B-BC267CF4E55C}" presName="desTx" presStyleLbl="revTx" presStyleIdx="1" presStyleCnt="5">
        <dgm:presLayoutVars/>
      </dgm:prSet>
      <dgm:spPr/>
    </dgm:pt>
    <dgm:pt modelId="{20B6DA74-1D54-4E93-AD34-D154989A08CE}" type="pres">
      <dgm:prSet presAssocID="{A5ED86F3-2A99-4566-BAA6-2D98F94E9B4C}" presName="sibTrans" presStyleCnt="0"/>
      <dgm:spPr/>
    </dgm:pt>
    <dgm:pt modelId="{2BB9AFF1-F18C-4B78-A094-1AB6DF10E39C}" type="pres">
      <dgm:prSet presAssocID="{568800C2-7CBF-46EF-BAB1-73EFFE73FE2B}" presName="compNode" presStyleCnt="0"/>
      <dgm:spPr/>
    </dgm:pt>
    <dgm:pt modelId="{8549C133-621B-4F67-85B6-7B2DC3CF1B28}" type="pres">
      <dgm:prSet presAssocID="{568800C2-7CBF-46EF-BAB1-73EFFE73FE2B}" presName="bgRect" presStyleLbl="bgShp" presStyleIdx="1" presStyleCnt="4"/>
      <dgm:spPr/>
    </dgm:pt>
    <dgm:pt modelId="{351E335D-7D61-4F33-B0A8-F2070F72E3D1}" type="pres">
      <dgm:prSet presAssocID="{568800C2-7CBF-46EF-BAB1-73EFFE73FE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C516127-AFA3-422F-8C2A-CF202A48BAB0}" type="pres">
      <dgm:prSet presAssocID="{568800C2-7CBF-46EF-BAB1-73EFFE73FE2B}" presName="spaceRect" presStyleCnt="0"/>
      <dgm:spPr/>
    </dgm:pt>
    <dgm:pt modelId="{5EC2C1DE-4151-482A-BE7F-EEE12C63E23B}" type="pres">
      <dgm:prSet presAssocID="{568800C2-7CBF-46EF-BAB1-73EFFE73FE2B}" presName="parTx" presStyleLbl="revTx" presStyleIdx="2" presStyleCnt="5">
        <dgm:presLayoutVars>
          <dgm:chMax val="0"/>
          <dgm:chPref val="0"/>
        </dgm:presLayoutVars>
      </dgm:prSet>
      <dgm:spPr/>
    </dgm:pt>
    <dgm:pt modelId="{DE2C5A9C-6591-40D6-9D0C-E6231129BD4F}" type="pres">
      <dgm:prSet presAssocID="{C30746D8-EB39-4E7F-9C28-D06CE71110F3}" presName="sibTrans" presStyleCnt="0"/>
      <dgm:spPr/>
    </dgm:pt>
    <dgm:pt modelId="{3877E982-03FB-44BF-9440-1AFDC17594CE}" type="pres">
      <dgm:prSet presAssocID="{C01175EE-AA70-4DB4-A97A-6C72DC86CED3}" presName="compNode" presStyleCnt="0"/>
      <dgm:spPr/>
    </dgm:pt>
    <dgm:pt modelId="{4CD126D8-1B7D-4CAD-A3DC-A85422104A87}" type="pres">
      <dgm:prSet presAssocID="{C01175EE-AA70-4DB4-A97A-6C72DC86CED3}" presName="bgRect" presStyleLbl="bgShp" presStyleIdx="2" presStyleCnt="4"/>
      <dgm:spPr/>
    </dgm:pt>
    <dgm:pt modelId="{4379E218-0702-47BC-9E30-2032373C1765}" type="pres">
      <dgm:prSet presAssocID="{C01175EE-AA70-4DB4-A97A-6C72DC86CE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5DB9AD0-DE5C-4907-AF36-AA51B53D3349}" type="pres">
      <dgm:prSet presAssocID="{C01175EE-AA70-4DB4-A97A-6C72DC86CED3}" presName="spaceRect" presStyleCnt="0"/>
      <dgm:spPr/>
    </dgm:pt>
    <dgm:pt modelId="{0F712E7A-D52A-4AD9-B02F-D8EAAF828A97}" type="pres">
      <dgm:prSet presAssocID="{C01175EE-AA70-4DB4-A97A-6C72DC86CED3}" presName="parTx" presStyleLbl="revTx" presStyleIdx="3" presStyleCnt="5">
        <dgm:presLayoutVars>
          <dgm:chMax val="0"/>
          <dgm:chPref val="0"/>
        </dgm:presLayoutVars>
      </dgm:prSet>
      <dgm:spPr/>
    </dgm:pt>
    <dgm:pt modelId="{6B733564-71A0-4B65-9AFE-A08628727A59}" type="pres">
      <dgm:prSet presAssocID="{2FCC9635-C048-47B9-AF9E-0C0E29799053}" presName="sibTrans" presStyleCnt="0"/>
      <dgm:spPr/>
    </dgm:pt>
    <dgm:pt modelId="{B676AC7E-320D-46F5-A29C-824E8C2BC90F}" type="pres">
      <dgm:prSet presAssocID="{DF8B7E76-FCB5-4E75-9C69-F347514B599D}" presName="compNode" presStyleCnt="0"/>
      <dgm:spPr/>
    </dgm:pt>
    <dgm:pt modelId="{CA9BEF23-6BF6-485B-AC42-2698CFF2279F}" type="pres">
      <dgm:prSet presAssocID="{DF8B7E76-FCB5-4E75-9C69-F347514B599D}" presName="bgRect" presStyleLbl="bgShp" presStyleIdx="3" presStyleCnt="4"/>
      <dgm:spPr/>
    </dgm:pt>
    <dgm:pt modelId="{2BB88DD6-A17C-4504-B0E5-C870A29F16DD}" type="pres">
      <dgm:prSet presAssocID="{DF8B7E76-FCB5-4E75-9C69-F347514B59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EB9EF7B-F2C0-419F-935B-89D51CE637CD}" type="pres">
      <dgm:prSet presAssocID="{DF8B7E76-FCB5-4E75-9C69-F347514B599D}" presName="spaceRect" presStyleCnt="0"/>
      <dgm:spPr/>
    </dgm:pt>
    <dgm:pt modelId="{EE0CC1E0-C286-4908-8406-0EE8C439056B}" type="pres">
      <dgm:prSet presAssocID="{DF8B7E76-FCB5-4E75-9C69-F347514B599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42F060A-1933-4C23-B7DC-24AE10C64792}" type="presOf" srcId="{577BE381-F4BF-4E32-8D0B-BC267CF4E55C}" destId="{B4F6796C-3F3B-4288-9400-0D4D4D6B7D04}" srcOrd="0" destOrd="0" presId="urn:microsoft.com/office/officeart/2018/2/layout/IconVerticalSolidList"/>
    <dgm:cxn modelId="{7ECBA51E-A5DF-40CA-8556-9D724419C596}" srcId="{E53B4D32-A7A2-4ED1-8A98-AD5CD5B740C4}" destId="{568800C2-7CBF-46EF-BAB1-73EFFE73FE2B}" srcOrd="1" destOrd="0" parTransId="{CDC02EDA-80A0-4605-A845-186CCD48C328}" sibTransId="{C30746D8-EB39-4E7F-9C28-D06CE71110F3}"/>
    <dgm:cxn modelId="{A03DF92F-FD80-46D0-8A62-CB731DFF42B3}" type="presOf" srcId="{D797A970-D1FB-4829-A8CE-DBDE85829849}" destId="{57681027-81E0-4C49-84E4-03DA5892A33C}" srcOrd="0" destOrd="0" presId="urn:microsoft.com/office/officeart/2018/2/layout/IconVerticalSolidList"/>
    <dgm:cxn modelId="{AD124343-9C97-4E0B-AD32-E23E95F25354}" type="presOf" srcId="{E53B4D32-A7A2-4ED1-8A98-AD5CD5B740C4}" destId="{68827400-7D73-4E69-9CC2-511242819535}" srcOrd="0" destOrd="0" presId="urn:microsoft.com/office/officeart/2018/2/layout/IconVerticalSolidList"/>
    <dgm:cxn modelId="{57C89870-7F6D-40B9-B4BE-F8BD453FB5DD}" srcId="{577BE381-F4BF-4E32-8D0B-BC267CF4E55C}" destId="{D797A970-D1FB-4829-A8CE-DBDE85829849}" srcOrd="0" destOrd="0" parTransId="{E34A8DF5-9019-4899-BA7E-009DF82C4DF4}" sibTransId="{80777A81-139C-4C81-81DA-455E497DC534}"/>
    <dgm:cxn modelId="{FE6B1784-4678-478E-91EC-A5437867D4F1}" srcId="{E53B4D32-A7A2-4ED1-8A98-AD5CD5B740C4}" destId="{DF8B7E76-FCB5-4E75-9C69-F347514B599D}" srcOrd="3" destOrd="0" parTransId="{AE0FB96F-F53A-4C22-A02C-B5DB01EB4827}" sibTransId="{97412563-CC79-45FA-8A0C-7242F937BF5C}"/>
    <dgm:cxn modelId="{5746338F-3579-40B4-A920-23EF99CCC33D}" srcId="{E53B4D32-A7A2-4ED1-8A98-AD5CD5B740C4}" destId="{577BE381-F4BF-4E32-8D0B-BC267CF4E55C}" srcOrd="0" destOrd="0" parTransId="{B0601600-A1C3-4FB9-966B-706CAEE6B8E3}" sibTransId="{A5ED86F3-2A99-4566-BAA6-2D98F94E9B4C}"/>
    <dgm:cxn modelId="{33F3F5AB-D237-4FA7-ABC9-87DC46E48082}" type="presOf" srcId="{C01175EE-AA70-4DB4-A97A-6C72DC86CED3}" destId="{0F712E7A-D52A-4AD9-B02F-D8EAAF828A97}" srcOrd="0" destOrd="0" presId="urn:microsoft.com/office/officeart/2018/2/layout/IconVerticalSolidList"/>
    <dgm:cxn modelId="{7CFBC1C0-E11C-42BD-93B1-0859E7590D72}" type="presOf" srcId="{DF8B7E76-FCB5-4E75-9C69-F347514B599D}" destId="{EE0CC1E0-C286-4908-8406-0EE8C439056B}" srcOrd="0" destOrd="0" presId="urn:microsoft.com/office/officeart/2018/2/layout/IconVerticalSolidList"/>
    <dgm:cxn modelId="{66B6F2CE-2413-46B0-A7BB-CA8787A28865}" type="presOf" srcId="{568800C2-7CBF-46EF-BAB1-73EFFE73FE2B}" destId="{5EC2C1DE-4151-482A-BE7F-EEE12C63E23B}" srcOrd="0" destOrd="0" presId="urn:microsoft.com/office/officeart/2018/2/layout/IconVerticalSolidList"/>
    <dgm:cxn modelId="{263870D9-0DB1-4608-966A-7E506F733D02}" srcId="{E53B4D32-A7A2-4ED1-8A98-AD5CD5B740C4}" destId="{C01175EE-AA70-4DB4-A97A-6C72DC86CED3}" srcOrd="2" destOrd="0" parTransId="{305EF404-B1C6-45B8-9AD7-4534B40218DC}" sibTransId="{2FCC9635-C048-47B9-AF9E-0C0E29799053}"/>
    <dgm:cxn modelId="{2B00EAD7-1281-44FD-AAFA-A453A1ED8BAD}" type="presParOf" srcId="{68827400-7D73-4E69-9CC2-511242819535}" destId="{F2EC0E3F-A1AE-4C01-9CDC-08E4FB38AFB8}" srcOrd="0" destOrd="0" presId="urn:microsoft.com/office/officeart/2018/2/layout/IconVerticalSolidList"/>
    <dgm:cxn modelId="{D48AFE72-2C88-400A-A067-BF39EA842CB8}" type="presParOf" srcId="{F2EC0E3F-A1AE-4C01-9CDC-08E4FB38AFB8}" destId="{934481AE-A235-476F-B5AB-0179B6024B3D}" srcOrd="0" destOrd="0" presId="urn:microsoft.com/office/officeart/2018/2/layout/IconVerticalSolidList"/>
    <dgm:cxn modelId="{EA81B306-969A-4096-A90B-043CFE6E7A52}" type="presParOf" srcId="{F2EC0E3F-A1AE-4C01-9CDC-08E4FB38AFB8}" destId="{250C051E-763A-4710-8B04-A9F795A11744}" srcOrd="1" destOrd="0" presId="urn:microsoft.com/office/officeart/2018/2/layout/IconVerticalSolidList"/>
    <dgm:cxn modelId="{764E3C81-074E-4462-8DE7-51ABE8FC6111}" type="presParOf" srcId="{F2EC0E3F-A1AE-4C01-9CDC-08E4FB38AFB8}" destId="{110849B5-905B-411B-A069-6205E5F4CBE8}" srcOrd="2" destOrd="0" presId="urn:microsoft.com/office/officeart/2018/2/layout/IconVerticalSolidList"/>
    <dgm:cxn modelId="{F96CFA38-A3D9-4452-82C9-94FCAF4DC0A8}" type="presParOf" srcId="{F2EC0E3F-A1AE-4C01-9CDC-08E4FB38AFB8}" destId="{B4F6796C-3F3B-4288-9400-0D4D4D6B7D04}" srcOrd="3" destOrd="0" presId="urn:microsoft.com/office/officeart/2018/2/layout/IconVerticalSolidList"/>
    <dgm:cxn modelId="{67D61EE6-EF98-421C-990E-44069D897B66}" type="presParOf" srcId="{F2EC0E3F-A1AE-4C01-9CDC-08E4FB38AFB8}" destId="{57681027-81E0-4C49-84E4-03DA5892A33C}" srcOrd="4" destOrd="0" presId="urn:microsoft.com/office/officeart/2018/2/layout/IconVerticalSolidList"/>
    <dgm:cxn modelId="{E10C4161-7A3C-445A-B47B-1B6A9475A0E1}" type="presParOf" srcId="{68827400-7D73-4E69-9CC2-511242819535}" destId="{20B6DA74-1D54-4E93-AD34-D154989A08CE}" srcOrd="1" destOrd="0" presId="urn:microsoft.com/office/officeart/2018/2/layout/IconVerticalSolidList"/>
    <dgm:cxn modelId="{0E622914-3409-4DF7-9211-C9006ECF249B}" type="presParOf" srcId="{68827400-7D73-4E69-9CC2-511242819535}" destId="{2BB9AFF1-F18C-4B78-A094-1AB6DF10E39C}" srcOrd="2" destOrd="0" presId="urn:microsoft.com/office/officeart/2018/2/layout/IconVerticalSolidList"/>
    <dgm:cxn modelId="{68126432-DF80-404D-ACB6-C9E7C0018172}" type="presParOf" srcId="{2BB9AFF1-F18C-4B78-A094-1AB6DF10E39C}" destId="{8549C133-621B-4F67-85B6-7B2DC3CF1B28}" srcOrd="0" destOrd="0" presId="urn:microsoft.com/office/officeart/2018/2/layout/IconVerticalSolidList"/>
    <dgm:cxn modelId="{93542EE1-91D8-4C16-9FC5-1D5804EFAD2B}" type="presParOf" srcId="{2BB9AFF1-F18C-4B78-A094-1AB6DF10E39C}" destId="{351E335D-7D61-4F33-B0A8-F2070F72E3D1}" srcOrd="1" destOrd="0" presId="urn:microsoft.com/office/officeart/2018/2/layout/IconVerticalSolidList"/>
    <dgm:cxn modelId="{01D17EC7-07F7-4AF3-8AEF-9018EFD631A3}" type="presParOf" srcId="{2BB9AFF1-F18C-4B78-A094-1AB6DF10E39C}" destId="{DC516127-AFA3-422F-8C2A-CF202A48BAB0}" srcOrd="2" destOrd="0" presId="urn:microsoft.com/office/officeart/2018/2/layout/IconVerticalSolidList"/>
    <dgm:cxn modelId="{34FDFE26-721C-4F3F-BE31-9C247269F605}" type="presParOf" srcId="{2BB9AFF1-F18C-4B78-A094-1AB6DF10E39C}" destId="{5EC2C1DE-4151-482A-BE7F-EEE12C63E23B}" srcOrd="3" destOrd="0" presId="urn:microsoft.com/office/officeart/2018/2/layout/IconVerticalSolidList"/>
    <dgm:cxn modelId="{2A072F4E-0CBD-4F3D-931B-D72474391570}" type="presParOf" srcId="{68827400-7D73-4E69-9CC2-511242819535}" destId="{DE2C5A9C-6591-40D6-9D0C-E6231129BD4F}" srcOrd="3" destOrd="0" presId="urn:microsoft.com/office/officeart/2018/2/layout/IconVerticalSolidList"/>
    <dgm:cxn modelId="{5FDCC408-DBE8-4BE3-9090-DD96D5AEF958}" type="presParOf" srcId="{68827400-7D73-4E69-9CC2-511242819535}" destId="{3877E982-03FB-44BF-9440-1AFDC17594CE}" srcOrd="4" destOrd="0" presId="urn:microsoft.com/office/officeart/2018/2/layout/IconVerticalSolidList"/>
    <dgm:cxn modelId="{A6883A0B-C2C4-475E-A767-C5EB92E5F427}" type="presParOf" srcId="{3877E982-03FB-44BF-9440-1AFDC17594CE}" destId="{4CD126D8-1B7D-4CAD-A3DC-A85422104A87}" srcOrd="0" destOrd="0" presId="urn:microsoft.com/office/officeart/2018/2/layout/IconVerticalSolidList"/>
    <dgm:cxn modelId="{8C3A4DC3-1247-43C6-A0E1-732BC7514164}" type="presParOf" srcId="{3877E982-03FB-44BF-9440-1AFDC17594CE}" destId="{4379E218-0702-47BC-9E30-2032373C1765}" srcOrd="1" destOrd="0" presId="urn:microsoft.com/office/officeart/2018/2/layout/IconVerticalSolidList"/>
    <dgm:cxn modelId="{DF3A86E9-5F3D-4C50-80F6-95F01377227B}" type="presParOf" srcId="{3877E982-03FB-44BF-9440-1AFDC17594CE}" destId="{45DB9AD0-DE5C-4907-AF36-AA51B53D3349}" srcOrd="2" destOrd="0" presId="urn:microsoft.com/office/officeart/2018/2/layout/IconVerticalSolidList"/>
    <dgm:cxn modelId="{DB6E8CBF-02CE-45DF-B4F8-C1DA03D42BD9}" type="presParOf" srcId="{3877E982-03FB-44BF-9440-1AFDC17594CE}" destId="{0F712E7A-D52A-4AD9-B02F-D8EAAF828A97}" srcOrd="3" destOrd="0" presId="urn:microsoft.com/office/officeart/2018/2/layout/IconVerticalSolidList"/>
    <dgm:cxn modelId="{28D65E3C-4852-4FAA-9E44-059132F09DF7}" type="presParOf" srcId="{68827400-7D73-4E69-9CC2-511242819535}" destId="{6B733564-71A0-4B65-9AFE-A08628727A59}" srcOrd="5" destOrd="0" presId="urn:microsoft.com/office/officeart/2018/2/layout/IconVerticalSolidList"/>
    <dgm:cxn modelId="{DD1DE114-95BB-4AB5-AFD5-8BDFAEA9E31B}" type="presParOf" srcId="{68827400-7D73-4E69-9CC2-511242819535}" destId="{B676AC7E-320D-46F5-A29C-824E8C2BC90F}" srcOrd="6" destOrd="0" presId="urn:microsoft.com/office/officeart/2018/2/layout/IconVerticalSolidList"/>
    <dgm:cxn modelId="{5A8A796B-779D-4F14-ADE2-694268338330}" type="presParOf" srcId="{B676AC7E-320D-46F5-A29C-824E8C2BC90F}" destId="{CA9BEF23-6BF6-485B-AC42-2698CFF2279F}" srcOrd="0" destOrd="0" presId="urn:microsoft.com/office/officeart/2018/2/layout/IconVerticalSolidList"/>
    <dgm:cxn modelId="{136C6C03-02DD-48CA-8CDF-F303AFD26DC1}" type="presParOf" srcId="{B676AC7E-320D-46F5-A29C-824E8C2BC90F}" destId="{2BB88DD6-A17C-4504-B0E5-C870A29F16DD}" srcOrd="1" destOrd="0" presId="urn:microsoft.com/office/officeart/2018/2/layout/IconVerticalSolidList"/>
    <dgm:cxn modelId="{08DD2419-87B3-4F0A-A305-695BE5A95EF7}" type="presParOf" srcId="{B676AC7E-320D-46F5-A29C-824E8C2BC90F}" destId="{6EB9EF7B-F2C0-419F-935B-89D51CE637CD}" srcOrd="2" destOrd="0" presId="urn:microsoft.com/office/officeart/2018/2/layout/IconVerticalSolidList"/>
    <dgm:cxn modelId="{1577A23F-388B-408B-98F7-D277FD9C38FC}" type="presParOf" srcId="{B676AC7E-320D-46F5-A29C-824E8C2BC90F}" destId="{EE0CC1E0-C286-4908-8406-0EE8C43905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2814E-09E2-443A-9731-B1FED03A7E1D}">
      <dsp:nvSpPr>
        <dsp:cNvPr id="0" name=""/>
        <dsp:cNvSpPr/>
      </dsp:nvSpPr>
      <dsp:spPr>
        <a:xfrm>
          <a:off x="0" y="1762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64AF-987E-4373-B29A-5B4D92EDD5B2}">
      <dsp:nvSpPr>
        <dsp:cNvPr id="0" name=""/>
        <dsp:cNvSpPr/>
      </dsp:nvSpPr>
      <dsp:spPr>
        <a:xfrm>
          <a:off x="227155" y="170720"/>
          <a:ext cx="413009" cy="413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92140-43D1-4E97-8992-7049818A14EE}">
      <dsp:nvSpPr>
        <dsp:cNvPr id="0" name=""/>
        <dsp:cNvSpPr/>
      </dsp:nvSpPr>
      <dsp:spPr>
        <a:xfrm>
          <a:off x="867320" y="1762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Objectives</a:t>
          </a:r>
        </a:p>
      </dsp:txBody>
      <dsp:txXfrm>
        <a:off x="867320" y="1762"/>
        <a:ext cx="5422905" cy="750926"/>
      </dsp:txXfrm>
    </dsp:sp>
    <dsp:sp modelId="{B37481DB-566C-4EB3-BD89-8D6C751C107D}">
      <dsp:nvSpPr>
        <dsp:cNvPr id="0" name=""/>
        <dsp:cNvSpPr/>
      </dsp:nvSpPr>
      <dsp:spPr>
        <a:xfrm>
          <a:off x="0" y="940420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EB0A5-B07B-45BB-BD82-BCEBF30690BB}">
      <dsp:nvSpPr>
        <dsp:cNvPr id="0" name=""/>
        <dsp:cNvSpPr/>
      </dsp:nvSpPr>
      <dsp:spPr>
        <a:xfrm>
          <a:off x="227155" y="1109379"/>
          <a:ext cx="413009" cy="413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41EA6-C9CF-4F72-888B-912EB247E251}">
      <dsp:nvSpPr>
        <dsp:cNvPr id="0" name=""/>
        <dsp:cNvSpPr/>
      </dsp:nvSpPr>
      <dsp:spPr>
        <a:xfrm>
          <a:off x="867320" y="940420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Why care about teaching?</a:t>
          </a:r>
        </a:p>
      </dsp:txBody>
      <dsp:txXfrm>
        <a:off x="867320" y="940420"/>
        <a:ext cx="5422905" cy="750926"/>
      </dsp:txXfrm>
    </dsp:sp>
    <dsp:sp modelId="{57BE4840-1AF2-405B-8667-E86444C2B3A0}">
      <dsp:nvSpPr>
        <dsp:cNvPr id="0" name=""/>
        <dsp:cNvSpPr/>
      </dsp:nvSpPr>
      <dsp:spPr>
        <a:xfrm>
          <a:off x="0" y="1879079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73E4A-AFB5-4486-B5E7-E4759D0549CF}">
      <dsp:nvSpPr>
        <dsp:cNvPr id="0" name=""/>
        <dsp:cNvSpPr/>
      </dsp:nvSpPr>
      <dsp:spPr>
        <a:xfrm>
          <a:off x="227155" y="2048038"/>
          <a:ext cx="413009" cy="4130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875A-3F0A-417A-9FB1-CA604D7A3F30}">
      <dsp:nvSpPr>
        <dsp:cNvPr id="0" name=""/>
        <dsp:cNvSpPr/>
      </dsp:nvSpPr>
      <dsp:spPr>
        <a:xfrm>
          <a:off x="867320" y="1879079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Why microskills / one minute preceptor?</a:t>
          </a:r>
        </a:p>
      </dsp:txBody>
      <dsp:txXfrm>
        <a:off x="867320" y="1879079"/>
        <a:ext cx="5422905" cy="750926"/>
      </dsp:txXfrm>
    </dsp:sp>
    <dsp:sp modelId="{31E02FD0-4191-43F6-9307-C5D035641C33}">
      <dsp:nvSpPr>
        <dsp:cNvPr id="0" name=""/>
        <dsp:cNvSpPr/>
      </dsp:nvSpPr>
      <dsp:spPr>
        <a:xfrm>
          <a:off x="0" y="2817738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5C3A5-3F86-4DBA-A542-377CD5178DF1}">
      <dsp:nvSpPr>
        <dsp:cNvPr id="0" name=""/>
        <dsp:cNvSpPr/>
      </dsp:nvSpPr>
      <dsp:spPr>
        <a:xfrm>
          <a:off x="227155" y="2986696"/>
          <a:ext cx="413009" cy="413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F3D07-51E8-42BF-B8E5-21C57ECFEA53}">
      <dsp:nvSpPr>
        <dsp:cNvPr id="0" name=""/>
        <dsp:cNvSpPr/>
      </dsp:nvSpPr>
      <dsp:spPr>
        <a:xfrm>
          <a:off x="867320" y="2817738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 Microskills / One Minute Preceptor</a:t>
          </a:r>
        </a:p>
      </dsp:txBody>
      <dsp:txXfrm>
        <a:off x="867320" y="2817738"/>
        <a:ext cx="5422905" cy="750926"/>
      </dsp:txXfrm>
    </dsp:sp>
    <dsp:sp modelId="{354DF2B0-40E9-4D56-BDA2-4CFFB8252E3B}">
      <dsp:nvSpPr>
        <dsp:cNvPr id="0" name=""/>
        <dsp:cNvSpPr/>
      </dsp:nvSpPr>
      <dsp:spPr>
        <a:xfrm>
          <a:off x="0" y="3756397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C26F8-4743-4B18-A3CF-4D068453AD77}">
      <dsp:nvSpPr>
        <dsp:cNvPr id="0" name=""/>
        <dsp:cNvSpPr/>
      </dsp:nvSpPr>
      <dsp:spPr>
        <a:xfrm>
          <a:off x="227155" y="3925355"/>
          <a:ext cx="413009" cy="4130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C0ED7-4F33-4406-8D31-33FCACACFEDB}">
      <dsp:nvSpPr>
        <dsp:cNvPr id="0" name=""/>
        <dsp:cNvSpPr/>
      </dsp:nvSpPr>
      <dsp:spPr>
        <a:xfrm>
          <a:off x="867320" y="3756397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Pearls and Caveats</a:t>
          </a:r>
        </a:p>
      </dsp:txBody>
      <dsp:txXfrm>
        <a:off x="867320" y="3756397"/>
        <a:ext cx="5422905" cy="750926"/>
      </dsp:txXfrm>
    </dsp:sp>
    <dsp:sp modelId="{0CEB14C4-F112-4DBA-93A4-DA2B250E71D7}">
      <dsp:nvSpPr>
        <dsp:cNvPr id="0" name=""/>
        <dsp:cNvSpPr/>
      </dsp:nvSpPr>
      <dsp:spPr>
        <a:xfrm>
          <a:off x="0" y="4695055"/>
          <a:ext cx="6290226" cy="750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3432D-4D95-4C20-BEBE-F5810E5A4449}">
      <dsp:nvSpPr>
        <dsp:cNvPr id="0" name=""/>
        <dsp:cNvSpPr/>
      </dsp:nvSpPr>
      <dsp:spPr>
        <a:xfrm>
          <a:off x="227155" y="4864014"/>
          <a:ext cx="413009" cy="4130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29BFC-E835-4D72-8FCF-E8A2B033490A}">
      <dsp:nvSpPr>
        <dsp:cNvPr id="0" name=""/>
        <dsp:cNvSpPr/>
      </dsp:nvSpPr>
      <dsp:spPr>
        <a:xfrm>
          <a:off x="867320" y="4695055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Breakout</a:t>
          </a:r>
        </a:p>
      </dsp:txBody>
      <dsp:txXfrm>
        <a:off x="867320" y="4695055"/>
        <a:ext cx="5422905" cy="750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44B01-8DAB-47E9-B164-7E81B50F4F9A}">
      <dsp:nvSpPr>
        <dsp:cNvPr id="0" name=""/>
        <dsp:cNvSpPr/>
      </dsp:nvSpPr>
      <dsp:spPr>
        <a:xfrm>
          <a:off x="783813" y="314118"/>
          <a:ext cx="835734" cy="835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27105-125F-429F-A72A-0B3DB4D28266}">
      <dsp:nvSpPr>
        <dsp:cNvPr id="0" name=""/>
        <dsp:cNvSpPr/>
      </dsp:nvSpPr>
      <dsp:spPr>
        <a:xfrm>
          <a:off x="7774" y="1274630"/>
          <a:ext cx="2387812" cy="10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 dirty="0"/>
            <a:t>Part of our job is to be educators </a:t>
          </a:r>
          <a:endParaRPr lang="en-US" sz="1800" kern="1200" dirty="0"/>
        </a:p>
      </dsp:txBody>
      <dsp:txXfrm>
        <a:off x="7774" y="1274630"/>
        <a:ext cx="2387812" cy="1013654"/>
      </dsp:txXfrm>
    </dsp:sp>
    <dsp:sp modelId="{E18C725B-173D-415C-9456-0260E37D6208}">
      <dsp:nvSpPr>
        <dsp:cNvPr id="0" name=""/>
        <dsp:cNvSpPr/>
      </dsp:nvSpPr>
      <dsp:spPr>
        <a:xfrm>
          <a:off x="7774" y="2346321"/>
          <a:ext cx="2387812" cy="8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111FC-BB32-493B-BDEA-230EB2215703}">
      <dsp:nvSpPr>
        <dsp:cNvPr id="0" name=""/>
        <dsp:cNvSpPr/>
      </dsp:nvSpPr>
      <dsp:spPr>
        <a:xfrm>
          <a:off x="3589492" y="314118"/>
          <a:ext cx="835734" cy="835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D1228-77BC-4C08-8EBE-9F4B12D87B37}">
      <dsp:nvSpPr>
        <dsp:cNvPr id="0" name=""/>
        <dsp:cNvSpPr/>
      </dsp:nvSpPr>
      <dsp:spPr>
        <a:xfrm>
          <a:off x="2813453" y="1274630"/>
          <a:ext cx="2387812" cy="10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 dirty="0"/>
            <a:t>How many of us have had any training on how to teach?</a:t>
          </a:r>
          <a:endParaRPr lang="en-US" sz="1800" kern="1200" dirty="0"/>
        </a:p>
      </dsp:txBody>
      <dsp:txXfrm>
        <a:off x="2813453" y="1274630"/>
        <a:ext cx="2387812" cy="1013654"/>
      </dsp:txXfrm>
    </dsp:sp>
    <dsp:sp modelId="{20527767-9A9E-4415-8629-7F2707E65632}">
      <dsp:nvSpPr>
        <dsp:cNvPr id="0" name=""/>
        <dsp:cNvSpPr/>
      </dsp:nvSpPr>
      <dsp:spPr>
        <a:xfrm>
          <a:off x="2813453" y="2346321"/>
          <a:ext cx="2387812" cy="8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36535-1058-4035-B63B-ECE5D9D977F4}">
      <dsp:nvSpPr>
        <dsp:cNvPr id="0" name=""/>
        <dsp:cNvSpPr/>
      </dsp:nvSpPr>
      <dsp:spPr>
        <a:xfrm>
          <a:off x="6395172" y="314118"/>
          <a:ext cx="835734" cy="835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A0CC9-B341-4F13-85BF-A6457BEE534A}">
      <dsp:nvSpPr>
        <dsp:cNvPr id="0" name=""/>
        <dsp:cNvSpPr/>
      </dsp:nvSpPr>
      <dsp:spPr>
        <a:xfrm>
          <a:off x="5619133" y="1274630"/>
          <a:ext cx="2387812" cy="10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/>
            <a:t>Barriers to teaching</a:t>
          </a:r>
          <a:endParaRPr lang="en-US" sz="1800" kern="1200"/>
        </a:p>
      </dsp:txBody>
      <dsp:txXfrm>
        <a:off x="5619133" y="1274630"/>
        <a:ext cx="2387812" cy="1013654"/>
      </dsp:txXfrm>
    </dsp:sp>
    <dsp:sp modelId="{C1F2A1D3-72F3-403C-AA7A-34D08E15E096}">
      <dsp:nvSpPr>
        <dsp:cNvPr id="0" name=""/>
        <dsp:cNvSpPr/>
      </dsp:nvSpPr>
      <dsp:spPr>
        <a:xfrm>
          <a:off x="5646832" y="1924737"/>
          <a:ext cx="2387812" cy="8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Time limitation in clinic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Lack of formal training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Lack of confidence</a:t>
          </a:r>
        </a:p>
      </dsp:txBody>
      <dsp:txXfrm>
        <a:off x="5646832" y="1924737"/>
        <a:ext cx="2387812" cy="869622"/>
      </dsp:txXfrm>
    </dsp:sp>
    <dsp:sp modelId="{9415E0DF-1005-4BD8-AAC2-64B27697DD41}">
      <dsp:nvSpPr>
        <dsp:cNvPr id="0" name=""/>
        <dsp:cNvSpPr/>
      </dsp:nvSpPr>
      <dsp:spPr>
        <a:xfrm>
          <a:off x="9200852" y="314118"/>
          <a:ext cx="835734" cy="8357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DD21B-5548-452D-B0B9-8D5ECDCBEB28}">
      <dsp:nvSpPr>
        <dsp:cNvPr id="0" name=""/>
        <dsp:cNvSpPr/>
      </dsp:nvSpPr>
      <dsp:spPr>
        <a:xfrm>
          <a:off x="8424813" y="1274630"/>
          <a:ext cx="2387812" cy="101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dirty="0"/>
            <a:t>As residents, we are an </a:t>
          </a:r>
          <a:r>
            <a:rPr lang="en-US" sz="1800" b="1" kern="1200" dirty="0"/>
            <a:t>essential</a:t>
          </a:r>
          <a:r>
            <a:rPr lang="en-US" sz="1800" b="0" kern="1200" dirty="0"/>
            <a:t> part of medical student education</a:t>
          </a:r>
        </a:p>
      </dsp:txBody>
      <dsp:txXfrm>
        <a:off x="8424813" y="1274630"/>
        <a:ext cx="2387812" cy="1013654"/>
      </dsp:txXfrm>
    </dsp:sp>
    <dsp:sp modelId="{27E0D5AF-6DC3-40F0-812C-740A00A86852}">
      <dsp:nvSpPr>
        <dsp:cNvPr id="0" name=""/>
        <dsp:cNvSpPr/>
      </dsp:nvSpPr>
      <dsp:spPr>
        <a:xfrm>
          <a:off x="8424813" y="2346321"/>
          <a:ext cx="2387812" cy="86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FEC7-8A36-4218-B968-01EE3DDA0B30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F0D57-7F3A-45D6-869E-02E73DAAC5D3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First described in 1992 by Family Physicians</a:t>
          </a:r>
          <a:endParaRPr lang="en-US" sz="3600" kern="1200"/>
        </a:p>
      </dsp:txBody>
      <dsp:txXfrm>
        <a:off x="0" y="2660"/>
        <a:ext cx="6290226" cy="1814141"/>
      </dsp:txXfrm>
    </dsp:sp>
    <dsp:sp modelId="{9DA10008-9591-436C-AFB2-06245ACDA66D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16A02-4972-4FDE-B76A-5B1771F0F41E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Goal: Effective and rapid clinical teaching in 5 minutes or less</a:t>
          </a:r>
          <a:endParaRPr lang="en-US" sz="3600" kern="1200"/>
        </a:p>
      </dsp:txBody>
      <dsp:txXfrm>
        <a:off x="0" y="1816801"/>
        <a:ext cx="6290226" cy="1814141"/>
      </dsp:txXfrm>
    </dsp:sp>
    <dsp:sp modelId="{90AA71BF-061E-4691-A08A-5EACEE3A755B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854C3-A403-41F7-9671-03283FFF3ACB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Framework that is easy to learn, easy to remember</a:t>
          </a:r>
        </a:p>
      </dsp:txBody>
      <dsp:txXfrm>
        <a:off x="0" y="3630943"/>
        <a:ext cx="6290226" cy="1814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3B46-E614-4E9B-9F39-54CE7A3B1D64}">
      <dsp:nvSpPr>
        <dsp:cNvPr id="0" name=""/>
        <dsp:cNvSpPr/>
      </dsp:nvSpPr>
      <dsp:spPr>
        <a:xfrm>
          <a:off x="0" y="248"/>
          <a:ext cx="10515600" cy="582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5419E-342C-4B7F-98F1-4106B21CFFC4}">
      <dsp:nvSpPr>
        <dsp:cNvPr id="0" name=""/>
        <dsp:cNvSpPr/>
      </dsp:nvSpPr>
      <dsp:spPr>
        <a:xfrm>
          <a:off x="176253" y="131346"/>
          <a:ext cx="320460" cy="320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AF992-2387-47B7-ADBB-FA4EE1B6853F}">
      <dsp:nvSpPr>
        <dsp:cNvPr id="0" name=""/>
        <dsp:cNvSpPr/>
      </dsp:nvSpPr>
      <dsp:spPr>
        <a:xfrm>
          <a:off x="672967" y="248"/>
          <a:ext cx="9842632" cy="58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4" tIns="61664" rIns="61664" bIns="616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What</a:t>
          </a:r>
          <a:r>
            <a:rPr lang="en-US" sz="2500" kern="1200"/>
            <a:t> do you think is going on</a:t>
          </a:r>
        </a:p>
      </dsp:txBody>
      <dsp:txXfrm>
        <a:off x="672967" y="248"/>
        <a:ext cx="9842632" cy="582655"/>
      </dsp:txXfrm>
    </dsp:sp>
    <dsp:sp modelId="{A3481110-6FAD-499E-80E5-949B293EBD7F}">
      <dsp:nvSpPr>
        <dsp:cNvPr id="0" name=""/>
        <dsp:cNvSpPr/>
      </dsp:nvSpPr>
      <dsp:spPr>
        <a:xfrm>
          <a:off x="0" y="728568"/>
          <a:ext cx="10515600" cy="582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A31AF-6D93-413F-A837-DA0926AE3B18}">
      <dsp:nvSpPr>
        <dsp:cNvPr id="0" name=""/>
        <dsp:cNvSpPr/>
      </dsp:nvSpPr>
      <dsp:spPr>
        <a:xfrm>
          <a:off x="176253" y="859666"/>
          <a:ext cx="320460" cy="320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AEB9A-3BE6-4859-BD0B-91A56D1BBE13}">
      <dsp:nvSpPr>
        <dsp:cNvPr id="0" name=""/>
        <dsp:cNvSpPr/>
      </dsp:nvSpPr>
      <dsp:spPr>
        <a:xfrm>
          <a:off x="672967" y="728568"/>
          <a:ext cx="9842632" cy="58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4" tIns="61664" rIns="61664" bIns="616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Helps get a baseline of learner knowledge</a:t>
          </a:r>
        </a:p>
      </dsp:txBody>
      <dsp:txXfrm>
        <a:off x="672967" y="728568"/>
        <a:ext cx="9842632" cy="582655"/>
      </dsp:txXfrm>
    </dsp:sp>
    <dsp:sp modelId="{5DC740C1-2A0A-4404-8252-F717313C596E}">
      <dsp:nvSpPr>
        <dsp:cNvPr id="0" name=""/>
        <dsp:cNvSpPr/>
      </dsp:nvSpPr>
      <dsp:spPr>
        <a:xfrm>
          <a:off x="0" y="1456888"/>
          <a:ext cx="10515600" cy="582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0BD98-C9CE-44ED-A9FC-AA8D8B22BAF0}">
      <dsp:nvSpPr>
        <dsp:cNvPr id="0" name=""/>
        <dsp:cNvSpPr/>
      </dsp:nvSpPr>
      <dsp:spPr>
        <a:xfrm>
          <a:off x="176253" y="1587985"/>
          <a:ext cx="320460" cy="320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2F1D-1D4B-4EBB-A4EB-91CC56E811D4}">
      <dsp:nvSpPr>
        <dsp:cNvPr id="0" name=""/>
        <dsp:cNvSpPr/>
      </dsp:nvSpPr>
      <dsp:spPr>
        <a:xfrm>
          <a:off x="672967" y="1456888"/>
          <a:ext cx="9842632" cy="58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4" tIns="61664" rIns="61664" bIns="616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Pause for at least 3 seconds (give time to think)</a:t>
          </a:r>
        </a:p>
      </dsp:txBody>
      <dsp:txXfrm>
        <a:off x="672967" y="1456888"/>
        <a:ext cx="9842632" cy="582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21E82-F59F-463A-8A38-ADF1EDF7F491}">
      <dsp:nvSpPr>
        <dsp:cNvPr id="0" name=""/>
        <dsp:cNvSpPr/>
      </dsp:nvSpPr>
      <dsp:spPr>
        <a:xfrm>
          <a:off x="1351841" y="244"/>
          <a:ext cx="2617632" cy="166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3B4D-2274-4468-9130-F5B97B0736F6}">
      <dsp:nvSpPr>
        <dsp:cNvPr id="0" name=""/>
        <dsp:cNvSpPr/>
      </dsp:nvSpPr>
      <dsp:spPr>
        <a:xfrm>
          <a:off x="1642689" y="276550"/>
          <a:ext cx="2617632" cy="1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led you to pneumonia as the most likely cause of the patient’s symptoms?</a:t>
          </a:r>
        </a:p>
      </dsp:txBody>
      <dsp:txXfrm>
        <a:off x="1691373" y="325234"/>
        <a:ext cx="2520264" cy="1564828"/>
      </dsp:txXfrm>
    </dsp:sp>
    <dsp:sp modelId="{403FBBEC-A888-4FF5-AAFD-73509E1114DC}">
      <dsp:nvSpPr>
        <dsp:cNvPr id="0" name=""/>
        <dsp:cNvSpPr/>
      </dsp:nvSpPr>
      <dsp:spPr>
        <a:xfrm>
          <a:off x="4551169" y="244"/>
          <a:ext cx="2617632" cy="166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C3F1E-49CD-4821-8579-6ED2D1F31039}">
      <dsp:nvSpPr>
        <dsp:cNvPr id="0" name=""/>
        <dsp:cNvSpPr/>
      </dsp:nvSpPr>
      <dsp:spPr>
        <a:xfrm>
          <a:off x="4842017" y="276550"/>
          <a:ext cx="2617632" cy="1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 do you think antibiotics are the right choice for treatment?</a:t>
          </a:r>
        </a:p>
      </dsp:txBody>
      <dsp:txXfrm>
        <a:off x="4890701" y="325234"/>
        <a:ext cx="2520264" cy="1564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5542B-3252-4036-A972-9E09AC65AAD3}">
      <dsp:nvSpPr>
        <dsp:cNvPr id="0" name=""/>
        <dsp:cNvSpPr/>
      </dsp:nvSpPr>
      <dsp:spPr>
        <a:xfrm>
          <a:off x="1569605" y="1188"/>
          <a:ext cx="3113808" cy="1977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13A3-9571-46D5-9EF2-608AEAF37241}">
      <dsp:nvSpPr>
        <dsp:cNvPr id="0" name=""/>
        <dsp:cNvSpPr/>
      </dsp:nvSpPr>
      <dsp:spPr>
        <a:xfrm>
          <a:off x="1915583" y="329867"/>
          <a:ext cx="3113808" cy="1977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Your consideration of her vital signs in determining the cause of respiratory distress was helpful, in particular noting that her low oxygen saturation and fever may be signs of pneumonia.</a:t>
          </a:r>
        </a:p>
      </dsp:txBody>
      <dsp:txXfrm>
        <a:off x="1973495" y="387779"/>
        <a:ext cx="2997984" cy="1861444"/>
      </dsp:txXfrm>
    </dsp:sp>
    <dsp:sp modelId="{805D5638-5C54-47CA-A95C-D6D317B5B4DA}">
      <dsp:nvSpPr>
        <dsp:cNvPr id="0" name=""/>
        <dsp:cNvSpPr/>
      </dsp:nvSpPr>
      <dsp:spPr>
        <a:xfrm>
          <a:off x="5375370" y="1188"/>
          <a:ext cx="3113808" cy="1977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E9A53-F355-4BE4-AE77-79BBB134995F}">
      <dsp:nvSpPr>
        <dsp:cNvPr id="0" name=""/>
        <dsp:cNvSpPr/>
      </dsp:nvSpPr>
      <dsp:spPr>
        <a:xfrm>
          <a:off x="5721349" y="329867"/>
          <a:ext cx="3113808" cy="1977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Great job describing the most common antibiotics used for treating bacterial pneumonia and what specific bacteria they each cover.</a:t>
          </a:r>
        </a:p>
      </dsp:txBody>
      <dsp:txXfrm>
        <a:off x="5779261" y="387779"/>
        <a:ext cx="2997984" cy="1861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D9316-9645-4AB6-B8BC-38AF5359E02B}">
      <dsp:nvSpPr>
        <dsp:cNvPr id="0" name=""/>
        <dsp:cNvSpPr/>
      </dsp:nvSpPr>
      <dsp:spPr>
        <a:xfrm>
          <a:off x="0" y="49834"/>
          <a:ext cx="108204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Consider allowing learner to critique selves first</a:t>
          </a:r>
        </a:p>
      </dsp:txBody>
      <dsp:txXfrm>
        <a:off x="44602" y="94436"/>
        <a:ext cx="10731196" cy="824474"/>
      </dsp:txXfrm>
    </dsp:sp>
    <dsp:sp modelId="{A76573F6-FFC3-4E9C-9E12-CE19F9BC1EFA}">
      <dsp:nvSpPr>
        <dsp:cNvPr id="0" name=""/>
        <dsp:cNvSpPr/>
      </dsp:nvSpPr>
      <dsp:spPr>
        <a:xfrm>
          <a:off x="0" y="1029753"/>
          <a:ext cx="108204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Should also give guidance on how to avoid mistake in future</a:t>
          </a:r>
        </a:p>
      </dsp:txBody>
      <dsp:txXfrm>
        <a:off x="44602" y="1074355"/>
        <a:ext cx="10731196" cy="824474"/>
      </dsp:txXfrm>
    </dsp:sp>
    <dsp:sp modelId="{850781A7-B923-4780-92C2-8CEE43920F49}">
      <dsp:nvSpPr>
        <dsp:cNvPr id="0" name=""/>
        <dsp:cNvSpPr/>
      </dsp:nvSpPr>
      <dsp:spPr>
        <a:xfrm>
          <a:off x="0" y="2009671"/>
          <a:ext cx="108204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Give what is necessary. Don’t need both reinforcing and constructive every time</a:t>
          </a:r>
        </a:p>
      </dsp:txBody>
      <dsp:txXfrm>
        <a:off x="44602" y="2054273"/>
        <a:ext cx="10731196" cy="8244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69857-A742-44B4-868C-120118CB17DD}">
      <dsp:nvSpPr>
        <dsp:cNvPr id="0" name=""/>
        <dsp:cNvSpPr/>
      </dsp:nvSpPr>
      <dsp:spPr>
        <a:xfrm>
          <a:off x="1019" y="13405"/>
          <a:ext cx="3579536" cy="22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EF7CB-E8B3-4349-8CDD-C020113BE763}">
      <dsp:nvSpPr>
        <dsp:cNvPr id="0" name=""/>
        <dsp:cNvSpPr/>
      </dsp:nvSpPr>
      <dsp:spPr>
        <a:xfrm>
          <a:off x="398746" y="391245"/>
          <a:ext cx="3579536" cy="2273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Patients with bacterial pneumonia often have asymmetric findings on their lung exam as this patient did, with diminished breath sounds on one side. </a:t>
          </a:r>
        </a:p>
      </dsp:txBody>
      <dsp:txXfrm>
        <a:off x="465320" y="457819"/>
        <a:ext cx="3446388" cy="2139857"/>
      </dsp:txXfrm>
    </dsp:sp>
    <dsp:sp modelId="{75FC4FB3-8481-4DFD-B39A-CA3104BD85FF}">
      <dsp:nvSpPr>
        <dsp:cNvPr id="0" name=""/>
        <dsp:cNvSpPr/>
      </dsp:nvSpPr>
      <dsp:spPr>
        <a:xfrm>
          <a:off x="4376008" y="13405"/>
          <a:ext cx="3579536" cy="22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6529E-E81E-4BF2-BA03-67210BFDA49C}">
      <dsp:nvSpPr>
        <dsp:cNvPr id="0" name=""/>
        <dsp:cNvSpPr/>
      </dsp:nvSpPr>
      <dsp:spPr>
        <a:xfrm>
          <a:off x="4773734" y="391245"/>
          <a:ext cx="3579536" cy="2273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Antibiotics are not helpful in the treatment of viral upper respiratory infections.  Instead, supportive care is the better choice.</a:t>
          </a:r>
        </a:p>
      </dsp:txBody>
      <dsp:txXfrm>
        <a:off x="4840308" y="457819"/>
        <a:ext cx="3446388" cy="2139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481AE-A235-476F-B5AB-0179B6024B3D}">
      <dsp:nvSpPr>
        <dsp:cNvPr id="0" name=""/>
        <dsp:cNvSpPr/>
      </dsp:nvSpPr>
      <dsp:spPr>
        <a:xfrm>
          <a:off x="0" y="1670"/>
          <a:ext cx="10820400" cy="846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051E-763A-4710-8B04-A9F795A11744}">
      <dsp:nvSpPr>
        <dsp:cNvPr id="0" name=""/>
        <dsp:cNvSpPr/>
      </dsp:nvSpPr>
      <dsp:spPr>
        <a:xfrm>
          <a:off x="256060" y="192128"/>
          <a:ext cx="465564" cy="465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6796C-3F3B-4288-9400-0D4D4D6B7D04}">
      <dsp:nvSpPr>
        <dsp:cNvPr id="0" name=""/>
        <dsp:cNvSpPr/>
      </dsp:nvSpPr>
      <dsp:spPr>
        <a:xfrm>
          <a:off x="977685" y="1670"/>
          <a:ext cx="4869180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Don’t have to hit all 5 points for each learner encounter</a:t>
          </a:r>
        </a:p>
      </dsp:txBody>
      <dsp:txXfrm>
        <a:off x="977685" y="1670"/>
        <a:ext cx="4869180" cy="846480"/>
      </dsp:txXfrm>
    </dsp:sp>
    <dsp:sp modelId="{57681027-81E0-4C49-84E4-03DA5892A33C}">
      <dsp:nvSpPr>
        <dsp:cNvPr id="0" name=""/>
        <dsp:cNvSpPr/>
      </dsp:nvSpPr>
      <dsp:spPr>
        <a:xfrm>
          <a:off x="5846865" y="1670"/>
          <a:ext cx="497353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However, know them to have a framework</a:t>
          </a:r>
        </a:p>
      </dsp:txBody>
      <dsp:txXfrm>
        <a:off x="5846865" y="1670"/>
        <a:ext cx="4973534" cy="846480"/>
      </dsp:txXfrm>
    </dsp:sp>
    <dsp:sp modelId="{8549C133-621B-4F67-85B6-7B2DC3CF1B28}">
      <dsp:nvSpPr>
        <dsp:cNvPr id="0" name=""/>
        <dsp:cNvSpPr/>
      </dsp:nvSpPr>
      <dsp:spPr>
        <a:xfrm>
          <a:off x="0" y="1059771"/>
          <a:ext cx="10820400" cy="846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E335D-7D61-4F33-B0A8-F2070F72E3D1}">
      <dsp:nvSpPr>
        <dsp:cNvPr id="0" name=""/>
        <dsp:cNvSpPr/>
      </dsp:nvSpPr>
      <dsp:spPr>
        <a:xfrm>
          <a:off x="256060" y="1250229"/>
          <a:ext cx="465564" cy="465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2C1DE-4151-482A-BE7F-EEE12C63E23B}">
      <dsp:nvSpPr>
        <dsp:cNvPr id="0" name=""/>
        <dsp:cNvSpPr/>
      </dsp:nvSpPr>
      <dsp:spPr>
        <a:xfrm>
          <a:off x="977685" y="1059771"/>
          <a:ext cx="98427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Reinforcing feedback, constructive feedback, and teaching a clinical pearl can be done in any order</a:t>
          </a:r>
        </a:p>
      </dsp:txBody>
      <dsp:txXfrm>
        <a:off x="977685" y="1059771"/>
        <a:ext cx="9842714" cy="846480"/>
      </dsp:txXfrm>
    </dsp:sp>
    <dsp:sp modelId="{4CD126D8-1B7D-4CAD-A3DC-A85422104A87}">
      <dsp:nvSpPr>
        <dsp:cNvPr id="0" name=""/>
        <dsp:cNvSpPr/>
      </dsp:nvSpPr>
      <dsp:spPr>
        <a:xfrm>
          <a:off x="0" y="2117872"/>
          <a:ext cx="10820400" cy="846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9E218-0702-47BC-9E30-2032373C1765}">
      <dsp:nvSpPr>
        <dsp:cNvPr id="0" name=""/>
        <dsp:cNvSpPr/>
      </dsp:nvSpPr>
      <dsp:spPr>
        <a:xfrm>
          <a:off x="256060" y="2308330"/>
          <a:ext cx="465564" cy="465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E7A-D52A-4AD9-B02F-D8EAAF828A97}">
      <dsp:nvSpPr>
        <dsp:cNvPr id="0" name=""/>
        <dsp:cNvSpPr/>
      </dsp:nvSpPr>
      <dsp:spPr>
        <a:xfrm>
          <a:off x="977685" y="2117872"/>
          <a:ext cx="98427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Give student time to think</a:t>
          </a:r>
        </a:p>
      </dsp:txBody>
      <dsp:txXfrm>
        <a:off x="977685" y="2117872"/>
        <a:ext cx="9842714" cy="846480"/>
      </dsp:txXfrm>
    </dsp:sp>
    <dsp:sp modelId="{CA9BEF23-6BF6-485B-AC42-2698CFF2279F}">
      <dsp:nvSpPr>
        <dsp:cNvPr id="0" name=""/>
        <dsp:cNvSpPr/>
      </dsp:nvSpPr>
      <dsp:spPr>
        <a:xfrm>
          <a:off x="0" y="3175973"/>
          <a:ext cx="10820400" cy="846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88DD6-A17C-4504-B0E5-C870A29F16DD}">
      <dsp:nvSpPr>
        <dsp:cNvPr id="0" name=""/>
        <dsp:cNvSpPr/>
      </dsp:nvSpPr>
      <dsp:spPr>
        <a:xfrm>
          <a:off x="256060" y="3366432"/>
          <a:ext cx="465564" cy="465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CC1E0-C286-4908-8406-0EE8C439056B}">
      <dsp:nvSpPr>
        <dsp:cNvPr id="0" name=""/>
        <dsp:cNvSpPr/>
      </dsp:nvSpPr>
      <dsp:spPr>
        <a:xfrm>
          <a:off x="977685" y="3175973"/>
          <a:ext cx="98427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Can’t give good feedback if learner doesn’t make a commitment</a:t>
          </a:r>
        </a:p>
      </dsp:txBody>
      <dsp:txXfrm>
        <a:off x="977685" y="3175973"/>
        <a:ext cx="9842714" cy="8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31BE-D14F-45F2-97CB-9757A30A90D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F0A9-7877-4997-A98D-85B78CFD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4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erate.uofuhealth.utah.edu/leadership/kathleen-timme-and-pete-hannon-one-minute-preceptor#:~:text=One%2DMinute%20Preceptor%20is%20a,in%20five%20minutes%20or%20l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https://accelerate.uofuhealth.utah.edu/leadership/kathleen-timme-and-pete-hannon-one-minute-preceptor#:~:text=One%2DMinute%20Preceptor%20is%20a,in%20five%20minutes%20or%20less</a:t>
            </a:r>
            <a:r>
              <a:rPr lang="en-US" dirty="0"/>
              <a:t>.</a:t>
            </a:r>
          </a:p>
          <a:p>
            <a:endParaRPr lang="en-US" dirty="0"/>
          </a:p>
          <a:p>
            <a:pPr algn="l" fontAlgn="base"/>
            <a:r>
              <a:rPr lang="en-US" dirty="0" err="1"/>
              <a:t>Timme</a:t>
            </a:r>
            <a:r>
              <a:rPr lang="en-US" dirty="0"/>
              <a:t>, K., Hannon, Pete., </a:t>
            </a:r>
            <a:r>
              <a:rPr lang="en-U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One-Minute Preceptor, https://accelerate.uofuhealth.utah.edu/leadership/kathleen-timme-and-pete-hannon-one-minute-preceptor#:~:text=One%2DMinute%20Preceptor%20is%20a,in%20five%20minutes%20or%20less. </a:t>
            </a:r>
          </a:p>
          <a:p>
            <a:pPr algn="l" fontAlgn="base"/>
            <a:endParaRPr lang="en-US" b="1" i="0" dirty="0">
              <a:solidFill>
                <a:srgbClr val="4D4D4D"/>
              </a:solidFill>
              <a:effectLst/>
              <a:latin typeface="Roboto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6F0A9-7877-4997-A98D-85B78CFD9A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8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99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EA6A-0374-4547-A828-C586534CEC1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B30E-9A89-416C-A70E-5D6419D0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10DEA-49E9-7EF1-BE54-1C49B33E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en-US" sz="5400"/>
              <a:t>5 Microskills </a:t>
            </a:r>
            <a:br>
              <a:rPr lang="en-US" sz="5400"/>
            </a:br>
            <a:r>
              <a:rPr lang="en-US" sz="5400"/>
              <a:t>aka </a:t>
            </a:r>
            <a:br>
              <a:rPr lang="en-US" sz="5400"/>
            </a:br>
            <a:r>
              <a:rPr lang="en-US" sz="5400"/>
              <a:t>1 Minute Preceptor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834DE-3411-302B-2FC7-228DBAD03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Greg Zhang, PGY-3</a:t>
            </a:r>
          </a:p>
          <a:p>
            <a:pPr algn="r"/>
            <a:r>
              <a:rPr lang="en-US"/>
              <a:t>NHCP Family Medicine Residency</a:t>
            </a:r>
          </a:p>
          <a:p>
            <a:pPr algn="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D936-F278-17BA-6D54-6CCF256C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Mistakes (constructive feedback)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B258A57-C62D-7A5D-E53D-51FC73463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311576"/>
              </p:ext>
            </p:extLst>
          </p:nvPr>
        </p:nvGraphicFramePr>
        <p:xfrm>
          <a:off x="685800" y="2194560"/>
          <a:ext cx="10820400" cy="297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1F8F03-27DF-A6C9-D949-41564B81E8CB}"/>
              </a:ext>
            </a:extLst>
          </p:cNvPr>
          <p:cNvSpPr txBox="1"/>
          <p:nvPr/>
        </p:nvSpPr>
        <p:spPr>
          <a:xfrm>
            <a:off x="2466109" y="5678128"/>
            <a:ext cx="7259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/>
              <a:t>Don’t forget to ask about smoking history in patients that present with cough.</a:t>
            </a:r>
          </a:p>
        </p:txBody>
      </p:sp>
    </p:spTree>
    <p:extLst>
      <p:ext uri="{BB962C8B-B14F-4D97-AF65-F5344CB8AC3E}">
        <p14:creationId xmlns:p14="http://schemas.microsoft.com/office/powerpoint/2010/main" val="234366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84B1-1107-231D-AD13-E0F8FC6E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a General Principle (Clinical Pearl)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9599-0D08-94B2-682A-17D72D94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7284"/>
          </a:xfrm>
        </p:spPr>
        <p:txBody>
          <a:bodyPr/>
          <a:lstStyle/>
          <a:p>
            <a:r>
              <a:rPr lang="en-US" dirty="0"/>
              <a:t>Teaching point should be generalizable</a:t>
            </a:r>
          </a:p>
          <a:p>
            <a:r>
              <a:rPr lang="en-US" dirty="0"/>
              <a:t>Rules, concepts, or considerations</a:t>
            </a:r>
          </a:p>
          <a:p>
            <a:r>
              <a:rPr lang="en-US" dirty="0"/>
              <a:t>Target to learners’ level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423B426A-3973-D7EE-3C94-DA8DA394C318}"/>
              </a:ext>
            </a:extLst>
          </p:cNvPr>
          <p:cNvGraphicFramePr/>
          <p:nvPr/>
        </p:nvGraphicFramePr>
        <p:xfrm>
          <a:off x="1918854" y="4020603"/>
          <a:ext cx="8354291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88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93CA-F168-E276-56FA-7F53B23E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Pearls / Caveats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B83026-0BAF-D6AC-A26D-56EC1C12F0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8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33A951-0CFA-FCD6-AFC4-1C91724D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0" y="965200"/>
            <a:ext cx="7372350" cy="3404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Breakout Session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D890-9530-4630-A762-9A12F10E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 dirty="0"/>
              <a:t>Objectives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DA14-2E4F-64DC-2F9A-AD218285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5385804"/>
          </a:xfrm>
        </p:spPr>
        <p:txBody>
          <a:bodyPr anchor="ctr">
            <a:normAutofit/>
          </a:bodyPr>
          <a:lstStyle/>
          <a:p>
            <a:pPr lvl="0"/>
            <a:r>
              <a:rPr lang="en-US" sz="2800" dirty="0"/>
              <a:t>Barriers to teaching include time limitation in clinic, lack of formal training, and lack of confidence</a:t>
            </a:r>
          </a:p>
          <a:p>
            <a:pPr lvl="0"/>
            <a:r>
              <a:rPr lang="en-US" sz="2800" dirty="0"/>
              <a:t>The OMP Model is can be a useful tool to give short, focused teaching while in clinic</a:t>
            </a:r>
          </a:p>
          <a:p>
            <a:pPr lvl="0"/>
            <a:r>
              <a:rPr lang="en-US" sz="2800" dirty="0"/>
              <a:t>Try to teach at least one thing each time you work with a student</a:t>
            </a:r>
          </a:p>
        </p:txBody>
      </p:sp>
    </p:spTree>
    <p:extLst>
      <p:ext uri="{BB962C8B-B14F-4D97-AF65-F5344CB8AC3E}">
        <p14:creationId xmlns:p14="http://schemas.microsoft.com/office/powerpoint/2010/main" val="316294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AB27AD-DA28-7DEE-CE61-C6EB1887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Questions?</a:t>
            </a:r>
          </a:p>
        </p:txBody>
      </p:sp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65E0FA9A-F262-6686-5C2D-8B709E928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09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4DA6-D531-3CE7-C7D9-3B812D45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AFD319-4883-6CD3-D3A2-18065E7CD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Neher</a:t>
            </a:r>
            <a:r>
              <a:rPr lang="en-US" dirty="0"/>
              <a:t> JO, Gordon KC, Meyer B, Stevens N. A five-step "microskills" model of clinical teaching. J Am Board Fam </a:t>
            </a:r>
            <a:r>
              <a:rPr lang="en-US" dirty="0" err="1"/>
              <a:t>Pract</a:t>
            </a:r>
            <a:r>
              <a:rPr lang="en-US" dirty="0"/>
              <a:t>. 1992 Jul-Aug;5(4):419-24. PMID: 1496899.</a:t>
            </a:r>
          </a:p>
          <a:p>
            <a:endParaRPr lang="en-US" dirty="0"/>
          </a:p>
          <a:p>
            <a:r>
              <a:rPr lang="en-US" dirty="0"/>
              <a:t>Gordon, K., Meyer, B., &amp; Irby, D. (1996). The One Minute Preceptor: five microskills for clinical teaching. Seattle: University of Washington.</a:t>
            </a:r>
          </a:p>
          <a:p>
            <a:endParaRPr lang="en-US" dirty="0"/>
          </a:p>
          <a:p>
            <a:r>
              <a:rPr lang="en-US" dirty="0"/>
              <a:t>University of Utah Health - https://accelerate.uofuhealth.utah.edu/leadership/kathleen-timme-and-pete-hannon-one-minute-preceptor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7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5CF14-4842-648D-9B0E-CCBABE30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C97951-0F7B-1A7D-6D17-FE97418EB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8991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36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2D890-9530-4630-A762-9A12F10E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DA14-2E4F-64DC-2F9A-AD218285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By the end of this workshop, learners should be able to:</a:t>
            </a:r>
          </a:p>
          <a:p>
            <a:pPr lvl="1"/>
            <a:r>
              <a:rPr lang="en-US" sz="2800" dirty="0"/>
              <a:t>Describe the components of the One-Minute Preceptor (OMP) Model</a:t>
            </a:r>
          </a:p>
          <a:p>
            <a:pPr lvl="1"/>
            <a:r>
              <a:rPr lang="en-US" sz="2800" dirty="0"/>
              <a:t>Demonstrate an example of using the OMP in an example case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781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A562-45C9-35D6-D4EC-9C11CFB7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Why are we having this conversation?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2CD79-F0A8-A069-928B-17D4E0D83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56352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41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56E5C-251B-8891-0F10-56B82EA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Why microskills / One Minute Preceptor?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8657D9-D26E-C6D9-D22F-78FF8813A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588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3601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54524D-6A89-D271-836E-C407C68F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5 Microskills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or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One Minute Preceptor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3F747-8FCF-481F-C40B-FF7D205BA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885" y="821265"/>
            <a:ext cx="324394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Neher JO, Gordon KC, Meyer B, Stevens N. A five-step "microskills" model of clinical teaching. J Am Board Fam Pract. 1992 Jul-Aug;5(4):419-24. PMID: 1496899.</a:t>
            </a:r>
          </a:p>
          <a:p>
            <a:pPr algn="l"/>
            <a:endParaRPr lang="en-US" sz="1600">
              <a:solidFill>
                <a:schemeClr val="tx1"/>
              </a:solidFill>
            </a:endParaRPr>
          </a:p>
          <a:p>
            <a:pPr algn="l"/>
            <a:r>
              <a:rPr lang="en-US" sz="1600">
                <a:solidFill>
                  <a:schemeClr val="tx1"/>
                </a:solidFill>
              </a:rPr>
              <a:t>Gordon, K., Meyer, B., &amp; Irby, D. (1996). The One Minute Preceptor: five microskills for clinical teaching. Seattle: University of Washington.</a:t>
            </a:r>
          </a:p>
          <a:p>
            <a:pPr algn="l"/>
            <a:endParaRPr lang="en-US" sz="1600">
              <a:solidFill>
                <a:schemeClr val="tx1"/>
              </a:solidFill>
            </a:endParaRPr>
          </a:p>
          <a:p>
            <a:pPr algn="l"/>
            <a:r>
              <a:rPr lang="en-US" sz="1600">
                <a:solidFill>
                  <a:schemeClr val="tx1"/>
                </a:solidFill>
              </a:rPr>
              <a:t>University of Utah Health - https://accelerate.uofuhealth.utah.edu/leadership/kathleen-timme-and-pete-hannon-one-minute-preceptor</a:t>
            </a:r>
          </a:p>
          <a:p>
            <a:pPr algn="l"/>
            <a:endParaRPr lang="en-US" sz="1600">
              <a:solidFill>
                <a:schemeClr val="tx1"/>
              </a:solidFill>
            </a:endParaRPr>
          </a:p>
          <a:p>
            <a:pPr algn="l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5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6C471-4707-5DBB-681C-7D41E23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Commitment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5C1AEEC-B0F6-4480-A618-E7E5471314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03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EB1C37-2D89-693C-BDB6-3EAA9612972F}"/>
              </a:ext>
            </a:extLst>
          </p:cNvPr>
          <p:cNvSpPr txBox="1"/>
          <p:nvPr/>
        </p:nvSpPr>
        <p:spPr>
          <a:xfrm>
            <a:off x="2348345" y="4380499"/>
            <a:ext cx="74953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/>
              <a:t>Which laboratory test would you like to order?</a:t>
            </a:r>
          </a:p>
          <a:p>
            <a:pPr algn="ctr"/>
            <a:br>
              <a:rPr lang="en-US" sz="2800" dirty="0"/>
            </a:br>
            <a:r>
              <a:rPr lang="en-US" sz="2800" dirty="0"/>
              <a:t>What do you think is causing the patient’s symptoms?</a:t>
            </a:r>
          </a:p>
        </p:txBody>
      </p:sp>
    </p:spTree>
    <p:extLst>
      <p:ext uri="{BB962C8B-B14F-4D97-AF65-F5344CB8AC3E}">
        <p14:creationId xmlns:p14="http://schemas.microsoft.com/office/powerpoint/2010/main" val="261031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4AEB-2A28-6976-B14A-1EE3F8CC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for Supporting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136A-A42E-AA27-F279-1EB1CCAD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do you think that</a:t>
            </a:r>
          </a:p>
          <a:p>
            <a:r>
              <a:rPr lang="en-US" b="1" dirty="0"/>
              <a:t>How</a:t>
            </a:r>
            <a:r>
              <a:rPr lang="en-US" dirty="0"/>
              <a:t> did you arrive by that conclusion</a:t>
            </a:r>
          </a:p>
          <a:p>
            <a:r>
              <a:rPr lang="en-US" dirty="0"/>
              <a:t>Helps to assess knowledge base and clinical reasoning, and any gaps in knowledge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6503CEB5-F718-7D46-9DC3-01A78E547BED}"/>
              </a:ext>
            </a:extLst>
          </p:cNvPr>
          <p:cNvGraphicFramePr/>
          <p:nvPr/>
        </p:nvGraphicFramePr>
        <p:xfrm>
          <a:off x="1690254" y="4498465"/>
          <a:ext cx="881149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16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252A-8C54-BBC3-B63C-841929E1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what was done well (reinforcing feedback)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FD1D-3F86-7B46-6D80-914D0C75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keep doing what is well</a:t>
            </a:r>
          </a:p>
          <a:p>
            <a:r>
              <a:rPr lang="en-US" dirty="0"/>
              <a:t>Goal to consistently do the right thing, not be lucky</a:t>
            </a:r>
          </a:p>
          <a:p>
            <a:r>
              <a:rPr lang="en-US" dirty="0"/>
              <a:t>Give what is necessary. Don’t need both reinforcing and constructive every time</a:t>
            </a:r>
          </a:p>
          <a:p>
            <a:endParaRPr lang="en-US" dirty="0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6FBC342B-2BAE-416F-5D71-2239CEA5C62D}"/>
              </a:ext>
            </a:extLst>
          </p:cNvPr>
          <p:cNvGraphicFramePr/>
          <p:nvPr/>
        </p:nvGraphicFramePr>
        <p:xfrm>
          <a:off x="893618" y="4001294"/>
          <a:ext cx="1040476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1970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tf67670762_win32</Template>
  <TotalTime>1014</TotalTime>
  <Words>870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Roboto</vt:lpstr>
      <vt:lpstr>Vapor Trail</vt:lpstr>
      <vt:lpstr>5 Microskills  aka  1 Minute Preceptor</vt:lpstr>
      <vt:lpstr>Overview</vt:lpstr>
      <vt:lpstr>Objectives</vt:lpstr>
      <vt:lpstr>Why are we having this conversation?</vt:lpstr>
      <vt:lpstr>Why microskills / One Minute Preceptor?</vt:lpstr>
      <vt:lpstr>5 Microskills or One Minute Preceptor</vt:lpstr>
      <vt:lpstr>Get a Commitment</vt:lpstr>
      <vt:lpstr>Probe for Supporting Evidence</vt:lpstr>
      <vt:lpstr>Reinforce what was done well (reinforcing feedback)</vt:lpstr>
      <vt:lpstr>Correct Mistakes (constructive feedback)</vt:lpstr>
      <vt:lpstr>Teach a General Principle (Clinical Pearl)</vt:lpstr>
      <vt:lpstr>Pearls / Caveats</vt:lpstr>
      <vt:lpstr>Breakout Session</vt:lpstr>
      <vt:lpstr>Objectives Revisited</vt:lpstr>
      <vt:lpstr>Questions?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Microskills  aka  1 Minute Preceptor</dc:title>
  <dc:creator>Greg Zhang</dc:creator>
  <cp:lastModifiedBy>Greg Zhang</cp:lastModifiedBy>
  <cp:revision>8</cp:revision>
  <dcterms:created xsi:type="dcterms:W3CDTF">2022-10-26T22:40:58Z</dcterms:created>
  <dcterms:modified xsi:type="dcterms:W3CDTF">2023-01-05T16:49:26Z</dcterms:modified>
</cp:coreProperties>
</file>