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60" r:id="rId2"/>
    <p:sldId id="261" r:id="rId3"/>
    <p:sldId id="262" r:id="rId4"/>
    <p:sldId id="294" r:id="rId5"/>
    <p:sldId id="263" r:id="rId6"/>
    <p:sldId id="264" r:id="rId7"/>
    <p:sldId id="265" r:id="rId8"/>
    <p:sldId id="266" r:id="rId9"/>
    <p:sldId id="267" r:id="rId10"/>
    <p:sldId id="268" r:id="rId11"/>
    <p:sldId id="296" r:id="rId12"/>
    <p:sldId id="287" r:id="rId13"/>
    <p:sldId id="288" r:id="rId14"/>
    <p:sldId id="295" r:id="rId15"/>
    <p:sldId id="291" r:id="rId16"/>
    <p:sldId id="298" r:id="rId17"/>
    <p:sldId id="299" r:id="rId18"/>
    <p:sldId id="300" r:id="rId19"/>
    <p:sldId id="302" r:id="rId20"/>
    <p:sldId id="277" r:id="rId21"/>
    <p:sldId id="303" r:id="rId22"/>
    <p:sldId id="304" r:id="rId23"/>
    <p:sldId id="305" r:id="rId24"/>
    <p:sldId id="306" r:id="rId25"/>
    <p:sldId id="307" r:id="rId26"/>
    <p:sldId id="308" r:id="rId27"/>
    <p:sldId id="309" r:id="rId28"/>
    <p:sldId id="310" r:id="rId29"/>
    <p:sldId id="311" r:id="rId30"/>
    <p:sldId id="312" r:id="rId31"/>
    <p:sldId id="313" r:id="rId32"/>
    <p:sldId id="314" r:id="rId33"/>
    <p:sldId id="315" r:id="rId34"/>
    <p:sldId id="316" r:id="rId35"/>
    <p:sldId id="317" r:id="rId36"/>
    <p:sldId id="318" r:id="rId37"/>
    <p:sldId id="31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F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68" autoAdjust="0"/>
    <p:restoredTop sz="67857" autoAdjust="0"/>
  </p:normalViewPr>
  <p:slideViewPr>
    <p:cSldViewPr>
      <p:cViewPr varScale="1">
        <p:scale>
          <a:sx n="75" d="100"/>
          <a:sy n="75" d="100"/>
        </p:scale>
        <p:origin x="1472"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_rels/data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image" Target="../media/image2.jpg"/></Relationships>
</file>

<file path=ppt/diagrams/_rels/drawing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6D5B4A-0310-724B-82FB-6A598A71664A}" type="doc">
      <dgm:prSet loTypeId="urn:microsoft.com/office/officeart/2008/layout/CaptionedPictures" loCatId="" qsTypeId="urn:microsoft.com/office/officeart/2005/8/quickstyle/simple1" qsCatId="simple" csTypeId="urn:microsoft.com/office/officeart/2005/8/colors/accent1_2" csCatId="accent1" phldr="1"/>
      <dgm:spPr/>
      <dgm:t>
        <a:bodyPr/>
        <a:lstStyle/>
        <a:p>
          <a:endParaRPr lang="en-US"/>
        </a:p>
      </dgm:t>
    </dgm:pt>
    <dgm:pt modelId="{08E68005-B26F-094D-9B3E-ED51EF8E3797}">
      <dgm:prSet phldrT="[Text]"/>
      <dgm:spPr/>
      <dgm:t>
        <a:bodyPr/>
        <a:lstStyle/>
        <a:p>
          <a:r>
            <a:rPr lang="en-US" dirty="0"/>
            <a:t>Interested</a:t>
          </a:r>
        </a:p>
      </dgm:t>
    </dgm:pt>
    <dgm:pt modelId="{B2EFEB8A-114A-454A-A761-64FCA5133BB2}" type="parTrans" cxnId="{967FF2EC-BBB8-964C-8DE6-3945E7FF94A2}">
      <dgm:prSet/>
      <dgm:spPr/>
      <dgm:t>
        <a:bodyPr/>
        <a:lstStyle/>
        <a:p>
          <a:endParaRPr lang="en-US"/>
        </a:p>
      </dgm:t>
    </dgm:pt>
    <dgm:pt modelId="{01760533-21BB-6F4C-A023-72E21F516F6B}" type="sibTrans" cxnId="{967FF2EC-BBB8-964C-8DE6-3945E7FF94A2}">
      <dgm:prSet/>
      <dgm:spPr/>
      <dgm:t>
        <a:bodyPr/>
        <a:lstStyle/>
        <a:p>
          <a:endParaRPr lang="en-US"/>
        </a:p>
      </dgm:t>
    </dgm:pt>
    <dgm:pt modelId="{64926B35-9245-F54A-BFFD-86479E1B811B}">
      <dgm:prSet phldrT="[Text]" phldr="1"/>
      <dgm:spPr/>
      <dgm:t>
        <a:bodyPr/>
        <a:lstStyle/>
        <a:p>
          <a:endParaRPr lang="en-US" dirty="0"/>
        </a:p>
      </dgm:t>
    </dgm:pt>
    <dgm:pt modelId="{9D46AEA0-82F4-EE49-8477-647161B119D6}" type="parTrans" cxnId="{5619C24A-0B9C-5443-B3E1-DDF2E8186516}">
      <dgm:prSet/>
      <dgm:spPr/>
      <dgm:t>
        <a:bodyPr/>
        <a:lstStyle/>
        <a:p>
          <a:endParaRPr lang="en-US"/>
        </a:p>
      </dgm:t>
    </dgm:pt>
    <dgm:pt modelId="{D0522299-120C-D445-98B0-F44570A90339}" type="sibTrans" cxnId="{5619C24A-0B9C-5443-B3E1-DDF2E8186516}">
      <dgm:prSet/>
      <dgm:spPr/>
      <dgm:t>
        <a:bodyPr/>
        <a:lstStyle/>
        <a:p>
          <a:endParaRPr lang="en-US"/>
        </a:p>
      </dgm:t>
    </dgm:pt>
    <dgm:pt modelId="{F5D851EB-79E8-6140-A9CC-833A357E53BB}">
      <dgm:prSet phldrT="[Text]"/>
      <dgm:spPr/>
      <dgm:t>
        <a:bodyPr/>
        <a:lstStyle/>
        <a:p>
          <a:r>
            <a:rPr lang="en-US" dirty="0"/>
            <a:t>Ambivalent</a:t>
          </a:r>
        </a:p>
      </dgm:t>
    </dgm:pt>
    <dgm:pt modelId="{EC18EE21-85C9-E54B-A09C-7E2EDACE4F36}" type="parTrans" cxnId="{E39088D2-BADF-BA44-B899-411CEFF614DE}">
      <dgm:prSet/>
      <dgm:spPr/>
      <dgm:t>
        <a:bodyPr/>
        <a:lstStyle/>
        <a:p>
          <a:endParaRPr lang="en-US"/>
        </a:p>
      </dgm:t>
    </dgm:pt>
    <dgm:pt modelId="{545A3B35-B854-E84B-9B36-91AE9F908E50}" type="sibTrans" cxnId="{E39088D2-BADF-BA44-B899-411CEFF614DE}">
      <dgm:prSet/>
      <dgm:spPr/>
      <dgm:t>
        <a:bodyPr/>
        <a:lstStyle/>
        <a:p>
          <a:endParaRPr lang="en-US"/>
        </a:p>
      </dgm:t>
    </dgm:pt>
    <dgm:pt modelId="{A081A559-2A4C-9D4F-A3F2-85FDCE00F6A3}">
      <dgm:prSet phldrT="[Text]"/>
      <dgm:spPr/>
      <dgm:t>
        <a:bodyPr/>
        <a:lstStyle/>
        <a:p>
          <a:r>
            <a:rPr lang="en-US" dirty="0"/>
            <a:t>Not Interested</a:t>
          </a:r>
        </a:p>
      </dgm:t>
    </dgm:pt>
    <dgm:pt modelId="{3F3E47F7-8AE3-A04C-BED8-FE78324D425C}" type="parTrans" cxnId="{E2969C85-5704-EC44-A688-164BD6FB120C}">
      <dgm:prSet/>
      <dgm:spPr/>
      <dgm:t>
        <a:bodyPr/>
        <a:lstStyle/>
        <a:p>
          <a:endParaRPr lang="en-US"/>
        </a:p>
      </dgm:t>
    </dgm:pt>
    <dgm:pt modelId="{E75A319F-F8E3-8446-958A-697D67A18114}" type="sibTrans" cxnId="{E2969C85-5704-EC44-A688-164BD6FB120C}">
      <dgm:prSet/>
      <dgm:spPr/>
      <dgm:t>
        <a:bodyPr/>
        <a:lstStyle/>
        <a:p>
          <a:endParaRPr lang="en-US"/>
        </a:p>
      </dgm:t>
    </dgm:pt>
    <dgm:pt modelId="{1F9022A9-8F9C-3D41-859C-792747CD05B6}">
      <dgm:prSet phldrT="[Text]" phldr="1"/>
      <dgm:spPr/>
      <dgm:t>
        <a:bodyPr/>
        <a:lstStyle/>
        <a:p>
          <a:endParaRPr lang="en-US" dirty="0"/>
        </a:p>
      </dgm:t>
    </dgm:pt>
    <dgm:pt modelId="{DEF35753-9325-A54E-8828-96CDA53AB402}" type="sibTrans" cxnId="{869B4E16-86B9-374A-91EE-C764DA4A38CE}">
      <dgm:prSet/>
      <dgm:spPr/>
      <dgm:t>
        <a:bodyPr/>
        <a:lstStyle/>
        <a:p>
          <a:endParaRPr lang="en-US"/>
        </a:p>
      </dgm:t>
    </dgm:pt>
    <dgm:pt modelId="{2DB01D05-A957-B54E-A97E-30096F659F3B}" type="parTrans" cxnId="{869B4E16-86B9-374A-91EE-C764DA4A38CE}">
      <dgm:prSet/>
      <dgm:spPr/>
      <dgm:t>
        <a:bodyPr/>
        <a:lstStyle/>
        <a:p>
          <a:endParaRPr lang="en-US"/>
        </a:p>
      </dgm:t>
    </dgm:pt>
    <dgm:pt modelId="{443E2280-CA9C-1F4F-A849-C09047B4F4EC}">
      <dgm:prSet phldrT="[Text]" phldr="1"/>
      <dgm:spPr/>
      <dgm:t>
        <a:bodyPr/>
        <a:lstStyle/>
        <a:p>
          <a:endParaRPr lang="en-US" dirty="0"/>
        </a:p>
      </dgm:t>
    </dgm:pt>
    <dgm:pt modelId="{5D4687CF-7C9E-8E43-BAAD-8B9F222C5115}" type="sibTrans" cxnId="{F924487B-393A-E64D-B804-E11F6FC0A34C}">
      <dgm:prSet/>
      <dgm:spPr/>
      <dgm:t>
        <a:bodyPr/>
        <a:lstStyle/>
        <a:p>
          <a:endParaRPr lang="en-US"/>
        </a:p>
      </dgm:t>
    </dgm:pt>
    <dgm:pt modelId="{5EA6344B-822B-0146-BAAC-76A15588501D}" type="parTrans" cxnId="{F924487B-393A-E64D-B804-E11F6FC0A34C}">
      <dgm:prSet/>
      <dgm:spPr/>
      <dgm:t>
        <a:bodyPr/>
        <a:lstStyle/>
        <a:p>
          <a:endParaRPr lang="en-US"/>
        </a:p>
      </dgm:t>
    </dgm:pt>
    <dgm:pt modelId="{FCAE9395-7407-ED4C-87DE-60CB11A4FB1E}" type="pres">
      <dgm:prSet presAssocID="{326D5B4A-0310-724B-82FB-6A598A71664A}" presName="Name0" presStyleCnt="0">
        <dgm:presLayoutVars>
          <dgm:chMax/>
          <dgm:chPref/>
          <dgm:dir/>
        </dgm:presLayoutVars>
      </dgm:prSet>
      <dgm:spPr/>
    </dgm:pt>
    <dgm:pt modelId="{3ABF5C63-64DD-184E-81AF-E0135785F546}" type="pres">
      <dgm:prSet presAssocID="{1F9022A9-8F9C-3D41-859C-792747CD05B6}" presName="composite" presStyleCnt="0">
        <dgm:presLayoutVars>
          <dgm:chMax val="1"/>
          <dgm:chPref val="1"/>
        </dgm:presLayoutVars>
      </dgm:prSet>
      <dgm:spPr/>
    </dgm:pt>
    <dgm:pt modelId="{1C335319-DE31-D048-8DFE-3153846AF4B2}" type="pres">
      <dgm:prSet presAssocID="{1F9022A9-8F9C-3D41-859C-792747CD05B6}" presName="Accent" presStyleLbl="trAlignAcc1" presStyleIdx="0" presStyleCnt="3">
        <dgm:presLayoutVars>
          <dgm:chMax val="0"/>
          <dgm:chPref val="0"/>
        </dgm:presLayoutVars>
      </dgm:prSet>
      <dgm:spPr/>
    </dgm:pt>
    <dgm:pt modelId="{A2D03610-0C4E-C044-83B8-91D6D25E0EC4}" type="pres">
      <dgm:prSet presAssocID="{1F9022A9-8F9C-3D41-859C-792747CD05B6}" presName="Image" presStyleLbl="alignImgPlace1" presStyleIdx="0" presStyleCnt="3">
        <dgm:presLayoutVars>
          <dgm:chMax val="0"/>
          <dgm:chPref val="0"/>
        </dgm:presLayoutVars>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10000" r="-10000"/>
          </a:stretch>
        </a:blipFill>
      </dgm:spPr>
    </dgm:pt>
    <dgm:pt modelId="{28F3B8B6-3BBE-DE49-B78B-8DEF5B6FBEF6}" type="pres">
      <dgm:prSet presAssocID="{1F9022A9-8F9C-3D41-859C-792747CD05B6}" presName="ChildComposite" presStyleCnt="0"/>
      <dgm:spPr/>
    </dgm:pt>
    <dgm:pt modelId="{8885C2DA-1A8A-F240-8815-0DCF617DEA9C}" type="pres">
      <dgm:prSet presAssocID="{1F9022A9-8F9C-3D41-859C-792747CD05B6}" presName="Child" presStyleLbl="node1" presStyleIdx="0" presStyleCnt="3">
        <dgm:presLayoutVars>
          <dgm:chMax val="0"/>
          <dgm:chPref val="0"/>
          <dgm:bulletEnabled val="1"/>
        </dgm:presLayoutVars>
      </dgm:prSet>
      <dgm:spPr/>
    </dgm:pt>
    <dgm:pt modelId="{F4ADBE43-DF85-AB4E-909F-0178544A5361}" type="pres">
      <dgm:prSet presAssocID="{1F9022A9-8F9C-3D41-859C-792747CD05B6}" presName="Parent" presStyleLbl="revTx" presStyleIdx="0" presStyleCnt="3">
        <dgm:presLayoutVars>
          <dgm:chMax val="1"/>
          <dgm:chPref val="0"/>
          <dgm:bulletEnabled val="1"/>
        </dgm:presLayoutVars>
      </dgm:prSet>
      <dgm:spPr/>
    </dgm:pt>
    <dgm:pt modelId="{210FE921-90B0-A34F-8E7A-849D1F19CEBC}" type="pres">
      <dgm:prSet presAssocID="{DEF35753-9325-A54E-8828-96CDA53AB402}" presName="sibTrans" presStyleCnt="0"/>
      <dgm:spPr/>
    </dgm:pt>
    <dgm:pt modelId="{0FE1CE3E-3390-B74E-AEC6-1E9264F61672}" type="pres">
      <dgm:prSet presAssocID="{64926B35-9245-F54A-BFFD-86479E1B811B}" presName="composite" presStyleCnt="0">
        <dgm:presLayoutVars>
          <dgm:chMax val="1"/>
          <dgm:chPref val="1"/>
        </dgm:presLayoutVars>
      </dgm:prSet>
      <dgm:spPr/>
    </dgm:pt>
    <dgm:pt modelId="{9C075FE7-DDCD-B94D-B7A3-AF92265E9B8F}" type="pres">
      <dgm:prSet presAssocID="{64926B35-9245-F54A-BFFD-86479E1B811B}" presName="Accent" presStyleLbl="trAlignAcc1" presStyleIdx="1" presStyleCnt="3">
        <dgm:presLayoutVars>
          <dgm:chMax val="0"/>
          <dgm:chPref val="0"/>
        </dgm:presLayoutVars>
      </dgm:prSet>
      <dgm:spPr/>
    </dgm:pt>
    <dgm:pt modelId="{754BEA11-1325-474B-88FC-00B8AD0E2BB0}" type="pres">
      <dgm:prSet presAssocID="{64926B35-9245-F54A-BFFD-86479E1B811B}" presName="Image" presStyleLbl="alignImgPlace1" presStyleIdx="1" presStyleCnt="3">
        <dgm:presLayoutVars>
          <dgm:chMax val="0"/>
          <dgm:chPref val="0"/>
        </dgm:presLayoutVars>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l="-8000" r="-8000"/>
          </a:stretch>
        </a:blipFill>
      </dgm:spPr>
    </dgm:pt>
    <dgm:pt modelId="{C67CB500-B6E5-FF43-9A52-63225ECD0D52}" type="pres">
      <dgm:prSet presAssocID="{64926B35-9245-F54A-BFFD-86479E1B811B}" presName="ChildComposite" presStyleCnt="0"/>
      <dgm:spPr/>
    </dgm:pt>
    <dgm:pt modelId="{D1A49E0A-F85D-B94C-8869-34E1ED54347E}" type="pres">
      <dgm:prSet presAssocID="{64926B35-9245-F54A-BFFD-86479E1B811B}" presName="Child" presStyleLbl="node1" presStyleIdx="1" presStyleCnt="3">
        <dgm:presLayoutVars>
          <dgm:chMax val="0"/>
          <dgm:chPref val="0"/>
          <dgm:bulletEnabled val="1"/>
        </dgm:presLayoutVars>
      </dgm:prSet>
      <dgm:spPr/>
    </dgm:pt>
    <dgm:pt modelId="{94B513E5-E450-814E-BFE3-B15BC83A2CB7}" type="pres">
      <dgm:prSet presAssocID="{64926B35-9245-F54A-BFFD-86479E1B811B}" presName="Parent" presStyleLbl="revTx" presStyleIdx="1" presStyleCnt="3">
        <dgm:presLayoutVars>
          <dgm:chMax val="1"/>
          <dgm:chPref val="0"/>
          <dgm:bulletEnabled val="1"/>
        </dgm:presLayoutVars>
      </dgm:prSet>
      <dgm:spPr/>
    </dgm:pt>
    <dgm:pt modelId="{2CF567F5-8406-A445-82F4-3FA8DF0AEBDA}" type="pres">
      <dgm:prSet presAssocID="{D0522299-120C-D445-98B0-F44570A90339}" presName="sibTrans" presStyleCnt="0"/>
      <dgm:spPr/>
    </dgm:pt>
    <dgm:pt modelId="{6E6C0697-2A46-1C4B-B78E-F47DD76302D2}" type="pres">
      <dgm:prSet presAssocID="{443E2280-CA9C-1F4F-A849-C09047B4F4EC}" presName="composite" presStyleCnt="0">
        <dgm:presLayoutVars>
          <dgm:chMax val="1"/>
          <dgm:chPref val="1"/>
        </dgm:presLayoutVars>
      </dgm:prSet>
      <dgm:spPr/>
    </dgm:pt>
    <dgm:pt modelId="{927E0607-8B49-9645-BADA-A4BD8F97D8A3}" type="pres">
      <dgm:prSet presAssocID="{443E2280-CA9C-1F4F-A849-C09047B4F4EC}" presName="Accent" presStyleLbl="trAlignAcc1" presStyleIdx="2" presStyleCnt="3">
        <dgm:presLayoutVars>
          <dgm:chMax val="0"/>
          <dgm:chPref val="0"/>
        </dgm:presLayoutVars>
      </dgm:prSet>
      <dgm:spPr/>
    </dgm:pt>
    <dgm:pt modelId="{B6455E01-5C4D-F343-AC80-AD3C427E703B}" type="pres">
      <dgm:prSet presAssocID="{443E2280-CA9C-1F4F-A849-C09047B4F4EC}" presName="Image" presStyleLbl="alignImgPlace1" presStyleIdx="2" presStyleCnt="3">
        <dgm:presLayoutVars>
          <dgm:chMax val="0"/>
          <dgm:chPref val="0"/>
        </dgm:presLayoutVars>
      </dgm:prSet>
      <dgm:spPr>
        <a:blipFill>
          <a:blip xmlns:r="http://schemas.openxmlformats.org/officeDocument/2006/relationships" r:embed="rId3">
            <a:extLst>
              <a:ext uri="{28A0092B-C50C-407E-A947-70E740481C1C}">
                <a14:useLocalDpi xmlns:a14="http://schemas.microsoft.com/office/drawing/2010/main" val="0"/>
              </a:ext>
            </a:extLst>
          </a:blip>
          <a:srcRect/>
          <a:stretch>
            <a:fillRect l="-4000" r="-4000"/>
          </a:stretch>
        </a:blipFill>
      </dgm:spPr>
    </dgm:pt>
    <dgm:pt modelId="{830AA7D0-770C-6249-B896-ECB20C11DCEC}" type="pres">
      <dgm:prSet presAssocID="{443E2280-CA9C-1F4F-A849-C09047B4F4EC}" presName="ChildComposite" presStyleCnt="0"/>
      <dgm:spPr/>
    </dgm:pt>
    <dgm:pt modelId="{BCC93984-A20E-A941-BB84-501DAB2AE94E}" type="pres">
      <dgm:prSet presAssocID="{443E2280-CA9C-1F4F-A849-C09047B4F4EC}" presName="Child" presStyleLbl="node1" presStyleIdx="2" presStyleCnt="3">
        <dgm:presLayoutVars>
          <dgm:chMax val="0"/>
          <dgm:chPref val="0"/>
          <dgm:bulletEnabled val="1"/>
        </dgm:presLayoutVars>
      </dgm:prSet>
      <dgm:spPr/>
    </dgm:pt>
    <dgm:pt modelId="{2894D229-BCA2-E048-B74D-82701FDE9C9E}" type="pres">
      <dgm:prSet presAssocID="{443E2280-CA9C-1F4F-A849-C09047B4F4EC}" presName="Parent" presStyleLbl="revTx" presStyleIdx="2" presStyleCnt="3" custFlipVert="1" custScaleY="81617">
        <dgm:presLayoutVars>
          <dgm:chMax val="1"/>
          <dgm:chPref val="0"/>
          <dgm:bulletEnabled val="1"/>
        </dgm:presLayoutVars>
      </dgm:prSet>
      <dgm:spPr/>
    </dgm:pt>
  </dgm:ptLst>
  <dgm:cxnLst>
    <dgm:cxn modelId="{B93EE900-AF01-8C4B-BB88-1794E068D462}" type="presOf" srcId="{326D5B4A-0310-724B-82FB-6A598A71664A}" destId="{FCAE9395-7407-ED4C-87DE-60CB11A4FB1E}" srcOrd="0" destOrd="0" presId="urn:microsoft.com/office/officeart/2008/layout/CaptionedPictures"/>
    <dgm:cxn modelId="{869B4E16-86B9-374A-91EE-C764DA4A38CE}" srcId="{326D5B4A-0310-724B-82FB-6A598A71664A}" destId="{1F9022A9-8F9C-3D41-859C-792747CD05B6}" srcOrd="0" destOrd="0" parTransId="{2DB01D05-A957-B54E-A97E-30096F659F3B}" sibTransId="{DEF35753-9325-A54E-8828-96CDA53AB402}"/>
    <dgm:cxn modelId="{8CAF3017-B1C0-2C45-A5A2-79A3905EC4D5}" type="presOf" srcId="{A081A559-2A4C-9D4F-A3F2-85FDCE00F6A3}" destId="{BCC93984-A20E-A941-BB84-501DAB2AE94E}" srcOrd="0" destOrd="0" presId="urn:microsoft.com/office/officeart/2008/layout/CaptionedPictures"/>
    <dgm:cxn modelId="{5619C24A-0B9C-5443-B3E1-DDF2E8186516}" srcId="{326D5B4A-0310-724B-82FB-6A598A71664A}" destId="{64926B35-9245-F54A-BFFD-86479E1B811B}" srcOrd="1" destOrd="0" parTransId="{9D46AEA0-82F4-EE49-8477-647161B119D6}" sibTransId="{D0522299-120C-D445-98B0-F44570A90339}"/>
    <dgm:cxn modelId="{F924487B-393A-E64D-B804-E11F6FC0A34C}" srcId="{326D5B4A-0310-724B-82FB-6A598A71664A}" destId="{443E2280-CA9C-1F4F-A849-C09047B4F4EC}" srcOrd="2" destOrd="0" parTransId="{5EA6344B-822B-0146-BAAC-76A15588501D}" sibTransId="{5D4687CF-7C9E-8E43-BAAD-8B9F222C5115}"/>
    <dgm:cxn modelId="{E2969C85-5704-EC44-A688-164BD6FB120C}" srcId="{443E2280-CA9C-1F4F-A849-C09047B4F4EC}" destId="{A081A559-2A4C-9D4F-A3F2-85FDCE00F6A3}" srcOrd="0" destOrd="0" parTransId="{3F3E47F7-8AE3-A04C-BED8-FE78324D425C}" sibTransId="{E75A319F-F8E3-8446-958A-697D67A18114}"/>
    <dgm:cxn modelId="{603C66A4-2C7E-FC49-B0DF-49E23BA240E3}" type="presOf" srcId="{443E2280-CA9C-1F4F-A849-C09047B4F4EC}" destId="{2894D229-BCA2-E048-B74D-82701FDE9C9E}" srcOrd="0" destOrd="0" presId="urn:microsoft.com/office/officeart/2008/layout/CaptionedPictures"/>
    <dgm:cxn modelId="{9F068FA8-21A8-C045-A5B6-F261E9AE37B1}" type="presOf" srcId="{1F9022A9-8F9C-3D41-859C-792747CD05B6}" destId="{F4ADBE43-DF85-AB4E-909F-0178544A5361}" srcOrd="0" destOrd="0" presId="urn:microsoft.com/office/officeart/2008/layout/CaptionedPictures"/>
    <dgm:cxn modelId="{9A9048BC-0648-1644-8AE0-8B32CD10FE82}" type="presOf" srcId="{08E68005-B26F-094D-9B3E-ED51EF8E3797}" destId="{8885C2DA-1A8A-F240-8815-0DCF617DEA9C}" srcOrd="0" destOrd="0" presId="urn:microsoft.com/office/officeart/2008/layout/CaptionedPictures"/>
    <dgm:cxn modelId="{17DF73BE-ABBC-5F41-A4B7-F8227BB0B668}" type="presOf" srcId="{F5D851EB-79E8-6140-A9CC-833A357E53BB}" destId="{D1A49E0A-F85D-B94C-8869-34E1ED54347E}" srcOrd="0" destOrd="0" presId="urn:microsoft.com/office/officeart/2008/layout/CaptionedPictures"/>
    <dgm:cxn modelId="{E39088D2-BADF-BA44-B899-411CEFF614DE}" srcId="{64926B35-9245-F54A-BFFD-86479E1B811B}" destId="{F5D851EB-79E8-6140-A9CC-833A357E53BB}" srcOrd="0" destOrd="0" parTransId="{EC18EE21-85C9-E54B-A09C-7E2EDACE4F36}" sibTransId="{545A3B35-B854-E84B-9B36-91AE9F908E50}"/>
    <dgm:cxn modelId="{3087BFD9-317D-0345-A5E8-8382789CDFE6}" type="presOf" srcId="{64926B35-9245-F54A-BFFD-86479E1B811B}" destId="{94B513E5-E450-814E-BFE3-B15BC83A2CB7}" srcOrd="0" destOrd="0" presId="urn:microsoft.com/office/officeart/2008/layout/CaptionedPictures"/>
    <dgm:cxn modelId="{967FF2EC-BBB8-964C-8DE6-3945E7FF94A2}" srcId="{1F9022A9-8F9C-3D41-859C-792747CD05B6}" destId="{08E68005-B26F-094D-9B3E-ED51EF8E3797}" srcOrd="0" destOrd="0" parTransId="{B2EFEB8A-114A-454A-A761-64FCA5133BB2}" sibTransId="{01760533-21BB-6F4C-A023-72E21F516F6B}"/>
    <dgm:cxn modelId="{BA6CF425-9259-BA45-8DDE-BAD52EE3DF82}" type="presParOf" srcId="{FCAE9395-7407-ED4C-87DE-60CB11A4FB1E}" destId="{3ABF5C63-64DD-184E-81AF-E0135785F546}" srcOrd="0" destOrd="0" presId="urn:microsoft.com/office/officeart/2008/layout/CaptionedPictures"/>
    <dgm:cxn modelId="{85E9961E-471E-514E-936F-395B2515DF36}" type="presParOf" srcId="{3ABF5C63-64DD-184E-81AF-E0135785F546}" destId="{1C335319-DE31-D048-8DFE-3153846AF4B2}" srcOrd="0" destOrd="0" presId="urn:microsoft.com/office/officeart/2008/layout/CaptionedPictures"/>
    <dgm:cxn modelId="{9B3DF501-6519-B941-BE07-EE23BE948E08}" type="presParOf" srcId="{3ABF5C63-64DD-184E-81AF-E0135785F546}" destId="{A2D03610-0C4E-C044-83B8-91D6D25E0EC4}" srcOrd="1" destOrd="0" presId="urn:microsoft.com/office/officeart/2008/layout/CaptionedPictures"/>
    <dgm:cxn modelId="{2C85C249-5A8A-DF43-A587-B0F49F08EE29}" type="presParOf" srcId="{3ABF5C63-64DD-184E-81AF-E0135785F546}" destId="{28F3B8B6-3BBE-DE49-B78B-8DEF5B6FBEF6}" srcOrd="2" destOrd="0" presId="urn:microsoft.com/office/officeart/2008/layout/CaptionedPictures"/>
    <dgm:cxn modelId="{D9E69225-E0CB-DC4F-B0F0-266E0D4BC304}" type="presParOf" srcId="{28F3B8B6-3BBE-DE49-B78B-8DEF5B6FBEF6}" destId="{8885C2DA-1A8A-F240-8815-0DCF617DEA9C}" srcOrd="0" destOrd="0" presId="urn:microsoft.com/office/officeart/2008/layout/CaptionedPictures"/>
    <dgm:cxn modelId="{703C995C-9D62-0741-B4A3-A1EB5628F8F8}" type="presParOf" srcId="{28F3B8B6-3BBE-DE49-B78B-8DEF5B6FBEF6}" destId="{F4ADBE43-DF85-AB4E-909F-0178544A5361}" srcOrd="1" destOrd="0" presId="urn:microsoft.com/office/officeart/2008/layout/CaptionedPictures"/>
    <dgm:cxn modelId="{7EE6E961-4809-DB48-AFC8-AB2682A12B3A}" type="presParOf" srcId="{FCAE9395-7407-ED4C-87DE-60CB11A4FB1E}" destId="{210FE921-90B0-A34F-8E7A-849D1F19CEBC}" srcOrd="1" destOrd="0" presId="urn:microsoft.com/office/officeart/2008/layout/CaptionedPictures"/>
    <dgm:cxn modelId="{839A29AE-081A-F441-AD93-4E0EDE5F6700}" type="presParOf" srcId="{FCAE9395-7407-ED4C-87DE-60CB11A4FB1E}" destId="{0FE1CE3E-3390-B74E-AEC6-1E9264F61672}" srcOrd="2" destOrd="0" presId="urn:microsoft.com/office/officeart/2008/layout/CaptionedPictures"/>
    <dgm:cxn modelId="{FFF8A1AA-CFB6-6E4A-BD81-1DB54C0C29B8}" type="presParOf" srcId="{0FE1CE3E-3390-B74E-AEC6-1E9264F61672}" destId="{9C075FE7-DDCD-B94D-B7A3-AF92265E9B8F}" srcOrd="0" destOrd="0" presId="urn:microsoft.com/office/officeart/2008/layout/CaptionedPictures"/>
    <dgm:cxn modelId="{61A19E46-3984-2D4B-B016-03593C999542}" type="presParOf" srcId="{0FE1CE3E-3390-B74E-AEC6-1E9264F61672}" destId="{754BEA11-1325-474B-88FC-00B8AD0E2BB0}" srcOrd="1" destOrd="0" presId="urn:microsoft.com/office/officeart/2008/layout/CaptionedPictures"/>
    <dgm:cxn modelId="{1DD6DAC2-A48F-BC47-AB16-7F14CD24EF66}" type="presParOf" srcId="{0FE1CE3E-3390-B74E-AEC6-1E9264F61672}" destId="{C67CB500-B6E5-FF43-9A52-63225ECD0D52}" srcOrd="2" destOrd="0" presId="urn:microsoft.com/office/officeart/2008/layout/CaptionedPictures"/>
    <dgm:cxn modelId="{9E152630-8B54-3948-9DBE-A87B830FC161}" type="presParOf" srcId="{C67CB500-B6E5-FF43-9A52-63225ECD0D52}" destId="{D1A49E0A-F85D-B94C-8869-34E1ED54347E}" srcOrd="0" destOrd="0" presId="urn:microsoft.com/office/officeart/2008/layout/CaptionedPictures"/>
    <dgm:cxn modelId="{8143AC10-0049-274C-84DC-06788471C345}" type="presParOf" srcId="{C67CB500-B6E5-FF43-9A52-63225ECD0D52}" destId="{94B513E5-E450-814E-BFE3-B15BC83A2CB7}" srcOrd="1" destOrd="0" presId="urn:microsoft.com/office/officeart/2008/layout/CaptionedPictures"/>
    <dgm:cxn modelId="{A2A80DCE-4C7C-C04A-A653-24E28132325C}" type="presParOf" srcId="{FCAE9395-7407-ED4C-87DE-60CB11A4FB1E}" destId="{2CF567F5-8406-A445-82F4-3FA8DF0AEBDA}" srcOrd="3" destOrd="0" presId="urn:microsoft.com/office/officeart/2008/layout/CaptionedPictures"/>
    <dgm:cxn modelId="{AFA3C9D6-B3D9-FF43-A700-2778ADDF5D38}" type="presParOf" srcId="{FCAE9395-7407-ED4C-87DE-60CB11A4FB1E}" destId="{6E6C0697-2A46-1C4B-B78E-F47DD76302D2}" srcOrd="4" destOrd="0" presId="urn:microsoft.com/office/officeart/2008/layout/CaptionedPictures"/>
    <dgm:cxn modelId="{917E2D0F-87FD-0C40-8E39-1E0A3707FB3E}" type="presParOf" srcId="{6E6C0697-2A46-1C4B-B78E-F47DD76302D2}" destId="{927E0607-8B49-9645-BADA-A4BD8F97D8A3}" srcOrd="0" destOrd="0" presId="urn:microsoft.com/office/officeart/2008/layout/CaptionedPictures"/>
    <dgm:cxn modelId="{AF8538A2-21CD-8446-9697-2E91D31B9253}" type="presParOf" srcId="{6E6C0697-2A46-1C4B-B78E-F47DD76302D2}" destId="{B6455E01-5C4D-F343-AC80-AD3C427E703B}" srcOrd="1" destOrd="0" presId="urn:microsoft.com/office/officeart/2008/layout/CaptionedPictures"/>
    <dgm:cxn modelId="{D1F5A2A3-F065-194A-AE80-A763411F5E9C}" type="presParOf" srcId="{6E6C0697-2A46-1C4B-B78E-F47DD76302D2}" destId="{830AA7D0-770C-6249-B896-ECB20C11DCEC}" srcOrd="2" destOrd="0" presId="urn:microsoft.com/office/officeart/2008/layout/CaptionedPictures"/>
    <dgm:cxn modelId="{C3D0E54A-5DD0-9D40-85A4-3B3A280DE8AC}" type="presParOf" srcId="{830AA7D0-770C-6249-B896-ECB20C11DCEC}" destId="{BCC93984-A20E-A941-BB84-501DAB2AE94E}" srcOrd="0" destOrd="0" presId="urn:microsoft.com/office/officeart/2008/layout/CaptionedPictures"/>
    <dgm:cxn modelId="{4E37544E-3BFF-3B41-BF96-E4D9AB371BC1}" type="presParOf" srcId="{830AA7D0-770C-6249-B896-ECB20C11DCEC}" destId="{2894D229-BCA2-E048-B74D-82701FDE9C9E}" srcOrd="1" destOrd="0" presId="urn:microsoft.com/office/officeart/2008/layout/CaptionedPicture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5ADC601-FF03-164D-9178-1E964544482E}" type="doc">
      <dgm:prSet loTypeId="urn:microsoft.com/office/officeart/2005/8/layout/process1" loCatId="" qsTypeId="urn:microsoft.com/office/officeart/2005/8/quickstyle/simple1" qsCatId="simple" csTypeId="urn:microsoft.com/office/officeart/2005/8/colors/accent1_2" csCatId="accent1" phldr="1"/>
      <dgm:spPr/>
    </dgm:pt>
    <dgm:pt modelId="{B898270C-786A-B645-9898-270E3D623689}">
      <dgm:prSet phldrT="[Text]"/>
      <dgm:spPr/>
      <dgm:t>
        <a:bodyPr/>
        <a:lstStyle/>
        <a:p>
          <a:r>
            <a:rPr lang="en-US" b="1" dirty="0"/>
            <a:t>Rationale</a:t>
          </a:r>
        </a:p>
      </dgm:t>
    </dgm:pt>
    <dgm:pt modelId="{2090A0A5-3848-B14B-B457-99E9504ADFEB}" type="parTrans" cxnId="{8AB08D9C-B08A-AC42-BA2D-914FDF58DFF9}">
      <dgm:prSet/>
      <dgm:spPr/>
      <dgm:t>
        <a:bodyPr/>
        <a:lstStyle/>
        <a:p>
          <a:endParaRPr lang="en-US" b="1"/>
        </a:p>
      </dgm:t>
    </dgm:pt>
    <dgm:pt modelId="{706FAA57-F11C-064E-8D26-060BD78C2629}" type="sibTrans" cxnId="{8AB08D9C-B08A-AC42-BA2D-914FDF58DFF9}">
      <dgm:prSet/>
      <dgm:spPr/>
      <dgm:t>
        <a:bodyPr/>
        <a:lstStyle/>
        <a:p>
          <a:endParaRPr lang="en-US" b="1"/>
        </a:p>
      </dgm:t>
    </dgm:pt>
    <dgm:pt modelId="{D2F30F84-6156-8243-996B-7ACE1912CB6A}">
      <dgm:prSet phldrT="[Text]"/>
      <dgm:spPr/>
      <dgm:t>
        <a:bodyPr/>
        <a:lstStyle/>
        <a:p>
          <a:r>
            <a:rPr lang="en-US" b="1" dirty="0"/>
            <a:t>Ask</a:t>
          </a:r>
        </a:p>
      </dgm:t>
    </dgm:pt>
    <dgm:pt modelId="{943256DB-7E98-674D-B32C-276E3BA3CC9E}" type="parTrans" cxnId="{B656D3BD-CEAB-3547-A41B-9667F3119FD4}">
      <dgm:prSet/>
      <dgm:spPr/>
      <dgm:t>
        <a:bodyPr/>
        <a:lstStyle/>
        <a:p>
          <a:endParaRPr lang="en-US" b="1"/>
        </a:p>
      </dgm:t>
    </dgm:pt>
    <dgm:pt modelId="{900E9632-E973-074E-8521-369A373428C9}" type="sibTrans" cxnId="{B656D3BD-CEAB-3547-A41B-9667F3119FD4}">
      <dgm:prSet/>
      <dgm:spPr/>
      <dgm:t>
        <a:bodyPr/>
        <a:lstStyle/>
        <a:p>
          <a:endParaRPr lang="en-US" b="1"/>
        </a:p>
      </dgm:t>
    </dgm:pt>
    <dgm:pt modelId="{FB658A1C-7457-CA41-B23F-DDD0A0E1617C}">
      <dgm:prSet/>
      <dgm:spPr>
        <a:solidFill>
          <a:schemeClr val="accent6">
            <a:lumMod val="75000"/>
          </a:schemeClr>
        </a:solidFill>
      </dgm:spPr>
      <dgm:t>
        <a:bodyPr/>
        <a:lstStyle/>
        <a:p>
          <a:r>
            <a:rPr lang="en-US" b="1" dirty="0"/>
            <a:t>Monitor</a:t>
          </a:r>
        </a:p>
      </dgm:t>
    </dgm:pt>
    <dgm:pt modelId="{0FC5615D-DA15-5F4A-929C-53FA654994F0}" type="parTrans" cxnId="{3DF4878C-B460-4445-8B65-D20B00CD6938}">
      <dgm:prSet/>
      <dgm:spPr/>
      <dgm:t>
        <a:bodyPr/>
        <a:lstStyle/>
        <a:p>
          <a:endParaRPr lang="en-US" b="1"/>
        </a:p>
      </dgm:t>
    </dgm:pt>
    <dgm:pt modelId="{C27C0708-E3F3-B24D-874C-129EEC4E3D62}" type="sibTrans" cxnId="{3DF4878C-B460-4445-8B65-D20B00CD6938}">
      <dgm:prSet/>
      <dgm:spPr/>
      <dgm:t>
        <a:bodyPr/>
        <a:lstStyle/>
        <a:p>
          <a:endParaRPr lang="en-US" b="1"/>
        </a:p>
      </dgm:t>
    </dgm:pt>
    <dgm:pt modelId="{F80C665C-EB67-1349-A132-4DC5A5B8562D}">
      <dgm:prSet phldrT="[Text]"/>
      <dgm:spPr>
        <a:solidFill>
          <a:schemeClr val="accent1"/>
        </a:solidFill>
      </dgm:spPr>
      <dgm:t>
        <a:bodyPr/>
        <a:lstStyle/>
        <a:p>
          <a:r>
            <a:rPr lang="en-US" b="1" dirty="0"/>
            <a:t>Elicit</a:t>
          </a:r>
        </a:p>
      </dgm:t>
    </dgm:pt>
    <dgm:pt modelId="{B11144C4-3988-E54C-9072-DC1BB0D12166}" type="parTrans" cxnId="{7DECB8C1-A1E8-0849-A96F-477F76FBEDFA}">
      <dgm:prSet/>
      <dgm:spPr/>
      <dgm:t>
        <a:bodyPr/>
        <a:lstStyle/>
        <a:p>
          <a:endParaRPr lang="en-US"/>
        </a:p>
      </dgm:t>
    </dgm:pt>
    <dgm:pt modelId="{8508DC58-63B5-9A44-B44A-DD2A4B736750}" type="sibTrans" cxnId="{7DECB8C1-A1E8-0849-A96F-477F76FBEDFA}">
      <dgm:prSet/>
      <dgm:spPr/>
      <dgm:t>
        <a:bodyPr/>
        <a:lstStyle/>
        <a:p>
          <a:endParaRPr lang="en-US"/>
        </a:p>
      </dgm:t>
    </dgm:pt>
    <dgm:pt modelId="{35C9AD3B-E844-EB47-B4E1-A49B2CB87EF3}">
      <dgm:prSet phldrT="[Text]"/>
      <dgm:spPr>
        <a:solidFill>
          <a:schemeClr val="accent1"/>
        </a:solidFill>
      </dgm:spPr>
      <dgm:t>
        <a:bodyPr/>
        <a:lstStyle/>
        <a:p>
          <a:r>
            <a:rPr lang="en-US" b="1" dirty="0"/>
            <a:t>Respond</a:t>
          </a:r>
        </a:p>
      </dgm:t>
    </dgm:pt>
    <dgm:pt modelId="{B83863A7-EC72-C948-B59A-B947E85509A2}" type="parTrans" cxnId="{67F7D5EE-1D21-C647-81B7-FCB9CA95CB6D}">
      <dgm:prSet/>
      <dgm:spPr/>
      <dgm:t>
        <a:bodyPr/>
        <a:lstStyle/>
        <a:p>
          <a:endParaRPr lang="en-US"/>
        </a:p>
      </dgm:t>
    </dgm:pt>
    <dgm:pt modelId="{0B75613E-60C7-FF4E-8354-B0B8ABDDA099}" type="sibTrans" cxnId="{67F7D5EE-1D21-C647-81B7-FCB9CA95CB6D}">
      <dgm:prSet/>
      <dgm:spPr/>
      <dgm:t>
        <a:bodyPr/>
        <a:lstStyle/>
        <a:p>
          <a:endParaRPr lang="en-US"/>
        </a:p>
      </dgm:t>
    </dgm:pt>
    <dgm:pt modelId="{0FC089B6-6801-074C-AE11-7CC2885B1AA4}">
      <dgm:prSet phldrT="[Text]"/>
      <dgm:spPr>
        <a:solidFill>
          <a:schemeClr val="accent1"/>
        </a:solidFill>
      </dgm:spPr>
      <dgm:t>
        <a:bodyPr/>
        <a:lstStyle/>
        <a:p>
          <a:r>
            <a:rPr lang="en-US" b="1" dirty="0"/>
            <a:t>Re-ask</a:t>
          </a:r>
        </a:p>
      </dgm:t>
    </dgm:pt>
    <dgm:pt modelId="{B0902880-3B59-324E-9122-29B2D28079B9}" type="parTrans" cxnId="{E318537E-3E69-E44E-9B70-66B22129E902}">
      <dgm:prSet/>
      <dgm:spPr/>
      <dgm:t>
        <a:bodyPr/>
        <a:lstStyle/>
        <a:p>
          <a:endParaRPr lang="en-US"/>
        </a:p>
      </dgm:t>
    </dgm:pt>
    <dgm:pt modelId="{91F18A79-84EE-3940-994C-E7EE5FA537F8}" type="sibTrans" cxnId="{E318537E-3E69-E44E-9B70-66B22129E902}">
      <dgm:prSet/>
      <dgm:spPr/>
      <dgm:t>
        <a:bodyPr/>
        <a:lstStyle/>
        <a:p>
          <a:endParaRPr lang="en-US"/>
        </a:p>
      </dgm:t>
    </dgm:pt>
    <dgm:pt modelId="{ED366450-8E8F-0A44-8FD7-8352170909EF}" type="pres">
      <dgm:prSet presAssocID="{55ADC601-FF03-164D-9178-1E964544482E}" presName="Name0" presStyleCnt="0">
        <dgm:presLayoutVars>
          <dgm:dir/>
          <dgm:resizeHandles val="exact"/>
        </dgm:presLayoutVars>
      </dgm:prSet>
      <dgm:spPr/>
    </dgm:pt>
    <dgm:pt modelId="{AEEAAC6D-E2DB-1547-8DFC-7A2DA3633FC7}" type="pres">
      <dgm:prSet presAssocID="{B898270C-786A-B645-9898-270E3D623689}" presName="node" presStyleLbl="node1" presStyleIdx="0" presStyleCnt="6" custLinFactNeighborX="20619" custLinFactNeighborY="1890">
        <dgm:presLayoutVars>
          <dgm:bulletEnabled val="1"/>
        </dgm:presLayoutVars>
      </dgm:prSet>
      <dgm:spPr/>
    </dgm:pt>
    <dgm:pt modelId="{C1C103F9-342C-1E4B-A9F6-971C0FC76691}" type="pres">
      <dgm:prSet presAssocID="{706FAA57-F11C-064E-8D26-060BD78C2629}" presName="sibTrans" presStyleLbl="sibTrans2D1" presStyleIdx="0" presStyleCnt="5"/>
      <dgm:spPr/>
    </dgm:pt>
    <dgm:pt modelId="{AC6CDB89-9FD0-9C40-8C50-113B90F28684}" type="pres">
      <dgm:prSet presAssocID="{706FAA57-F11C-064E-8D26-060BD78C2629}" presName="connectorText" presStyleLbl="sibTrans2D1" presStyleIdx="0" presStyleCnt="5"/>
      <dgm:spPr/>
    </dgm:pt>
    <dgm:pt modelId="{140FC1C9-7111-6247-B8C2-5D40E3933846}" type="pres">
      <dgm:prSet presAssocID="{D2F30F84-6156-8243-996B-7ACE1912CB6A}" presName="node" presStyleLbl="node1" presStyleIdx="1" presStyleCnt="6" custLinFactNeighborX="516" custLinFactNeighborY="1890">
        <dgm:presLayoutVars>
          <dgm:bulletEnabled val="1"/>
        </dgm:presLayoutVars>
      </dgm:prSet>
      <dgm:spPr/>
    </dgm:pt>
    <dgm:pt modelId="{DD6566A6-DC2B-804B-BCA2-0D9D5FB2C9A4}" type="pres">
      <dgm:prSet presAssocID="{900E9632-E973-074E-8521-369A373428C9}" presName="sibTrans" presStyleLbl="sibTrans2D1" presStyleIdx="1" presStyleCnt="5"/>
      <dgm:spPr/>
    </dgm:pt>
    <dgm:pt modelId="{168FF757-2733-E944-AF27-80D8DCFE5231}" type="pres">
      <dgm:prSet presAssocID="{900E9632-E973-074E-8521-369A373428C9}" presName="connectorText" presStyleLbl="sibTrans2D1" presStyleIdx="1" presStyleCnt="5"/>
      <dgm:spPr/>
    </dgm:pt>
    <dgm:pt modelId="{FA04520C-E0AD-5041-89BA-4F06C62C7FE3}" type="pres">
      <dgm:prSet presAssocID="{F80C665C-EB67-1349-A132-4DC5A5B8562D}" presName="node" presStyleLbl="node1" presStyleIdx="2" presStyleCnt="6" custLinFactNeighborX="516" custLinFactNeighborY="1890">
        <dgm:presLayoutVars>
          <dgm:bulletEnabled val="1"/>
        </dgm:presLayoutVars>
      </dgm:prSet>
      <dgm:spPr/>
    </dgm:pt>
    <dgm:pt modelId="{3F80182D-EAAB-944D-90A4-01FA739FD257}" type="pres">
      <dgm:prSet presAssocID="{8508DC58-63B5-9A44-B44A-DD2A4B736750}" presName="sibTrans" presStyleLbl="sibTrans2D1" presStyleIdx="2" presStyleCnt="5"/>
      <dgm:spPr/>
    </dgm:pt>
    <dgm:pt modelId="{23934627-9C50-7C47-9DDC-C7A54DBDC3D1}" type="pres">
      <dgm:prSet presAssocID="{8508DC58-63B5-9A44-B44A-DD2A4B736750}" presName="connectorText" presStyleLbl="sibTrans2D1" presStyleIdx="2" presStyleCnt="5"/>
      <dgm:spPr/>
    </dgm:pt>
    <dgm:pt modelId="{21838691-F252-E441-B8EF-4CA72457BDEA}" type="pres">
      <dgm:prSet presAssocID="{35C9AD3B-E844-EB47-B4E1-A49B2CB87EF3}" presName="node" presStyleLbl="node1" presStyleIdx="3" presStyleCnt="6" custLinFactNeighborX="516" custLinFactNeighborY="1890">
        <dgm:presLayoutVars>
          <dgm:bulletEnabled val="1"/>
        </dgm:presLayoutVars>
      </dgm:prSet>
      <dgm:spPr/>
    </dgm:pt>
    <dgm:pt modelId="{BF6E77FD-7A99-3E4A-98FF-B82F5F2F0553}" type="pres">
      <dgm:prSet presAssocID="{0B75613E-60C7-FF4E-8354-B0B8ABDDA099}" presName="sibTrans" presStyleLbl="sibTrans2D1" presStyleIdx="3" presStyleCnt="5"/>
      <dgm:spPr/>
    </dgm:pt>
    <dgm:pt modelId="{F71F7F59-D0A0-7944-B77C-60500EB89983}" type="pres">
      <dgm:prSet presAssocID="{0B75613E-60C7-FF4E-8354-B0B8ABDDA099}" presName="connectorText" presStyleLbl="sibTrans2D1" presStyleIdx="3" presStyleCnt="5"/>
      <dgm:spPr/>
    </dgm:pt>
    <dgm:pt modelId="{DBC2828A-57C4-A244-982F-77302FDBA7FC}" type="pres">
      <dgm:prSet presAssocID="{0FC089B6-6801-074C-AE11-7CC2885B1AA4}" presName="node" presStyleLbl="node1" presStyleIdx="4" presStyleCnt="6" custLinFactNeighborX="516" custLinFactNeighborY="1890">
        <dgm:presLayoutVars>
          <dgm:bulletEnabled val="1"/>
        </dgm:presLayoutVars>
      </dgm:prSet>
      <dgm:spPr/>
    </dgm:pt>
    <dgm:pt modelId="{10B5EB11-1FCB-5E45-A244-86958CDDD000}" type="pres">
      <dgm:prSet presAssocID="{91F18A79-84EE-3940-994C-E7EE5FA537F8}" presName="sibTrans" presStyleLbl="sibTrans2D1" presStyleIdx="4" presStyleCnt="5"/>
      <dgm:spPr/>
    </dgm:pt>
    <dgm:pt modelId="{76FEC7D8-BFB0-334A-AB76-CD8649954C2F}" type="pres">
      <dgm:prSet presAssocID="{91F18A79-84EE-3940-994C-E7EE5FA537F8}" presName="connectorText" presStyleLbl="sibTrans2D1" presStyleIdx="4" presStyleCnt="5"/>
      <dgm:spPr/>
    </dgm:pt>
    <dgm:pt modelId="{4B0B7720-DC07-3543-916E-FC3D8A2ED6F0}" type="pres">
      <dgm:prSet presAssocID="{FB658A1C-7457-CA41-B23F-DDD0A0E1617C}" presName="node" presStyleLbl="node1" presStyleIdx="5" presStyleCnt="6">
        <dgm:presLayoutVars>
          <dgm:bulletEnabled val="1"/>
        </dgm:presLayoutVars>
      </dgm:prSet>
      <dgm:spPr/>
    </dgm:pt>
  </dgm:ptLst>
  <dgm:cxnLst>
    <dgm:cxn modelId="{4C573A08-8717-F34E-A3C8-10C4A305C944}" type="presOf" srcId="{706FAA57-F11C-064E-8D26-060BD78C2629}" destId="{AC6CDB89-9FD0-9C40-8C50-113B90F28684}" srcOrd="1" destOrd="0" presId="urn:microsoft.com/office/officeart/2005/8/layout/process1"/>
    <dgm:cxn modelId="{CE325A14-5C38-F94C-A880-D75FC6BA06DE}" type="presOf" srcId="{900E9632-E973-074E-8521-369A373428C9}" destId="{168FF757-2733-E944-AF27-80D8DCFE5231}" srcOrd="1" destOrd="0" presId="urn:microsoft.com/office/officeart/2005/8/layout/process1"/>
    <dgm:cxn modelId="{27CA6B15-01E4-4D4D-A78A-B1A49002264B}" type="presOf" srcId="{0FC089B6-6801-074C-AE11-7CC2885B1AA4}" destId="{DBC2828A-57C4-A244-982F-77302FDBA7FC}" srcOrd="0" destOrd="0" presId="urn:microsoft.com/office/officeart/2005/8/layout/process1"/>
    <dgm:cxn modelId="{65A7A417-4070-874E-85FB-733049FF6D67}" type="presOf" srcId="{FB658A1C-7457-CA41-B23F-DDD0A0E1617C}" destId="{4B0B7720-DC07-3543-916E-FC3D8A2ED6F0}" srcOrd="0" destOrd="0" presId="urn:microsoft.com/office/officeart/2005/8/layout/process1"/>
    <dgm:cxn modelId="{45892D1D-8875-7447-85ED-F2EDE1BBAB61}" type="presOf" srcId="{D2F30F84-6156-8243-996B-7ACE1912CB6A}" destId="{140FC1C9-7111-6247-B8C2-5D40E3933846}" srcOrd="0" destOrd="0" presId="urn:microsoft.com/office/officeart/2005/8/layout/process1"/>
    <dgm:cxn modelId="{4FFE4730-22FE-A14C-94E5-5DF4B7466B10}" type="presOf" srcId="{F80C665C-EB67-1349-A132-4DC5A5B8562D}" destId="{FA04520C-E0AD-5041-89BA-4F06C62C7FE3}" srcOrd="0" destOrd="0" presId="urn:microsoft.com/office/officeart/2005/8/layout/process1"/>
    <dgm:cxn modelId="{0D6F3C31-A912-6E4D-8E7A-620FA268E22C}" type="presOf" srcId="{706FAA57-F11C-064E-8D26-060BD78C2629}" destId="{C1C103F9-342C-1E4B-A9F6-971C0FC76691}" srcOrd="0" destOrd="0" presId="urn:microsoft.com/office/officeart/2005/8/layout/process1"/>
    <dgm:cxn modelId="{1E74A437-E6E0-CD4C-892A-2FBEB0AA14F3}" type="presOf" srcId="{900E9632-E973-074E-8521-369A373428C9}" destId="{DD6566A6-DC2B-804B-BCA2-0D9D5FB2C9A4}" srcOrd="0" destOrd="0" presId="urn:microsoft.com/office/officeart/2005/8/layout/process1"/>
    <dgm:cxn modelId="{A08AB26D-CE49-B04F-A86F-BDA48B20309C}" type="presOf" srcId="{B898270C-786A-B645-9898-270E3D623689}" destId="{AEEAAC6D-E2DB-1547-8DFC-7A2DA3633FC7}" srcOrd="0" destOrd="0" presId="urn:microsoft.com/office/officeart/2005/8/layout/process1"/>
    <dgm:cxn modelId="{E318537E-3E69-E44E-9B70-66B22129E902}" srcId="{55ADC601-FF03-164D-9178-1E964544482E}" destId="{0FC089B6-6801-074C-AE11-7CC2885B1AA4}" srcOrd="4" destOrd="0" parTransId="{B0902880-3B59-324E-9122-29B2D28079B9}" sibTransId="{91F18A79-84EE-3940-994C-E7EE5FA537F8}"/>
    <dgm:cxn modelId="{52921385-9AA8-5E48-8D26-90FF6635E968}" type="presOf" srcId="{8508DC58-63B5-9A44-B44A-DD2A4B736750}" destId="{23934627-9C50-7C47-9DDC-C7A54DBDC3D1}" srcOrd="1" destOrd="0" presId="urn:microsoft.com/office/officeart/2005/8/layout/process1"/>
    <dgm:cxn modelId="{3DF4878C-B460-4445-8B65-D20B00CD6938}" srcId="{55ADC601-FF03-164D-9178-1E964544482E}" destId="{FB658A1C-7457-CA41-B23F-DDD0A0E1617C}" srcOrd="5" destOrd="0" parTransId="{0FC5615D-DA15-5F4A-929C-53FA654994F0}" sibTransId="{C27C0708-E3F3-B24D-874C-129EEC4E3D62}"/>
    <dgm:cxn modelId="{81D98393-7D70-4B4B-9874-E6E89B826DF4}" type="presOf" srcId="{91F18A79-84EE-3940-994C-E7EE5FA537F8}" destId="{10B5EB11-1FCB-5E45-A244-86958CDDD000}" srcOrd="0" destOrd="0" presId="urn:microsoft.com/office/officeart/2005/8/layout/process1"/>
    <dgm:cxn modelId="{8AB08D9C-B08A-AC42-BA2D-914FDF58DFF9}" srcId="{55ADC601-FF03-164D-9178-1E964544482E}" destId="{B898270C-786A-B645-9898-270E3D623689}" srcOrd="0" destOrd="0" parTransId="{2090A0A5-3848-B14B-B457-99E9504ADFEB}" sibTransId="{706FAA57-F11C-064E-8D26-060BD78C2629}"/>
    <dgm:cxn modelId="{FB96A3A5-3889-1747-8F6E-8FB24372619C}" type="presOf" srcId="{0B75613E-60C7-FF4E-8354-B0B8ABDDA099}" destId="{BF6E77FD-7A99-3E4A-98FF-B82F5F2F0553}" srcOrd="0" destOrd="0" presId="urn:microsoft.com/office/officeart/2005/8/layout/process1"/>
    <dgm:cxn modelId="{D99BB7B1-6D0B-6543-B427-14EAC9630AAA}" type="presOf" srcId="{35C9AD3B-E844-EB47-B4E1-A49B2CB87EF3}" destId="{21838691-F252-E441-B8EF-4CA72457BDEA}" srcOrd="0" destOrd="0" presId="urn:microsoft.com/office/officeart/2005/8/layout/process1"/>
    <dgm:cxn modelId="{753C7CB8-8F91-6D40-B78C-700804418130}" type="presOf" srcId="{55ADC601-FF03-164D-9178-1E964544482E}" destId="{ED366450-8E8F-0A44-8FD7-8352170909EF}" srcOrd="0" destOrd="0" presId="urn:microsoft.com/office/officeart/2005/8/layout/process1"/>
    <dgm:cxn modelId="{B656D3BD-CEAB-3547-A41B-9667F3119FD4}" srcId="{55ADC601-FF03-164D-9178-1E964544482E}" destId="{D2F30F84-6156-8243-996B-7ACE1912CB6A}" srcOrd="1" destOrd="0" parTransId="{943256DB-7E98-674D-B32C-276E3BA3CC9E}" sibTransId="{900E9632-E973-074E-8521-369A373428C9}"/>
    <dgm:cxn modelId="{7DECB8C1-A1E8-0849-A96F-477F76FBEDFA}" srcId="{55ADC601-FF03-164D-9178-1E964544482E}" destId="{F80C665C-EB67-1349-A132-4DC5A5B8562D}" srcOrd="2" destOrd="0" parTransId="{B11144C4-3988-E54C-9072-DC1BB0D12166}" sibTransId="{8508DC58-63B5-9A44-B44A-DD2A4B736750}"/>
    <dgm:cxn modelId="{CA5476C2-A660-774C-BE2A-49C26805C055}" type="presOf" srcId="{91F18A79-84EE-3940-994C-E7EE5FA537F8}" destId="{76FEC7D8-BFB0-334A-AB76-CD8649954C2F}" srcOrd="1" destOrd="0" presId="urn:microsoft.com/office/officeart/2005/8/layout/process1"/>
    <dgm:cxn modelId="{028D64EC-3DC0-E041-8BC5-5CF83721446E}" type="presOf" srcId="{0B75613E-60C7-FF4E-8354-B0B8ABDDA099}" destId="{F71F7F59-D0A0-7944-B77C-60500EB89983}" srcOrd="1" destOrd="0" presId="urn:microsoft.com/office/officeart/2005/8/layout/process1"/>
    <dgm:cxn modelId="{67F7D5EE-1D21-C647-81B7-FCB9CA95CB6D}" srcId="{55ADC601-FF03-164D-9178-1E964544482E}" destId="{35C9AD3B-E844-EB47-B4E1-A49B2CB87EF3}" srcOrd="3" destOrd="0" parTransId="{B83863A7-EC72-C948-B59A-B947E85509A2}" sibTransId="{0B75613E-60C7-FF4E-8354-B0B8ABDDA099}"/>
    <dgm:cxn modelId="{A78EDCF9-6438-9D4C-9054-69FCB9345026}" type="presOf" srcId="{8508DC58-63B5-9A44-B44A-DD2A4B736750}" destId="{3F80182D-EAAB-944D-90A4-01FA739FD257}" srcOrd="0" destOrd="0" presId="urn:microsoft.com/office/officeart/2005/8/layout/process1"/>
    <dgm:cxn modelId="{D44CBBC3-D2EF-2443-9342-0D98AB081C0C}" type="presParOf" srcId="{ED366450-8E8F-0A44-8FD7-8352170909EF}" destId="{AEEAAC6D-E2DB-1547-8DFC-7A2DA3633FC7}" srcOrd="0" destOrd="0" presId="urn:microsoft.com/office/officeart/2005/8/layout/process1"/>
    <dgm:cxn modelId="{B0B172FF-510C-374D-AD17-31190FC7A56E}" type="presParOf" srcId="{ED366450-8E8F-0A44-8FD7-8352170909EF}" destId="{C1C103F9-342C-1E4B-A9F6-971C0FC76691}" srcOrd="1" destOrd="0" presId="urn:microsoft.com/office/officeart/2005/8/layout/process1"/>
    <dgm:cxn modelId="{DAF89657-794F-9F48-91CF-E2EA63EB9A79}" type="presParOf" srcId="{C1C103F9-342C-1E4B-A9F6-971C0FC76691}" destId="{AC6CDB89-9FD0-9C40-8C50-113B90F28684}" srcOrd="0" destOrd="0" presId="urn:microsoft.com/office/officeart/2005/8/layout/process1"/>
    <dgm:cxn modelId="{25CA513E-A354-E040-BD40-797AFB17ABAE}" type="presParOf" srcId="{ED366450-8E8F-0A44-8FD7-8352170909EF}" destId="{140FC1C9-7111-6247-B8C2-5D40E3933846}" srcOrd="2" destOrd="0" presId="urn:microsoft.com/office/officeart/2005/8/layout/process1"/>
    <dgm:cxn modelId="{6240C3C9-820F-734E-83C9-D4ECD8CC1E89}" type="presParOf" srcId="{ED366450-8E8F-0A44-8FD7-8352170909EF}" destId="{DD6566A6-DC2B-804B-BCA2-0D9D5FB2C9A4}" srcOrd="3" destOrd="0" presId="urn:microsoft.com/office/officeart/2005/8/layout/process1"/>
    <dgm:cxn modelId="{0ED7B506-9930-5944-94DD-86B108672F2C}" type="presParOf" srcId="{DD6566A6-DC2B-804B-BCA2-0D9D5FB2C9A4}" destId="{168FF757-2733-E944-AF27-80D8DCFE5231}" srcOrd="0" destOrd="0" presId="urn:microsoft.com/office/officeart/2005/8/layout/process1"/>
    <dgm:cxn modelId="{F419EBCB-CF21-8844-B8FA-C7E52A731375}" type="presParOf" srcId="{ED366450-8E8F-0A44-8FD7-8352170909EF}" destId="{FA04520C-E0AD-5041-89BA-4F06C62C7FE3}" srcOrd="4" destOrd="0" presId="urn:microsoft.com/office/officeart/2005/8/layout/process1"/>
    <dgm:cxn modelId="{12DFC11F-FC8B-5C47-9A82-4460299CF13D}" type="presParOf" srcId="{ED366450-8E8F-0A44-8FD7-8352170909EF}" destId="{3F80182D-EAAB-944D-90A4-01FA739FD257}" srcOrd="5" destOrd="0" presId="urn:microsoft.com/office/officeart/2005/8/layout/process1"/>
    <dgm:cxn modelId="{69B06B52-8B14-2546-834C-B1514540AEBB}" type="presParOf" srcId="{3F80182D-EAAB-944D-90A4-01FA739FD257}" destId="{23934627-9C50-7C47-9DDC-C7A54DBDC3D1}" srcOrd="0" destOrd="0" presId="urn:microsoft.com/office/officeart/2005/8/layout/process1"/>
    <dgm:cxn modelId="{E4839E9E-749E-D24F-BF4A-2743BBEBF0CC}" type="presParOf" srcId="{ED366450-8E8F-0A44-8FD7-8352170909EF}" destId="{21838691-F252-E441-B8EF-4CA72457BDEA}" srcOrd="6" destOrd="0" presId="urn:microsoft.com/office/officeart/2005/8/layout/process1"/>
    <dgm:cxn modelId="{E7C3B77A-381B-4742-880E-E1F6ECE2084C}" type="presParOf" srcId="{ED366450-8E8F-0A44-8FD7-8352170909EF}" destId="{BF6E77FD-7A99-3E4A-98FF-B82F5F2F0553}" srcOrd="7" destOrd="0" presId="urn:microsoft.com/office/officeart/2005/8/layout/process1"/>
    <dgm:cxn modelId="{728A9BB1-BC32-4B47-84E9-1DEA6FA0CF72}" type="presParOf" srcId="{BF6E77FD-7A99-3E4A-98FF-B82F5F2F0553}" destId="{F71F7F59-D0A0-7944-B77C-60500EB89983}" srcOrd="0" destOrd="0" presId="urn:microsoft.com/office/officeart/2005/8/layout/process1"/>
    <dgm:cxn modelId="{ED831486-BCFD-954C-BABB-86959FF76D87}" type="presParOf" srcId="{ED366450-8E8F-0A44-8FD7-8352170909EF}" destId="{DBC2828A-57C4-A244-982F-77302FDBA7FC}" srcOrd="8" destOrd="0" presId="urn:microsoft.com/office/officeart/2005/8/layout/process1"/>
    <dgm:cxn modelId="{F49BE4AA-6AB0-E141-9A3E-37B347F2C8A7}" type="presParOf" srcId="{ED366450-8E8F-0A44-8FD7-8352170909EF}" destId="{10B5EB11-1FCB-5E45-A244-86958CDDD000}" srcOrd="9" destOrd="0" presId="urn:microsoft.com/office/officeart/2005/8/layout/process1"/>
    <dgm:cxn modelId="{B4C98761-84DC-134D-B740-FBBB72EFE1F0}" type="presParOf" srcId="{10B5EB11-1FCB-5E45-A244-86958CDDD000}" destId="{76FEC7D8-BFB0-334A-AB76-CD8649954C2F}" srcOrd="0" destOrd="0" presId="urn:microsoft.com/office/officeart/2005/8/layout/process1"/>
    <dgm:cxn modelId="{29034902-85C1-F845-B509-ECD94637D56D}" type="presParOf" srcId="{ED366450-8E8F-0A44-8FD7-8352170909EF}" destId="{4B0B7720-DC07-3543-916E-FC3D8A2ED6F0}"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ADC601-FF03-164D-9178-1E964544482E}" type="doc">
      <dgm:prSet loTypeId="urn:microsoft.com/office/officeart/2005/8/layout/process1" loCatId="" qsTypeId="urn:microsoft.com/office/officeart/2005/8/quickstyle/simple1" qsCatId="simple" csTypeId="urn:microsoft.com/office/officeart/2005/8/colors/accent1_2" csCatId="accent1" phldr="1"/>
      <dgm:spPr/>
    </dgm:pt>
    <dgm:pt modelId="{B898270C-786A-B645-9898-270E3D623689}">
      <dgm:prSet phldrT="[Text]"/>
      <dgm:spPr/>
      <dgm:t>
        <a:bodyPr/>
        <a:lstStyle/>
        <a:p>
          <a:r>
            <a:rPr lang="en-US" b="1" dirty="0"/>
            <a:t>Rationale</a:t>
          </a:r>
        </a:p>
      </dgm:t>
    </dgm:pt>
    <dgm:pt modelId="{2090A0A5-3848-B14B-B457-99E9504ADFEB}" type="parTrans" cxnId="{8AB08D9C-B08A-AC42-BA2D-914FDF58DFF9}">
      <dgm:prSet/>
      <dgm:spPr/>
      <dgm:t>
        <a:bodyPr/>
        <a:lstStyle/>
        <a:p>
          <a:endParaRPr lang="en-US" b="1"/>
        </a:p>
      </dgm:t>
    </dgm:pt>
    <dgm:pt modelId="{706FAA57-F11C-064E-8D26-060BD78C2629}" type="sibTrans" cxnId="{8AB08D9C-B08A-AC42-BA2D-914FDF58DFF9}">
      <dgm:prSet/>
      <dgm:spPr/>
      <dgm:t>
        <a:bodyPr/>
        <a:lstStyle/>
        <a:p>
          <a:endParaRPr lang="en-US" b="1"/>
        </a:p>
      </dgm:t>
    </dgm:pt>
    <dgm:pt modelId="{D2F30F84-6156-8243-996B-7ACE1912CB6A}">
      <dgm:prSet phldrT="[Text]"/>
      <dgm:spPr/>
      <dgm:t>
        <a:bodyPr/>
        <a:lstStyle/>
        <a:p>
          <a:r>
            <a:rPr lang="en-US" b="1" dirty="0"/>
            <a:t>Ask</a:t>
          </a:r>
        </a:p>
      </dgm:t>
    </dgm:pt>
    <dgm:pt modelId="{943256DB-7E98-674D-B32C-276E3BA3CC9E}" type="parTrans" cxnId="{B656D3BD-CEAB-3547-A41B-9667F3119FD4}">
      <dgm:prSet/>
      <dgm:spPr/>
      <dgm:t>
        <a:bodyPr/>
        <a:lstStyle/>
        <a:p>
          <a:endParaRPr lang="en-US" b="1"/>
        </a:p>
      </dgm:t>
    </dgm:pt>
    <dgm:pt modelId="{900E9632-E973-074E-8521-369A373428C9}" type="sibTrans" cxnId="{B656D3BD-CEAB-3547-A41B-9667F3119FD4}">
      <dgm:prSet/>
      <dgm:spPr/>
      <dgm:t>
        <a:bodyPr/>
        <a:lstStyle/>
        <a:p>
          <a:endParaRPr lang="en-US" b="1"/>
        </a:p>
      </dgm:t>
    </dgm:pt>
    <dgm:pt modelId="{A6A8B9CB-3221-654F-A3CF-7C4A2C0F2BE1}">
      <dgm:prSet phldrT="[Text]" custT="1"/>
      <dgm:spPr>
        <a:solidFill>
          <a:schemeClr val="accent4">
            <a:lumMod val="75000"/>
          </a:schemeClr>
        </a:solidFill>
      </dgm:spPr>
      <dgm:t>
        <a:bodyPr/>
        <a:lstStyle/>
        <a:p>
          <a:r>
            <a:rPr lang="en-US" sz="2400" b="1" dirty="0"/>
            <a:t>Elicit</a:t>
          </a:r>
        </a:p>
      </dgm:t>
    </dgm:pt>
    <dgm:pt modelId="{1711A1CF-3610-AD4D-A4AE-7961B6D40B32}" type="parTrans" cxnId="{18FE091C-6077-064C-BA53-8C53917E7FF9}">
      <dgm:prSet/>
      <dgm:spPr/>
      <dgm:t>
        <a:bodyPr/>
        <a:lstStyle/>
        <a:p>
          <a:endParaRPr lang="en-US" b="1"/>
        </a:p>
      </dgm:t>
    </dgm:pt>
    <dgm:pt modelId="{89612834-60E5-6846-A1EE-A2CBBBE7A7CB}" type="sibTrans" cxnId="{18FE091C-6077-064C-BA53-8C53917E7FF9}">
      <dgm:prSet/>
      <dgm:spPr/>
      <dgm:t>
        <a:bodyPr/>
        <a:lstStyle/>
        <a:p>
          <a:endParaRPr lang="en-US" b="1"/>
        </a:p>
      </dgm:t>
    </dgm:pt>
    <dgm:pt modelId="{FB658A1C-7457-CA41-B23F-DDD0A0E1617C}">
      <dgm:prSet/>
      <dgm:spPr>
        <a:solidFill>
          <a:schemeClr val="accent1"/>
        </a:solidFill>
      </dgm:spPr>
      <dgm:t>
        <a:bodyPr/>
        <a:lstStyle/>
        <a:p>
          <a:r>
            <a:rPr lang="en-US" b="1" dirty="0"/>
            <a:t>Introduce</a:t>
          </a:r>
        </a:p>
      </dgm:t>
    </dgm:pt>
    <dgm:pt modelId="{0FC5615D-DA15-5F4A-929C-53FA654994F0}" type="parTrans" cxnId="{3DF4878C-B460-4445-8B65-D20B00CD6938}">
      <dgm:prSet/>
      <dgm:spPr/>
      <dgm:t>
        <a:bodyPr/>
        <a:lstStyle/>
        <a:p>
          <a:endParaRPr lang="en-US" b="1"/>
        </a:p>
      </dgm:t>
    </dgm:pt>
    <dgm:pt modelId="{C27C0708-E3F3-B24D-874C-129EEC4E3D62}" type="sibTrans" cxnId="{3DF4878C-B460-4445-8B65-D20B00CD6938}">
      <dgm:prSet/>
      <dgm:spPr/>
      <dgm:t>
        <a:bodyPr/>
        <a:lstStyle/>
        <a:p>
          <a:endParaRPr lang="en-US" b="1"/>
        </a:p>
      </dgm:t>
    </dgm:pt>
    <dgm:pt modelId="{9237AA7F-666C-0A46-A368-F247F4FB2C63}">
      <dgm:prSet phldrT="[Text]" custT="1"/>
      <dgm:spPr>
        <a:solidFill>
          <a:schemeClr val="accent4">
            <a:lumMod val="75000"/>
          </a:schemeClr>
        </a:solidFill>
      </dgm:spPr>
      <dgm:t>
        <a:bodyPr/>
        <a:lstStyle/>
        <a:p>
          <a:r>
            <a:rPr lang="en-US" sz="2000" b="1" dirty="0"/>
            <a:t>Respond</a:t>
          </a:r>
        </a:p>
      </dgm:t>
    </dgm:pt>
    <dgm:pt modelId="{7DF18649-CBD1-6A49-8074-1970B3E49E6C}" type="parTrans" cxnId="{EA92D0C8-A306-264E-AE7A-277C0E4E23F2}">
      <dgm:prSet/>
      <dgm:spPr/>
      <dgm:t>
        <a:bodyPr/>
        <a:lstStyle/>
        <a:p>
          <a:endParaRPr lang="en-US" b="1"/>
        </a:p>
      </dgm:t>
    </dgm:pt>
    <dgm:pt modelId="{BFD04B57-8907-F348-9998-353EB004B22F}" type="sibTrans" cxnId="{EA92D0C8-A306-264E-AE7A-277C0E4E23F2}">
      <dgm:prSet/>
      <dgm:spPr/>
      <dgm:t>
        <a:bodyPr/>
        <a:lstStyle/>
        <a:p>
          <a:endParaRPr lang="en-US" b="1"/>
        </a:p>
      </dgm:t>
    </dgm:pt>
    <dgm:pt modelId="{22B706C9-C29A-2044-8C79-967CDA4553E7}">
      <dgm:prSet phldrT="[Text]" custT="1"/>
      <dgm:spPr>
        <a:solidFill>
          <a:schemeClr val="accent4">
            <a:lumMod val="75000"/>
          </a:schemeClr>
        </a:solidFill>
      </dgm:spPr>
      <dgm:t>
        <a:bodyPr/>
        <a:lstStyle/>
        <a:p>
          <a:r>
            <a:rPr lang="en-US" sz="2000" b="1" dirty="0"/>
            <a:t>Re-ask</a:t>
          </a:r>
        </a:p>
      </dgm:t>
    </dgm:pt>
    <dgm:pt modelId="{FBB4DD4A-D249-E24F-89AA-9E2ABD248C97}" type="parTrans" cxnId="{2D3C6C67-B564-C843-8C29-A1346CFE970D}">
      <dgm:prSet/>
      <dgm:spPr/>
      <dgm:t>
        <a:bodyPr/>
        <a:lstStyle/>
        <a:p>
          <a:endParaRPr lang="en-US" b="1"/>
        </a:p>
      </dgm:t>
    </dgm:pt>
    <dgm:pt modelId="{BDCC5739-8531-184B-8B02-D388294D7C8E}" type="sibTrans" cxnId="{2D3C6C67-B564-C843-8C29-A1346CFE970D}">
      <dgm:prSet/>
      <dgm:spPr/>
      <dgm:t>
        <a:bodyPr/>
        <a:lstStyle/>
        <a:p>
          <a:endParaRPr lang="en-US" b="1"/>
        </a:p>
      </dgm:t>
    </dgm:pt>
    <dgm:pt modelId="{ED366450-8E8F-0A44-8FD7-8352170909EF}" type="pres">
      <dgm:prSet presAssocID="{55ADC601-FF03-164D-9178-1E964544482E}" presName="Name0" presStyleCnt="0">
        <dgm:presLayoutVars>
          <dgm:dir/>
          <dgm:resizeHandles val="exact"/>
        </dgm:presLayoutVars>
      </dgm:prSet>
      <dgm:spPr/>
    </dgm:pt>
    <dgm:pt modelId="{AEEAAC6D-E2DB-1547-8DFC-7A2DA3633FC7}" type="pres">
      <dgm:prSet presAssocID="{B898270C-786A-B645-9898-270E3D623689}" presName="node" presStyleLbl="node1" presStyleIdx="0" presStyleCnt="6" custScaleX="68015" custLinFactNeighborX="20619" custLinFactNeighborY="1890">
        <dgm:presLayoutVars>
          <dgm:bulletEnabled val="1"/>
        </dgm:presLayoutVars>
      </dgm:prSet>
      <dgm:spPr/>
    </dgm:pt>
    <dgm:pt modelId="{C1C103F9-342C-1E4B-A9F6-971C0FC76691}" type="pres">
      <dgm:prSet presAssocID="{706FAA57-F11C-064E-8D26-060BD78C2629}" presName="sibTrans" presStyleLbl="sibTrans2D1" presStyleIdx="0" presStyleCnt="5"/>
      <dgm:spPr/>
    </dgm:pt>
    <dgm:pt modelId="{AC6CDB89-9FD0-9C40-8C50-113B90F28684}" type="pres">
      <dgm:prSet presAssocID="{706FAA57-F11C-064E-8D26-060BD78C2629}" presName="connectorText" presStyleLbl="sibTrans2D1" presStyleIdx="0" presStyleCnt="5"/>
      <dgm:spPr/>
    </dgm:pt>
    <dgm:pt modelId="{140FC1C9-7111-6247-B8C2-5D40E3933846}" type="pres">
      <dgm:prSet presAssocID="{D2F30F84-6156-8243-996B-7ACE1912CB6A}" presName="node" presStyleLbl="node1" presStyleIdx="1" presStyleCnt="6" custScaleX="63164" custLinFactNeighborX="516" custLinFactNeighborY="1890">
        <dgm:presLayoutVars>
          <dgm:bulletEnabled val="1"/>
        </dgm:presLayoutVars>
      </dgm:prSet>
      <dgm:spPr/>
    </dgm:pt>
    <dgm:pt modelId="{DD6566A6-DC2B-804B-BCA2-0D9D5FB2C9A4}" type="pres">
      <dgm:prSet presAssocID="{900E9632-E973-074E-8521-369A373428C9}" presName="sibTrans" presStyleLbl="sibTrans2D1" presStyleIdx="1" presStyleCnt="5"/>
      <dgm:spPr/>
    </dgm:pt>
    <dgm:pt modelId="{168FF757-2733-E944-AF27-80D8DCFE5231}" type="pres">
      <dgm:prSet presAssocID="{900E9632-E973-074E-8521-369A373428C9}" presName="connectorText" presStyleLbl="sibTrans2D1" presStyleIdx="1" presStyleCnt="5"/>
      <dgm:spPr/>
    </dgm:pt>
    <dgm:pt modelId="{38E70B38-0AEE-0547-851A-C3D5CC261B6A}" type="pres">
      <dgm:prSet presAssocID="{A6A8B9CB-3221-654F-A3CF-7C4A2C0F2BE1}" presName="node" presStyleLbl="node1" presStyleIdx="2" presStyleCnt="6" custScaleX="142420" custScaleY="155505">
        <dgm:presLayoutVars>
          <dgm:bulletEnabled val="1"/>
        </dgm:presLayoutVars>
      </dgm:prSet>
      <dgm:spPr/>
    </dgm:pt>
    <dgm:pt modelId="{B5A01281-6C2A-B54D-81A5-B53DE8A26139}" type="pres">
      <dgm:prSet presAssocID="{89612834-60E5-6846-A1EE-A2CBBBE7A7CB}" presName="sibTrans" presStyleLbl="sibTrans2D1" presStyleIdx="2" presStyleCnt="5"/>
      <dgm:spPr/>
    </dgm:pt>
    <dgm:pt modelId="{B4EAAEA5-2E9D-5F46-BEF3-BDC773A0B95C}" type="pres">
      <dgm:prSet presAssocID="{89612834-60E5-6846-A1EE-A2CBBBE7A7CB}" presName="connectorText" presStyleLbl="sibTrans2D1" presStyleIdx="2" presStyleCnt="5"/>
      <dgm:spPr/>
    </dgm:pt>
    <dgm:pt modelId="{6ED10B5F-4CAE-1249-B474-936B3A3DD9F0}" type="pres">
      <dgm:prSet presAssocID="{9237AA7F-666C-0A46-A368-F247F4FB2C63}" presName="node" presStyleLbl="node1" presStyleIdx="3" presStyleCnt="6" custScaleX="142420" custScaleY="155505">
        <dgm:presLayoutVars>
          <dgm:bulletEnabled val="1"/>
        </dgm:presLayoutVars>
      </dgm:prSet>
      <dgm:spPr/>
    </dgm:pt>
    <dgm:pt modelId="{99D3F138-FD06-1E49-9928-EF2823D91117}" type="pres">
      <dgm:prSet presAssocID="{BFD04B57-8907-F348-9998-353EB004B22F}" presName="sibTrans" presStyleLbl="sibTrans2D1" presStyleIdx="3" presStyleCnt="5"/>
      <dgm:spPr/>
    </dgm:pt>
    <dgm:pt modelId="{22DDE03D-2102-9945-B33B-9C0CAE965CF8}" type="pres">
      <dgm:prSet presAssocID="{BFD04B57-8907-F348-9998-353EB004B22F}" presName="connectorText" presStyleLbl="sibTrans2D1" presStyleIdx="3" presStyleCnt="5"/>
      <dgm:spPr/>
    </dgm:pt>
    <dgm:pt modelId="{E17202C0-FB35-134D-8289-E961E44F4432}" type="pres">
      <dgm:prSet presAssocID="{22B706C9-C29A-2044-8C79-967CDA4553E7}" presName="node" presStyleLbl="node1" presStyleIdx="4" presStyleCnt="6" custScaleX="142420" custScaleY="155505">
        <dgm:presLayoutVars>
          <dgm:bulletEnabled val="1"/>
        </dgm:presLayoutVars>
      </dgm:prSet>
      <dgm:spPr/>
    </dgm:pt>
    <dgm:pt modelId="{0D3892DE-3C5D-F548-8A8C-F1894C828993}" type="pres">
      <dgm:prSet presAssocID="{BDCC5739-8531-184B-8B02-D388294D7C8E}" presName="sibTrans" presStyleLbl="sibTrans2D1" presStyleIdx="4" presStyleCnt="5"/>
      <dgm:spPr/>
    </dgm:pt>
    <dgm:pt modelId="{334E162A-6457-1742-8B28-053B1A538238}" type="pres">
      <dgm:prSet presAssocID="{BDCC5739-8531-184B-8B02-D388294D7C8E}" presName="connectorText" presStyleLbl="sibTrans2D1" presStyleIdx="4" presStyleCnt="5"/>
      <dgm:spPr/>
    </dgm:pt>
    <dgm:pt modelId="{4B0B7720-DC07-3543-916E-FC3D8A2ED6F0}" type="pres">
      <dgm:prSet presAssocID="{FB658A1C-7457-CA41-B23F-DDD0A0E1617C}" presName="node" presStyleLbl="node1" presStyleIdx="5" presStyleCnt="6">
        <dgm:presLayoutVars>
          <dgm:bulletEnabled val="1"/>
        </dgm:presLayoutVars>
      </dgm:prSet>
      <dgm:spPr/>
    </dgm:pt>
  </dgm:ptLst>
  <dgm:cxnLst>
    <dgm:cxn modelId="{54E48C07-BDB2-D44A-9583-6A1AA1CE4569}" type="presOf" srcId="{BFD04B57-8907-F348-9998-353EB004B22F}" destId="{99D3F138-FD06-1E49-9928-EF2823D91117}" srcOrd="0" destOrd="0" presId="urn:microsoft.com/office/officeart/2005/8/layout/process1"/>
    <dgm:cxn modelId="{4C573A08-8717-F34E-A3C8-10C4A305C944}" type="presOf" srcId="{706FAA57-F11C-064E-8D26-060BD78C2629}" destId="{AC6CDB89-9FD0-9C40-8C50-113B90F28684}" srcOrd="1" destOrd="0" presId="urn:microsoft.com/office/officeart/2005/8/layout/process1"/>
    <dgm:cxn modelId="{CE325A14-5C38-F94C-A880-D75FC6BA06DE}" type="presOf" srcId="{900E9632-E973-074E-8521-369A373428C9}" destId="{168FF757-2733-E944-AF27-80D8DCFE5231}" srcOrd="1" destOrd="0" presId="urn:microsoft.com/office/officeart/2005/8/layout/process1"/>
    <dgm:cxn modelId="{65A7A417-4070-874E-85FB-733049FF6D67}" type="presOf" srcId="{FB658A1C-7457-CA41-B23F-DDD0A0E1617C}" destId="{4B0B7720-DC07-3543-916E-FC3D8A2ED6F0}" srcOrd="0" destOrd="0" presId="urn:microsoft.com/office/officeart/2005/8/layout/process1"/>
    <dgm:cxn modelId="{18FE091C-6077-064C-BA53-8C53917E7FF9}" srcId="{55ADC601-FF03-164D-9178-1E964544482E}" destId="{A6A8B9CB-3221-654F-A3CF-7C4A2C0F2BE1}" srcOrd="2" destOrd="0" parTransId="{1711A1CF-3610-AD4D-A4AE-7961B6D40B32}" sibTransId="{89612834-60E5-6846-A1EE-A2CBBBE7A7CB}"/>
    <dgm:cxn modelId="{45892D1D-8875-7447-85ED-F2EDE1BBAB61}" type="presOf" srcId="{D2F30F84-6156-8243-996B-7ACE1912CB6A}" destId="{140FC1C9-7111-6247-B8C2-5D40E3933846}" srcOrd="0" destOrd="0" presId="urn:microsoft.com/office/officeart/2005/8/layout/process1"/>
    <dgm:cxn modelId="{6990BB1D-9E5B-264C-A977-6CCCDF6FEF24}" type="presOf" srcId="{89612834-60E5-6846-A1EE-A2CBBBE7A7CB}" destId="{B4EAAEA5-2E9D-5F46-BEF3-BDC773A0B95C}" srcOrd="1" destOrd="0" presId="urn:microsoft.com/office/officeart/2005/8/layout/process1"/>
    <dgm:cxn modelId="{0D6F3C31-A912-6E4D-8E7A-620FA268E22C}" type="presOf" srcId="{706FAA57-F11C-064E-8D26-060BD78C2629}" destId="{C1C103F9-342C-1E4B-A9F6-971C0FC76691}" srcOrd="0" destOrd="0" presId="urn:microsoft.com/office/officeart/2005/8/layout/process1"/>
    <dgm:cxn modelId="{1E74A437-E6E0-CD4C-892A-2FBEB0AA14F3}" type="presOf" srcId="{900E9632-E973-074E-8521-369A373428C9}" destId="{DD6566A6-DC2B-804B-BCA2-0D9D5FB2C9A4}" srcOrd="0" destOrd="0" presId="urn:microsoft.com/office/officeart/2005/8/layout/process1"/>
    <dgm:cxn modelId="{53DCC153-10A3-604B-945A-1CE402EF5738}" type="presOf" srcId="{BDCC5739-8531-184B-8B02-D388294D7C8E}" destId="{0D3892DE-3C5D-F548-8A8C-F1894C828993}" srcOrd="0" destOrd="0" presId="urn:microsoft.com/office/officeart/2005/8/layout/process1"/>
    <dgm:cxn modelId="{9D22AE56-AA7E-9E4D-9D97-49965C8CD01C}" type="presOf" srcId="{BFD04B57-8907-F348-9998-353EB004B22F}" destId="{22DDE03D-2102-9945-B33B-9C0CAE965CF8}" srcOrd="1" destOrd="0" presId="urn:microsoft.com/office/officeart/2005/8/layout/process1"/>
    <dgm:cxn modelId="{2D3C6C67-B564-C843-8C29-A1346CFE970D}" srcId="{55ADC601-FF03-164D-9178-1E964544482E}" destId="{22B706C9-C29A-2044-8C79-967CDA4553E7}" srcOrd="4" destOrd="0" parTransId="{FBB4DD4A-D249-E24F-89AA-9E2ABD248C97}" sibTransId="{BDCC5739-8531-184B-8B02-D388294D7C8E}"/>
    <dgm:cxn modelId="{A08AB26D-CE49-B04F-A86F-BDA48B20309C}" type="presOf" srcId="{B898270C-786A-B645-9898-270E3D623689}" destId="{AEEAAC6D-E2DB-1547-8DFC-7A2DA3633FC7}" srcOrd="0" destOrd="0" presId="urn:microsoft.com/office/officeart/2005/8/layout/process1"/>
    <dgm:cxn modelId="{3DF4878C-B460-4445-8B65-D20B00CD6938}" srcId="{55ADC601-FF03-164D-9178-1E964544482E}" destId="{FB658A1C-7457-CA41-B23F-DDD0A0E1617C}" srcOrd="5" destOrd="0" parTransId="{0FC5615D-DA15-5F4A-929C-53FA654994F0}" sibTransId="{C27C0708-E3F3-B24D-874C-129EEC4E3D62}"/>
    <dgm:cxn modelId="{BE36B28F-D3BB-BD4A-A64C-6881C2AA4108}" type="presOf" srcId="{BDCC5739-8531-184B-8B02-D388294D7C8E}" destId="{334E162A-6457-1742-8B28-053B1A538238}" srcOrd="1" destOrd="0" presId="urn:microsoft.com/office/officeart/2005/8/layout/process1"/>
    <dgm:cxn modelId="{8AB08D9C-B08A-AC42-BA2D-914FDF58DFF9}" srcId="{55ADC601-FF03-164D-9178-1E964544482E}" destId="{B898270C-786A-B645-9898-270E3D623689}" srcOrd="0" destOrd="0" parTransId="{2090A0A5-3848-B14B-B457-99E9504ADFEB}" sibTransId="{706FAA57-F11C-064E-8D26-060BD78C2629}"/>
    <dgm:cxn modelId="{753C7CB8-8F91-6D40-B78C-700804418130}" type="presOf" srcId="{55ADC601-FF03-164D-9178-1E964544482E}" destId="{ED366450-8E8F-0A44-8FD7-8352170909EF}" srcOrd="0" destOrd="0" presId="urn:microsoft.com/office/officeart/2005/8/layout/process1"/>
    <dgm:cxn modelId="{A13E03B9-85E3-6D45-9553-48CDF765890A}" type="presOf" srcId="{9237AA7F-666C-0A46-A368-F247F4FB2C63}" destId="{6ED10B5F-4CAE-1249-B474-936B3A3DD9F0}" srcOrd="0" destOrd="0" presId="urn:microsoft.com/office/officeart/2005/8/layout/process1"/>
    <dgm:cxn modelId="{B656D3BD-CEAB-3547-A41B-9667F3119FD4}" srcId="{55ADC601-FF03-164D-9178-1E964544482E}" destId="{D2F30F84-6156-8243-996B-7ACE1912CB6A}" srcOrd="1" destOrd="0" parTransId="{943256DB-7E98-674D-B32C-276E3BA3CC9E}" sibTransId="{900E9632-E973-074E-8521-369A373428C9}"/>
    <dgm:cxn modelId="{EA92D0C8-A306-264E-AE7A-277C0E4E23F2}" srcId="{55ADC601-FF03-164D-9178-1E964544482E}" destId="{9237AA7F-666C-0A46-A368-F247F4FB2C63}" srcOrd="3" destOrd="0" parTransId="{7DF18649-CBD1-6A49-8074-1970B3E49E6C}" sibTransId="{BFD04B57-8907-F348-9998-353EB004B22F}"/>
    <dgm:cxn modelId="{BCB386DD-CA58-9B4E-A727-30EC8CDE0527}" type="presOf" srcId="{22B706C9-C29A-2044-8C79-967CDA4553E7}" destId="{E17202C0-FB35-134D-8289-E961E44F4432}" srcOrd="0" destOrd="0" presId="urn:microsoft.com/office/officeart/2005/8/layout/process1"/>
    <dgm:cxn modelId="{F316E7E2-249F-B545-A505-B533AF7B96CE}" type="presOf" srcId="{A6A8B9CB-3221-654F-A3CF-7C4A2C0F2BE1}" destId="{38E70B38-0AEE-0547-851A-C3D5CC261B6A}" srcOrd="0" destOrd="0" presId="urn:microsoft.com/office/officeart/2005/8/layout/process1"/>
    <dgm:cxn modelId="{E0E74FFA-65F3-7D47-9F45-A12A8B6096A9}" type="presOf" srcId="{89612834-60E5-6846-A1EE-A2CBBBE7A7CB}" destId="{B5A01281-6C2A-B54D-81A5-B53DE8A26139}" srcOrd="0" destOrd="0" presId="urn:microsoft.com/office/officeart/2005/8/layout/process1"/>
    <dgm:cxn modelId="{D44CBBC3-D2EF-2443-9342-0D98AB081C0C}" type="presParOf" srcId="{ED366450-8E8F-0A44-8FD7-8352170909EF}" destId="{AEEAAC6D-E2DB-1547-8DFC-7A2DA3633FC7}" srcOrd="0" destOrd="0" presId="urn:microsoft.com/office/officeart/2005/8/layout/process1"/>
    <dgm:cxn modelId="{B0B172FF-510C-374D-AD17-31190FC7A56E}" type="presParOf" srcId="{ED366450-8E8F-0A44-8FD7-8352170909EF}" destId="{C1C103F9-342C-1E4B-A9F6-971C0FC76691}" srcOrd="1" destOrd="0" presId="urn:microsoft.com/office/officeart/2005/8/layout/process1"/>
    <dgm:cxn modelId="{DAF89657-794F-9F48-91CF-E2EA63EB9A79}" type="presParOf" srcId="{C1C103F9-342C-1E4B-A9F6-971C0FC76691}" destId="{AC6CDB89-9FD0-9C40-8C50-113B90F28684}" srcOrd="0" destOrd="0" presId="urn:microsoft.com/office/officeart/2005/8/layout/process1"/>
    <dgm:cxn modelId="{25CA513E-A354-E040-BD40-797AFB17ABAE}" type="presParOf" srcId="{ED366450-8E8F-0A44-8FD7-8352170909EF}" destId="{140FC1C9-7111-6247-B8C2-5D40E3933846}" srcOrd="2" destOrd="0" presId="urn:microsoft.com/office/officeart/2005/8/layout/process1"/>
    <dgm:cxn modelId="{6240C3C9-820F-734E-83C9-D4ECD8CC1E89}" type="presParOf" srcId="{ED366450-8E8F-0A44-8FD7-8352170909EF}" destId="{DD6566A6-DC2B-804B-BCA2-0D9D5FB2C9A4}" srcOrd="3" destOrd="0" presId="urn:microsoft.com/office/officeart/2005/8/layout/process1"/>
    <dgm:cxn modelId="{0ED7B506-9930-5944-94DD-86B108672F2C}" type="presParOf" srcId="{DD6566A6-DC2B-804B-BCA2-0D9D5FB2C9A4}" destId="{168FF757-2733-E944-AF27-80D8DCFE5231}" srcOrd="0" destOrd="0" presId="urn:microsoft.com/office/officeart/2005/8/layout/process1"/>
    <dgm:cxn modelId="{0B569576-2A7D-1B45-98B1-40D0797786D4}" type="presParOf" srcId="{ED366450-8E8F-0A44-8FD7-8352170909EF}" destId="{38E70B38-0AEE-0547-851A-C3D5CC261B6A}" srcOrd="4" destOrd="0" presId="urn:microsoft.com/office/officeart/2005/8/layout/process1"/>
    <dgm:cxn modelId="{F0F376B9-B5DD-3542-9220-B1D9A243554B}" type="presParOf" srcId="{ED366450-8E8F-0A44-8FD7-8352170909EF}" destId="{B5A01281-6C2A-B54D-81A5-B53DE8A26139}" srcOrd="5" destOrd="0" presId="urn:microsoft.com/office/officeart/2005/8/layout/process1"/>
    <dgm:cxn modelId="{DADE8D26-6652-8644-A760-514F942BFE86}" type="presParOf" srcId="{B5A01281-6C2A-B54D-81A5-B53DE8A26139}" destId="{B4EAAEA5-2E9D-5F46-BEF3-BDC773A0B95C}" srcOrd="0" destOrd="0" presId="urn:microsoft.com/office/officeart/2005/8/layout/process1"/>
    <dgm:cxn modelId="{77AF80AE-2D89-1B4F-9F45-F0462D9FBB57}" type="presParOf" srcId="{ED366450-8E8F-0A44-8FD7-8352170909EF}" destId="{6ED10B5F-4CAE-1249-B474-936B3A3DD9F0}" srcOrd="6" destOrd="0" presId="urn:microsoft.com/office/officeart/2005/8/layout/process1"/>
    <dgm:cxn modelId="{9959EF41-6166-6B44-BD5C-A424D04443E2}" type="presParOf" srcId="{ED366450-8E8F-0A44-8FD7-8352170909EF}" destId="{99D3F138-FD06-1E49-9928-EF2823D91117}" srcOrd="7" destOrd="0" presId="urn:microsoft.com/office/officeart/2005/8/layout/process1"/>
    <dgm:cxn modelId="{1D62F3DA-A16E-BE4A-8882-023AE4A4D4D9}" type="presParOf" srcId="{99D3F138-FD06-1E49-9928-EF2823D91117}" destId="{22DDE03D-2102-9945-B33B-9C0CAE965CF8}" srcOrd="0" destOrd="0" presId="urn:microsoft.com/office/officeart/2005/8/layout/process1"/>
    <dgm:cxn modelId="{199A24E1-64E8-E64B-B0A4-E8FB3872681D}" type="presParOf" srcId="{ED366450-8E8F-0A44-8FD7-8352170909EF}" destId="{E17202C0-FB35-134D-8289-E961E44F4432}" srcOrd="8" destOrd="0" presId="urn:microsoft.com/office/officeart/2005/8/layout/process1"/>
    <dgm:cxn modelId="{0A22BD68-6098-AA4C-9C9E-FB1289102A7E}" type="presParOf" srcId="{ED366450-8E8F-0A44-8FD7-8352170909EF}" destId="{0D3892DE-3C5D-F548-8A8C-F1894C828993}" srcOrd="9" destOrd="0" presId="urn:microsoft.com/office/officeart/2005/8/layout/process1"/>
    <dgm:cxn modelId="{CB00CA12-3566-4A4F-9CA9-694372060647}" type="presParOf" srcId="{0D3892DE-3C5D-F548-8A8C-F1894C828993}" destId="{334E162A-6457-1742-8B28-053B1A538238}" srcOrd="0" destOrd="0" presId="urn:microsoft.com/office/officeart/2005/8/layout/process1"/>
    <dgm:cxn modelId="{29034902-85C1-F845-B509-ECD94637D56D}" type="presParOf" srcId="{ED366450-8E8F-0A44-8FD7-8352170909EF}" destId="{4B0B7720-DC07-3543-916E-FC3D8A2ED6F0}"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ADC601-FF03-164D-9178-1E964544482E}" type="doc">
      <dgm:prSet loTypeId="urn:microsoft.com/office/officeart/2005/8/layout/process1" loCatId="" qsTypeId="urn:microsoft.com/office/officeart/2005/8/quickstyle/simple1" qsCatId="simple" csTypeId="urn:microsoft.com/office/officeart/2005/8/colors/accent1_2" csCatId="accent1" phldr="1"/>
      <dgm:spPr/>
    </dgm:pt>
    <dgm:pt modelId="{B898270C-786A-B645-9898-270E3D623689}">
      <dgm:prSet phldrT="[Text]" custT="1"/>
      <dgm:spPr/>
      <dgm:t>
        <a:bodyPr/>
        <a:lstStyle/>
        <a:p>
          <a:r>
            <a:rPr lang="en-US" sz="1500" b="1" dirty="0"/>
            <a:t>Rationale</a:t>
          </a:r>
        </a:p>
      </dgm:t>
    </dgm:pt>
    <dgm:pt modelId="{2090A0A5-3848-B14B-B457-99E9504ADFEB}" type="parTrans" cxnId="{8AB08D9C-B08A-AC42-BA2D-914FDF58DFF9}">
      <dgm:prSet/>
      <dgm:spPr/>
      <dgm:t>
        <a:bodyPr/>
        <a:lstStyle/>
        <a:p>
          <a:endParaRPr lang="en-US" b="1"/>
        </a:p>
      </dgm:t>
    </dgm:pt>
    <dgm:pt modelId="{706FAA57-F11C-064E-8D26-060BD78C2629}" type="sibTrans" cxnId="{8AB08D9C-B08A-AC42-BA2D-914FDF58DFF9}">
      <dgm:prSet/>
      <dgm:spPr/>
      <dgm:t>
        <a:bodyPr/>
        <a:lstStyle/>
        <a:p>
          <a:endParaRPr lang="en-US" b="1"/>
        </a:p>
      </dgm:t>
    </dgm:pt>
    <dgm:pt modelId="{D2F30F84-6156-8243-996B-7ACE1912CB6A}">
      <dgm:prSet phldrT="[Text]" custT="1"/>
      <dgm:spPr/>
      <dgm:t>
        <a:bodyPr/>
        <a:lstStyle/>
        <a:p>
          <a:r>
            <a:rPr lang="en-US" sz="1500" b="1" dirty="0"/>
            <a:t>Ask</a:t>
          </a:r>
        </a:p>
      </dgm:t>
    </dgm:pt>
    <dgm:pt modelId="{943256DB-7E98-674D-B32C-276E3BA3CC9E}" type="parTrans" cxnId="{B656D3BD-CEAB-3547-A41B-9667F3119FD4}">
      <dgm:prSet/>
      <dgm:spPr/>
      <dgm:t>
        <a:bodyPr/>
        <a:lstStyle/>
        <a:p>
          <a:endParaRPr lang="en-US" b="1"/>
        </a:p>
      </dgm:t>
    </dgm:pt>
    <dgm:pt modelId="{900E9632-E973-074E-8521-369A373428C9}" type="sibTrans" cxnId="{B656D3BD-CEAB-3547-A41B-9667F3119FD4}">
      <dgm:prSet/>
      <dgm:spPr/>
      <dgm:t>
        <a:bodyPr/>
        <a:lstStyle/>
        <a:p>
          <a:endParaRPr lang="en-US" b="1"/>
        </a:p>
      </dgm:t>
    </dgm:pt>
    <dgm:pt modelId="{A6A8B9CB-3221-654F-A3CF-7C4A2C0F2BE1}">
      <dgm:prSet phldrT="[Text]" custT="1"/>
      <dgm:spPr/>
      <dgm:t>
        <a:bodyPr/>
        <a:lstStyle/>
        <a:p>
          <a:r>
            <a:rPr lang="en-US" sz="1500" b="1" dirty="0"/>
            <a:t>Elicit</a:t>
          </a:r>
        </a:p>
      </dgm:t>
    </dgm:pt>
    <dgm:pt modelId="{1711A1CF-3610-AD4D-A4AE-7961B6D40B32}" type="parTrans" cxnId="{18FE091C-6077-064C-BA53-8C53917E7FF9}">
      <dgm:prSet/>
      <dgm:spPr/>
      <dgm:t>
        <a:bodyPr/>
        <a:lstStyle/>
        <a:p>
          <a:endParaRPr lang="en-US" b="1"/>
        </a:p>
      </dgm:t>
    </dgm:pt>
    <dgm:pt modelId="{89612834-60E5-6846-A1EE-A2CBBBE7A7CB}" type="sibTrans" cxnId="{18FE091C-6077-064C-BA53-8C53917E7FF9}">
      <dgm:prSet/>
      <dgm:spPr/>
      <dgm:t>
        <a:bodyPr/>
        <a:lstStyle/>
        <a:p>
          <a:endParaRPr lang="en-US" b="1"/>
        </a:p>
      </dgm:t>
    </dgm:pt>
    <dgm:pt modelId="{DBDF3B40-CF58-A54D-9733-5AB9E87DF337}">
      <dgm:prSet custT="1"/>
      <dgm:spPr/>
      <dgm:t>
        <a:bodyPr/>
        <a:lstStyle/>
        <a:p>
          <a:r>
            <a:rPr lang="en-US" sz="1500" b="1" dirty="0"/>
            <a:t>Respond</a:t>
          </a:r>
        </a:p>
      </dgm:t>
    </dgm:pt>
    <dgm:pt modelId="{C2CC9319-47E4-5440-A9BE-A5BDF9D42F64}" type="parTrans" cxnId="{50F5E204-AB91-2A4B-8665-6C84D6E53987}">
      <dgm:prSet/>
      <dgm:spPr/>
      <dgm:t>
        <a:bodyPr/>
        <a:lstStyle/>
        <a:p>
          <a:endParaRPr lang="en-US" b="1"/>
        </a:p>
      </dgm:t>
    </dgm:pt>
    <dgm:pt modelId="{D50ECEC8-14CD-A642-8911-BA3026A29703}" type="sibTrans" cxnId="{50F5E204-AB91-2A4B-8665-6C84D6E53987}">
      <dgm:prSet/>
      <dgm:spPr/>
      <dgm:t>
        <a:bodyPr/>
        <a:lstStyle/>
        <a:p>
          <a:endParaRPr lang="en-US" b="1"/>
        </a:p>
      </dgm:t>
    </dgm:pt>
    <dgm:pt modelId="{674056B8-5584-2446-A4C6-0A5D61A1B3CA}">
      <dgm:prSet custT="1"/>
      <dgm:spPr/>
      <dgm:t>
        <a:bodyPr/>
        <a:lstStyle/>
        <a:p>
          <a:r>
            <a:rPr lang="en-US" sz="1500" b="1" dirty="0"/>
            <a:t>Re-ask</a:t>
          </a:r>
        </a:p>
      </dgm:t>
    </dgm:pt>
    <dgm:pt modelId="{275580B3-3249-E74D-AE29-E4506D14D0CE}" type="parTrans" cxnId="{30BBD154-5DD6-5D4B-AD19-2726EB050D49}">
      <dgm:prSet/>
      <dgm:spPr/>
      <dgm:t>
        <a:bodyPr/>
        <a:lstStyle/>
        <a:p>
          <a:endParaRPr lang="en-US" b="1"/>
        </a:p>
      </dgm:t>
    </dgm:pt>
    <dgm:pt modelId="{7AA4FDF5-3D43-E942-A654-C8C5963098B1}" type="sibTrans" cxnId="{30BBD154-5DD6-5D4B-AD19-2726EB050D49}">
      <dgm:prSet/>
      <dgm:spPr/>
      <dgm:t>
        <a:bodyPr/>
        <a:lstStyle/>
        <a:p>
          <a:endParaRPr lang="en-US" b="1"/>
        </a:p>
      </dgm:t>
    </dgm:pt>
    <dgm:pt modelId="{DBAF96B9-0531-294E-BFF8-2A2046CF78ED}">
      <dgm:prSet phldrT="[Text]" custT="1"/>
      <dgm:spPr>
        <a:solidFill>
          <a:schemeClr val="accent2">
            <a:lumMod val="75000"/>
          </a:schemeClr>
        </a:solidFill>
      </dgm:spPr>
      <dgm:t>
        <a:bodyPr/>
        <a:lstStyle/>
        <a:p>
          <a:r>
            <a:rPr lang="en-US" sz="2000" b="1" dirty="0"/>
            <a:t>Monitor</a:t>
          </a:r>
        </a:p>
      </dgm:t>
    </dgm:pt>
    <dgm:pt modelId="{983F3FAC-1F65-ED4F-B6F2-F4DC2D7C44DF}" type="parTrans" cxnId="{BE0A6CC4-60C0-E74B-80B6-EDD656CE0829}">
      <dgm:prSet/>
      <dgm:spPr/>
      <dgm:t>
        <a:bodyPr/>
        <a:lstStyle/>
        <a:p>
          <a:endParaRPr lang="en-US" b="1"/>
        </a:p>
      </dgm:t>
    </dgm:pt>
    <dgm:pt modelId="{4FD36076-2959-7147-AEFA-4AF25741B242}" type="sibTrans" cxnId="{BE0A6CC4-60C0-E74B-80B6-EDD656CE0829}">
      <dgm:prSet/>
      <dgm:spPr/>
      <dgm:t>
        <a:bodyPr/>
        <a:lstStyle/>
        <a:p>
          <a:endParaRPr lang="en-US" b="1"/>
        </a:p>
      </dgm:t>
    </dgm:pt>
    <dgm:pt modelId="{ED366450-8E8F-0A44-8FD7-8352170909EF}" type="pres">
      <dgm:prSet presAssocID="{55ADC601-FF03-164D-9178-1E964544482E}" presName="Name0" presStyleCnt="0">
        <dgm:presLayoutVars>
          <dgm:dir/>
          <dgm:resizeHandles val="exact"/>
        </dgm:presLayoutVars>
      </dgm:prSet>
      <dgm:spPr/>
    </dgm:pt>
    <dgm:pt modelId="{AEEAAC6D-E2DB-1547-8DFC-7A2DA3633FC7}" type="pres">
      <dgm:prSet presAssocID="{B898270C-786A-B645-9898-270E3D623689}" presName="node" presStyleLbl="node1" presStyleIdx="0" presStyleCnt="6">
        <dgm:presLayoutVars>
          <dgm:bulletEnabled val="1"/>
        </dgm:presLayoutVars>
      </dgm:prSet>
      <dgm:spPr/>
    </dgm:pt>
    <dgm:pt modelId="{C1C103F9-342C-1E4B-A9F6-971C0FC76691}" type="pres">
      <dgm:prSet presAssocID="{706FAA57-F11C-064E-8D26-060BD78C2629}" presName="sibTrans" presStyleLbl="sibTrans2D1" presStyleIdx="0" presStyleCnt="5"/>
      <dgm:spPr/>
    </dgm:pt>
    <dgm:pt modelId="{AC6CDB89-9FD0-9C40-8C50-113B90F28684}" type="pres">
      <dgm:prSet presAssocID="{706FAA57-F11C-064E-8D26-060BD78C2629}" presName="connectorText" presStyleLbl="sibTrans2D1" presStyleIdx="0" presStyleCnt="5"/>
      <dgm:spPr/>
    </dgm:pt>
    <dgm:pt modelId="{140FC1C9-7111-6247-B8C2-5D40E3933846}" type="pres">
      <dgm:prSet presAssocID="{D2F30F84-6156-8243-996B-7ACE1912CB6A}" presName="node" presStyleLbl="node1" presStyleIdx="1" presStyleCnt="6">
        <dgm:presLayoutVars>
          <dgm:bulletEnabled val="1"/>
        </dgm:presLayoutVars>
      </dgm:prSet>
      <dgm:spPr/>
    </dgm:pt>
    <dgm:pt modelId="{DD6566A6-DC2B-804B-BCA2-0D9D5FB2C9A4}" type="pres">
      <dgm:prSet presAssocID="{900E9632-E973-074E-8521-369A373428C9}" presName="sibTrans" presStyleLbl="sibTrans2D1" presStyleIdx="1" presStyleCnt="5"/>
      <dgm:spPr/>
    </dgm:pt>
    <dgm:pt modelId="{168FF757-2733-E944-AF27-80D8DCFE5231}" type="pres">
      <dgm:prSet presAssocID="{900E9632-E973-074E-8521-369A373428C9}" presName="connectorText" presStyleLbl="sibTrans2D1" presStyleIdx="1" presStyleCnt="5"/>
      <dgm:spPr/>
    </dgm:pt>
    <dgm:pt modelId="{38E70B38-0AEE-0547-851A-C3D5CC261B6A}" type="pres">
      <dgm:prSet presAssocID="{A6A8B9CB-3221-654F-A3CF-7C4A2C0F2BE1}" presName="node" presStyleLbl="node1" presStyleIdx="2" presStyleCnt="6">
        <dgm:presLayoutVars>
          <dgm:bulletEnabled val="1"/>
        </dgm:presLayoutVars>
      </dgm:prSet>
      <dgm:spPr/>
    </dgm:pt>
    <dgm:pt modelId="{B5A01281-6C2A-B54D-81A5-B53DE8A26139}" type="pres">
      <dgm:prSet presAssocID="{89612834-60E5-6846-A1EE-A2CBBBE7A7CB}" presName="sibTrans" presStyleLbl="sibTrans2D1" presStyleIdx="2" presStyleCnt="5"/>
      <dgm:spPr/>
    </dgm:pt>
    <dgm:pt modelId="{B4EAAEA5-2E9D-5F46-BEF3-BDC773A0B95C}" type="pres">
      <dgm:prSet presAssocID="{89612834-60E5-6846-A1EE-A2CBBBE7A7CB}" presName="connectorText" presStyleLbl="sibTrans2D1" presStyleIdx="2" presStyleCnt="5"/>
      <dgm:spPr/>
    </dgm:pt>
    <dgm:pt modelId="{7B2FF0F0-3E9D-B049-BD2E-A90A6D83985E}" type="pres">
      <dgm:prSet presAssocID="{DBDF3B40-CF58-A54D-9733-5AB9E87DF337}" presName="node" presStyleLbl="node1" presStyleIdx="3" presStyleCnt="6">
        <dgm:presLayoutVars>
          <dgm:bulletEnabled val="1"/>
        </dgm:presLayoutVars>
      </dgm:prSet>
      <dgm:spPr/>
    </dgm:pt>
    <dgm:pt modelId="{B5F79D40-BE4B-AE4C-8E1D-3EEA5A2AA6B6}" type="pres">
      <dgm:prSet presAssocID="{D50ECEC8-14CD-A642-8911-BA3026A29703}" presName="sibTrans" presStyleLbl="sibTrans2D1" presStyleIdx="3" presStyleCnt="5"/>
      <dgm:spPr/>
    </dgm:pt>
    <dgm:pt modelId="{A4238BA3-8FF1-1E41-89A1-0152A4E3565B}" type="pres">
      <dgm:prSet presAssocID="{D50ECEC8-14CD-A642-8911-BA3026A29703}" presName="connectorText" presStyleLbl="sibTrans2D1" presStyleIdx="3" presStyleCnt="5"/>
      <dgm:spPr/>
    </dgm:pt>
    <dgm:pt modelId="{5152AC2E-ECF3-5348-B5C2-BD4DB6C6898B}" type="pres">
      <dgm:prSet presAssocID="{674056B8-5584-2446-A4C6-0A5D61A1B3CA}" presName="node" presStyleLbl="node1" presStyleIdx="4" presStyleCnt="6">
        <dgm:presLayoutVars>
          <dgm:bulletEnabled val="1"/>
        </dgm:presLayoutVars>
      </dgm:prSet>
      <dgm:spPr/>
    </dgm:pt>
    <dgm:pt modelId="{FE09A2D5-157D-CD49-9674-9DECE942C65B}" type="pres">
      <dgm:prSet presAssocID="{7AA4FDF5-3D43-E942-A654-C8C5963098B1}" presName="sibTrans" presStyleLbl="sibTrans2D1" presStyleIdx="4" presStyleCnt="5"/>
      <dgm:spPr/>
    </dgm:pt>
    <dgm:pt modelId="{7F3927E6-FE48-B14D-9BAB-7FA8D5D8983B}" type="pres">
      <dgm:prSet presAssocID="{7AA4FDF5-3D43-E942-A654-C8C5963098B1}" presName="connectorText" presStyleLbl="sibTrans2D1" presStyleIdx="4" presStyleCnt="5"/>
      <dgm:spPr/>
    </dgm:pt>
    <dgm:pt modelId="{1E368F15-FC4F-A04D-AA73-A2C9794A0048}" type="pres">
      <dgm:prSet presAssocID="{DBAF96B9-0531-294E-BFF8-2A2046CF78ED}" presName="node" presStyleLbl="node1" presStyleIdx="5" presStyleCnt="6" custScaleX="142420" custScaleY="155505">
        <dgm:presLayoutVars>
          <dgm:bulletEnabled val="1"/>
        </dgm:presLayoutVars>
      </dgm:prSet>
      <dgm:spPr/>
    </dgm:pt>
  </dgm:ptLst>
  <dgm:cxnLst>
    <dgm:cxn modelId="{50B7B801-EEF7-6743-A7A4-7B9825D10E02}" type="presOf" srcId="{DBAF96B9-0531-294E-BFF8-2A2046CF78ED}" destId="{1E368F15-FC4F-A04D-AA73-A2C9794A0048}" srcOrd="0" destOrd="0" presId="urn:microsoft.com/office/officeart/2005/8/layout/process1"/>
    <dgm:cxn modelId="{50F5E204-AB91-2A4B-8665-6C84D6E53987}" srcId="{55ADC601-FF03-164D-9178-1E964544482E}" destId="{DBDF3B40-CF58-A54D-9733-5AB9E87DF337}" srcOrd="3" destOrd="0" parTransId="{C2CC9319-47E4-5440-A9BE-A5BDF9D42F64}" sibTransId="{D50ECEC8-14CD-A642-8911-BA3026A29703}"/>
    <dgm:cxn modelId="{4C573A08-8717-F34E-A3C8-10C4A305C944}" type="presOf" srcId="{706FAA57-F11C-064E-8D26-060BD78C2629}" destId="{AC6CDB89-9FD0-9C40-8C50-113B90F28684}" srcOrd="1" destOrd="0" presId="urn:microsoft.com/office/officeart/2005/8/layout/process1"/>
    <dgm:cxn modelId="{CE325A14-5C38-F94C-A880-D75FC6BA06DE}" type="presOf" srcId="{900E9632-E973-074E-8521-369A373428C9}" destId="{168FF757-2733-E944-AF27-80D8DCFE5231}" srcOrd="1" destOrd="0" presId="urn:microsoft.com/office/officeart/2005/8/layout/process1"/>
    <dgm:cxn modelId="{18FE091C-6077-064C-BA53-8C53917E7FF9}" srcId="{55ADC601-FF03-164D-9178-1E964544482E}" destId="{A6A8B9CB-3221-654F-A3CF-7C4A2C0F2BE1}" srcOrd="2" destOrd="0" parTransId="{1711A1CF-3610-AD4D-A4AE-7961B6D40B32}" sibTransId="{89612834-60E5-6846-A1EE-A2CBBBE7A7CB}"/>
    <dgm:cxn modelId="{45892D1D-8875-7447-85ED-F2EDE1BBAB61}" type="presOf" srcId="{D2F30F84-6156-8243-996B-7ACE1912CB6A}" destId="{140FC1C9-7111-6247-B8C2-5D40E3933846}" srcOrd="0" destOrd="0" presId="urn:microsoft.com/office/officeart/2005/8/layout/process1"/>
    <dgm:cxn modelId="{6990BB1D-9E5B-264C-A977-6CCCDF6FEF24}" type="presOf" srcId="{89612834-60E5-6846-A1EE-A2CBBBE7A7CB}" destId="{B4EAAEA5-2E9D-5F46-BEF3-BDC773A0B95C}" srcOrd="1" destOrd="0" presId="urn:microsoft.com/office/officeart/2005/8/layout/process1"/>
    <dgm:cxn modelId="{0D6F3C31-A912-6E4D-8E7A-620FA268E22C}" type="presOf" srcId="{706FAA57-F11C-064E-8D26-060BD78C2629}" destId="{C1C103F9-342C-1E4B-A9F6-971C0FC76691}" srcOrd="0" destOrd="0" presId="urn:microsoft.com/office/officeart/2005/8/layout/process1"/>
    <dgm:cxn modelId="{4F4BBD35-234D-444B-832F-C56B07A7D1AC}" type="presOf" srcId="{D50ECEC8-14CD-A642-8911-BA3026A29703}" destId="{B5F79D40-BE4B-AE4C-8E1D-3EEA5A2AA6B6}" srcOrd="0" destOrd="0" presId="urn:microsoft.com/office/officeart/2005/8/layout/process1"/>
    <dgm:cxn modelId="{1E74A437-E6E0-CD4C-892A-2FBEB0AA14F3}" type="presOf" srcId="{900E9632-E973-074E-8521-369A373428C9}" destId="{DD6566A6-DC2B-804B-BCA2-0D9D5FB2C9A4}" srcOrd="0" destOrd="0" presId="urn:microsoft.com/office/officeart/2005/8/layout/process1"/>
    <dgm:cxn modelId="{50D4C14A-DDBA-4544-8011-ECB0BD16E12C}" type="presOf" srcId="{D50ECEC8-14CD-A642-8911-BA3026A29703}" destId="{A4238BA3-8FF1-1E41-89A1-0152A4E3565B}" srcOrd="1" destOrd="0" presId="urn:microsoft.com/office/officeart/2005/8/layout/process1"/>
    <dgm:cxn modelId="{DF9B2B4F-5D18-D941-9DB3-D2E98AE559E0}" type="presOf" srcId="{674056B8-5584-2446-A4C6-0A5D61A1B3CA}" destId="{5152AC2E-ECF3-5348-B5C2-BD4DB6C6898B}" srcOrd="0" destOrd="0" presId="urn:microsoft.com/office/officeart/2005/8/layout/process1"/>
    <dgm:cxn modelId="{30BBD154-5DD6-5D4B-AD19-2726EB050D49}" srcId="{55ADC601-FF03-164D-9178-1E964544482E}" destId="{674056B8-5584-2446-A4C6-0A5D61A1B3CA}" srcOrd="4" destOrd="0" parTransId="{275580B3-3249-E74D-AE29-E4506D14D0CE}" sibTransId="{7AA4FDF5-3D43-E942-A654-C8C5963098B1}"/>
    <dgm:cxn modelId="{A08AB26D-CE49-B04F-A86F-BDA48B20309C}" type="presOf" srcId="{B898270C-786A-B645-9898-270E3D623689}" destId="{AEEAAC6D-E2DB-1547-8DFC-7A2DA3633FC7}" srcOrd="0" destOrd="0" presId="urn:microsoft.com/office/officeart/2005/8/layout/process1"/>
    <dgm:cxn modelId="{8AB08D9C-B08A-AC42-BA2D-914FDF58DFF9}" srcId="{55ADC601-FF03-164D-9178-1E964544482E}" destId="{B898270C-786A-B645-9898-270E3D623689}" srcOrd="0" destOrd="0" parTransId="{2090A0A5-3848-B14B-B457-99E9504ADFEB}" sibTransId="{706FAA57-F11C-064E-8D26-060BD78C2629}"/>
    <dgm:cxn modelId="{753C7CB8-8F91-6D40-B78C-700804418130}" type="presOf" srcId="{55ADC601-FF03-164D-9178-1E964544482E}" destId="{ED366450-8E8F-0A44-8FD7-8352170909EF}" srcOrd="0" destOrd="0" presId="urn:microsoft.com/office/officeart/2005/8/layout/process1"/>
    <dgm:cxn modelId="{B656D3BD-CEAB-3547-A41B-9667F3119FD4}" srcId="{55ADC601-FF03-164D-9178-1E964544482E}" destId="{D2F30F84-6156-8243-996B-7ACE1912CB6A}" srcOrd="1" destOrd="0" parTransId="{943256DB-7E98-674D-B32C-276E3BA3CC9E}" sibTransId="{900E9632-E973-074E-8521-369A373428C9}"/>
    <dgm:cxn modelId="{BE0A6CC4-60C0-E74B-80B6-EDD656CE0829}" srcId="{55ADC601-FF03-164D-9178-1E964544482E}" destId="{DBAF96B9-0531-294E-BFF8-2A2046CF78ED}" srcOrd="5" destOrd="0" parTransId="{983F3FAC-1F65-ED4F-B6F2-F4DC2D7C44DF}" sibTransId="{4FD36076-2959-7147-AEFA-4AF25741B242}"/>
    <dgm:cxn modelId="{6AA7D4CD-B64F-0F45-A103-16861E052E2C}" type="presOf" srcId="{7AA4FDF5-3D43-E942-A654-C8C5963098B1}" destId="{7F3927E6-FE48-B14D-9BAB-7FA8D5D8983B}" srcOrd="1" destOrd="0" presId="urn:microsoft.com/office/officeart/2005/8/layout/process1"/>
    <dgm:cxn modelId="{F316E7E2-249F-B545-A505-B533AF7B96CE}" type="presOf" srcId="{A6A8B9CB-3221-654F-A3CF-7C4A2C0F2BE1}" destId="{38E70B38-0AEE-0547-851A-C3D5CC261B6A}" srcOrd="0" destOrd="0" presId="urn:microsoft.com/office/officeart/2005/8/layout/process1"/>
    <dgm:cxn modelId="{AA6E99F7-DE88-AE46-AA48-4902B34D88B0}" type="presOf" srcId="{7AA4FDF5-3D43-E942-A654-C8C5963098B1}" destId="{FE09A2D5-157D-CD49-9674-9DECE942C65B}" srcOrd="0" destOrd="0" presId="urn:microsoft.com/office/officeart/2005/8/layout/process1"/>
    <dgm:cxn modelId="{150EDAF7-34D6-1C4F-B939-9651F39F9A1E}" type="presOf" srcId="{DBDF3B40-CF58-A54D-9733-5AB9E87DF337}" destId="{7B2FF0F0-3E9D-B049-BD2E-A90A6D83985E}" srcOrd="0" destOrd="0" presId="urn:microsoft.com/office/officeart/2005/8/layout/process1"/>
    <dgm:cxn modelId="{E0E74FFA-65F3-7D47-9F45-A12A8B6096A9}" type="presOf" srcId="{89612834-60E5-6846-A1EE-A2CBBBE7A7CB}" destId="{B5A01281-6C2A-B54D-81A5-B53DE8A26139}" srcOrd="0" destOrd="0" presId="urn:microsoft.com/office/officeart/2005/8/layout/process1"/>
    <dgm:cxn modelId="{D44CBBC3-D2EF-2443-9342-0D98AB081C0C}" type="presParOf" srcId="{ED366450-8E8F-0A44-8FD7-8352170909EF}" destId="{AEEAAC6D-E2DB-1547-8DFC-7A2DA3633FC7}" srcOrd="0" destOrd="0" presId="urn:microsoft.com/office/officeart/2005/8/layout/process1"/>
    <dgm:cxn modelId="{B0B172FF-510C-374D-AD17-31190FC7A56E}" type="presParOf" srcId="{ED366450-8E8F-0A44-8FD7-8352170909EF}" destId="{C1C103F9-342C-1E4B-A9F6-971C0FC76691}" srcOrd="1" destOrd="0" presId="urn:microsoft.com/office/officeart/2005/8/layout/process1"/>
    <dgm:cxn modelId="{DAF89657-794F-9F48-91CF-E2EA63EB9A79}" type="presParOf" srcId="{C1C103F9-342C-1E4B-A9F6-971C0FC76691}" destId="{AC6CDB89-9FD0-9C40-8C50-113B90F28684}" srcOrd="0" destOrd="0" presId="urn:microsoft.com/office/officeart/2005/8/layout/process1"/>
    <dgm:cxn modelId="{25CA513E-A354-E040-BD40-797AFB17ABAE}" type="presParOf" srcId="{ED366450-8E8F-0A44-8FD7-8352170909EF}" destId="{140FC1C9-7111-6247-B8C2-5D40E3933846}" srcOrd="2" destOrd="0" presId="urn:microsoft.com/office/officeart/2005/8/layout/process1"/>
    <dgm:cxn modelId="{6240C3C9-820F-734E-83C9-D4ECD8CC1E89}" type="presParOf" srcId="{ED366450-8E8F-0A44-8FD7-8352170909EF}" destId="{DD6566A6-DC2B-804B-BCA2-0D9D5FB2C9A4}" srcOrd="3" destOrd="0" presId="urn:microsoft.com/office/officeart/2005/8/layout/process1"/>
    <dgm:cxn modelId="{0ED7B506-9930-5944-94DD-86B108672F2C}" type="presParOf" srcId="{DD6566A6-DC2B-804B-BCA2-0D9D5FB2C9A4}" destId="{168FF757-2733-E944-AF27-80D8DCFE5231}" srcOrd="0" destOrd="0" presId="urn:microsoft.com/office/officeart/2005/8/layout/process1"/>
    <dgm:cxn modelId="{0B569576-2A7D-1B45-98B1-40D0797786D4}" type="presParOf" srcId="{ED366450-8E8F-0A44-8FD7-8352170909EF}" destId="{38E70B38-0AEE-0547-851A-C3D5CC261B6A}" srcOrd="4" destOrd="0" presId="urn:microsoft.com/office/officeart/2005/8/layout/process1"/>
    <dgm:cxn modelId="{F0F376B9-B5DD-3542-9220-B1D9A243554B}" type="presParOf" srcId="{ED366450-8E8F-0A44-8FD7-8352170909EF}" destId="{B5A01281-6C2A-B54D-81A5-B53DE8A26139}" srcOrd="5" destOrd="0" presId="urn:microsoft.com/office/officeart/2005/8/layout/process1"/>
    <dgm:cxn modelId="{DADE8D26-6652-8644-A760-514F942BFE86}" type="presParOf" srcId="{B5A01281-6C2A-B54D-81A5-B53DE8A26139}" destId="{B4EAAEA5-2E9D-5F46-BEF3-BDC773A0B95C}" srcOrd="0" destOrd="0" presId="urn:microsoft.com/office/officeart/2005/8/layout/process1"/>
    <dgm:cxn modelId="{227E906A-4661-614A-9AC9-7B8FC3803FE4}" type="presParOf" srcId="{ED366450-8E8F-0A44-8FD7-8352170909EF}" destId="{7B2FF0F0-3E9D-B049-BD2E-A90A6D83985E}" srcOrd="6" destOrd="0" presId="urn:microsoft.com/office/officeart/2005/8/layout/process1"/>
    <dgm:cxn modelId="{1FE35D95-7EB5-5D4B-BDF9-B47EA14775EF}" type="presParOf" srcId="{ED366450-8E8F-0A44-8FD7-8352170909EF}" destId="{B5F79D40-BE4B-AE4C-8E1D-3EEA5A2AA6B6}" srcOrd="7" destOrd="0" presId="urn:microsoft.com/office/officeart/2005/8/layout/process1"/>
    <dgm:cxn modelId="{E3111EE5-2A95-E84A-9246-C062E23AAE7D}" type="presParOf" srcId="{B5F79D40-BE4B-AE4C-8E1D-3EEA5A2AA6B6}" destId="{A4238BA3-8FF1-1E41-89A1-0152A4E3565B}" srcOrd="0" destOrd="0" presId="urn:microsoft.com/office/officeart/2005/8/layout/process1"/>
    <dgm:cxn modelId="{7308C7F5-8031-DA47-8797-EF8339D87C75}" type="presParOf" srcId="{ED366450-8E8F-0A44-8FD7-8352170909EF}" destId="{5152AC2E-ECF3-5348-B5C2-BD4DB6C6898B}" srcOrd="8" destOrd="0" presId="urn:microsoft.com/office/officeart/2005/8/layout/process1"/>
    <dgm:cxn modelId="{E86F52AB-5A6B-2145-84A6-3D759BA1F870}" type="presParOf" srcId="{ED366450-8E8F-0A44-8FD7-8352170909EF}" destId="{FE09A2D5-157D-CD49-9674-9DECE942C65B}" srcOrd="9" destOrd="0" presId="urn:microsoft.com/office/officeart/2005/8/layout/process1"/>
    <dgm:cxn modelId="{D6C99D7E-B680-DD4C-9405-16982A8E865C}" type="presParOf" srcId="{FE09A2D5-157D-CD49-9674-9DECE942C65B}" destId="{7F3927E6-FE48-B14D-9BAB-7FA8D5D8983B}" srcOrd="0" destOrd="0" presId="urn:microsoft.com/office/officeart/2005/8/layout/process1"/>
    <dgm:cxn modelId="{FDE127B8-1F24-AA46-AB01-32035BADECB5}" type="presParOf" srcId="{ED366450-8E8F-0A44-8FD7-8352170909EF}" destId="{1E368F15-FC4F-A04D-AA73-A2C9794A0048}" srcOrd="10"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CFFA12B-0BAE-1B41-A01E-D522D1D96071}" type="doc">
      <dgm:prSet loTypeId="urn:microsoft.com/office/officeart/2005/8/layout/process1" loCatId="" qsTypeId="urn:microsoft.com/office/officeart/2005/8/quickstyle/simple1" qsCatId="simple" csTypeId="urn:microsoft.com/office/officeart/2005/8/colors/accent1_2" csCatId="accent1" phldr="1"/>
      <dgm:spPr/>
    </dgm:pt>
    <dgm:pt modelId="{07AB6B3B-A716-1443-B229-EF6A8EF2A147}">
      <dgm:prSet phldrT="[Text]"/>
      <dgm:spPr/>
      <dgm:t>
        <a:bodyPr/>
        <a:lstStyle/>
        <a:p>
          <a:r>
            <a:rPr lang="en-US" dirty="0"/>
            <a:t>Rationale</a:t>
          </a:r>
        </a:p>
      </dgm:t>
    </dgm:pt>
    <dgm:pt modelId="{CC5F2C7B-EB81-4A43-AD20-BCEBB6977631}" type="parTrans" cxnId="{C1FCC6BF-3D06-1D44-981B-DA70037FF190}">
      <dgm:prSet/>
      <dgm:spPr/>
      <dgm:t>
        <a:bodyPr/>
        <a:lstStyle/>
        <a:p>
          <a:endParaRPr lang="en-US"/>
        </a:p>
      </dgm:t>
    </dgm:pt>
    <dgm:pt modelId="{D6C1E1A2-8B33-9842-9045-36DC22AB52B8}" type="sibTrans" cxnId="{C1FCC6BF-3D06-1D44-981B-DA70037FF190}">
      <dgm:prSet/>
      <dgm:spPr/>
      <dgm:t>
        <a:bodyPr/>
        <a:lstStyle/>
        <a:p>
          <a:endParaRPr lang="en-US"/>
        </a:p>
      </dgm:t>
    </dgm:pt>
    <dgm:pt modelId="{8F7CE518-22E4-A741-9715-B253740321BB}">
      <dgm:prSet phldrT="[Text]"/>
      <dgm:spPr/>
      <dgm:t>
        <a:bodyPr/>
        <a:lstStyle/>
        <a:p>
          <a:r>
            <a:rPr lang="en-US" dirty="0"/>
            <a:t>Ask</a:t>
          </a:r>
        </a:p>
      </dgm:t>
    </dgm:pt>
    <dgm:pt modelId="{B91CA306-1CED-854A-AEF1-FD88FC2AE7E8}" type="parTrans" cxnId="{E0749468-E4A9-F946-B93C-D96324B4DE65}">
      <dgm:prSet/>
      <dgm:spPr/>
      <dgm:t>
        <a:bodyPr/>
        <a:lstStyle/>
        <a:p>
          <a:endParaRPr lang="en-US"/>
        </a:p>
      </dgm:t>
    </dgm:pt>
    <dgm:pt modelId="{4B0E2831-629F-A844-BD8A-E8A6C81ACAD4}" type="sibTrans" cxnId="{E0749468-E4A9-F946-B93C-D96324B4DE65}">
      <dgm:prSet/>
      <dgm:spPr/>
      <dgm:t>
        <a:bodyPr/>
        <a:lstStyle/>
        <a:p>
          <a:endParaRPr lang="en-US"/>
        </a:p>
      </dgm:t>
    </dgm:pt>
    <dgm:pt modelId="{7460B498-2F45-BE4A-8F06-01982EBF60D8}">
      <dgm:prSet phldrT="[Text]"/>
      <dgm:spPr/>
      <dgm:t>
        <a:bodyPr/>
        <a:lstStyle/>
        <a:p>
          <a:r>
            <a:rPr lang="en-US" dirty="0"/>
            <a:t>Introduce</a:t>
          </a:r>
        </a:p>
      </dgm:t>
    </dgm:pt>
    <dgm:pt modelId="{4A27EEA0-3F2B-7B4E-BADA-B795439B5114}" type="parTrans" cxnId="{E3DE34D8-D382-2C4A-AFE5-4431A8C330F7}">
      <dgm:prSet/>
      <dgm:spPr/>
      <dgm:t>
        <a:bodyPr/>
        <a:lstStyle/>
        <a:p>
          <a:endParaRPr lang="en-US"/>
        </a:p>
      </dgm:t>
    </dgm:pt>
    <dgm:pt modelId="{2537757B-E3E5-3E4D-AF47-DD6008274F2F}" type="sibTrans" cxnId="{E3DE34D8-D382-2C4A-AFE5-4431A8C330F7}">
      <dgm:prSet/>
      <dgm:spPr/>
      <dgm:t>
        <a:bodyPr/>
        <a:lstStyle/>
        <a:p>
          <a:endParaRPr lang="en-US"/>
        </a:p>
      </dgm:t>
    </dgm:pt>
    <dgm:pt modelId="{D4520444-3FD7-8142-BBCB-768B96272632}" type="pres">
      <dgm:prSet presAssocID="{7CFFA12B-0BAE-1B41-A01E-D522D1D96071}" presName="Name0" presStyleCnt="0">
        <dgm:presLayoutVars>
          <dgm:dir/>
          <dgm:resizeHandles val="exact"/>
        </dgm:presLayoutVars>
      </dgm:prSet>
      <dgm:spPr/>
    </dgm:pt>
    <dgm:pt modelId="{A12B946C-D6AC-BE42-A426-8C95728CFFC8}" type="pres">
      <dgm:prSet presAssocID="{07AB6B3B-A716-1443-B229-EF6A8EF2A147}" presName="node" presStyleLbl="node1" presStyleIdx="0" presStyleCnt="3">
        <dgm:presLayoutVars>
          <dgm:bulletEnabled val="1"/>
        </dgm:presLayoutVars>
      </dgm:prSet>
      <dgm:spPr/>
    </dgm:pt>
    <dgm:pt modelId="{ED21816F-CD36-0B43-9DC4-6D29D9C6E011}" type="pres">
      <dgm:prSet presAssocID="{D6C1E1A2-8B33-9842-9045-36DC22AB52B8}" presName="sibTrans" presStyleLbl="sibTrans2D1" presStyleIdx="0" presStyleCnt="2"/>
      <dgm:spPr/>
    </dgm:pt>
    <dgm:pt modelId="{6685A463-340E-C940-9404-E333827E9F54}" type="pres">
      <dgm:prSet presAssocID="{D6C1E1A2-8B33-9842-9045-36DC22AB52B8}" presName="connectorText" presStyleLbl="sibTrans2D1" presStyleIdx="0" presStyleCnt="2"/>
      <dgm:spPr/>
    </dgm:pt>
    <dgm:pt modelId="{5525154D-0E32-3B41-B869-98B32CB66347}" type="pres">
      <dgm:prSet presAssocID="{8F7CE518-22E4-A741-9715-B253740321BB}" presName="node" presStyleLbl="node1" presStyleIdx="1" presStyleCnt="3">
        <dgm:presLayoutVars>
          <dgm:bulletEnabled val="1"/>
        </dgm:presLayoutVars>
      </dgm:prSet>
      <dgm:spPr/>
    </dgm:pt>
    <dgm:pt modelId="{D776D222-5C52-1647-AFCE-EFB4D6438BCD}" type="pres">
      <dgm:prSet presAssocID="{4B0E2831-629F-A844-BD8A-E8A6C81ACAD4}" presName="sibTrans" presStyleLbl="sibTrans2D1" presStyleIdx="1" presStyleCnt="2"/>
      <dgm:spPr/>
    </dgm:pt>
    <dgm:pt modelId="{B8336830-1615-B44F-9B76-AD22182E5E12}" type="pres">
      <dgm:prSet presAssocID="{4B0E2831-629F-A844-BD8A-E8A6C81ACAD4}" presName="connectorText" presStyleLbl="sibTrans2D1" presStyleIdx="1" presStyleCnt="2"/>
      <dgm:spPr/>
    </dgm:pt>
    <dgm:pt modelId="{0144BA31-3C88-0949-AA65-0ABE215C40B6}" type="pres">
      <dgm:prSet presAssocID="{7460B498-2F45-BE4A-8F06-01982EBF60D8}" presName="node" presStyleLbl="node1" presStyleIdx="2" presStyleCnt="3">
        <dgm:presLayoutVars>
          <dgm:bulletEnabled val="1"/>
        </dgm:presLayoutVars>
      </dgm:prSet>
      <dgm:spPr/>
    </dgm:pt>
  </dgm:ptLst>
  <dgm:cxnLst>
    <dgm:cxn modelId="{39562919-2EEB-5049-8159-611585DDC0D0}" type="presOf" srcId="{D6C1E1A2-8B33-9842-9045-36DC22AB52B8}" destId="{6685A463-340E-C940-9404-E333827E9F54}" srcOrd="1" destOrd="0" presId="urn:microsoft.com/office/officeart/2005/8/layout/process1"/>
    <dgm:cxn modelId="{ED314E1B-58AF-C442-BEE2-1B92ABE408BF}" type="presOf" srcId="{4B0E2831-629F-A844-BD8A-E8A6C81ACAD4}" destId="{B8336830-1615-B44F-9B76-AD22182E5E12}" srcOrd="1" destOrd="0" presId="urn:microsoft.com/office/officeart/2005/8/layout/process1"/>
    <dgm:cxn modelId="{5D4BAD4E-084D-DD49-ADDE-C500FBD7D499}" type="presOf" srcId="{8F7CE518-22E4-A741-9715-B253740321BB}" destId="{5525154D-0E32-3B41-B869-98B32CB66347}" srcOrd="0" destOrd="0" presId="urn:microsoft.com/office/officeart/2005/8/layout/process1"/>
    <dgm:cxn modelId="{E0749468-E4A9-F946-B93C-D96324B4DE65}" srcId="{7CFFA12B-0BAE-1B41-A01E-D522D1D96071}" destId="{8F7CE518-22E4-A741-9715-B253740321BB}" srcOrd="1" destOrd="0" parTransId="{B91CA306-1CED-854A-AEF1-FD88FC2AE7E8}" sibTransId="{4B0E2831-629F-A844-BD8A-E8A6C81ACAD4}"/>
    <dgm:cxn modelId="{C571DD9E-9A5F-734B-B2BF-54C987429A48}" type="presOf" srcId="{7460B498-2F45-BE4A-8F06-01982EBF60D8}" destId="{0144BA31-3C88-0949-AA65-0ABE215C40B6}" srcOrd="0" destOrd="0" presId="urn:microsoft.com/office/officeart/2005/8/layout/process1"/>
    <dgm:cxn modelId="{C1FCC6BF-3D06-1D44-981B-DA70037FF190}" srcId="{7CFFA12B-0BAE-1B41-A01E-D522D1D96071}" destId="{07AB6B3B-A716-1443-B229-EF6A8EF2A147}" srcOrd="0" destOrd="0" parTransId="{CC5F2C7B-EB81-4A43-AD20-BCEBB6977631}" sibTransId="{D6C1E1A2-8B33-9842-9045-36DC22AB52B8}"/>
    <dgm:cxn modelId="{48775DCF-79E7-4947-94EC-11E435F7EF1B}" type="presOf" srcId="{4B0E2831-629F-A844-BD8A-E8A6C81ACAD4}" destId="{D776D222-5C52-1647-AFCE-EFB4D6438BCD}" srcOrd="0" destOrd="0" presId="urn:microsoft.com/office/officeart/2005/8/layout/process1"/>
    <dgm:cxn modelId="{E3DE34D8-D382-2C4A-AFE5-4431A8C330F7}" srcId="{7CFFA12B-0BAE-1B41-A01E-D522D1D96071}" destId="{7460B498-2F45-BE4A-8F06-01982EBF60D8}" srcOrd="2" destOrd="0" parTransId="{4A27EEA0-3F2B-7B4E-BADA-B795439B5114}" sibTransId="{2537757B-E3E5-3E4D-AF47-DD6008274F2F}"/>
    <dgm:cxn modelId="{BC5E21E7-C54A-FC41-867C-BE184BF6A1B0}" type="presOf" srcId="{7CFFA12B-0BAE-1B41-A01E-D522D1D96071}" destId="{D4520444-3FD7-8142-BBCB-768B96272632}" srcOrd="0" destOrd="0" presId="urn:microsoft.com/office/officeart/2005/8/layout/process1"/>
    <dgm:cxn modelId="{0D6CB9E9-1806-D346-ABD6-9AA4C4108CBC}" type="presOf" srcId="{D6C1E1A2-8B33-9842-9045-36DC22AB52B8}" destId="{ED21816F-CD36-0B43-9DC4-6D29D9C6E011}" srcOrd="0" destOrd="0" presId="urn:microsoft.com/office/officeart/2005/8/layout/process1"/>
    <dgm:cxn modelId="{78E9C9F4-4B0E-B848-8F1D-B68E5FA8DB48}" type="presOf" srcId="{07AB6B3B-A716-1443-B229-EF6A8EF2A147}" destId="{A12B946C-D6AC-BE42-A426-8C95728CFFC8}" srcOrd="0" destOrd="0" presId="urn:microsoft.com/office/officeart/2005/8/layout/process1"/>
    <dgm:cxn modelId="{563A1F61-88C1-C347-9A2A-AFD81613C857}" type="presParOf" srcId="{D4520444-3FD7-8142-BBCB-768B96272632}" destId="{A12B946C-D6AC-BE42-A426-8C95728CFFC8}" srcOrd="0" destOrd="0" presId="urn:microsoft.com/office/officeart/2005/8/layout/process1"/>
    <dgm:cxn modelId="{50E2E74F-3B08-E74D-8A31-65130DCD1103}" type="presParOf" srcId="{D4520444-3FD7-8142-BBCB-768B96272632}" destId="{ED21816F-CD36-0B43-9DC4-6D29D9C6E011}" srcOrd="1" destOrd="0" presId="urn:microsoft.com/office/officeart/2005/8/layout/process1"/>
    <dgm:cxn modelId="{D13C2EBF-065D-1E4E-8286-3FC50E8D0F1A}" type="presParOf" srcId="{ED21816F-CD36-0B43-9DC4-6D29D9C6E011}" destId="{6685A463-340E-C940-9404-E333827E9F54}" srcOrd="0" destOrd="0" presId="urn:microsoft.com/office/officeart/2005/8/layout/process1"/>
    <dgm:cxn modelId="{D44B4FBC-E209-1D48-A940-DC602D563C32}" type="presParOf" srcId="{D4520444-3FD7-8142-BBCB-768B96272632}" destId="{5525154D-0E32-3B41-B869-98B32CB66347}" srcOrd="2" destOrd="0" presId="urn:microsoft.com/office/officeart/2005/8/layout/process1"/>
    <dgm:cxn modelId="{5DC954A0-4680-3546-852F-A1640FE2AC69}" type="presParOf" srcId="{D4520444-3FD7-8142-BBCB-768B96272632}" destId="{D776D222-5C52-1647-AFCE-EFB4D6438BCD}" srcOrd="3" destOrd="0" presId="urn:microsoft.com/office/officeart/2005/8/layout/process1"/>
    <dgm:cxn modelId="{2E6F701C-8BEC-BC49-AEA2-63A8D67E07BD}" type="presParOf" srcId="{D776D222-5C52-1647-AFCE-EFB4D6438BCD}" destId="{B8336830-1615-B44F-9B76-AD22182E5E12}" srcOrd="0" destOrd="0" presId="urn:microsoft.com/office/officeart/2005/8/layout/process1"/>
    <dgm:cxn modelId="{1AF50844-90FF-FF4F-A730-B0FF632215DB}" type="presParOf" srcId="{D4520444-3FD7-8142-BBCB-768B96272632}" destId="{0144BA31-3C88-0949-AA65-0ABE215C40B6}" srcOrd="4"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FFA12B-0BAE-1B41-A01E-D522D1D96071}" type="doc">
      <dgm:prSet loTypeId="urn:microsoft.com/office/officeart/2005/8/layout/process1" loCatId="" qsTypeId="urn:microsoft.com/office/officeart/2005/8/quickstyle/simple1" qsCatId="simple" csTypeId="urn:microsoft.com/office/officeart/2005/8/colors/accent1_2" csCatId="accent1" phldr="1"/>
      <dgm:spPr/>
    </dgm:pt>
    <dgm:pt modelId="{07AB6B3B-A716-1443-B229-EF6A8EF2A147}">
      <dgm:prSet phldrT="[Text]"/>
      <dgm:spPr/>
      <dgm:t>
        <a:bodyPr/>
        <a:lstStyle/>
        <a:p>
          <a:r>
            <a:rPr lang="en-US" dirty="0"/>
            <a:t>Rationale</a:t>
          </a:r>
        </a:p>
      </dgm:t>
    </dgm:pt>
    <dgm:pt modelId="{CC5F2C7B-EB81-4A43-AD20-BCEBB6977631}" type="parTrans" cxnId="{C1FCC6BF-3D06-1D44-981B-DA70037FF190}">
      <dgm:prSet/>
      <dgm:spPr/>
      <dgm:t>
        <a:bodyPr/>
        <a:lstStyle/>
        <a:p>
          <a:endParaRPr lang="en-US"/>
        </a:p>
      </dgm:t>
    </dgm:pt>
    <dgm:pt modelId="{D6C1E1A2-8B33-9842-9045-36DC22AB52B8}" type="sibTrans" cxnId="{C1FCC6BF-3D06-1D44-981B-DA70037FF190}">
      <dgm:prSet/>
      <dgm:spPr/>
      <dgm:t>
        <a:bodyPr/>
        <a:lstStyle/>
        <a:p>
          <a:endParaRPr lang="en-US"/>
        </a:p>
      </dgm:t>
    </dgm:pt>
    <dgm:pt modelId="{8F7CE518-22E4-A741-9715-B253740321BB}">
      <dgm:prSet phldrT="[Text]"/>
      <dgm:spPr/>
      <dgm:t>
        <a:bodyPr/>
        <a:lstStyle/>
        <a:p>
          <a:r>
            <a:rPr lang="en-US" dirty="0"/>
            <a:t>Ask</a:t>
          </a:r>
        </a:p>
      </dgm:t>
    </dgm:pt>
    <dgm:pt modelId="{B91CA306-1CED-854A-AEF1-FD88FC2AE7E8}" type="parTrans" cxnId="{E0749468-E4A9-F946-B93C-D96324B4DE65}">
      <dgm:prSet/>
      <dgm:spPr/>
      <dgm:t>
        <a:bodyPr/>
        <a:lstStyle/>
        <a:p>
          <a:endParaRPr lang="en-US"/>
        </a:p>
      </dgm:t>
    </dgm:pt>
    <dgm:pt modelId="{4B0E2831-629F-A844-BD8A-E8A6C81ACAD4}" type="sibTrans" cxnId="{E0749468-E4A9-F946-B93C-D96324B4DE65}">
      <dgm:prSet/>
      <dgm:spPr/>
      <dgm:t>
        <a:bodyPr/>
        <a:lstStyle/>
        <a:p>
          <a:endParaRPr lang="en-US"/>
        </a:p>
      </dgm:t>
    </dgm:pt>
    <dgm:pt modelId="{7460B498-2F45-BE4A-8F06-01982EBF60D8}">
      <dgm:prSet phldrT="[Text]"/>
      <dgm:spPr/>
      <dgm:t>
        <a:bodyPr/>
        <a:lstStyle/>
        <a:p>
          <a:r>
            <a:rPr lang="en-US" dirty="0"/>
            <a:t>Introduce</a:t>
          </a:r>
        </a:p>
      </dgm:t>
    </dgm:pt>
    <dgm:pt modelId="{4A27EEA0-3F2B-7B4E-BADA-B795439B5114}" type="parTrans" cxnId="{E3DE34D8-D382-2C4A-AFE5-4431A8C330F7}">
      <dgm:prSet/>
      <dgm:spPr/>
      <dgm:t>
        <a:bodyPr/>
        <a:lstStyle/>
        <a:p>
          <a:endParaRPr lang="en-US"/>
        </a:p>
      </dgm:t>
    </dgm:pt>
    <dgm:pt modelId="{2537757B-E3E5-3E4D-AF47-DD6008274F2F}" type="sibTrans" cxnId="{E3DE34D8-D382-2C4A-AFE5-4431A8C330F7}">
      <dgm:prSet/>
      <dgm:spPr/>
      <dgm:t>
        <a:bodyPr/>
        <a:lstStyle/>
        <a:p>
          <a:endParaRPr lang="en-US"/>
        </a:p>
      </dgm:t>
    </dgm:pt>
    <dgm:pt modelId="{D4520444-3FD7-8142-BBCB-768B96272632}" type="pres">
      <dgm:prSet presAssocID="{7CFFA12B-0BAE-1B41-A01E-D522D1D96071}" presName="Name0" presStyleCnt="0">
        <dgm:presLayoutVars>
          <dgm:dir/>
          <dgm:resizeHandles val="exact"/>
        </dgm:presLayoutVars>
      </dgm:prSet>
      <dgm:spPr/>
    </dgm:pt>
    <dgm:pt modelId="{A12B946C-D6AC-BE42-A426-8C95728CFFC8}" type="pres">
      <dgm:prSet presAssocID="{07AB6B3B-A716-1443-B229-EF6A8EF2A147}" presName="node" presStyleLbl="node1" presStyleIdx="0" presStyleCnt="3">
        <dgm:presLayoutVars>
          <dgm:bulletEnabled val="1"/>
        </dgm:presLayoutVars>
      </dgm:prSet>
      <dgm:spPr/>
    </dgm:pt>
    <dgm:pt modelId="{ED21816F-CD36-0B43-9DC4-6D29D9C6E011}" type="pres">
      <dgm:prSet presAssocID="{D6C1E1A2-8B33-9842-9045-36DC22AB52B8}" presName="sibTrans" presStyleLbl="sibTrans2D1" presStyleIdx="0" presStyleCnt="2"/>
      <dgm:spPr/>
    </dgm:pt>
    <dgm:pt modelId="{6685A463-340E-C940-9404-E333827E9F54}" type="pres">
      <dgm:prSet presAssocID="{D6C1E1A2-8B33-9842-9045-36DC22AB52B8}" presName="connectorText" presStyleLbl="sibTrans2D1" presStyleIdx="0" presStyleCnt="2"/>
      <dgm:spPr/>
    </dgm:pt>
    <dgm:pt modelId="{5525154D-0E32-3B41-B869-98B32CB66347}" type="pres">
      <dgm:prSet presAssocID="{8F7CE518-22E4-A741-9715-B253740321BB}" presName="node" presStyleLbl="node1" presStyleIdx="1" presStyleCnt="3">
        <dgm:presLayoutVars>
          <dgm:bulletEnabled val="1"/>
        </dgm:presLayoutVars>
      </dgm:prSet>
      <dgm:spPr/>
    </dgm:pt>
    <dgm:pt modelId="{D776D222-5C52-1647-AFCE-EFB4D6438BCD}" type="pres">
      <dgm:prSet presAssocID="{4B0E2831-629F-A844-BD8A-E8A6C81ACAD4}" presName="sibTrans" presStyleLbl="sibTrans2D1" presStyleIdx="1" presStyleCnt="2"/>
      <dgm:spPr/>
    </dgm:pt>
    <dgm:pt modelId="{B8336830-1615-B44F-9B76-AD22182E5E12}" type="pres">
      <dgm:prSet presAssocID="{4B0E2831-629F-A844-BD8A-E8A6C81ACAD4}" presName="connectorText" presStyleLbl="sibTrans2D1" presStyleIdx="1" presStyleCnt="2"/>
      <dgm:spPr/>
    </dgm:pt>
    <dgm:pt modelId="{0144BA31-3C88-0949-AA65-0ABE215C40B6}" type="pres">
      <dgm:prSet presAssocID="{7460B498-2F45-BE4A-8F06-01982EBF60D8}" presName="node" presStyleLbl="node1" presStyleIdx="2" presStyleCnt="3">
        <dgm:presLayoutVars>
          <dgm:bulletEnabled val="1"/>
        </dgm:presLayoutVars>
      </dgm:prSet>
      <dgm:spPr/>
    </dgm:pt>
  </dgm:ptLst>
  <dgm:cxnLst>
    <dgm:cxn modelId="{39562919-2EEB-5049-8159-611585DDC0D0}" type="presOf" srcId="{D6C1E1A2-8B33-9842-9045-36DC22AB52B8}" destId="{6685A463-340E-C940-9404-E333827E9F54}" srcOrd="1" destOrd="0" presId="urn:microsoft.com/office/officeart/2005/8/layout/process1"/>
    <dgm:cxn modelId="{ED314E1B-58AF-C442-BEE2-1B92ABE408BF}" type="presOf" srcId="{4B0E2831-629F-A844-BD8A-E8A6C81ACAD4}" destId="{B8336830-1615-B44F-9B76-AD22182E5E12}" srcOrd="1" destOrd="0" presId="urn:microsoft.com/office/officeart/2005/8/layout/process1"/>
    <dgm:cxn modelId="{5D4BAD4E-084D-DD49-ADDE-C500FBD7D499}" type="presOf" srcId="{8F7CE518-22E4-A741-9715-B253740321BB}" destId="{5525154D-0E32-3B41-B869-98B32CB66347}" srcOrd="0" destOrd="0" presId="urn:microsoft.com/office/officeart/2005/8/layout/process1"/>
    <dgm:cxn modelId="{E0749468-E4A9-F946-B93C-D96324B4DE65}" srcId="{7CFFA12B-0BAE-1B41-A01E-D522D1D96071}" destId="{8F7CE518-22E4-A741-9715-B253740321BB}" srcOrd="1" destOrd="0" parTransId="{B91CA306-1CED-854A-AEF1-FD88FC2AE7E8}" sibTransId="{4B0E2831-629F-A844-BD8A-E8A6C81ACAD4}"/>
    <dgm:cxn modelId="{C571DD9E-9A5F-734B-B2BF-54C987429A48}" type="presOf" srcId="{7460B498-2F45-BE4A-8F06-01982EBF60D8}" destId="{0144BA31-3C88-0949-AA65-0ABE215C40B6}" srcOrd="0" destOrd="0" presId="urn:microsoft.com/office/officeart/2005/8/layout/process1"/>
    <dgm:cxn modelId="{C1FCC6BF-3D06-1D44-981B-DA70037FF190}" srcId="{7CFFA12B-0BAE-1B41-A01E-D522D1D96071}" destId="{07AB6B3B-A716-1443-B229-EF6A8EF2A147}" srcOrd="0" destOrd="0" parTransId="{CC5F2C7B-EB81-4A43-AD20-BCEBB6977631}" sibTransId="{D6C1E1A2-8B33-9842-9045-36DC22AB52B8}"/>
    <dgm:cxn modelId="{48775DCF-79E7-4947-94EC-11E435F7EF1B}" type="presOf" srcId="{4B0E2831-629F-A844-BD8A-E8A6C81ACAD4}" destId="{D776D222-5C52-1647-AFCE-EFB4D6438BCD}" srcOrd="0" destOrd="0" presId="urn:microsoft.com/office/officeart/2005/8/layout/process1"/>
    <dgm:cxn modelId="{E3DE34D8-D382-2C4A-AFE5-4431A8C330F7}" srcId="{7CFFA12B-0BAE-1B41-A01E-D522D1D96071}" destId="{7460B498-2F45-BE4A-8F06-01982EBF60D8}" srcOrd="2" destOrd="0" parTransId="{4A27EEA0-3F2B-7B4E-BADA-B795439B5114}" sibTransId="{2537757B-E3E5-3E4D-AF47-DD6008274F2F}"/>
    <dgm:cxn modelId="{BC5E21E7-C54A-FC41-867C-BE184BF6A1B0}" type="presOf" srcId="{7CFFA12B-0BAE-1B41-A01E-D522D1D96071}" destId="{D4520444-3FD7-8142-BBCB-768B96272632}" srcOrd="0" destOrd="0" presId="urn:microsoft.com/office/officeart/2005/8/layout/process1"/>
    <dgm:cxn modelId="{0D6CB9E9-1806-D346-ABD6-9AA4C4108CBC}" type="presOf" srcId="{D6C1E1A2-8B33-9842-9045-36DC22AB52B8}" destId="{ED21816F-CD36-0B43-9DC4-6D29D9C6E011}" srcOrd="0" destOrd="0" presId="urn:microsoft.com/office/officeart/2005/8/layout/process1"/>
    <dgm:cxn modelId="{78E9C9F4-4B0E-B848-8F1D-B68E5FA8DB48}" type="presOf" srcId="{07AB6B3B-A716-1443-B229-EF6A8EF2A147}" destId="{A12B946C-D6AC-BE42-A426-8C95728CFFC8}" srcOrd="0" destOrd="0" presId="urn:microsoft.com/office/officeart/2005/8/layout/process1"/>
    <dgm:cxn modelId="{563A1F61-88C1-C347-9A2A-AFD81613C857}" type="presParOf" srcId="{D4520444-3FD7-8142-BBCB-768B96272632}" destId="{A12B946C-D6AC-BE42-A426-8C95728CFFC8}" srcOrd="0" destOrd="0" presId="urn:microsoft.com/office/officeart/2005/8/layout/process1"/>
    <dgm:cxn modelId="{50E2E74F-3B08-E74D-8A31-65130DCD1103}" type="presParOf" srcId="{D4520444-3FD7-8142-BBCB-768B96272632}" destId="{ED21816F-CD36-0B43-9DC4-6D29D9C6E011}" srcOrd="1" destOrd="0" presId="urn:microsoft.com/office/officeart/2005/8/layout/process1"/>
    <dgm:cxn modelId="{D13C2EBF-065D-1E4E-8286-3FC50E8D0F1A}" type="presParOf" srcId="{ED21816F-CD36-0B43-9DC4-6D29D9C6E011}" destId="{6685A463-340E-C940-9404-E333827E9F54}" srcOrd="0" destOrd="0" presId="urn:microsoft.com/office/officeart/2005/8/layout/process1"/>
    <dgm:cxn modelId="{D44B4FBC-E209-1D48-A940-DC602D563C32}" type="presParOf" srcId="{D4520444-3FD7-8142-BBCB-768B96272632}" destId="{5525154D-0E32-3B41-B869-98B32CB66347}" srcOrd="2" destOrd="0" presId="urn:microsoft.com/office/officeart/2005/8/layout/process1"/>
    <dgm:cxn modelId="{5DC954A0-4680-3546-852F-A1640FE2AC69}" type="presParOf" srcId="{D4520444-3FD7-8142-BBCB-768B96272632}" destId="{D776D222-5C52-1647-AFCE-EFB4D6438BCD}" srcOrd="3" destOrd="0" presId="urn:microsoft.com/office/officeart/2005/8/layout/process1"/>
    <dgm:cxn modelId="{2E6F701C-8BEC-BC49-AEA2-63A8D67E07BD}" type="presParOf" srcId="{D776D222-5C52-1647-AFCE-EFB4D6438BCD}" destId="{B8336830-1615-B44F-9B76-AD22182E5E12}" srcOrd="0" destOrd="0" presId="urn:microsoft.com/office/officeart/2005/8/layout/process1"/>
    <dgm:cxn modelId="{1AF50844-90FF-FF4F-A730-B0FF632215DB}" type="presParOf" srcId="{D4520444-3FD7-8142-BBCB-768B96272632}" destId="{0144BA31-3C88-0949-AA65-0ABE215C40B6}"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5ADC601-FF03-164D-9178-1E964544482E}" type="doc">
      <dgm:prSet loTypeId="urn:microsoft.com/office/officeart/2005/8/layout/process1" loCatId="" qsTypeId="urn:microsoft.com/office/officeart/2005/8/quickstyle/simple1" qsCatId="simple" csTypeId="urn:microsoft.com/office/officeart/2005/8/colors/accent1_2" csCatId="accent1" phldr="1"/>
      <dgm:spPr/>
    </dgm:pt>
    <dgm:pt modelId="{B898270C-786A-B645-9898-270E3D623689}">
      <dgm:prSet phldrT="[Text]"/>
      <dgm:spPr/>
      <dgm:t>
        <a:bodyPr/>
        <a:lstStyle/>
        <a:p>
          <a:r>
            <a:rPr lang="en-US" b="1" dirty="0"/>
            <a:t>Rationale</a:t>
          </a:r>
        </a:p>
      </dgm:t>
    </dgm:pt>
    <dgm:pt modelId="{2090A0A5-3848-B14B-B457-99E9504ADFEB}" type="parTrans" cxnId="{8AB08D9C-B08A-AC42-BA2D-914FDF58DFF9}">
      <dgm:prSet/>
      <dgm:spPr/>
      <dgm:t>
        <a:bodyPr/>
        <a:lstStyle/>
        <a:p>
          <a:endParaRPr lang="en-US" b="1"/>
        </a:p>
      </dgm:t>
    </dgm:pt>
    <dgm:pt modelId="{706FAA57-F11C-064E-8D26-060BD78C2629}" type="sibTrans" cxnId="{8AB08D9C-B08A-AC42-BA2D-914FDF58DFF9}">
      <dgm:prSet/>
      <dgm:spPr/>
      <dgm:t>
        <a:bodyPr/>
        <a:lstStyle/>
        <a:p>
          <a:endParaRPr lang="en-US" b="1"/>
        </a:p>
      </dgm:t>
    </dgm:pt>
    <dgm:pt modelId="{D2F30F84-6156-8243-996B-7ACE1912CB6A}">
      <dgm:prSet phldrT="[Text]"/>
      <dgm:spPr/>
      <dgm:t>
        <a:bodyPr/>
        <a:lstStyle/>
        <a:p>
          <a:r>
            <a:rPr lang="en-US" b="1" dirty="0"/>
            <a:t>Ask</a:t>
          </a:r>
        </a:p>
      </dgm:t>
    </dgm:pt>
    <dgm:pt modelId="{943256DB-7E98-674D-B32C-276E3BA3CC9E}" type="parTrans" cxnId="{B656D3BD-CEAB-3547-A41B-9667F3119FD4}">
      <dgm:prSet/>
      <dgm:spPr/>
      <dgm:t>
        <a:bodyPr/>
        <a:lstStyle/>
        <a:p>
          <a:endParaRPr lang="en-US" b="1"/>
        </a:p>
      </dgm:t>
    </dgm:pt>
    <dgm:pt modelId="{900E9632-E973-074E-8521-369A373428C9}" type="sibTrans" cxnId="{B656D3BD-CEAB-3547-A41B-9667F3119FD4}">
      <dgm:prSet/>
      <dgm:spPr/>
      <dgm:t>
        <a:bodyPr/>
        <a:lstStyle/>
        <a:p>
          <a:endParaRPr lang="en-US" b="1"/>
        </a:p>
      </dgm:t>
    </dgm:pt>
    <dgm:pt modelId="{FB658A1C-7457-CA41-B23F-DDD0A0E1617C}">
      <dgm:prSet/>
      <dgm:spPr>
        <a:solidFill>
          <a:schemeClr val="accent1"/>
        </a:solidFill>
      </dgm:spPr>
      <dgm:t>
        <a:bodyPr/>
        <a:lstStyle/>
        <a:p>
          <a:r>
            <a:rPr lang="en-US" b="1" dirty="0"/>
            <a:t>Introduce</a:t>
          </a:r>
        </a:p>
      </dgm:t>
    </dgm:pt>
    <dgm:pt modelId="{0FC5615D-DA15-5F4A-929C-53FA654994F0}" type="parTrans" cxnId="{3DF4878C-B460-4445-8B65-D20B00CD6938}">
      <dgm:prSet/>
      <dgm:spPr/>
      <dgm:t>
        <a:bodyPr/>
        <a:lstStyle/>
        <a:p>
          <a:endParaRPr lang="en-US" b="1"/>
        </a:p>
      </dgm:t>
    </dgm:pt>
    <dgm:pt modelId="{C27C0708-E3F3-B24D-874C-129EEC4E3D62}" type="sibTrans" cxnId="{3DF4878C-B460-4445-8B65-D20B00CD6938}">
      <dgm:prSet/>
      <dgm:spPr/>
      <dgm:t>
        <a:bodyPr/>
        <a:lstStyle/>
        <a:p>
          <a:endParaRPr lang="en-US" b="1"/>
        </a:p>
      </dgm:t>
    </dgm:pt>
    <dgm:pt modelId="{F80C665C-EB67-1349-A132-4DC5A5B8562D}">
      <dgm:prSet phldrT="[Text]"/>
      <dgm:spPr>
        <a:solidFill>
          <a:schemeClr val="accent6">
            <a:lumMod val="75000"/>
          </a:schemeClr>
        </a:solidFill>
      </dgm:spPr>
      <dgm:t>
        <a:bodyPr/>
        <a:lstStyle/>
        <a:p>
          <a:r>
            <a:rPr lang="en-US" b="1" dirty="0"/>
            <a:t>Elicit</a:t>
          </a:r>
        </a:p>
      </dgm:t>
    </dgm:pt>
    <dgm:pt modelId="{B11144C4-3988-E54C-9072-DC1BB0D12166}" type="parTrans" cxnId="{7DECB8C1-A1E8-0849-A96F-477F76FBEDFA}">
      <dgm:prSet/>
      <dgm:spPr/>
      <dgm:t>
        <a:bodyPr/>
        <a:lstStyle/>
        <a:p>
          <a:endParaRPr lang="en-US"/>
        </a:p>
      </dgm:t>
    </dgm:pt>
    <dgm:pt modelId="{8508DC58-63B5-9A44-B44A-DD2A4B736750}" type="sibTrans" cxnId="{7DECB8C1-A1E8-0849-A96F-477F76FBEDFA}">
      <dgm:prSet/>
      <dgm:spPr/>
      <dgm:t>
        <a:bodyPr/>
        <a:lstStyle/>
        <a:p>
          <a:endParaRPr lang="en-US"/>
        </a:p>
      </dgm:t>
    </dgm:pt>
    <dgm:pt modelId="{35C9AD3B-E844-EB47-B4E1-A49B2CB87EF3}">
      <dgm:prSet phldrT="[Text]"/>
      <dgm:spPr/>
      <dgm:t>
        <a:bodyPr/>
        <a:lstStyle/>
        <a:p>
          <a:r>
            <a:rPr lang="en-US" b="1" dirty="0"/>
            <a:t>Respond</a:t>
          </a:r>
        </a:p>
      </dgm:t>
    </dgm:pt>
    <dgm:pt modelId="{B83863A7-EC72-C948-B59A-B947E85509A2}" type="parTrans" cxnId="{67F7D5EE-1D21-C647-81B7-FCB9CA95CB6D}">
      <dgm:prSet/>
      <dgm:spPr/>
      <dgm:t>
        <a:bodyPr/>
        <a:lstStyle/>
        <a:p>
          <a:endParaRPr lang="en-US"/>
        </a:p>
      </dgm:t>
    </dgm:pt>
    <dgm:pt modelId="{0B75613E-60C7-FF4E-8354-B0B8ABDDA099}" type="sibTrans" cxnId="{67F7D5EE-1D21-C647-81B7-FCB9CA95CB6D}">
      <dgm:prSet/>
      <dgm:spPr/>
      <dgm:t>
        <a:bodyPr/>
        <a:lstStyle/>
        <a:p>
          <a:endParaRPr lang="en-US"/>
        </a:p>
      </dgm:t>
    </dgm:pt>
    <dgm:pt modelId="{0FC089B6-6801-074C-AE11-7CC2885B1AA4}">
      <dgm:prSet phldrT="[Text]"/>
      <dgm:spPr/>
      <dgm:t>
        <a:bodyPr/>
        <a:lstStyle/>
        <a:p>
          <a:r>
            <a:rPr lang="en-US" b="1" dirty="0"/>
            <a:t>Re-ask</a:t>
          </a:r>
        </a:p>
      </dgm:t>
    </dgm:pt>
    <dgm:pt modelId="{B0902880-3B59-324E-9122-29B2D28079B9}" type="parTrans" cxnId="{E318537E-3E69-E44E-9B70-66B22129E902}">
      <dgm:prSet/>
      <dgm:spPr/>
      <dgm:t>
        <a:bodyPr/>
        <a:lstStyle/>
        <a:p>
          <a:endParaRPr lang="en-US"/>
        </a:p>
      </dgm:t>
    </dgm:pt>
    <dgm:pt modelId="{91F18A79-84EE-3940-994C-E7EE5FA537F8}" type="sibTrans" cxnId="{E318537E-3E69-E44E-9B70-66B22129E902}">
      <dgm:prSet/>
      <dgm:spPr/>
      <dgm:t>
        <a:bodyPr/>
        <a:lstStyle/>
        <a:p>
          <a:endParaRPr lang="en-US"/>
        </a:p>
      </dgm:t>
    </dgm:pt>
    <dgm:pt modelId="{ED366450-8E8F-0A44-8FD7-8352170909EF}" type="pres">
      <dgm:prSet presAssocID="{55ADC601-FF03-164D-9178-1E964544482E}" presName="Name0" presStyleCnt="0">
        <dgm:presLayoutVars>
          <dgm:dir/>
          <dgm:resizeHandles val="exact"/>
        </dgm:presLayoutVars>
      </dgm:prSet>
      <dgm:spPr/>
    </dgm:pt>
    <dgm:pt modelId="{AEEAAC6D-E2DB-1547-8DFC-7A2DA3633FC7}" type="pres">
      <dgm:prSet presAssocID="{B898270C-786A-B645-9898-270E3D623689}" presName="node" presStyleLbl="node1" presStyleIdx="0" presStyleCnt="6" custLinFactNeighborX="20619" custLinFactNeighborY="1890">
        <dgm:presLayoutVars>
          <dgm:bulletEnabled val="1"/>
        </dgm:presLayoutVars>
      </dgm:prSet>
      <dgm:spPr/>
    </dgm:pt>
    <dgm:pt modelId="{C1C103F9-342C-1E4B-A9F6-971C0FC76691}" type="pres">
      <dgm:prSet presAssocID="{706FAA57-F11C-064E-8D26-060BD78C2629}" presName="sibTrans" presStyleLbl="sibTrans2D1" presStyleIdx="0" presStyleCnt="5"/>
      <dgm:spPr/>
    </dgm:pt>
    <dgm:pt modelId="{AC6CDB89-9FD0-9C40-8C50-113B90F28684}" type="pres">
      <dgm:prSet presAssocID="{706FAA57-F11C-064E-8D26-060BD78C2629}" presName="connectorText" presStyleLbl="sibTrans2D1" presStyleIdx="0" presStyleCnt="5"/>
      <dgm:spPr/>
    </dgm:pt>
    <dgm:pt modelId="{140FC1C9-7111-6247-B8C2-5D40E3933846}" type="pres">
      <dgm:prSet presAssocID="{D2F30F84-6156-8243-996B-7ACE1912CB6A}" presName="node" presStyleLbl="node1" presStyleIdx="1" presStyleCnt="6" custLinFactNeighborX="516" custLinFactNeighborY="1890">
        <dgm:presLayoutVars>
          <dgm:bulletEnabled val="1"/>
        </dgm:presLayoutVars>
      </dgm:prSet>
      <dgm:spPr/>
    </dgm:pt>
    <dgm:pt modelId="{DD6566A6-DC2B-804B-BCA2-0D9D5FB2C9A4}" type="pres">
      <dgm:prSet presAssocID="{900E9632-E973-074E-8521-369A373428C9}" presName="sibTrans" presStyleLbl="sibTrans2D1" presStyleIdx="1" presStyleCnt="5"/>
      <dgm:spPr/>
    </dgm:pt>
    <dgm:pt modelId="{168FF757-2733-E944-AF27-80D8DCFE5231}" type="pres">
      <dgm:prSet presAssocID="{900E9632-E973-074E-8521-369A373428C9}" presName="connectorText" presStyleLbl="sibTrans2D1" presStyleIdx="1" presStyleCnt="5"/>
      <dgm:spPr/>
    </dgm:pt>
    <dgm:pt modelId="{FA04520C-E0AD-5041-89BA-4F06C62C7FE3}" type="pres">
      <dgm:prSet presAssocID="{F80C665C-EB67-1349-A132-4DC5A5B8562D}" presName="node" presStyleLbl="node1" presStyleIdx="2" presStyleCnt="6" custLinFactNeighborX="516" custLinFactNeighborY="1890">
        <dgm:presLayoutVars>
          <dgm:bulletEnabled val="1"/>
        </dgm:presLayoutVars>
      </dgm:prSet>
      <dgm:spPr/>
    </dgm:pt>
    <dgm:pt modelId="{3F80182D-EAAB-944D-90A4-01FA739FD257}" type="pres">
      <dgm:prSet presAssocID="{8508DC58-63B5-9A44-B44A-DD2A4B736750}" presName="sibTrans" presStyleLbl="sibTrans2D1" presStyleIdx="2" presStyleCnt="5"/>
      <dgm:spPr/>
    </dgm:pt>
    <dgm:pt modelId="{23934627-9C50-7C47-9DDC-C7A54DBDC3D1}" type="pres">
      <dgm:prSet presAssocID="{8508DC58-63B5-9A44-B44A-DD2A4B736750}" presName="connectorText" presStyleLbl="sibTrans2D1" presStyleIdx="2" presStyleCnt="5"/>
      <dgm:spPr/>
    </dgm:pt>
    <dgm:pt modelId="{21838691-F252-E441-B8EF-4CA72457BDEA}" type="pres">
      <dgm:prSet presAssocID="{35C9AD3B-E844-EB47-B4E1-A49B2CB87EF3}" presName="node" presStyleLbl="node1" presStyleIdx="3" presStyleCnt="6" custLinFactNeighborX="516" custLinFactNeighborY="1890">
        <dgm:presLayoutVars>
          <dgm:bulletEnabled val="1"/>
        </dgm:presLayoutVars>
      </dgm:prSet>
      <dgm:spPr/>
    </dgm:pt>
    <dgm:pt modelId="{BF6E77FD-7A99-3E4A-98FF-B82F5F2F0553}" type="pres">
      <dgm:prSet presAssocID="{0B75613E-60C7-FF4E-8354-B0B8ABDDA099}" presName="sibTrans" presStyleLbl="sibTrans2D1" presStyleIdx="3" presStyleCnt="5"/>
      <dgm:spPr/>
    </dgm:pt>
    <dgm:pt modelId="{F71F7F59-D0A0-7944-B77C-60500EB89983}" type="pres">
      <dgm:prSet presAssocID="{0B75613E-60C7-FF4E-8354-B0B8ABDDA099}" presName="connectorText" presStyleLbl="sibTrans2D1" presStyleIdx="3" presStyleCnt="5"/>
      <dgm:spPr/>
    </dgm:pt>
    <dgm:pt modelId="{DBC2828A-57C4-A244-982F-77302FDBA7FC}" type="pres">
      <dgm:prSet presAssocID="{0FC089B6-6801-074C-AE11-7CC2885B1AA4}" presName="node" presStyleLbl="node1" presStyleIdx="4" presStyleCnt="6" custLinFactNeighborX="516" custLinFactNeighborY="1890">
        <dgm:presLayoutVars>
          <dgm:bulletEnabled val="1"/>
        </dgm:presLayoutVars>
      </dgm:prSet>
      <dgm:spPr/>
    </dgm:pt>
    <dgm:pt modelId="{10B5EB11-1FCB-5E45-A244-86958CDDD000}" type="pres">
      <dgm:prSet presAssocID="{91F18A79-84EE-3940-994C-E7EE5FA537F8}" presName="sibTrans" presStyleLbl="sibTrans2D1" presStyleIdx="4" presStyleCnt="5"/>
      <dgm:spPr/>
    </dgm:pt>
    <dgm:pt modelId="{76FEC7D8-BFB0-334A-AB76-CD8649954C2F}" type="pres">
      <dgm:prSet presAssocID="{91F18A79-84EE-3940-994C-E7EE5FA537F8}" presName="connectorText" presStyleLbl="sibTrans2D1" presStyleIdx="4" presStyleCnt="5"/>
      <dgm:spPr/>
    </dgm:pt>
    <dgm:pt modelId="{4B0B7720-DC07-3543-916E-FC3D8A2ED6F0}" type="pres">
      <dgm:prSet presAssocID="{FB658A1C-7457-CA41-B23F-DDD0A0E1617C}" presName="node" presStyleLbl="node1" presStyleIdx="5" presStyleCnt="6">
        <dgm:presLayoutVars>
          <dgm:bulletEnabled val="1"/>
        </dgm:presLayoutVars>
      </dgm:prSet>
      <dgm:spPr/>
    </dgm:pt>
  </dgm:ptLst>
  <dgm:cxnLst>
    <dgm:cxn modelId="{4C573A08-8717-F34E-A3C8-10C4A305C944}" type="presOf" srcId="{706FAA57-F11C-064E-8D26-060BD78C2629}" destId="{AC6CDB89-9FD0-9C40-8C50-113B90F28684}" srcOrd="1" destOrd="0" presId="urn:microsoft.com/office/officeart/2005/8/layout/process1"/>
    <dgm:cxn modelId="{CE325A14-5C38-F94C-A880-D75FC6BA06DE}" type="presOf" srcId="{900E9632-E973-074E-8521-369A373428C9}" destId="{168FF757-2733-E944-AF27-80D8DCFE5231}" srcOrd="1" destOrd="0" presId="urn:microsoft.com/office/officeart/2005/8/layout/process1"/>
    <dgm:cxn modelId="{27CA6B15-01E4-4D4D-A78A-B1A49002264B}" type="presOf" srcId="{0FC089B6-6801-074C-AE11-7CC2885B1AA4}" destId="{DBC2828A-57C4-A244-982F-77302FDBA7FC}" srcOrd="0" destOrd="0" presId="urn:microsoft.com/office/officeart/2005/8/layout/process1"/>
    <dgm:cxn modelId="{65A7A417-4070-874E-85FB-733049FF6D67}" type="presOf" srcId="{FB658A1C-7457-CA41-B23F-DDD0A0E1617C}" destId="{4B0B7720-DC07-3543-916E-FC3D8A2ED6F0}" srcOrd="0" destOrd="0" presId="urn:microsoft.com/office/officeart/2005/8/layout/process1"/>
    <dgm:cxn modelId="{45892D1D-8875-7447-85ED-F2EDE1BBAB61}" type="presOf" srcId="{D2F30F84-6156-8243-996B-7ACE1912CB6A}" destId="{140FC1C9-7111-6247-B8C2-5D40E3933846}" srcOrd="0" destOrd="0" presId="urn:microsoft.com/office/officeart/2005/8/layout/process1"/>
    <dgm:cxn modelId="{4FFE4730-22FE-A14C-94E5-5DF4B7466B10}" type="presOf" srcId="{F80C665C-EB67-1349-A132-4DC5A5B8562D}" destId="{FA04520C-E0AD-5041-89BA-4F06C62C7FE3}" srcOrd="0" destOrd="0" presId="urn:microsoft.com/office/officeart/2005/8/layout/process1"/>
    <dgm:cxn modelId="{0D6F3C31-A912-6E4D-8E7A-620FA268E22C}" type="presOf" srcId="{706FAA57-F11C-064E-8D26-060BD78C2629}" destId="{C1C103F9-342C-1E4B-A9F6-971C0FC76691}" srcOrd="0" destOrd="0" presId="urn:microsoft.com/office/officeart/2005/8/layout/process1"/>
    <dgm:cxn modelId="{1E74A437-E6E0-CD4C-892A-2FBEB0AA14F3}" type="presOf" srcId="{900E9632-E973-074E-8521-369A373428C9}" destId="{DD6566A6-DC2B-804B-BCA2-0D9D5FB2C9A4}" srcOrd="0" destOrd="0" presId="urn:microsoft.com/office/officeart/2005/8/layout/process1"/>
    <dgm:cxn modelId="{A08AB26D-CE49-B04F-A86F-BDA48B20309C}" type="presOf" srcId="{B898270C-786A-B645-9898-270E3D623689}" destId="{AEEAAC6D-E2DB-1547-8DFC-7A2DA3633FC7}" srcOrd="0" destOrd="0" presId="urn:microsoft.com/office/officeart/2005/8/layout/process1"/>
    <dgm:cxn modelId="{E318537E-3E69-E44E-9B70-66B22129E902}" srcId="{55ADC601-FF03-164D-9178-1E964544482E}" destId="{0FC089B6-6801-074C-AE11-7CC2885B1AA4}" srcOrd="4" destOrd="0" parTransId="{B0902880-3B59-324E-9122-29B2D28079B9}" sibTransId="{91F18A79-84EE-3940-994C-E7EE5FA537F8}"/>
    <dgm:cxn modelId="{52921385-9AA8-5E48-8D26-90FF6635E968}" type="presOf" srcId="{8508DC58-63B5-9A44-B44A-DD2A4B736750}" destId="{23934627-9C50-7C47-9DDC-C7A54DBDC3D1}" srcOrd="1" destOrd="0" presId="urn:microsoft.com/office/officeart/2005/8/layout/process1"/>
    <dgm:cxn modelId="{3DF4878C-B460-4445-8B65-D20B00CD6938}" srcId="{55ADC601-FF03-164D-9178-1E964544482E}" destId="{FB658A1C-7457-CA41-B23F-DDD0A0E1617C}" srcOrd="5" destOrd="0" parTransId="{0FC5615D-DA15-5F4A-929C-53FA654994F0}" sibTransId="{C27C0708-E3F3-B24D-874C-129EEC4E3D62}"/>
    <dgm:cxn modelId="{81D98393-7D70-4B4B-9874-E6E89B826DF4}" type="presOf" srcId="{91F18A79-84EE-3940-994C-E7EE5FA537F8}" destId="{10B5EB11-1FCB-5E45-A244-86958CDDD000}" srcOrd="0" destOrd="0" presId="urn:microsoft.com/office/officeart/2005/8/layout/process1"/>
    <dgm:cxn modelId="{8AB08D9C-B08A-AC42-BA2D-914FDF58DFF9}" srcId="{55ADC601-FF03-164D-9178-1E964544482E}" destId="{B898270C-786A-B645-9898-270E3D623689}" srcOrd="0" destOrd="0" parTransId="{2090A0A5-3848-B14B-B457-99E9504ADFEB}" sibTransId="{706FAA57-F11C-064E-8D26-060BD78C2629}"/>
    <dgm:cxn modelId="{FB96A3A5-3889-1747-8F6E-8FB24372619C}" type="presOf" srcId="{0B75613E-60C7-FF4E-8354-B0B8ABDDA099}" destId="{BF6E77FD-7A99-3E4A-98FF-B82F5F2F0553}" srcOrd="0" destOrd="0" presId="urn:microsoft.com/office/officeart/2005/8/layout/process1"/>
    <dgm:cxn modelId="{D99BB7B1-6D0B-6543-B427-14EAC9630AAA}" type="presOf" srcId="{35C9AD3B-E844-EB47-B4E1-A49B2CB87EF3}" destId="{21838691-F252-E441-B8EF-4CA72457BDEA}" srcOrd="0" destOrd="0" presId="urn:microsoft.com/office/officeart/2005/8/layout/process1"/>
    <dgm:cxn modelId="{753C7CB8-8F91-6D40-B78C-700804418130}" type="presOf" srcId="{55ADC601-FF03-164D-9178-1E964544482E}" destId="{ED366450-8E8F-0A44-8FD7-8352170909EF}" srcOrd="0" destOrd="0" presId="urn:microsoft.com/office/officeart/2005/8/layout/process1"/>
    <dgm:cxn modelId="{B656D3BD-CEAB-3547-A41B-9667F3119FD4}" srcId="{55ADC601-FF03-164D-9178-1E964544482E}" destId="{D2F30F84-6156-8243-996B-7ACE1912CB6A}" srcOrd="1" destOrd="0" parTransId="{943256DB-7E98-674D-B32C-276E3BA3CC9E}" sibTransId="{900E9632-E973-074E-8521-369A373428C9}"/>
    <dgm:cxn modelId="{7DECB8C1-A1E8-0849-A96F-477F76FBEDFA}" srcId="{55ADC601-FF03-164D-9178-1E964544482E}" destId="{F80C665C-EB67-1349-A132-4DC5A5B8562D}" srcOrd="2" destOrd="0" parTransId="{B11144C4-3988-E54C-9072-DC1BB0D12166}" sibTransId="{8508DC58-63B5-9A44-B44A-DD2A4B736750}"/>
    <dgm:cxn modelId="{CA5476C2-A660-774C-BE2A-49C26805C055}" type="presOf" srcId="{91F18A79-84EE-3940-994C-E7EE5FA537F8}" destId="{76FEC7D8-BFB0-334A-AB76-CD8649954C2F}" srcOrd="1" destOrd="0" presId="urn:microsoft.com/office/officeart/2005/8/layout/process1"/>
    <dgm:cxn modelId="{028D64EC-3DC0-E041-8BC5-5CF83721446E}" type="presOf" srcId="{0B75613E-60C7-FF4E-8354-B0B8ABDDA099}" destId="{F71F7F59-D0A0-7944-B77C-60500EB89983}" srcOrd="1" destOrd="0" presId="urn:microsoft.com/office/officeart/2005/8/layout/process1"/>
    <dgm:cxn modelId="{67F7D5EE-1D21-C647-81B7-FCB9CA95CB6D}" srcId="{55ADC601-FF03-164D-9178-1E964544482E}" destId="{35C9AD3B-E844-EB47-B4E1-A49B2CB87EF3}" srcOrd="3" destOrd="0" parTransId="{B83863A7-EC72-C948-B59A-B947E85509A2}" sibTransId="{0B75613E-60C7-FF4E-8354-B0B8ABDDA099}"/>
    <dgm:cxn modelId="{A78EDCF9-6438-9D4C-9054-69FCB9345026}" type="presOf" srcId="{8508DC58-63B5-9A44-B44A-DD2A4B736750}" destId="{3F80182D-EAAB-944D-90A4-01FA739FD257}" srcOrd="0" destOrd="0" presId="urn:microsoft.com/office/officeart/2005/8/layout/process1"/>
    <dgm:cxn modelId="{D44CBBC3-D2EF-2443-9342-0D98AB081C0C}" type="presParOf" srcId="{ED366450-8E8F-0A44-8FD7-8352170909EF}" destId="{AEEAAC6D-E2DB-1547-8DFC-7A2DA3633FC7}" srcOrd="0" destOrd="0" presId="urn:microsoft.com/office/officeart/2005/8/layout/process1"/>
    <dgm:cxn modelId="{B0B172FF-510C-374D-AD17-31190FC7A56E}" type="presParOf" srcId="{ED366450-8E8F-0A44-8FD7-8352170909EF}" destId="{C1C103F9-342C-1E4B-A9F6-971C0FC76691}" srcOrd="1" destOrd="0" presId="urn:microsoft.com/office/officeart/2005/8/layout/process1"/>
    <dgm:cxn modelId="{DAF89657-794F-9F48-91CF-E2EA63EB9A79}" type="presParOf" srcId="{C1C103F9-342C-1E4B-A9F6-971C0FC76691}" destId="{AC6CDB89-9FD0-9C40-8C50-113B90F28684}" srcOrd="0" destOrd="0" presId="urn:microsoft.com/office/officeart/2005/8/layout/process1"/>
    <dgm:cxn modelId="{25CA513E-A354-E040-BD40-797AFB17ABAE}" type="presParOf" srcId="{ED366450-8E8F-0A44-8FD7-8352170909EF}" destId="{140FC1C9-7111-6247-B8C2-5D40E3933846}" srcOrd="2" destOrd="0" presId="urn:microsoft.com/office/officeart/2005/8/layout/process1"/>
    <dgm:cxn modelId="{6240C3C9-820F-734E-83C9-D4ECD8CC1E89}" type="presParOf" srcId="{ED366450-8E8F-0A44-8FD7-8352170909EF}" destId="{DD6566A6-DC2B-804B-BCA2-0D9D5FB2C9A4}" srcOrd="3" destOrd="0" presId="urn:microsoft.com/office/officeart/2005/8/layout/process1"/>
    <dgm:cxn modelId="{0ED7B506-9930-5944-94DD-86B108672F2C}" type="presParOf" srcId="{DD6566A6-DC2B-804B-BCA2-0D9D5FB2C9A4}" destId="{168FF757-2733-E944-AF27-80D8DCFE5231}" srcOrd="0" destOrd="0" presId="urn:microsoft.com/office/officeart/2005/8/layout/process1"/>
    <dgm:cxn modelId="{F419EBCB-CF21-8844-B8FA-C7E52A731375}" type="presParOf" srcId="{ED366450-8E8F-0A44-8FD7-8352170909EF}" destId="{FA04520C-E0AD-5041-89BA-4F06C62C7FE3}" srcOrd="4" destOrd="0" presId="urn:microsoft.com/office/officeart/2005/8/layout/process1"/>
    <dgm:cxn modelId="{12DFC11F-FC8B-5C47-9A82-4460299CF13D}" type="presParOf" srcId="{ED366450-8E8F-0A44-8FD7-8352170909EF}" destId="{3F80182D-EAAB-944D-90A4-01FA739FD257}" srcOrd="5" destOrd="0" presId="urn:microsoft.com/office/officeart/2005/8/layout/process1"/>
    <dgm:cxn modelId="{69B06B52-8B14-2546-834C-B1514540AEBB}" type="presParOf" srcId="{3F80182D-EAAB-944D-90A4-01FA739FD257}" destId="{23934627-9C50-7C47-9DDC-C7A54DBDC3D1}" srcOrd="0" destOrd="0" presId="urn:microsoft.com/office/officeart/2005/8/layout/process1"/>
    <dgm:cxn modelId="{E4839E9E-749E-D24F-BF4A-2743BBEBF0CC}" type="presParOf" srcId="{ED366450-8E8F-0A44-8FD7-8352170909EF}" destId="{21838691-F252-E441-B8EF-4CA72457BDEA}" srcOrd="6" destOrd="0" presId="urn:microsoft.com/office/officeart/2005/8/layout/process1"/>
    <dgm:cxn modelId="{E7C3B77A-381B-4742-880E-E1F6ECE2084C}" type="presParOf" srcId="{ED366450-8E8F-0A44-8FD7-8352170909EF}" destId="{BF6E77FD-7A99-3E4A-98FF-B82F5F2F0553}" srcOrd="7" destOrd="0" presId="urn:microsoft.com/office/officeart/2005/8/layout/process1"/>
    <dgm:cxn modelId="{728A9BB1-BC32-4B47-84E9-1DEA6FA0CF72}" type="presParOf" srcId="{BF6E77FD-7A99-3E4A-98FF-B82F5F2F0553}" destId="{F71F7F59-D0A0-7944-B77C-60500EB89983}" srcOrd="0" destOrd="0" presId="urn:microsoft.com/office/officeart/2005/8/layout/process1"/>
    <dgm:cxn modelId="{ED831486-BCFD-954C-BABB-86959FF76D87}" type="presParOf" srcId="{ED366450-8E8F-0A44-8FD7-8352170909EF}" destId="{DBC2828A-57C4-A244-982F-77302FDBA7FC}" srcOrd="8" destOrd="0" presId="urn:microsoft.com/office/officeart/2005/8/layout/process1"/>
    <dgm:cxn modelId="{F49BE4AA-6AB0-E141-9A3E-37B347F2C8A7}" type="presParOf" srcId="{ED366450-8E8F-0A44-8FD7-8352170909EF}" destId="{10B5EB11-1FCB-5E45-A244-86958CDDD000}" srcOrd="9" destOrd="0" presId="urn:microsoft.com/office/officeart/2005/8/layout/process1"/>
    <dgm:cxn modelId="{B4C98761-84DC-134D-B740-FBBB72EFE1F0}" type="presParOf" srcId="{10B5EB11-1FCB-5E45-A244-86958CDDD000}" destId="{76FEC7D8-BFB0-334A-AB76-CD8649954C2F}" srcOrd="0" destOrd="0" presId="urn:microsoft.com/office/officeart/2005/8/layout/process1"/>
    <dgm:cxn modelId="{29034902-85C1-F845-B509-ECD94637D56D}" type="presParOf" srcId="{ED366450-8E8F-0A44-8FD7-8352170909EF}" destId="{4B0B7720-DC07-3543-916E-FC3D8A2ED6F0}"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5ADC601-FF03-164D-9178-1E964544482E}" type="doc">
      <dgm:prSet loTypeId="urn:microsoft.com/office/officeart/2005/8/layout/process1" loCatId="" qsTypeId="urn:microsoft.com/office/officeart/2005/8/quickstyle/simple1" qsCatId="simple" csTypeId="urn:microsoft.com/office/officeart/2005/8/colors/accent1_2" csCatId="accent1" phldr="1"/>
      <dgm:spPr/>
    </dgm:pt>
    <dgm:pt modelId="{B898270C-786A-B645-9898-270E3D623689}">
      <dgm:prSet phldrT="[Text]"/>
      <dgm:spPr/>
      <dgm:t>
        <a:bodyPr/>
        <a:lstStyle/>
        <a:p>
          <a:r>
            <a:rPr lang="en-US" b="1" dirty="0"/>
            <a:t>Rationale</a:t>
          </a:r>
        </a:p>
      </dgm:t>
    </dgm:pt>
    <dgm:pt modelId="{2090A0A5-3848-B14B-B457-99E9504ADFEB}" type="parTrans" cxnId="{8AB08D9C-B08A-AC42-BA2D-914FDF58DFF9}">
      <dgm:prSet/>
      <dgm:spPr/>
      <dgm:t>
        <a:bodyPr/>
        <a:lstStyle/>
        <a:p>
          <a:endParaRPr lang="en-US" b="1"/>
        </a:p>
      </dgm:t>
    </dgm:pt>
    <dgm:pt modelId="{706FAA57-F11C-064E-8D26-060BD78C2629}" type="sibTrans" cxnId="{8AB08D9C-B08A-AC42-BA2D-914FDF58DFF9}">
      <dgm:prSet/>
      <dgm:spPr/>
      <dgm:t>
        <a:bodyPr/>
        <a:lstStyle/>
        <a:p>
          <a:endParaRPr lang="en-US" b="1"/>
        </a:p>
      </dgm:t>
    </dgm:pt>
    <dgm:pt modelId="{D2F30F84-6156-8243-996B-7ACE1912CB6A}">
      <dgm:prSet phldrT="[Text]"/>
      <dgm:spPr/>
      <dgm:t>
        <a:bodyPr/>
        <a:lstStyle/>
        <a:p>
          <a:r>
            <a:rPr lang="en-US" b="1" dirty="0"/>
            <a:t>Ask</a:t>
          </a:r>
        </a:p>
      </dgm:t>
    </dgm:pt>
    <dgm:pt modelId="{943256DB-7E98-674D-B32C-276E3BA3CC9E}" type="parTrans" cxnId="{B656D3BD-CEAB-3547-A41B-9667F3119FD4}">
      <dgm:prSet/>
      <dgm:spPr/>
      <dgm:t>
        <a:bodyPr/>
        <a:lstStyle/>
        <a:p>
          <a:endParaRPr lang="en-US" b="1"/>
        </a:p>
      </dgm:t>
    </dgm:pt>
    <dgm:pt modelId="{900E9632-E973-074E-8521-369A373428C9}" type="sibTrans" cxnId="{B656D3BD-CEAB-3547-A41B-9667F3119FD4}">
      <dgm:prSet/>
      <dgm:spPr/>
      <dgm:t>
        <a:bodyPr/>
        <a:lstStyle/>
        <a:p>
          <a:endParaRPr lang="en-US" b="1"/>
        </a:p>
      </dgm:t>
    </dgm:pt>
    <dgm:pt modelId="{FB658A1C-7457-CA41-B23F-DDD0A0E1617C}">
      <dgm:prSet/>
      <dgm:spPr>
        <a:solidFill>
          <a:schemeClr val="accent1"/>
        </a:solidFill>
      </dgm:spPr>
      <dgm:t>
        <a:bodyPr/>
        <a:lstStyle/>
        <a:p>
          <a:r>
            <a:rPr lang="en-US" b="1" dirty="0"/>
            <a:t>Introduce</a:t>
          </a:r>
        </a:p>
      </dgm:t>
    </dgm:pt>
    <dgm:pt modelId="{0FC5615D-DA15-5F4A-929C-53FA654994F0}" type="parTrans" cxnId="{3DF4878C-B460-4445-8B65-D20B00CD6938}">
      <dgm:prSet/>
      <dgm:spPr/>
      <dgm:t>
        <a:bodyPr/>
        <a:lstStyle/>
        <a:p>
          <a:endParaRPr lang="en-US" b="1"/>
        </a:p>
      </dgm:t>
    </dgm:pt>
    <dgm:pt modelId="{C27C0708-E3F3-B24D-874C-129EEC4E3D62}" type="sibTrans" cxnId="{3DF4878C-B460-4445-8B65-D20B00CD6938}">
      <dgm:prSet/>
      <dgm:spPr/>
      <dgm:t>
        <a:bodyPr/>
        <a:lstStyle/>
        <a:p>
          <a:endParaRPr lang="en-US" b="1"/>
        </a:p>
      </dgm:t>
    </dgm:pt>
    <dgm:pt modelId="{F80C665C-EB67-1349-A132-4DC5A5B8562D}">
      <dgm:prSet phldrT="[Text]"/>
      <dgm:spPr>
        <a:solidFill>
          <a:schemeClr val="accent6">
            <a:lumMod val="75000"/>
          </a:schemeClr>
        </a:solidFill>
      </dgm:spPr>
      <dgm:t>
        <a:bodyPr/>
        <a:lstStyle/>
        <a:p>
          <a:r>
            <a:rPr lang="en-US" b="1" dirty="0"/>
            <a:t>Elicit</a:t>
          </a:r>
        </a:p>
      </dgm:t>
    </dgm:pt>
    <dgm:pt modelId="{B11144C4-3988-E54C-9072-DC1BB0D12166}" type="parTrans" cxnId="{7DECB8C1-A1E8-0849-A96F-477F76FBEDFA}">
      <dgm:prSet/>
      <dgm:spPr/>
      <dgm:t>
        <a:bodyPr/>
        <a:lstStyle/>
        <a:p>
          <a:endParaRPr lang="en-US"/>
        </a:p>
      </dgm:t>
    </dgm:pt>
    <dgm:pt modelId="{8508DC58-63B5-9A44-B44A-DD2A4B736750}" type="sibTrans" cxnId="{7DECB8C1-A1E8-0849-A96F-477F76FBEDFA}">
      <dgm:prSet/>
      <dgm:spPr/>
      <dgm:t>
        <a:bodyPr/>
        <a:lstStyle/>
        <a:p>
          <a:endParaRPr lang="en-US"/>
        </a:p>
      </dgm:t>
    </dgm:pt>
    <dgm:pt modelId="{35C9AD3B-E844-EB47-B4E1-A49B2CB87EF3}">
      <dgm:prSet phldrT="[Text]"/>
      <dgm:spPr/>
      <dgm:t>
        <a:bodyPr/>
        <a:lstStyle/>
        <a:p>
          <a:r>
            <a:rPr lang="en-US" b="1" dirty="0"/>
            <a:t>Respond</a:t>
          </a:r>
        </a:p>
      </dgm:t>
    </dgm:pt>
    <dgm:pt modelId="{B83863A7-EC72-C948-B59A-B947E85509A2}" type="parTrans" cxnId="{67F7D5EE-1D21-C647-81B7-FCB9CA95CB6D}">
      <dgm:prSet/>
      <dgm:spPr/>
      <dgm:t>
        <a:bodyPr/>
        <a:lstStyle/>
        <a:p>
          <a:endParaRPr lang="en-US"/>
        </a:p>
      </dgm:t>
    </dgm:pt>
    <dgm:pt modelId="{0B75613E-60C7-FF4E-8354-B0B8ABDDA099}" type="sibTrans" cxnId="{67F7D5EE-1D21-C647-81B7-FCB9CA95CB6D}">
      <dgm:prSet/>
      <dgm:spPr/>
      <dgm:t>
        <a:bodyPr/>
        <a:lstStyle/>
        <a:p>
          <a:endParaRPr lang="en-US"/>
        </a:p>
      </dgm:t>
    </dgm:pt>
    <dgm:pt modelId="{0FC089B6-6801-074C-AE11-7CC2885B1AA4}">
      <dgm:prSet phldrT="[Text]"/>
      <dgm:spPr/>
      <dgm:t>
        <a:bodyPr/>
        <a:lstStyle/>
        <a:p>
          <a:r>
            <a:rPr lang="en-US" b="1" dirty="0"/>
            <a:t>Re-ask</a:t>
          </a:r>
        </a:p>
      </dgm:t>
    </dgm:pt>
    <dgm:pt modelId="{B0902880-3B59-324E-9122-29B2D28079B9}" type="parTrans" cxnId="{E318537E-3E69-E44E-9B70-66B22129E902}">
      <dgm:prSet/>
      <dgm:spPr/>
      <dgm:t>
        <a:bodyPr/>
        <a:lstStyle/>
        <a:p>
          <a:endParaRPr lang="en-US"/>
        </a:p>
      </dgm:t>
    </dgm:pt>
    <dgm:pt modelId="{91F18A79-84EE-3940-994C-E7EE5FA537F8}" type="sibTrans" cxnId="{E318537E-3E69-E44E-9B70-66B22129E902}">
      <dgm:prSet/>
      <dgm:spPr/>
      <dgm:t>
        <a:bodyPr/>
        <a:lstStyle/>
        <a:p>
          <a:endParaRPr lang="en-US"/>
        </a:p>
      </dgm:t>
    </dgm:pt>
    <dgm:pt modelId="{ED366450-8E8F-0A44-8FD7-8352170909EF}" type="pres">
      <dgm:prSet presAssocID="{55ADC601-FF03-164D-9178-1E964544482E}" presName="Name0" presStyleCnt="0">
        <dgm:presLayoutVars>
          <dgm:dir/>
          <dgm:resizeHandles val="exact"/>
        </dgm:presLayoutVars>
      </dgm:prSet>
      <dgm:spPr/>
    </dgm:pt>
    <dgm:pt modelId="{AEEAAC6D-E2DB-1547-8DFC-7A2DA3633FC7}" type="pres">
      <dgm:prSet presAssocID="{B898270C-786A-B645-9898-270E3D623689}" presName="node" presStyleLbl="node1" presStyleIdx="0" presStyleCnt="6" custLinFactNeighborX="20619" custLinFactNeighborY="1890">
        <dgm:presLayoutVars>
          <dgm:bulletEnabled val="1"/>
        </dgm:presLayoutVars>
      </dgm:prSet>
      <dgm:spPr/>
    </dgm:pt>
    <dgm:pt modelId="{C1C103F9-342C-1E4B-A9F6-971C0FC76691}" type="pres">
      <dgm:prSet presAssocID="{706FAA57-F11C-064E-8D26-060BD78C2629}" presName="sibTrans" presStyleLbl="sibTrans2D1" presStyleIdx="0" presStyleCnt="5"/>
      <dgm:spPr/>
    </dgm:pt>
    <dgm:pt modelId="{AC6CDB89-9FD0-9C40-8C50-113B90F28684}" type="pres">
      <dgm:prSet presAssocID="{706FAA57-F11C-064E-8D26-060BD78C2629}" presName="connectorText" presStyleLbl="sibTrans2D1" presStyleIdx="0" presStyleCnt="5"/>
      <dgm:spPr/>
    </dgm:pt>
    <dgm:pt modelId="{140FC1C9-7111-6247-B8C2-5D40E3933846}" type="pres">
      <dgm:prSet presAssocID="{D2F30F84-6156-8243-996B-7ACE1912CB6A}" presName="node" presStyleLbl="node1" presStyleIdx="1" presStyleCnt="6" custLinFactNeighborX="516" custLinFactNeighborY="1890">
        <dgm:presLayoutVars>
          <dgm:bulletEnabled val="1"/>
        </dgm:presLayoutVars>
      </dgm:prSet>
      <dgm:spPr/>
    </dgm:pt>
    <dgm:pt modelId="{DD6566A6-DC2B-804B-BCA2-0D9D5FB2C9A4}" type="pres">
      <dgm:prSet presAssocID="{900E9632-E973-074E-8521-369A373428C9}" presName="sibTrans" presStyleLbl="sibTrans2D1" presStyleIdx="1" presStyleCnt="5"/>
      <dgm:spPr/>
    </dgm:pt>
    <dgm:pt modelId="{168FF757-2733-E944-AF27-80D8DCFE5231}" type="pres">
      <dgm:prSet presAssocID="{900E9632-E973-074E-8521-369A373428C9}" presName="connectorText" presStyleLbl="sibTrans2D1" presStyleIdx="1" presStyleCnt="5"/>
      <dgm:spPr/>
    </dgm:pt>
    <dgm:pt modelId="{FA04520C-E0AD-5041-89BA-4F06C62C7FE3}" type="pres">
      <dgm:prSet presAssocID="{F80C665C-EB67-1349-A132-4DC5A5B8562D}" presName="node" presStyleLbl="node1" presStyleIdx="2" presStyleCnt="6" custLinFactNeighborX="516" custLinFactNeighborY="1890">
        <dgm:presLayoutVars>
          <dgm:bulletEnabled val="1"/>
        </dgm:presLayoutVars>
      </dgm:prSet>
      <dgm:spPr/>
    </dgm:pt>
    <dgm:pt modelId="{3F80182D-EAAB-944D-90A4-01FA739FD257}" type="pres">
      <dgm:prSet presAssocID="{8508DC58-63B5-9A44-B44A-DD2A4B736750}" presName="sibTrans" presStyleLbl="sibTrans2D1" presStyleIdx="2" presStyleCnt="5"/>
      <dgm:spPr/>
    </dgm:pt>
    <dgm:pt modelId="{23934627-9C50-7C47-9DDC-C7A54DBDC3D1}" type="pres">
      <dgm:prSet presAssocID="{8508DC58-63B5-9A44-B44A-DD2A4B736750}" presName="connectorText" presStyleLbl="sibTrans2D1" presStyleIdx="2" presStyleCnt="5"/>
      <dgm:spPr/>
    </dgm:pt>
    <dgm:pt modelId="{21838691-F252-E441-B8EF-4CA72457BDEA}" type="pres">
      <dgm:prSet presAssocID="{35C9AD3B-E844-EB47-B4E1-A49B2CB87EF3}" presName="node" presStyleLbl="node1" presStyleIdx="3" presStyleCnt="6" custLinFactNeighborX="516" custLinFactNeighborY="1890">
        <dgm:presLayoutVars>
          <dgm:bulletEnabled val="1"/>
        </dgm:presLayoutVars>
      </dgm:prSet>
      <dgm:spPr/>
    </dgm:pt>
    <dgm:pt modelId="{BF6E77FD-7A99-3E4A-98FF-B82F5F2F0553}" type="pres">
      <dgm:prSet presAssocID="{0B75613E-60C7-FF4E-8354-B0B8ABDDA099}" presName="sibTrans" presStyleLbl="sibTrans2D1" presStyleIdx="3" presStyleCnt="5"/>
      <dgm:spPr/>
    </dgm:pt>
    <dgm:pt modelId="{F71F7F59-D0A0-7944-B77C-60500EB89983}" type="pres">
      <dgm:prSet presAssocID="{0B75613E-60C7-FF4E-8354-B0B8ABDDA099}" presName="connectorText" presStyleLbl="sibTrans2D1" presStyleIdx="3" presStyleCnt="5"/>
      <dgm:spPr/>
    </dgm:pt>
    <dgm:pt modelId="{DBC2828A-57C4-A244-982F-77302FDBA7FC}" type="pres">
      <dgm:prSet presAssocID="{0FC089B6-6801-074C-AE11-7CC2885B1AA4}" presName="node" presStyleLbl="node1" presStyleIdx="4" presStyleCnt="6" custLinFactNeighborX="516" custLinFactNeighborY="1890">
        <dgm:presLayoutVars>
          <dgm:bulletEnabled val="1"/>
        </dgm:presLayoutVars>
      </dgm:prSet>
      <dgm:spPr/>
    </dgm:pt>
    <dgm:pt modelId="{10B5EB11-1FCB-5E45-A244-86958CDDD000}" type="pres">
      <dgm:prSet presAssocID="{91F18A79-84EE-3940-994C-E7EE5FA537F8}" presName="sibTrans" presStyleLbl="sibTrans2D1" presStyleIdx="4" presStyleCnt="5"/>
      <dgm:spPr/>
    </dgm:pt>
    <dgm:pt modelId="{76FEC7D8-BFB0-334A-AB76-CD8649954C2F}" type="pres">
      <dgm:prSet presAssocID="{91F18A79-84EE-3940-994C-E7EE5FA537F8}" presName="connectorText" presStyleLbl="sibTrans2D1" presStyleIdx="4" presStyleCnt="5"/>
      <dgm:spPr/>
    </dgm:pt>
    <dgm:pt modelId="{4B0B7720-DC07-3543-916E-FC3D8A2ED6F0}" type="pres">
      <dgm:prSet presAssocID="{FB658A1C-7457-CA41-B23F-DDD0A0E1617C}" presName="node" presStyleLbl="node1" presStyleIdx="5" presStyleCnt="6">
        <dgm:presLayoutVars>
          <dgm:bulletEnabled val="1"/>
        </dgm:presLayoutVars>
      </dgm:prSet>
      <dgm:spPr/>
    </dgm:pt>
  </dgm:ptLst>
  <dgm:cxnLst>
    <dgm:cxn modelId="{4C573A08-8717-F34E-A3C8-10C4A305C944}" type="presOf" srcId="{706FAA57-F11C-064E-8D26-060BD78C2629}" destId="{AC6CDB89-9FD0-9C40-8C50-113B90F28684}" srcOrd="1" destOrd="0" presId="urn:microsoft.com/office/officeart/2005/8/layout/process1"/>
    <dgm:cxn modelId="{CE325A14-5C38-F94C-A880-D75FC6BA06DE}" type="presOf" srcId="{900E9632-E973-074E-8521-369A373428C9}" destId="{168FF757-2733-E944-AF27-80D8DCFE5231}" srcOrd="1" destOrd="0" presId="urn:microsoft.com/office/officeart/2005/8/layout/process1"/>
    <dgm:cxn modelId="{27CA6B15-01E4-4D4D-A78A-B1A49002264B}" type="presOf" srcId="{0FC089B6-6801-074C-AE11-7CC2885B1AA4}" destId="{DBC2828A-57C4-A244-982F-77302FDBA7FC}" srcOrd="0" destOrd="0" presId="urn:microsoft.com/office/officeart/2005/8/layout/process1"/>
    <dgm:cxn modelId="{65A7A417-4070-874E-85FB-733049FF6D67}" type="presOf" srcId="{FB658A1C-7457-CA41-B23F-DDD0A0E1617C}" destId="{4B0B7720-DC07-3543-916E-FC3D8A2ED6F0}" srcOrd="0" destOrd="0" presId="urn:microsoft.com/office/officeart/2005/8/layout/process1"/>
    <dgm:cxn modelId="{45892D1D-8875-7447-85ED-F2EDE1BBAB61}" type="presOf" srcId="{D2F30F84-6156-8243-996B-7ACE1912CB6A}" destId="{140FC1C9-7111-6247-B8C2-5D40E3933846}" srcOrd="0" destOrd="0" presId="urn:microsoft.com/office/officeart/2005/8/layout/process1"/>
    <dgm:cxn modelId="{4FFE4730-22FE-A14C-94E5-5DF4B7466B10}" type="presOf" srcId="{F80C665C-EB67-1349-A132-4DC5A5B8562D}" destId="{FA04520C-E0AD-5041-89BA-4F06C62C7FE3}" srcOrd="0" destOrd="0" presId="urn:microsoft.com/office/officeart/2005/8/layout/process1"/>
    <dgm:cxn modelId="{0D6F3C31-A912-6E4D-8E7A-620FA268E22C}" type="presOf" srcId="{706FAA57-F11C-064E-8D26-060BD78C2629}" destId="{C1C103F9-342C-1E4B-A9F6-971C0FC76691}" srcOrd="0" destOrd="0" presId="urn:microsoft.com/office/officeart/2005/8/layout/process1"/>
    <dgm:cxn modelId="{1E74A437-E6E0-CD4C-892A-2FBEB0AA14F3}" type="presOf" srcId="{900E9632-E973-074E-8521-369A373428C9}" destId="{DD6566A6-DC2B-804B-BCA2-0D9D5FB2C9A4}" srcOrd="0" destOrd="0" presId="urn:microsoft.com/office/officeart/2005/8/layout/process1"/>
    <dgm:cxn modelId="{A08AB26D-CE49-B04F-A86F-BDA48B20309C}" type="presOf" srcId="{B898270C-786A-B645-9898-270E3D623689}" destId="{AEEAAC6D-E2DB-1547-8DFC-7A2DA3633FC7}" srcOrd="0" destOrd="0" presId="urn:microsoft.com/office/officeart/2005/8/layout/process1"/>
    <dgm:cxn modelId="{E318537E-3E69-E44E-9B70-66B22129E902}" srcId="{55ADC601-FF03-164D-9178-1E964544482E}" destId="{0FC089B6-6801-074C-AE11-7CC2885B1AA4}" srcOrd="4" destOrd="0" parTransId="{B0902880-3B59-324E-9122-29B2D28079B9}" sibTransId="{91F18A79-84EE-3940-994C-E7EE5FA537F8}"/>
    <dgm:cxn modelId="{52921385-9AA8-5E48-8D26-90FF6635E968}" type="presOf" srcId="{8508DC58-63B5-9A44-B44A-DD2A4B736750}" destId="{23934627-9C50-7C47-9DDC-C7A54DBDC3D1}" srcOrd="1" destOrd="0" presId="urn:microsoft.com/office/officeart/2005/8/layout/process1"/>
    <dgm:cxn modelId="{3DF4878C-B460-4445-8B65-D20B00CD6938}" srcId="{55ADC601-FF03-164D-9178-1E964544482E}" destId="{FB658A1C-7457-CA41-B23F-DDD0A0E1617C}" srcOrd="5" destOrd="0" parTransId="{0FC5615D-DA15-5F4A-929C-53FA654994F0}" sibTransId="{C27C0708-E3F3-B24D-874C-129EEC4E3D62}"/>
    <dgm:cxn modelId="{81D98393-7D70-4B4B-9874-E6E89B826DF4}" type="presOf" srcId="{91F18A79-84EE-3940-994C-E7EE5FA537F8}" destId="{10B5EB11-1FCB-5E45-A244-86958CDDD000}" srcOrd="0" destOrd="0" presId="urn:microsoft.com/office/officeart/2005/8/layout/process1"/>
    <dgm:cxn modelId="{8AB08D9C-B08A-AC42-BA2D-914FDF58DFF9}" srcId="{55ADC601-FF03-164D-9178-1E964544482E}" destId="{B898270C-786A-B645-9898-270E3D623689}" srcOrd="0" destOrd="0" parTransId="{2090A0A5-3848-B14B-B457-99E9504ADFEB}" sibTransId="{706FAA57-F11C-064E-8D26-060BD78C2629}"/>
    <dgm:cxn modelId="{FB96A3A5-3889-1747-8F6E-8FB24372619C}" type="presOf" srcId="{0B75613E-60C7-FF4E-8354-B0B8ABDDA099}" destId="{BF6E77FD-7A99-3E4A-98FF-B82F5F2F0553}" srcOrd="0" destOrd="0" presId="urn:microsoft.com/office/officeart/2005/8/layout/process1"/>
    <dgm:cxn modelId="{D99BB7B1-6D0B-6543-B427-14EAC9630AAA}" type="presOf" srcId="{35C9AD3B-E844-EB47-B4E1-A49B2CB87EF3}" destId="{21838691-F252-E441-B8EF-4CA72457BDEA}" srcOrd="0" destOrd="0" presId="urn:microsoft.com/office/officeart/2005/8/layout/process1"/>
    <dgm:cxn modelId="{753C7CB8-8F91-6D40-B78C-700804418130}" type="presOf" srcId="{55ADC601-FF03-164D-9178-1E964544482E}" destId="{ED366450-8E8F-0A44-8FD7-8352170909EF}" srcOrd="0" destOrd="0" presId="urn:microsoft.com/office/officeart/2005/8/layout/process1"/>
    <dgm:cxn modelId="{B656D3BD-CEAB-3547-A41B-9667F3119FD4}" srcId="{55ADC601-FF03-164D-9178-1E964544482E}" destId="{D2F30F84-6156-8243-996B-7ACE1912CB6A}" srcOrd="1" destOrd="0" parTransId="{943256DB-7E98-674D-B32C-276E3BA3CC9E}" sibTransId="{900E9632-E973-074E-8521-369A373428C9}"/>
    <dgm:cxn modelId="{7DECB8C1-A1E8-0849-A96F-477F76FBEDFA}" srcId="{55ADC601-FF03-164D-9178-1E964544482E}" destId="{F80C665C-EB67-1349-A132-4DC5A5B8562D}" srcOrd="2" destOrd="0" parTransId="{B11144C4-3988-E54C-9072-DC1BB0D12166}" sibTransId="{8508DC58-63B5-9A44-B44A-DD2A4B736750}"/>
    <dgm:cxn modelId="{CA5476C2-A660-774C-BE2A-49C26805C055}" type="presOf" srcId="{91F18A79-84EE-3940-994C-E7EE5FA537F8}" destId="{76FEC7D8-BFB0-334A-AB76-CD8649954C2F}" srcOrd="1" destOrd="0" presId="urn:microsoft.com/office/officeart/2005/8/layout/process1"/>
    <dgm:cxn modelId="{028D64EC-3DC0-E041-8BC5-5CF83721446E}" type="presOf" srcId="{0B75613E-60C7-FF4E-8354-B0B8ABDDA099}" destId="{F71F7F59-D0A0-7944-B77C-60500EB89983}" srcOrd="1" destOrd="0" presId="urn:microsoft.com/office/officeart/2005/8/layout/process1"/>
    <dgm:cxn modelId="{67F7D5EE-1D21-C647-81B7-FCB9CA95CB6D}" srcId="{55ADC601-FF03-164D-9178-1E964544482E}" destId="{35C9AD3B-E844-EB47-B4E1-A49B2CB87EF3}" srcOrd="3" destOrd="0" parTransId="{B83863A7-EC72-C948-B59A-B947E85509A2}" sibTransId="{0B75613E-60C7-FF4E-8354-B0B8ABDDA099}"/>
    <dgm:cxn modelId="{A78EDCF9-6438-9D4C-9054-69FCB9345026}" type="presOf" srcId="{8508DC58-63B5-9A44-B44A-DD2A4B736750}" destId="{3F80182D-EAAB-944D-90A4-01FA739FD257}" srcOrd="0" destOrd="0" presId="urn:microsoft.com/office/officeart/2005/8/layout/process1"/>
    <dgm:cxn modelId="{D44CBBC3-D2EF-2443-9342-0D98AB081C0C}" type="presParOf" srcId="{ED366450-8E8F-0A44-8FD7-8352170909EF}" destId="{AEEAAC6D-E2DB-1547-8DFC-7A2DA3633FC7}" srcOrd="0" destOrd="0" presId="urn:microsoft.com/office/officeart/2005/8/layout/process1"/>
    <dgm:cxn modelId="{B0B172FF-510C-374D-AD17-31190FC7A56E}" type="presParOf" srcId="{ED366450-8E8F-0A44-8FD7-8352170909EF}" destId="{C1C103F9-342C-1E4B-A9F6-971C0FC76691}" srcOrd="1" destOrd="0" presId="urn:microsoft.com/office/officeart/2005/8/layout/process1"/>
    <dgm:cxn modelId="{DAF89657-794F-9F48-91CF-E2EA63EB9A79}" type="presParOf" srcId="{C1C103F9-342C-1E4B-A9F6-971C0FC76691}" destId="{AC6CDB89-9FD0-9C40-8C50-113B90F28684}" srcOrd="0" destOrd="0" presId="urn:microsoft.com/office/officeart/2005/8/layout/process1"/>
    <dgm:cxn modelId="{25CA513E-A354-E040-BD40-797AFB17ABAE}" type="presParOf" srcId="{ED366450-8E8F-0A44-8FD7-8352170909EF}" destId="{140FC1C9-7111-6247-B8C2-5D40E3933846}" srcOrd="2" destOrd="0" presId="urn:microsoft.com/office/officeart/2005/8/layout/process1"/>
    <dgm:cxn modelId="{6240C3C9-820F-734E-83C9-D4ECD8CC1E89}" type="presParOf" srcId="{ED366450-8E8F-0A44-8FD7-8352170909EF}" destId="{DD6566A6-DC2B-804B-BCA2-0D9D5FB2C9A4}" srcOrd="3" destOrd="0" presId="urn:microsoft.com/office/officeart/2005/8/layout/process1"/>
    <dgm:cxn modelId="{0ED7B506-9930-5944-94DD-86B108672F2C}" type="presParOf" srcId="{DD6566A6-DC2B-804B-BCA2-0D9D5FB2C9A4}" destId="{168FF757-2733-E944-AF27-80D8DCFE5231}" srcOrd="0" destOrd="0" presId="urn:microsoft.com/office/officeart/2005/8/layout/process1"/>
    <dgm:cxn modelId="{F419EBCB-CF21-8844-B8FA-C7E52A731375}" type="presParOf" srcId="{ED366450-8E8F-0A44-8FD7-8352170909EF}" destId="{FA04520C-E0AD-5041-89BA-4F06C62C7FE3}" srcOrd="4" destOrd="0" presId="urn:microsoft.com/office/officeart/2005/8/layout/process1"/>
    <dgm:cxn modelId="{12DFC11F-FC8B-5C47-9A82-4460299CF13D}" type="presParOf" srcId="{ED366450-8E8F-0A44-8FD7-8352170909EF}" destId="{3F80182D-EAAB-944D-90A4-01FA739FD257}" srcOrd="5" destOrd="0" presId="urn:microsoft.com/office/officeart/2005/8/layout/process1"/>
    <dgm:cxn modelId="{69B06B52-8B14-2546-834C-B1514540AEBB}" type="presParOf" srcId="{3F80182D-EAAB-944D-90A4-01FA739FD257}" destId="{23934627-9C50-7C47-9DDC-C7A54DBDC3D1}" srcOrd="0" destOrd="0" presId="urn:microsoft.com/office/officeart/2005/8/layout/process1"/>
    <dgm:cxn modelId="{E4839E9E-749E-D24F-BF4A-2743BBEBF0CC}" type="presParOf" srcId="{ED366450-8E8F-0A44-8FD7-8352170909EF}" destId="{21838691-F252-E441-B8EF-4CA72457BDEA}" srcOrd="6" destOrd="0" presId="urn:microsoft.com/office/officeart/2005/8/layout/process1"/>
    <dgm:cxn modelId="{E7C3B77A-381B-4742-880E-E1F6ECE2084C}" type="presParOf" srcId="{ED366450-8E8F-0A44-8FD7-8352170909EF}" destId="{BF6E77FD-7A99-3E4A-98FF-B82F5F2F0553}" srcOrd="7" destOrd="0" presId="urn:microsoft.com/office/officeart/2005/8/layout/process1"/>
    <dgm:cxn modelId="{728A9BB1-BC32-4B47-84E9-1DEA6FA0CF72}" type="presParOf" srcId="{BF6E77FD-7A99-3E4A-98FF-B82F5F2F0553}" destId="{F71F7F59-D0A0-7944-B77C-60500EB89983}" srcOrd="0" destOrd="0" presId="urn:microsoft.com/office/officeart/2005/8/layout/process1"/>
    <dgm:cxn modelId="{ED831486-BCFD-954C-BABB-86959FF76D87}" type="presParOf" srcId="{ED366450-8E8F-0A44-8FD7-8352170909EF}" destId="{DBC2828A-57C4-A244-982F-77302FDBA7FC}" srcOrd="8" destOrd="0" presId="urn:microsoft.com/office/officeart/2005/8/layout/process1"/>
    <dgm:cxn modelId="{F49BE4AA-6AB0-E141-9A3E-37B347F2C8A7}" type="presParOf" srcId="{ED366450-8E8F-0A44-8FD7-8352170909EF}" destId="{10B5EB11-1FCB-5E45-A244-86958CDDD000}" srcOrd="9" destOrd="0" presId="urn:microsoft.com/office/officeart/2005/8/layout/process1"/>
    <dgm:cxn modelId="{B4C98761-84DC-134D-B740-FBBB72EFE1F0}" type="presParOf" srcId="{10B5EB11-1FCB-5E45-A244-86958CDDD000}" destId="{76FEC7D8-BFB0-334A-AB76-CD8649954C2F}" srcOrd="0" destOrd="0" presId="urn:microsoft.com/office/officeart/2005/8/layout/process1"/>
    <dgm:cxn modelId="{29034902-85C1-F845-B509-ECD94637D56D}" type="presParOf" srcId="{ED366450-8E8F-0A44-8FD7-8352170909EF}" destId="{4B0B7720-DC07-3543-916E-FC3D8A2ED6F0}"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5ADC601-FF03-164D-9178-1E964544482E}" type="doc">
      <dgm:prSet loTypeId="urn:microsoft.com/office/officeart/2005/8/layout/process1" loCatId="" qsTypeId="urn:microsoft.com/office/officeart/2005/8/quickstyle/simple1" qsCatId="simple" csTypeId="urn:microsoft.com/office/officeart/2005/8/colors/accent1_2" csCatId="accent1" phldr="1"/>
      <dgm:spPr/>
    </dgm:pt>
    <dgm:pt modelId="{B898270C-786A-B645-9898-270E3D623689}">
      <dgm:prSet phldrT="[Text]"/>
      <dgm:spPr/>
      <dgm:t>
        <a:bodyPr/>
        <a:lstStyle/>
        <a:p>
          <a:r>
            <a:rPr lang="en-US" b="1" dirty="0"/>
            <a:t>Rationale</a:t>
          </a:r>
        </a:p>
      </dgm:t>
    </dgm:pt>
    <dgm:pt modelId="{2090A0A5-3848-B14B-B457-99E9504ADFEB}" type="parTrans" cxnId="{8AB08D9C-B08A-AC42-BA2D-914FDF58DFF9}">
      <dgm:prSet/>
      <dgm:spPr/>
      <dgm:t>
        <a:bodyPr/>
        <a:lstStyle/>
        <a:p>
          <a:endParaRPr lang="en-US" b="1"/>
        </a:p>
      </dgm:t>
    </dgm:pt>
    <dgm:pt modelId="{706FAA57-F11C-064E-8D26-060BD78C2629}" type="sibTrans" cxnId="{8AB08D9C-B08A-AC42-BA2D-914FDF58DFF9}">
      <dgm:prSet/>
      <dgm:spPr/>
      <dgm:t>
        <a:bodyPr/>
        <a:lstStyle/>
        <a:p>
          <a:endParaRPr lang="en-US" b="1"/>
        </a:p>
      </dgm:t>
    </dgm:pt>
    <dgm:pt modelId="{D2F30F84-6156-8243-996B-7ACE1912CB6A}">
      <dgm:prSet phldrT="[Text]"/>
      <dgm:spPr/>
      <dgm:t>
        <a:bodyPr/>
        <a:lstStyle/>
        <a:p>
          <a:r>
            <a:rPr lang="en-US" b="1" dirty="0"/>
            <a:t>Ask</a:t>
          </a:r>
        </a:p>
      </dgm:t>
    </dgm:pt>
    <dgm:pt modelId="{943256DB-7E98-674D-B32C-276E3BA3CC9E}" type="parTrans" cxnId="{B656D3BD-CEAB-3547-A41B-9667F3119FD4}">
      <dgm:prSet/>
      <dgm:spPr/>
      <dgm:t>
        <a:bodyPr/>
        <a:lstStyle/>
        <a:p>
          <a:endParaRPr lang="en-US" b="1"/>
        </a:p>
      </dgm:t>
    </dgm:pt>
    <dgm:pt modelId="{900E9632-E973-074E-8521-369A373428C9}" type="sibTrans" cxnId="{B656D3BD-CEAB-3547-A41B-9667F3119FD4}">
      <dgm:prSet/>
      <dgm:spPr/>
      <dgm:t>
        <a:bodyPr/>
        <a:lstStyle/>
        <a:p>
          <a:endParaRPr lang="en-US" b="1"/>
        </a:p>
      </dgm:t>
    </dgm:pt>
    <dgm:pt modelId="{FB658A1C-7457-CA41-B23F-DDD0A0E1617C}">
      <dgm:prSet/>
      <dgm:spPr>
        <a:solidFill>
          <a:schemeClr val="accent1"/>
        </a:solidFill>
      </dgm:spPr>
      <dgm:t>
        <a:bodyPr/>
        <a:lstStyle/>
        <a:p>
          <a:r>
            <a:rPr lang="en-US" b="1" dirty="0"/>
            <a:t>Introduce</a:t>
          </a:r>
        </a:p>
      </dgm:t>
    </dgm:pt>
    <dgm:pt modelId="{0FC5615D-DA15-5F4A-929C-53FA654994F0}" type="parTrans" cxnId="{3DF4878C-B460-4445-8B65-D20B00CD6938}">
      <dgm:prSet/>
      <dgm:spPr/>
      <dgm:t>
        <a:bodyPr/>
        <a:lstStyle/>
        <a:p>
          <a:endParaRPr lang="en-US" b="1"/>
        </a:p>
      </dgm:t>
    </dgm:pt>
    <dgm:pt modelId="{C27C0708-E3F3-B24D-874C-129EEC4E3D62}" type="sibTrans" cxnId="{3DF4878C-B460-4445-8B65-D20B00CD6938}">
      <dgm:prSet/>
      <dgm:spPr/>
      <dgm:t>
        <a:bodyPr/>
        <a:lstStyle/>
        <a:p>
          <a:endParaRPr lang="en-US" b="1"/>
        </a:p>
      </dgm:t>
    </dgm:pt>
    <dgm:pt modelId="{F80C665C-EB67-1349-A132-4DC5A5B8562D}">
      <dgm:prSet phldrT="[Text]"/>
      <dgm:spPr>
        <a:solidFill>
          <a:schemeClr val="accent1"/>
        </a:solidFill>
      </dgm:spPr>
      <dgm:t>
        <a:bodyPr/>
        <a:lstStyle/>
        <a:p>
          <a:r>
            <a:rPr lang="en-US" b="1" dirty="0"/>
            <a:t>Elicit</a:t>
          </a:r>
        </a:p>
      </dgm:t>
    </dgm:pt>
    <dgm:pt modelId="{B11144C4-3988-E54C-9072-DC1BB0D12166}" type="parTrans" cxnId="{7DECB8C1-A1E8-0849-A96F-477F76FBEDFA}">
      <dgm:prSet/>
      <dgm:spPr/>
      <dgm:t>
        <a:bodyPr/>
        <a:lstStyle/>
        <a:p>
          <a:endParaRPr lang="en-US"/>
        </a:p>
      </dgm:t>
    </dgm:pt>
    <dgm:pt modelId="{8508DC58-63B5-9A44-B44A-DD2A4B736750}" type="sibTrans" cxnId="{7DECB8C1-A1E8-0849-A96F-477F76FBEDFA}">
      <dgm:prSet/>
      <dgm:spPr/>
      <dgm:t>
        <a:bodyPr/>
        <a:lstStyle/>
        <a:p>
          <a:endParaRPr lang="en-US"/>
        </a:p>
      </dgm:t>
    </dgm:pt>
    <dgm:pt modelId="{35C9AD3B-E844-EB47-B4E1-A49B2CB87EF3}">
      <dgm:prSet phldrT="[Text]"/>
      <dgm:spPr>
        <a:solidFill>
          <a:schemeClr val="accent6">
            <a:lumMod val="75000"/>
          </a:schemeClr>
        </a:solidFill>
      </dgm:spPr>
      <dgm:t>
        <a:bodyPr/>
        <a:lstStyle/>
        <a:p>
          <a:r>
            <a:rPr lang="en-US" b="1" dirty="0"/>
            <a:t>Respond</a:t>
          </a:r>
        </a:p>
      </dgm:t>
    </dgm:pt>
    <dgm:pt modelId="{B83863A7-EC72-C948-B59A-B947E85509A2}" type="parTrans" cxnId="{67F7D5EE-1D21-C647-81B7-FCB9CA95CB6D}">
      <dgm:prSet/>
      <dgm:spPr/>
      <dgm:t>
        <a:bodyPr/>
        <a:lstStyle/>
        <a:p>
          <a:endParaRPr lang="en-US"/>
        </a:p>
      </dgm:t>
    </dgm:pt>
    <dgm:pt modelId="{0B75613E-60C7-FF4E-8354-B0B8ABDDA099}" type="sibTrans" cxnId="{67F7D5EE-1D21-C647-81B7-FCB9CA95CB6D}">
      <dgm:prSet/>
      <dgm:spPr/>
      <dgm:t>
        <a:bodyPr/>
        <a:lstStyle/>
        <a:p>
          <a:endParaRPr lang="en-US"/>
        </a:p>
      </dgm:t>
    </dgm:pt>
    <dgm:pt modelId="{0FC089B6-6801-074C-AE11-7CC2885B1AA4}">
      <dgm:prSet phldrT="[Text]"/>
      <dgm:spPr/>
      <dgm:t>
        <a:bodyPr/>
        <a:lstStyle/>
        <a:p>
          <a:r>
            <a:rPr lang="en-US" b="1" dirty="0"/>
            <a:t>Re-ask</a:t>
          </a:r>
        </a:p>
      </dgm:t>
    </dgm:pt>
    <dgm:pt modelId="{B0902880-3B59-324E-9122-29B2D28079B9}" type="parTrans" cxnId="{E318537E-3E69-E44E-9B70-66B22129E902}">
      <dgm:prSet/>
      <dgm:spPr/>
      <dgm:t>
        <a:bodyPr/>
        <a:lstStyle/>
        <a:p>
          <a:endParaRPr lang="en-US"/>
        </a:p>
      </dgm:t>
    </dgm:pt>
    <dgm:pt modelId="{91F18A79-84EE-3940-994C-E7EE5FA537F8}" type="sibTrans" cxnId="{E318537E-3E69-E44E-9B70-66B22129E902}">
      <dgm:prSet/>
      <dgm:spPr/>
      <dgm:t>
        <a:bodyPr/>
        <a:lstStyle/>
        <a:p>
          <a:endParaRPr lang="en-US"/>
        </a:p>
      </dgm:t>
    </dgm:pt>
    <dgm:pt modelId="{ED366450-8E8F-0A44-8FD7-8352170909EF}" type="pres">
      <dgm:prSet presAssocID="{55ADC601-FF03-164D-9178-1E964544482E}" presName="Name0" presStyleCnt="0">
        <dgm:presLayoutVars>
          <dgm:dir/>
          <dgm:resizeHandles val="exact"/>
        </dgm:presLayoutVars>
      </dgm:prSet>
      <dgm:spPr/>
    </dgm:pt>
    <dgm:pt modelId="{AEEAAC6D-E2DB-1547-8DFC-7A2DA3633FC7}" type="pres">
      <dgm:prSet presAssocID="{B898270C-786A-B645-9898-270E3D623689}" presName="node" presStyleLbl="node1" presStyleIdx="0" presStyleCnt="6" custLinFactNeighborX="20619" custLinFactNeighborY="1890">
        <dgm:presLayoutVars>
          <dgm:bulletEnabled val="1"/>
        </dgm:presLayoutVars>
      </dgm:prSet>
      <dgm:spPr/>
    </dgm:pt>
    <dgm:pt modelId="{C1C103F9-342C-1E4B-A9F6-971C0FC76691}" type="pres">
      <dgm:prSet presAssocID="{706FAA57-F11C-064E-8D26-060BD78C2629}" presName="sibTrans" presStyleLbl="sibTrans2D1" presStyleIdx="0" presStyleCnt="5"/>
      <dgm:spPr/>
    </dgm:pt>
    <dgm:pt modelId="{AC6CDB89-9FD0-9C40-8C50-113B90F28684}" type="pres">
      <dgm:prSet presAssocID="{706FAA57-F11C-064E-8D26-060BD78C2629}" presName="connectorText" presStyleLbl="sibTrans2D1" presStyleIdx="0" presStyleCnt="5"/>
      <dgm:spPr/>
    </dgm:pt>
    <dgm:pt modelId="{140FC1C9-7111-6247-B8C2-5D40E3933846}" type="pres">
      <dgm:prSet presAssocID="{D2F30F84-6156-8243-996B-7ACE1912CB6A}" presName="node" presStyleLbl="node1" presStyleIdx="1" presStyleCnt="6" custLinFactNeighborX="516" custLinFactNeighborY="1890">
        <dgm:presLayoutVars>
          <dgm:bulletEnabled val="1"/>
        </dgm:presLayoutVars>
      </dgm:prSet>
      <dgm:spPr/>
    </dgm:pt>
    <dgm:pt modelId="{DD6566A6-DC2B-804B-BCA2-0D9D5FB2C9A4}" type="pres">
      <dgm:prSet presAssocID="{900E9632-E973-074E-8521-369A373428C9}" presName="sibTrans" presStyleLbl="sibTrans2D1" presStyleIdx="1" presStyleCnt="5"/>
      <dgm:spPr/>
    </dgm:pt>
    <dgm:pt modelId="{168FF757-2733-E944-AF27-80D8DCFE5231}" type="pres">
      <dgm:prSet presAssocID="{900E9632-E973-074E-8521-369A373428C9}" presName="connectorText" presStyleLbl="sibTrans2D1" presStyleIdx="1" presStyleCnt="5"/>
      <dgm:spPr/>
    </dgm:pt>
    <dgm:pt modelId="{FA04520C-E0AD-5041-89BA-4F06C62C7FE3}" type="pres">
      <dgm:prSet presAssocID="{F80C665C-EB67-1349-A132-4DC5A5B8562D}" presName="node" presStyleLbl="node1" presStyleIdx="2" presStyleCnt="6" custLinFactNeighborX="516" custLinFactNeighborY="1890">
        <dgm:presLayoutVars>
          <dgm:bulletEnabled val="1"/>
        </dgm:presLayoutVars>
      </dgm:prSet>
      <dgm:spPr/>
    </dgm:pt>
    <dgm:pt modelId="{3F80182D-EAAB-944D-90A4-01FA739FD257}" type="pres">
      <dgm:prSet presAssocID="{8508DC58-63B5-9A44-B44A-DD2A4B736750}" presName="sibTrans" presStyleLbl="sibTrans2D1" presStyleIdx="2" presStyleCnt="5"/>
      <dgm:spPr/>
    </dgm:pt>
    <dgm:pt modelId="{23934627-9C50-7C47-9DDC-C7A54DBDC3D1}" type="pres">
      <dgm:prSet presAssocID="{8508DC58-63B5-9A44-B44A-DD2A4B736750}" presName="connectorText" presStyleLbl="sibTrans2D1" presStyleIdx="2" presStyleCnt="5"/>
      <dgm:spPr/>
    </dgm:pt>
    <dgm:pt modelId="{21838691-F252-E441-B8EF-4CA72457BDEA}" type="pres">
      <dgm:prSet presAssocID="{35C9AD3B-E844-EB47-B4E1-A49B2CB87EF3}" presName="node" presStyleLbl="node1" presStyleIdx="3" presStyleCnt="6" custLinFactNeighborX="516" custLinFactNeighborY="1890">
        <dgm:presLayoutVars>
          <dgm:bulletEnabled val="1"/>
        </dgm:presLayoutVars>
      </dgm:prSet>
      <dgm:spPr/>
    </dgm:pt>
    <dgm:pt modelId="{BF6E77FD-7A99-3E4A-98FF-B82F5F2F0553}" type="pres">
      <dgm:prSet presAssocID="{0B75613E-60C7-FF4E-8354-B0B8ABDDA099}" presName="sibTrans" presStyleLbl="sibTrans2D1" presStyleIdx="3" presStyleCnt="5"/>
      <dgm:spPr/>
    </dgm:pt>
    <dgm:pt modelId="{F71F7F59-D0A0-7944-B77C-60500EB89983}" type="pres">
      <dgm:prSet presAssocID="{0B75613E-60C7-FF4E-8354-B0B8ABDDA099}" presName="connectorText" presStyleLbl="sibTrans2D1" presStyleIdx="3" presStyleCnt="5"/>
      <dgm:spPr/>
    </dgm:pt>
    <dgm:pt modelId="{DBC2828A-57C4-A244-982F-77302FDBA7FC}" type="pres">
      <dgm:prSet presAssocID="{0FC089B6-6801-074C-AE11-7CC2885B1AA4}" presName="node" presStyleLbl="node1" presStyleIdx="4" presStyleCnt="6" custLinFactNeighborX="516" custLinFactNeighborY="1890">
        <dgm:presLayoutVars>
          <dgm:bulletEnabled val="1"/>
        </dgm:presLayoutVars>
      </dgm:prSet>
      <dgm:spPr/>
    </dgm:pt>
    <dgm:pt modelId="{10B5EB11-1FCB-5E45-A244-86958CDDD000}" type="pres">
      <dgm:prSet presAssocID="{91F18A79-84EE-3940-994C-E7EE5FA537F8}" presName="sibTrans" presStyleLbl="sibTrans2D1" presStyleIdx="4" presStyleCnt="5"/>
      <dgm:spPr/>
    </dgm:pt>
    <dgm:pt modelId="{76FEC7D8-BFB0-334A-AB76-CD8649954C2F}" type="pres">
      <dgm:prSet presAssocID="{91F18A79-84EE-3940-994C-E7EE5FA537F8}" presName="connectorText" presStyleLbl="sibTrans2D1" presStyleIdx="4" presStyleCnt="5"/>
      <dgm:spPr/>
    </dgm:pt>
    <dgm:pt modelId="{4B0B7720-DC07-3543-916E-FC3D8A2ED6F0}" type="pres">
      <dgm:prSet presAssocID="{FB658A1C-7457-CA41-B23F-DDD0A0E1617C}" presName="node" presStyleLbl="node1" presStyleIdx="5" presStyleCnt="6">
        <dgm:presLayoutVars>
          <dgm:bulletEnabled val="1"/>
        </dgm:presLayoutVars>
      </dgm:prSet>
      <dgm:spPr/>
    </dgm:pt>
  </dgm:ptLst>
  <dgm:cxnLst>
    <dgm:cxn modelId="{4C573A08-8717-F34E-A3C8-10C4A305C944}" type="presOf" srcId="{706FAA57-F11C-064E-8D26-060BD78C2629}" destId="{AC6CDB89-9FD0-9C40-8C50-113B90F28684}" srcOrd="1" destOrd="0" presId="urn:microsoft.com/office/officeart/2005/8/layout/process1"/>
    <dgm:cxn modelId="{CE325A14-5C38-F94C-A880-D75FC6BA06DE}" type="presOf" srcId="{900E9632-E973-074E-8521-369A373428C9}" destId="{168FF757-2733-E944-AF27-80D8DCFE5231}" srcOrd="1" destOrd="0" presId="urn:microsoft.com/office/officeart/2005/8/layout/process1"/>
    <dgm:cxn modelId="{27CA6B15-01E4-4D4D-A78A-B1A49002264B}" type="presOf" srcId="{0FC089B6-6801-074C-AE11-7CC2885B1AA4}" destId="{DBC2828A-57C4-A244-982F-77302FDBA7FC}" srcOrd="0" destOrd="0" presId="urn:microsoft.com/office/officeart/2005/8/layout/process1"/>
    <dgm:cxn modelId="{65A7A417-4070-874E-85FB-733049FF6D67}" type="presOf" srcId="{FB658A1C-7457-CA41-B23F-DDD0A0E1617C}" destId="{4B0B7720-DC07-3543-916E-FC3D8A2ED6F0}" srcOrd="0" destOrd="0" presId="urn:microsoft.com/office/officeart/2005/8/layout/process1"/>
    <dgm:cxn modelId="{45892D1D-8875-7447-85ED-F2EDE1BBAB61}" type="presOf" srcId="{D2F30F84-6156-8243-996B-7ACE1912CB6A}" destId="{140FC1C9-7111-6247-B8C2-5D40E3933846}" srcOrd="0" destOrd="0" presId="urn:microsoft.com/office/officeart/2005/8/layout/process1"/>
    <dgm:cxn modelId="{4FFE4730-22FE-A14C-94E5-5DF4B7466B10}" type="presOf" srcId="{F80C665C-EB67-1349-A132-4DC5A5B8562D}" destId="{FA04520C-E0AD-5041-89BA-4F06C62C7FE3}" srcOrd="0" destOrd="0" presId="urn:microsoft.com/office/officeart/2005/8/layout/process1"/>
    <dgm:cxn modelId="{0D6F3C31-A912-6E4D-8E7A-620FA268E22C}" type="presOf" srcId="{706FAA57-F11C-064E-8D26-060BD78C2629}" destId="{C1C103F9-342C-1E4B-A9F6-971C0FC76691}" srcOrd="0" destOrd="0" presId="urn:microsoft.com/office/officeart/2005/8/layout/process1"/>
    <dgm:cxn modelId="{1E74A437-E6E0-CD4C-892A-2FBEB0AA14F3}" type="presOf" srcId="{900E9632-E973-074E-8521-369A373428C9}" destId="{DD6566A6-DC2B-804B-BCA2-0D9D5FB2C9A4}" srcOrd="0" destOrd="0" presId="urn:microsoft.com/office/officeart/2005/8/layout/process1"/>
    <dgm:cxn modelId="{A08AB26D-CE49-B04F-A86F-BDA48B20309C}" type="presOf" srcId="{B898270C-786A-B645-9898-270E3D623689}" destId="{AEEAAC6D-E2DB-1547-8DFC-7A2DA3633FC7}" srcOrd="0" destOrd="0" presId="urn:microsoft.com/office/officeart/2005/8/layout/process1"/>
    <dgm:cxn modelId="{E318537E-3E69-E44E-9B70-66B22129E902}" srcId="{55ADC601-FF03-164D-9178-1E964544482E}" destId="{0FC089B6-6801-074C-AE11-7CC2885B1AA4}" srcOrd="4" destOrd="0" parTransId="{B0902880-3B59-324E-9122-29B2D28079B9}" sibTransId="{91F18A79-84EE-3940-994C-E7EE5FA537F8}"/>
    <dgm:cxn modelId="{52921385-9AA8-5E48-8D26-90FF6635E968}" type="presOf" srcId="{8508DC58-63B5-9A44-B44A-DD2A4B736750}" destId="{23934627-9C50-7C47-9DDC-C7A54DBDC3D1}" srcOrd="1" destOrd="0" presId="urn:microsoft.com/office/officeart/2005/8/layout/process1"/>
    <dgm:cxn modelId="{3DF4878C-B460-4445-8B65-D20B00CD6938}" srcId="{55ADC601-FF03-164D-9178-1E964544482E}" destId="{FB658A1C-7457-CA41-B23F-DDD0A0E1617C}" srcOrd="5" destOrd="0" parTransId="{0FC5615D-DA15-5F4A-929C-53FA654994F0}" sibTransId="{C27C0708-E3F3-B24D-874C-129EEC4E3D62}"/>
    <dgm:cxn modelId="{81D98393-7D70-4B4B-9874-E6E89B826DF4}" type="presOf" srcId="{91F18A79-84EE-3940-994C-E7EE5FA537F8}" destId="{10B5EB11-1FCB-5E45-A244-86958CDDD000}" srcOrd="0" destOrd="0" presId="urn:microsoft.com/office/officeart/2005/8/layout/process1"/>
    <dgm:cxn modelId="{8AB08D9C-B08A-AC42-BA2D-914FDF58DFF9}" srcId="{55ADC601-FF03-164D-9178-1E964544482E}" destId="{B898270C-786A-B645-9898-270E3D623689}" srcOrd="0" destOrd="0" parTransId="{2090A0A5-3848-B14B-B457-99E9504ADFEB}" sibTransId="{706FAA57-F11C-064E-8D26-060BD78C2629}"/>
    <dgm:cxn modelId="{FB96A3A5-3889-1747-8F6E-8FB24372619C}" type="presOf" srcId="{0B75613E-60C7-FF4E-8354-B0B8ABDDA099}" destId="{BF6E77FD-7A99-3E4A-98FF-B82F5F2F0553}" srcOrd="0" destOrd="0" presId="urn:microsoft.com/office/officeart/2005/8/layout/process1"/>
    <dgm:cxn modelId="{D99BB7B1-6D0B-6543-B427-14EAC9630AAA}" type="presOf" srcId="{35C9AD3B-E844-EB47-B4E1-A49B2CB87EF3}" destId="{21838691-F252-E441-B8EF-4CA72457BDEA}" srcOrd="0" destOrd="0" presId="urn:microsoft.com/office/officeart/2005/8/layout/process1"/>
    <dgm:cxn modelId="{753C7CB8-8F91-6D40-B78C-700804418130}" type="presOf" srcId="{55ADC601-FF03-164D-9178-1E964544482E}" destId="{ED366450-8E8F-0A44-8FD7-8352170909EF}" srcOrd="0" destOrd="0" presId="urn:microsoft.com/office/officeart/2005/8/layout/process1"/>
    <dgm:cxn modelId="{B656D3BD-CEAB-3547-A41B-9667F3119FD4}" srcId="{55ADC601-FF03-164D-9178-1E964544482E}" destId="{D2F30F84-6156-8243-996B-7ACE1912CB6A}" srcOrd="1" destOrd="0" parTransId="{943256DB-7E98-674D-B32C-276E3BA3CC9E}" sibTransId="{900E9632-E973-074E-8521-369A373428C9}"/>
    <dgm:cxn modelId="{7DECB8C1-A1E8-0849-A96F-477F76FBEDFA}" srcId="{55ADC601-FF03-164D-9178-1E964544482E}" destId="{F80C665C-EB67-1349-A132-4DC5A5B8562D}" srcOrd="2" destOrd="0" parTransId="{B11144C4-3988-E54C-9072-DC1BB0D12166}" sibTransId="{8508DC58-63B5-9A44-B44A-DD2A4B736750}"/>
    <dgm:cxn modelId="{CA5476C2-A660-774C-BE2A-49C26805C055}" type="presOf" srcId="{91F18A79-84EE-3940-994C-E7EE5FA537F8}" destId="{76FEC7D8-BFB0-334A-AB76-CD8649954C2F}" srcOrd="1" destOrd="0" presId="urn:microsoft.com/office/officeart/2005/8/layout/process1"/>
    <dgm:cxn modelId="{028D64EC-3DC0-E041-8BC5-5CF83721446E}" type="presOf" srcId="{0B75613E-60C7-FF4E-8354-B0B8ABDDA099}" destId="{F71F7F59-D0A0-7944-B77C-60500EB89983}" srcOrd="1" destOrd="0" presId="urn:microsoft.com/office/officeart/2005/8/layout/process1"/>
    <dgm:cxn modelId="{67F7D5EE-1D21-C647-81B7-FCB9CA95CB6D}" srcId="{55ADC601-FF03-164D-9178-1E964544482E}" destId="{35C9AD3B-E844-EB47-B4E1-A49B2CB87EF3}" srcOrd="3" destOrd="0" parTransId="{B83863A7-EC72-C948-B59A-B947E85509A2}" sibTransId="{0B75613E-60C7-FF4E-8354-B0B8ABDDA099}"/>
    <dgm:cxn modelId="{A78EDCF9-6438-9D4C-9054-69FCB9345026}" type="presOf" srcId="{8508DC58-63B5-9A44-B44A-DD2A4B736750}" destId="{3F80182D-EAAB-944D-90A4-01FA739FD257}" srcOrd="0" destOrd="0" presId="urn:microsoft.com/office/officeart/2005/8/layout/process1"/>
    <dgm:cxn modelId="{D44CBBC3-D2EF-2443-9342-0D98AB081C0C}" type="presParOf" srcId="{ED366450-8E8F-0A44-8FD7-8352170909EF}" destId="{AEEAAC6D-E2DB-1547-8DFC-7A2DA3633FC7}" srcOrd="0" destOrd="0" presId="urn:microsoft.com/office/officeart/2005/8/layout/process1"/>
    <dgm:cxn modelId="{B0B172FF-510C-374D-AD17-31190FC7A56E}" type="presParOf" srcId="{ED366450-8E8F-0A44-8FD7-8352170909EF}" destId="{C1C103F9-342C-1E4B-A9F6-971C0FC76691}" srcOrd="1" destOrd="0" presId="urn:microsoft.com/office/officeart/2005/8/layout/process1"/>
    <dgm:cxn modelId="{DAF89657-794F-9F48-91CF-E2EA63EB9A79}" type="presParOf" srcId="{C1C103F9-342C-1E4B-A9F6-971C0FC76691}" destId="{AC6CDB89-9FD0-9C40-8C50-113B90F28684}" srcOrd="0" destOrd="0" presId="urn:microsoft.com/office/officeart/2005/8/layout/process1"/>
    <dgm:cxn modelId="{25CA513E-A354-E040-BD40-797AFB17ABAE}" type="presParOf" srcId="{ED366450-8E8F-0A44-8FD7-8352170909EF}" destId="{140FC1C9-7111-6247-B8C2-5D40E3933846}" srcOrd="2" destOrd="0" presId="urn:microsoft.com/office/officeart/2005/8/layout/process1"/>
    <dgm:cxn modelId="{6240C3C9-820F-734E-83C9-D4ECD8CC1E89}" type="presParOf" srcId="{ED366450-8E8F-0A44-8FD7-8352170909EF}" destId="{DD6566A6-DC2B-804B-BCA2-0D9D5FB2C9A4}" srcOrd="3" destOrd="0" presId="urn:microsoft.com/office/officeart/2005/8/layout/process1"/>
    <dgm:cxn modelId="{0ED7B506-9930-5944-94DD-86B108672F2C}" type="presParOf" srcId="{DD6566A6-DC2B-804B-BCA2-0D9D5FB2C9A4}" destId="{168FF757-2733-E944-AF27-80D8DCFE5231}" srcOrd="0" destOrd="0" presId="urn:microsoft.com/office/officeart/2005/8/layout/process1"/>
    <dgm:cxn modelId="{F419EBCB-CF21-8844-B8FA-C7E52A731375}" type="presParOf" srcId="{ED366450-8E8F-0A44-8FD7-8352170909EF}" destId="{FA04520C-E0AD-5041-89BA-4F06C62C7FE3}" srcOrd="4" destOrd="0" presId="urn:microsoft.com/office/officeart/2005/8/layout/process1"/>
    <dgm:cxn modelId="{12DFC11F-FC8B-5C47-9A82-4460299CF13D}" type="presParOf" srcId="{ED366450-8E8F-0A44-8FD7-8352170909EF}" destId="{3F80182D-EAAB-944D-90A4-01FA739FD257}" srcOrd="5" destOrd="0" presId="urn:microsoft.com/office/officeart/2005/8/layout/process1"/>
    <dgm:cxn modelId="{69B06B52-8B14-2546-834C-B1514540AEBB}" type="presParOf" srcId="{3F80182D-EAAB-944D-90A4-01FA739FD257}" destId="{23934627-9C50-7C47-9DDC-C7A54DBDC3D1}" srcOrd="0" destOrd="0" presId="urn:microsoft.com/office/officeart/2005/8/layout/process1"/>
    <dgm:cxn modelId="{E4839E9E-749E-D24F-BF4A-2743BBEBF0CC}" type="presParOf" srcId="{ED366450-8E8F-0A44-8FD7-8352170909EF}" destId="{21838691-F252-E441-B8EF-4CA72457BDEA}" srcOrd="6" destOrd="0" presId="urn:microsoft.com/office/officeart/2005/8/layout/process1"/>
    <dgm:cxn modelId="{E7C3B77A-381B-4742-880E-E1F6ECE2084C}" type="presParOf" srcId="{ED366450-8E8F-0A44-8FD7-8352170909EF}" destId="{BF6E77FD-7A99-3E4A-98FF-B82F5F2F0553}" srcOrd="7" destOrd="0" presId="urn:microsoft.com/office/officeart/2005/8/layout/process1"/>
    <dgm:cxn modelId="{728A9BB1-BC32-4B47-84E9-1DEA6FA0CF72}" type="presParOf" srcId="{BF6E77FD-7A99-3E4A-98FF-B82F5F2F0553}" destId="{F71F7F59-D0A0-7944-B77C-60500EB89983}" srcOrd="0" destOrd="0" presId="urn:microsoft.com/office/officeart/2005/8/layout/process1"/>
    <dgm:cxn modelId="{ED831486-BCFD-954C-BABB-86959FF76D87}" type="presParOf" srcId="{ED366450-8E8F-0A44-8FD7-8352170909EF}" destId="{DBC2828A-57C4-A244-982F-77302FDBA7FC}" srcOrd="8" destOrd="0" presId="urn:microsoft.com/office/officeart/2005/8/layout/process1"/>
    <dgm:cxn modelId="{F49BE4AA-6AB0-E141-9A3E-37B347F2C8A7}" type="presParOf" srcId="{ED366450-8E8F-0A44-8FD7-8352170909EF}" destId="{10B5EB11-1FCB-5E45-A244-86958CDDD000}" srcOrd="9" destOrd="0" presId="urn:microsoft.com/office/officeart/2005/8/layout/process1"/>
    <dgm:cxn modelId="{B4C98761-84DC-134D-B740-FBBB72EFE1F0}" type="presParOf" srcId="{10B5EB11-1FCB-5E45-A244-86958CDDD000}" destId="{76FEC7D8-BFB0-334A-AB76-CD8649954C2F}" srcOrd="0" destOrd="0" presId="urn:microsoft.com/office/officeart/2005/8/layout/process1"/>
    <dgm:cxn modelId="{29034902-85C1-F845-B509-ECD94637D56D}" type="presParOf" srcId="{ED366450-8E8F-0A44-8FD7-8352170909EF}" destId="{4B0B7720-DC07-3543-916E-FC3D8A2ED6F0}"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5ADC601-FF03-164D-9178-1E964544482E}" type="doc">
      <dgm:prSet loTypeId="urn:microsoft.com/office/officeart/2005/8/layout/process1" loCatId="" qsTypeId="urn:microsoft.com/office/officeart/2005/8/quickstyle/simple1" qsCatId="simple" csTypeId="urn:microsoft.com/office/officeart/2005/8/colors/accent1_2" csCatId="accent1" phldr="1"/>
      <dgm:spPr/>
    </dgm:pt>
    <dgm:pt modelId="{B898270C-786A-B645-9898-270E3D623689}">
      <dgm:prSet phldrT="[Text]"/>
      <dgm:spPr/>
      <dgm:t>
        <a:bodyPr/>
        <a:lstStyle/>
        <a:p>
          <a:r>
            <a:rPr lang="en-US" b="1" dirty="0"/>
            <a:t>Rationale</a:t>
          </a:r>
        </a:p>
      </dgm:t>
    </dgm:pt>
    <dgm:pt modelId="{2090A0A5-3848-B14B-B457-99E9504ADFEB}" type="parTrans" cxnId="{8AB08D9C-B08A-AC42-BA2D-914FDF58DFF9}">
      <dgm:prSet/>
      <dgm:spPr/>
      <dgm:t>
        <a:bodyPr/>
        <a:lstStyle/>
        <a:p>
          <a:endParaRPr lang="en-US" b="1"/>
        </a:p>
      </dgm:t>
    </dgm:pt>
    <dgm:pt modelId="{706FAA57-F11C-064E-8D26-060BD78C2629}" type="sibTrans" cxnId="{8AB08D9C-B08A-AC42-BA2D-914FDF58DFF9}">
      <dgm:prSet/>
      <dgm:spPr/>
      <dgm:t>
        <a:bodyPr/>
        <a:lstStyle/>
        <a:p>
          <a:endParaRPr lang="en-US" b="1"/>
        </a:p>
      </dgm:t>
    </dgm:pt>
    <dgm:pt modelId="{D2F30F84-6156-8243-996B-7ACE1912CB6A}">
      <dgm:prSet phldrT="[Text]"/>
      <dgm:spPr/>
      <dgm:t>
        <a:bodyPr/>
        <a:lstStyle/>
        <a:p>
          <a:r>
            <a:rPr lang="en-US" b="1" dirty="0"/>
            <a:t>Ask</a:t>
          </a:r>
        </a:p>
      </dgm:t>
    </dgm:pt>
    <dgm:pt modelId="{943256DB-7E98-674D-B32C-276E3BA3CC9E}" type="parTrans" cxnId="{B656D3BD-CEAB-3547-A41B-9667F3119FD4}">
      <dgm:prSet/>
      <dgm:spPr/>
      <dgm:t>
        <a:bodyPr/>
        <a:lstStyle/>
        <a:p>
          <a:endParaRPr lang="en-US" b="1"/>
        </a:p>
      </dgm:t>
    </dgm:pt>
    <dgm:pt modelId="{900E9632-E973-074E-8521-369A373428C9}" type="sibTrans" cxnId="{B656D3BD-CEAB-3547-A41B-9667F3119FD4}">
      <dgm:prSet/>
      <dgm:spPr/>
      <dgm:t>
        <a:bodyPr/>
        <a:lstStyle/>
        <a:p>
          <a:endParaRPr lang="en-US" b="1"/>
        </a:p>
      </dgm:t>
    </dgm:pt>
    <dgm:pt modelId="{FB658A1C-7457-CA41-B23F-DDD0A0E1617C}">
      <dgm:prSet/>
      <dgm:spPr>
        <a:solidFill>
          <a:schemeClr val="accent1"/>
        </a:solidFill>
      </dgm:spPr>
      <dgm:t>
        <a:bodyPr/>
        <a:lstStyle/>
        <a:p>
          <a:r>
            <a:rPr lang="en-US" b="1" dirty="0"/>
            <a:t>Introduce</a:t>
          </a:r>
        </a:p>
      </dgm:t>
    </dgm:pt>
    <dgm:pt modelId="{0FC5615D-DA15-5F4A-929C-53FA654994F0}" type="parTrans" cxnId="{3DF4878C-B460-4445-8B65-D20B00CD6938}">
      <dgm:prSet/>
      <dgm:spPr/>
      <dgm:t>
        <a:bodyPr/>
        <a:lstStyle/>
        <a:p>
          <a:endParaRPr lang="en-US" b="1"/>
        </a:p>
      </dgm:t>
    </dgm:pt>
    <dgm:pt modelId="{C27C0708-E3F3-B24D-874C-129EEC4E3D62}" type="sibTrans" cxnId="{3DF4878C-B460-4445-8B65-D20B00CD6938}">
      <dgm:prSet/>
      <dgm:spPr/>
      <dgm:t>
        <a:bodyPr/>
        <a:lstStyle/>
        <a:p>
          <a:endParaRPr lang="en-US" b="1"/>
        </a:p>
      </dgm:t>
    </dgm:pt>
    <dgm:pt modelId="{F80C665C-EB67-1349-A132-4DC5A5B8562D}">
      <dgm:prSet phldrT="[Text]"/>
      <dgm:spPr>
        <a:solidFill>
          <a:schemeClr val="accent1"/>
        </a:solidFill>
      </dgm:spPr>
      <dgm:t>
        <a:bodyPr/>
        <a:lstStyle/>
        <a:p>
          <a:r>
            <a:rPr lang="en-US" b="1" dirty="0"/>
            <a:t>Elicit</a:t>
          </a:r>
        </a:p>
      </dgm:t>
    </dgm:pt>
    <dgm:pt modelId="{B11144C4-3988-E54C-9072-DC1BB0D12166}" type="parTrans" cxnId="{7DECB8C1-A1E8-0849-A96F-477F76FBEDFA}">
      <dgm:prSet/>
      <dgm:spPr/>
      <dgm:t>
        <a:bodyPr/>
        <a:lstStyle/>
        <a:p>
          <a:endParaRPr lang="en-US"/>
        </a:p>
      </dgm:t>
    </dgm:pt>
    <dgm:pt modelId="{8508DC58-63B5-9A44-B44A-DD2A4B736750}" type="sibTrans" cxnId="{7DECB8C1-A1E8-0849-A96F-477F76FBEDFA}">
      <dgm:prSet/>
      <dgm:spPr/>
      <dgm:t>
        <a:bodyPr/>
        <a:lstStyle/>
        <a:p>
          <a:endParaRPr lang="en-US"/>
        </a:p>
      </dgm:t>
    </dgm:pt>
    <dgm:pt modelId="{35C9AD3B-E844-EB47-B4E1-A49B2CB87EF3}">
      <dgm:prSet phldrT="[Text]"/>
      <dgm:spPr>
        <a:solidFill>
          <a:schemeClr val="accent1"/>
        </a:solidFill>
      </dgm:spPr>
      <dgm:t>
        <a:bodyPr/>
        <a:lstStyle/>
        <a:p>
          <a:r>
            <a:rPr lang="en-US" b="1" dirty="0"/>
            <a:t>Respond</a:t>
          </a:r>
        </a:p>
      </dgm:t>
    </dgm:pt>
    <dgm:pt modelId="{B83863A7-EC72-C948-B59A-B947E85509A2}" type="parTrans" cxnId="{67F7D5EE-1D21-C647-81B7-FCB9CA95CB6D}">
      <dgm:prSet/>
      <dgm:spPr/>
      <dgm:t>
        <a:bodyPr/>
        <a:lstStyle/>
        <a:p>
          <a:endParaRPr lang="en-US"/>
        </a:p>
      </dgm:t>
    </dgm:pt>
    <dgm:pt modelId="{0B75613E-60C7-FF4E-8354-B0B8ABDDA099}" type="sibTrans" cxnId="{67F7D5EE-1D21-C647-81B7-FCB9CA95CB6D}">
      <dgm:prSet/>
      <dgm:spPr/>
      <dgm:t>
        <a:bodyPr/>
        <a:lstStyle/>
        <a:p>
          <a:endParaRPr lang="en-US"/>
        </a:p>
      </dgm:t>
    </dgm:pt>
    <dgm:pt modelId="{0FC089B6-6801-074C-AE11-7CC2885B1AA4}">
      <dgm:prSet phldrT="[Text]"/>
      <dgm:spPr>
        <a:solidFill>
          <a:schemeClr val="accent6">
            <a:lumMod val="75000"/>
          </a:schemeClr>
        </a:solidFill>
      </dgm:spPr>
      <dgm:t>
        <a:bodyPr/>
        <a:lstStyle/>
        <a:p>
          <a:r>
            <a:rPr lang="en-US" b="1" dirty="0"/>
            <a:t>Re-ask</a:t>
          </a:r>
        </a:p>
      </dgm:t>
    </dgm:pt>
    <dgm:pt modelId="{B0902880-3B59-324E-9122-29B2D28079B9}" type="parTrans" cxnId="{E318537E-3E69-E44E-9B70-66B22129E902}">
      <dgm:prSet/>
      <dgm:spPr/>
      <dgm:t>
        <a:bodyPr/>
        <a:lstStyle/>
        <a:p>
          <a:endParaRPr lang="en-US"/>
        </a:p>
      </dgm:t>
    </dgm:pt>
    <dgm:pt modelId="{91F18A79-84EE-3940-994C-E7EE5FA537F8}" type="sibTrans" cxnId="{E318537E-3E69-E44E-9B70-66B22129E902}">
      <dgm:prSet/>
      <dgm:spPr/>
      <dgm:t>
        <a:bodyPr/>
        <a:lstStyle/>
        <a:p>
          <a:endParaRPr lang="en-US"/>
        </a:p>
      </dgm:t>
    </dgm:pt>
    <dgm:pt modelId="{ED366450-8E8F-0A44-8FD7-8352170909EF}" type="pres">
      <dgm:prSet presAssocID="{55ADC601-FF03-164D-9178-1E964544482E}" presName="Name0" presStyleCnt="0">
        <dgm:presLayoutVars>
          <dgm:dir/>
          <dgm:resizeHandles val="exact"/>
        </dgm:presLayoutVars>
      </dgm:prSet>
      <dgm:spPr/>
    </dgm:pt>
    <dgm:pt modelId="{AEEAAC6D-E2DB-1547-8DFC-7A2DA3633FC7}" type="pres">
      <dgm:prSet presAssocID="{B898270C-786A-B645-9898-270E3D623689}" presName="node" presStyleLbl="node1" presStyleIdx="0" presStyleCnt="6" custLinFactNeighborX="20619" custLinFactNeighborY="1890">
        <dgm:presLayoutVars>
          <dgm:bulletEnabled val="1"/>
        </dgm:presLayoutVars>
      </dgm:prSet>
      <dgm:spPr/>
    </dgm:pt>
    <dgm:pt modelId="{C1C103F9-342C-1E4B-A9F6-971C0FC76691}" type="pres">
      <dgm:prSet presAssocID="{706FAA57-F11C-064E-8D26-060BD78C2629}" presName="sibTrans" presStyleLbl="sibTrans2D1" presStyleIdx="0" presStyleCnt="5"/>
      <dgm:spPr/>
    </dgm:pt>
    <dgm:pt modelId="{AC6CDB89-9FD0-9C40-8C50-113B90F28684}" type="pres">
      <dgm:prSet presAssocID="{706FAA57-F11C-064E-8D26-060BD78C2629}" presName="connectorText" presStyleLbl="sibTrans2D1" presStyleIdx="0" presStyleCnt="5"/>
      <dgm:spPr/>
    </dgm:pt>
    <dgm:pt modelId="{140FC1C9-7111-6247-B8C2-5D40E3933846}" type="pres">
      <dgm:prSet presAssocID="{D2F30F84-6156-8243-996B-7ACE1912CB6A}" presName="node" presStyleLbl="node1" presStyleIdx="1" presStyleCnt="6" custLinFactNeighborX="516" custLinFactNeighborY="1890">
        <dgm:presLayoutVars>
          <dgm:bulletEnabled val="1"/>
        </dgm:presLayoutVars>
      </dgm:prSet>
      <dgm:spPr/>
    </dgm:pt>
    <dgm:pt modelId="{DD6566A6-DC2B-804B-BCA2-0D9D5FB2C9A4}" type="pres">
      <dgm:prSet presAssocID="{900E9632-E973-074E-8521-369A373428C9}" presName="sibTrans" presStyleLbl="sibTrans2D1" presStyleIdx="1" presStyleCnt="5"/>
      <dgm:spPr/>
    </dgm:pt>
    <dgm:pt modelId="{168FF757-2733-E944-AF27-80D8DCFE5231}" type="pres">
      <dgm:prSet presAssocID="{900E9632-E973-074E-8521-369A373428C9}" presName="connectorText" presStyleLbl="sibTrans2D1" presStyleIdx="1" presStyleCnt="5"/>
      <dgm:spPr/>
    </dgm:pt>
    <dgm:pt modelId="{FA04520C-E0AD-5041-89BA-4F06C62C7FE3}" type="pres">
      <dgm:prSet presAssocID="{F80C665C-EB67-1349-A132-4DC5A5B8562D}" presName="node" presStyleLbl="node1" presStyleIdx="2" presStyleCnt="6" custLinFactNeighborX="516" custLinFactNeighborY="1890">
        <dgm:presLayoutVars>
          <dgm:bulletEnabled val="1"/>
        </dgm:presLayoutVars>
      </dgm:prSet>
      <dgm:spPr/>
    </dgm:pt>
    <dgm:pt modelId="{3F80182D-EAAB-944D-90A4-01FA739FD257}" type="pres">
      <dgm:prSet presAssocID="{8508DC58-63B5-9A44-B44A-DD2A4B736750}" presName="sibTrans" presStyleLbl="sibTrans2D1" presStyleIdx="2" presStyleCnt="5"/>
      <dgm:spPr/>
    </dgm:pt>
    <dgm:pt modelId="{23934627-9C50-7C47-9DDC-C7A54DBDC3D1}" type="pres">
      <dgm:prSet presAssocID="{8508DC58-63B5-9A44-B44A-DD2A4B736750}" presName="connectorText" presStyleLbl="sibTrans2D1" presStyleIdx="2" presStyleCnt="5"/>
      <dgm:spPr/>
    </dgm:pt>
    <dgm:pt modelId="{21838691-F252-E441-B8EF-4CA72457BDEA}" type="pres">
      <dgm:prSet presAssocID="{35C9AD3B-E844-EB47-B4E1-A49B2CB87EF3}" presName="node" presStyleLbl="node1" presStyleIdx="3" presStyleCnt="6" custLinFactNeighborX="516" custLinFactNeighborY="1890">
        <dgm:presLayoutVars>
          <dgm:bulletEnabled val="1"/>
        </dgm:presLayoutVars>
      </dgm:prSet>
      <dgm:spPr/>
    </dgm:pt>
    <dgm:pt modelId="{BF6E77FD-7A99-3E4A-98FF-B82F5F2F0553}" type="pres">
      <dgm:prSet presAssocID="{0B75613E-60C7-FF4E-8354-B0B8ABDDA099}" presName="sibTrans" presStyleLbl="sibTrans2D1" presStyleIdx="3" presStyleCnt="5"/>
      <dgm:spPr/>
    </dgm:pt>
    <dgm:pt modelId="{F71F7F59-D0A0-7944-B77C-60500EB89983}" type="pres">
      <dgm:prSet presAssocID="{0B75613E-60C7-FF4E-8354-B0B8ABDDA099}" presName="connectorText" presStyleLbl="sibTrans2D1" presStyleIdx="3" presStyleCnt="5"/>
      <dgm:spPr/>
    </dgm:pt>
    <dgm:pt modelId="{DBC2828A-57C4-A244-982F-77302FDBA7FC}" type="pres">
      <dgm:prSet presAssocID="{0FC089B6-6801-074C-AE11-7CC2885B1AA4}" presName="node" presStyleLbl="node1" presStyleIdx="4" presStyleCnt="6" custLinFactNeighborX="516" custLinFactNeighborY="1890">
        <dgm:presLayoutVars>
          <dgm:bulletEnabled val="1"/>
        </dgm:presLayoutVars>
      </dgm:prSet>
      <dgm:spPr/>
    </dgm:pt>
    <dgm:pt modelId="{10B5EB11-1FCB-5E45-A244-86958CDDD000}" type="pres">
      <dgm:prSet presAssocID="{91F18A79-84EE-3940-994C-E7EE5FA537F8}" presName="sibTrans" presStyleLbl="sibTrans2D1" presStyleIdx="4" presStyleCnt="5"/>
      <dgm:spPr/>
    </dgm:pt>
    <dgm:pt modelId="{76FEC7D8-BFB0-334A-AB76-CD8649954C2F}" type="pres">
      <dgm:prSet presAssocID="{91F18A79-84EE-3940-994C-E7EE5FA537F8}" presName="connectorText" presStyleLbl="sibTrans2D1" presStyleIdx="4" presStyleCnt="5"/>
      <dgm:spPr/>
    </dgm:pt>
    <dgm:pt modelId="{4B0B7720-DC07-3543-916E-FC3D8A2ED6F0}" type="pres">
      <dgm:prSet presAssocID="{FB658A1C-7457-CA41-B23F-DDD0A0E1617C}" presName="node" presStyleLbl="node1" presStyleIdx="5" presStyleCnt="6">
        <dgm:presLayoutVars>
          <dgm:bulletEnabled val="1"/>
        </dgm:presLayoutVars>
      </dgm:prSet>
      <dgm:spPr/>
    </dgm:pt>
  </dgm:ptLst>
  <dgm:cxnLst>
    <dgm:cxn modelId="{4C573A08-8717-F34E-A3C8-10C4A305C944}" type="presOf" srcId="{706FAA57-F11C-064E-8D26-060BD78C2629}" destId="{AC6CDB89-9FD0-9C40-8C50-113B90F28684}" srcOrd="1" destOrd="0" presId="urn:microsoft.com/office/officeart/2005/8/layout/process1"/>
    <dgm:cxn modelId="{CE325A14-5C38-F94C-A880-D75FC6BA06DE}" type="presOf" srcId="{900E9632-E973-074E-8521-369A373428C9}" destId="{168FF757-2733-E944-AF27-80D8DCFE5231}" srcOrd="1" destOrd="0" presId="urn:microsoft.com/office/officeart/2005/8/layout/process1"/>
    <dgm:cxn modelId="{27CA6B15-01E4-4D4D-A78A-B1A49002264B}" type="presOf" srcId="{0FC089B6-6801-074C-AE11-7CC2885B1AA4}" destId="{DBC2828A-57C4-A244-982F-77302FDBA7FC}" srcOrd="0" destOrd="0" presId="urn:microsoft.com/office/officeart/2005/8/layout/process1"/>
    <dgm:cxn modelId="{65A7A417-4070-874E-85FB-733049FF6D67}" type="presOf" srcId="{FB658A1C-7457-CA41-B23F-DDD0A0E1617C}" destId="{4B0B7720-DC07-3543-916E-FC3D8A2ED6F0}" srcOrd="0" destOrd="0" presId="urn:microsoft.com/office/officeart/2005/8/layout/process1"/>
    <dgm:cxn modelId="{45892D1D-8875-7447-85ED-F2EDE1BBAB61}" type="presOf" srcId="{D2F30F84-6156-8243-996B-7ACE1912CB6A}" destId="{140FC1C9-7111-6247-B8C2-5D40E3933846}" srcOrd="0" destOrd="0" presId="urn:microsoft.com/office/officeart/2005/8/layout/process1"/>
    <dgm:cxn modelId="{4FFE4730-22FE-A14C-94E5-5DF4B7466B10}" type="presOf" srcId="{F80C665C-EB67-1349-A132-4DC5A5B8562D}" destId="{FA04520C-E0AD-5041-89BA-4F06C62C7FE3}" srcOrd="0" destOrd="0" presId="urn:microsoft.com/office/officeart/2005/8/layout/process1"/>
    <dgm:cxn modelId="{0D6F3C31-A912-6E4D-8E7A-620FA268E22C}" type="presOf" srcId="{706FAA57-F11C-064E-8D26-060BD78C2629}" destId="{C1C103F9-342C-1E4B-A9F6-971C0FC76691}" srcOrd="0" destOrd="0" presId="urn:microsoft.com/office/officeart/2005/8/layout/process1"/>
    <dgm:cxn modelId="{1E74A437-E6E0-CD4C-892A-2FBEB0AA14F3}" type="presOf" srcId="{900E9632-E973-074E-8521-369A373428C9}" destId="{DD6566A6-DC2B-804B-BCA2-0D9D5FB2C9A4}" srcOrd="0" destOrd="0" presId="urn:microsoft.com/office/officeart/2005/8/layout/process1"/>
    <dgm:cxn modelId="{A08AB26D-CE49-B04F-A86F-BDA48B20309C}" type="presOf" srcId="{B898270C-786A-B645-9898-270E3D623689}" destId="{AEEAAC6D-E2DB-1547-8DFC-7A2DA3633FC7}" srcOrd="0" destOrd="0" presId="urn:microsoft.com/office/officeart/2005/8/layout/process1"/>
    <dgm:cxn modelId="{E318537E-3E69-E44E-9B70-66B22129E902}" srcId="{55ADC601-FF03-164D-9178-1E964544482E}" destId="{0FC089B6-6801-074C-AE11-7CC2885B1AA4}" srcOrd="4" destOrd="0" parTransId="{B0902880-3B59-324E-9122-29B2D28079B9}" sibTransId="{91F18A79-84EE-3940-994C-E7EE5FA537F8}"/>
    <dgm:cxn modelId="{52921385-9AA8-5E48-8D26-90FF6635E968}" type="presOf" srcId="{8508DC58-63B5-9A44-B44A-DD2A4B736750}" destId="{23934627-9C50-7C47-9DDC-C7A54DBDC3D1}" srcOrd="1" destOrd="0" presId="urn:microsoft.com/office/officeart/2005/8/layout/process1"/>
    <dgm:cxn modelId="{3DF4878C-B460-4445-8B65-D20B00CD6938}" srcId="{55ADC601-FF03-164D-9178-1E964544482E}" destId="{FB658A1C-7457-CA41-B23F-DDD0A0E1617C}" srcOrd="5" destOrd="0" parTransId="{0FC5615D-DA15-5F4A-929C-53FA654994F0}" sibTransId="{C27C0708-E3F3-B24D-874C-129EEC4E3D62}"/>
    <dgm:cxn modelId="{81D98393-7D70-4B4B-9874-E6E89B826DF4}" type="presOf" srcId="{91F18A79-84EE-3940-994C-E7EE5FA537F8}" destId="{10B5EB11-1FCB-5E45-A244-86958CDDD000}" srcOrd="0" destOrd="0" presId="urn:microsoft.com/office/officeart/2005/8/layout/process1"/>
    <dgm:cxn modelId="{8AB08D9C-B08A-AC42-BA2D-914FDF58DFF9}" srcId="{55ADC601-FF03-164D-9178-1E964544482E}" destId="{B898270C-786A-B645-9898-270E3D623689}" srcOrd="0" destOrd="0" parTransId="{2090A0A5-3848-B14B-B457-99E9504ADFEB}" sibTransId="{706FAA57-F11C-064E-8D26-060BD78C2629}"/>
    <dgm:cxn modelId="{FB96A3A5-3889-1747-8F6E-8FB24372619C}" type="presOf" srcId="{0B75613E-60C7-FF4E-8354-B0B8ABDDA099}" destId="{BF6E77FD-7A99-3E4A-98FF-B82F5F2F0553}" srcOrd="0" destOrd="0" presId="urn:microsoft.com/office/officeart/2005/8/layout/process1"/>
    <dgm:cxn modelId="{D99BB7B1-6D0B-6543-B427-14EAC9630AAA}" type="presOf" srcId="{35C9AD3B-E844-EB47-B4E1-A49B2CB87EF3}" destId="{21838691-F252-E441-B8EF-4CA72457BDEA}" srcOrd="0" destOrd="0" presId="urn:microsoft.com/office/officeart/2005/8/layout/process1"/>
    <dgm:cxn modelId="{753C7CB8-8F91-6D40-B78C-700804418130}" type="presOf" srcId="{55ADC601-FF03-164D-9178-1E964544482E}" destId="{ED366450-8E8F-0A44-8FD7-8352170909EF}" srcOrd="0" destOrd="0" presId="urn:microsoft.com/office/officeart/2005/8/layout/process1"/>
    <dgm:cxn modelId="{B656D3BD-CEAB-3547-A41B-9667F3119FD4}" srcId="{55ADC601-FF03-164D-9178-1E964544482E}" destId="{D2F30F84-6156-8243-996B-7ACE1912CB6A}" srcOrd="1" destOrd="0" parTransId="{943256DB-7E98-674D-B32C-276E3BA3CC9E}" sibTransId="{900E9632-E973-074E-8521-369A373428C9}"/>
    <dgm:cxn modelId="{7DECB8C1-A1E8-0849-A96F-477F76FBEDFA}" srcId="{55ADC601-FF03-164D-9178-1E964544482E}" destId="{F80C665C-EB67-1349-A132-4DC5A5B8562D}" srcOrd="2" destOrd="0" parTransId="{B11144C4-3988-E54C-9072-DC1BB0D12166}" sibTransId="{8508DC58-63B5-9A44-B44A-DD2A4B736750}"/>
    <dgm:cxn modelId="{CA5476C2-A660-774C-BE2A-49C26805C055}" type="presOf" srcId="{91F18A79-84EE-3940-994C-E7EE5FA537F8}" destId="{76FEC7D8-BFB0-334A-AB76-CD8649954C2F}" srcOrd="1" destOrd="0" presId="urn:microsoft.com/office/officeart/2005/8/layout/process1"/>
    <dgm:cxn modelId="{028D64EC-3DC0-E041-8BC5-5CF83721446E}" type="presOf" srcId="{0B75613E-60C7-FF4E-8354-B0B8ABDDA099}" destId="{F71F7F59-D0A0-7944-B77C-60500EB89983}" srcOrd="1" destOrd="0" presId="urn:microsoft.com/office/officeart/2005/8/layout/process1"/>
    <dgm:cxn modelId="{67F7D5EE-1D21-C647-81B7-FCB9CA95CB6D}" srcId="{55ADC601-FF03-164D-9178-1E964544482E}" destId="{35C9AD3B-E844-EB47-B4E1-A49B2CB87EF3}" srcOrd="3" destOrd="0" parTransId="{B83863A7-EC72-C948-B59A-B947E85509A2}" sibTransId="{0B75613E-60C7-FF4E-8354-B0B8ABDDA099}"/>
    <dgm:cxn modelId="{A78EDCF9-6438-9D4C-9054-69FCB9345026}" type="presOf" srcId="{8508DC58-63B5-9A44-B44A-DD2A4B736750}" destId="{3F80182D-EAAB-944D-90A4-01FA739FD257}" srcOrd="0" destOrd="0" presId="urn:microsoft.com/office/officeart/2005/8/layout/process1"/>
    <dgm:cxn modelId="{D44CBBC3-D2EF-2443-9342-0D98AB081C0C}" type="presParOf" srcId="{ED366450-8E8F-0A44-8FD7-8352170909EF}" destId="{AEEAAC6D-E2DB-1547-8DFC-7A2DA3633FC7}" srcOrd="0" destOrd="0" presId="urn:microsoft.com/office/officeart/2005/8/layout/process1"/>
    <dgm:cxn modelId="{B0B172FF-510C-374D-AD17-31190FC7A56E}" type="presParOf" srcId="{ED366450-8E8F-0A44-8FD7-8352170909EF}" destId="{C1C103F9-342C-1E4B-A9F6-971C0FC76691}" srcOrd="1" destOrd="0" presId="urn:microsoft.com/office/officeart/2005/8/layout/process1"/>
    <dgm:cxn modelId="{DAF89657-794F-9F48-91CF-E2EA63EB9A79}" type="presParOf" srcId="{C1C103F9-342C-1E4B-A9F6-971C0FC76691}" destId="{AC6CDB89-9FD0-9C40-8C50-113B90F28684}" srcOrd="0" destOrd="0" presId="urn:microsoft.com/office/officeart/2005/8/layout/process1"/>
    <dgm:cxn modelId="{25CA513E-A354-E040-BD40-797AFB17ABAE}" type="presParOf" srcId="{ED366450-8E8F-0A44-8FD7-8352170909EF}" destId="{140FC1C9-7111-6247-B8C2-5D40E3933846}" srcOrd="2" destOrd="0" presId="urn:microsoft.com/office/officeart/2005/8/layout/process1"/>
    <dgm:cxn modelId="{6240C3C9-820F-734E-83C9-D4ECD8CC1E89}" type="presParOf" srcId="{ED366450-8E8F-0A44-8FD7-8352170909EF}" destId="{DD6566A6-DC2B-804B-BCA2-0D9D5FB2C9A4}" srcOrd="3" destOrd="0" presId="urn:microsoft.com/office/officeart/2005/8/layout/process1"/>
    <dgm:cxn modelId="{0ED7B506-9930-5944-94DD-86B108672F2C}" type="presParOf" srcId="{DD6566A6-DC2B-804B-BCA2-0D9D5FB2C9A4}" destId="{168FF757-2733-E944-AF27-80D8DCFE5231}" srcOrd="0" destOrd="0" presId="urn:microsoft.com/office/officeart/2005/8/layout/process1"/>
    <dgm:cxn modelId="{F419EBCB-CF21-8844-B8FA-C7E52A731375}" type="presParOf" srcId="{ED366450-8E8F-0A44-8FD7-8352170909EF}" destId="{FA04520C-E0AD-5041-89BA-4F06C62C7FE3}" srcOrd="4" destOrd="0" presId="urn:microsoft.com/office/officeart/2005/8/layout/process1"/>
    <dgm:cxn modelId="{12DFC11F-FC8B-5C47-9A82-4460299CF13D}" type="presParOf" srcId="{ED366450-8E8F-0A44-8FD7-8352170909EF}" destId="{3F80182D-EAAB-944D-90A4-01FA739FD257}" srcOrd="5" destOrd="0" presId="urn:microsoft.com/office/officeart/2005/8/layout/process1"/>
    <dgm:cxn modelId="{69B06B52-8B14-2546-834C-B1514540AEBB}" type="presParOf" srcId="{3F80182D-EAAB-944D-90A4-01FA739FD257}" destId="{23934627-9C50-7C47-9DDC-C7A54DBDC3D1}" srcOrd="0" destOrd="0" presId="urn:microsoft.com/office/officeart/2005/8/layout/process1"/>
    <dgm:cxn modelId="{E4839E9E-749E-D24F-BF4A-2743BBEBF0CC}" type="presParOf" srcId="{ED366450-8E8F-0A44-8FD7-8352170909EF}" destId="{21838691-F252-E441-B8EF-4CA72457BDEA}" srcOrd="6" destOrd="0" presId="urn:microsoft.com/office/officeart/2005/8/layout/process1"/>
    <dgm:cxn modelId="{E7C3B77A-381B-4742-880E-E1F6ECE2084C}" type="presParOf" srcId="{ED366450-8E8F-0A44-8FD7-8352170909EF}" destId="{BF6E77FD-7A99-3E4A-98FF-B82F5F2F0553}" srcOrd="7" destOrd="0" presId="urn:microsoft.com/office/officeart/2005/8/layout/process1"/>
    <dgm:cxn modelId="{728A9BB1-BC32-4B47-84E9-1DEA6FA0CF72}" type="presParOf" srcId="{BF6E77FD-7A99-3E4A-98FF-B82F5F2F0553}" destId="{F71F7F59-D0A0-7944-B77C-60500EB89983}" srcOrd="0" destOrd="0" presId="urn:microsoft.com/office/officeart/2005/8/layout/process1"/>
    <dgm:cxn modelId="{ED831486-BCFD-954C-BABB-86959FF76D87}" type="presParOf" srcId="{ED366450-8E8F-0A44-8FD7-8352170909EF}" destId="{DBC2828A-57C4-A244-982F-77302FDBA7FC}" srcOrd="8" destOrd="0" presId="urn:microsoft.com/office/officeart/2005/8/layout/process1"/>
    <dgm:cxn modelId="{F49BE4AA-6AB0-E141-9A3E-37B347F2C8A7}" type="presParOf" srcId="{ED366450-8E8F-0A44-8FD7-8352170909EF}" destId="{10B5EB11-1FCB-5E45-A244-86958CDDD000}" srcOrd="9" destOrd="0" presId="urn:microsoft.com/office/officeart/2005/8/layout/process1"/>
    <dgm:cxn modelId="{B4C98761-84DC-134D-B740-FBBB72EFE1F0}" type="presParOf" srcId="{10B5EB11-1FCB-5E45-A244-86958CDDD000}" destId="{76FEC7D8-BFB0-334A-AB76-CD8649954C2F}" srcOrd="0" destOrd="0" presId="urn:microsoft.com/office/officeart/2005/8/layout/process1"/>
    <dgm:cxn modelId="{29034902-85C1-F845-B509-ECD94637D56D}" type="presParOf" srcId="{ED366450-8E8F-0A44-8FD7-8352170909EF}" destId="{4B0B7720-DC07-3543-916E-FC3D8A2ED6F0}"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335319-DE31-D048-8DFE-3153846AF4B2}">
      <dsp:nvSpPr>
        <dsp:cNvPr id="0" name=""/>
        <dsp:cNvSpPr/>
      </dsp:nvSpPr>
      <dsp:spPr>
        <a:xfrm>
          <a:off x="1144" y="318827"/>
          <a:ext cx="2113564" cy="2486545"/>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2D03610-0C4E-C044-83B8-91D6D25E0EC4}">
      <dsp:nvSpPr>
        <dsp:cNvPr id="0" name=""/>
        <dsp:cNvSpPr/>
      </dsp:nvSpPr>
      <dsp:spPr>
        <a:xfrm>
          <a:off x="106822" y="418288"/>
          <a:ext cx="1902207" cy="1616254"/>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0000" r="-1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85C2DA-1A8A-F240-8815-0DCF617DEA9C}">
      <dsp:nvSpPr>
        <dsp:cNvPr id="0" name=""/>
        <dsp:cNvSpPr/>
      </dsp:nvSpPr>
      <dsp:spPr>
        <a:xfrm>
          <a:off x="106822" y="2283218"/>
          <a:ext cx="1902207" cy="4226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Interested</a:t>
          </a:r>
        </a:p>
      </dsp:txBody>
      <dsp:txXfrm>
        <a:off x="106822" y="2283218"/>
        <a:ext cx="1902207" cy="422692"/>
      </dsp:txXfrm>
    </dsp:sp>
    <dsp:sp modelId="{F4ADBE43-DF85-AB4E-909F-0178544A5361}">
      <dsp:nvSpPr>
        <dsp:cNvPr id="0" name=""/>
        <dsp:cNvSpPr/>
      </dsp:nvSpPr>
      <dsp:spPr>
        <a:xfrm>
          <a:off x="106822" y="2034543"/>
          <a:ext cx="1902207" cy="248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a:off x="106822" y="2034543"/>
        <a:ext cx="1902207" cy="248674"/>
      </dsp:txXfrm>
    </dsp:sp>
    <dsp:sp modelId="{9C075FE7-DDCD-B94D-B7A3-AF92265E9B8F}">
      <dsp:nvSpPr>
        <dsp:cNvPr id="0" name=""/>
        <dsp:cNvSpPr/>
      </dsp:nvSpPr>
      <dsp:spPr>
        <a:xfrm>
          <a:off x="2715117" y="318827"/>
          <a:ext cx="2113564" cy="2486545"/>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54BEA11-1325-474B-88FC-00B8AD0E2BB0}">
      <dsp:nvSpPr>
        <dsp:cNvPr id="0" name=""/>
        <dsp:cNvSpPr/>
      </dsp:nvSpPr>
      <dsp:spPr>
        <a:xfrm>
          <a:off x="2820796" y="418288"/>
          <a:ext cx="1902207" cy="1616254"/>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8000" r="-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A49E0A-F85D-B94C-8869-34E1ED54347E}">
      <dsp:nvSpPr>
        <dsp:cNvPr id="0" name=""/>
        <dsp:cNvSpPr/>
      </dsp:nvSpPr>
      <dsp:spPr>
        <a:xfrm>
          <a:off x="2820796" y="2283218"/>
          <a:ext cx="1902207" cy="4226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Ambivalent</a:t>
          </a:r>
        </a:p>
      </dsp:txBody>
      <dsp:txXfrm>
        <a:off x="2820796" y="2283218"/>
        <a:ext cx="1902207" cy="422692"/>
      </dsp:txXfrm>
    </dsp:sp>
    <dsp:sp modelId="{94B513E5-E450-814E-BFE3-B15BC83A2CB7}">
      <dsp:nvSpPr>
        <dsp:cNvPr id="0" name=""/>
        <dsp:cNvSpPr/>
      </dsp:nvSpPr>
      <dsp:spPr>
        <a:xfrm>
          <a:off x="2820796" y="2034543"/>
          <a:ext cx="1902207" cy="248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a:off x="2820796" y="2034543"/>
        <a:ext cx="1902207" cy="248674"/>
      </dsp:txXfrm>
    </dsp:sp>
    <dsp:sp modelId="{927E0607-8B49-9645-BADA-A4BD8F97D8A3}">
      <dsp:nvSpPr>
        <dsp:cNvPr id="0" name=""/>
        <dsp:cNvSpPr/>
      </dsp:nvSpPr>
      <dsp:spPr>
        <a:xfrm>
          <a:off x="5429091" y="318827"/>
          <a:ext cx="2113564" cy="2486545"/>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6455E01-5C4D-F343-AC80-AD3C427E703B}">
      <dsp:nvSpPr>
        <dsp:cNvPr id="0" name=""/>
        <dsp:cNvSpPr/>
      </dsp:nvSpPr>
      <dsp:spPr>
        <a:xfrm>
          <a:off x="5534770" y="418288"/>
          <a:ext cx="1902207" cy="1616254"/>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4000" r="-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C93984-A20E-A941-BB84-501DAB2AE94E}">
      <dsp:nvSpPr>
        <dsp:cNvPr id="0" name=""/>
        <dsp:cNvSpPr/>
      </dsp:nvSpPr>
      <dsp:spPr>
        <a:xfrm>
          <a:off x="5534770" y="2271789"/>
          <a:ext cx="1902207" cy="4226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Not Interested</a:t>
          </a:r>
        </a:p>
      </dsp:txBody>
      <dsp:txXfrm>
        <a:off x="5534770" y="2271789"/>
        <a:ext cx="1902207" cy="422692"/>
      </dsp:txXfrm>
    </dsp:sp>
    <dsp:sp modelId="{2894D229-BCA2-E048-B74D-82701FDE9C9E}">
      <dsp:nvSpPr>
        <dsp:cNvPr id="0" name=""/>
        <dsp:cNvSpPr/>
      </dsp:nvSpPr>
      <dsp:spPr>
        <a:xfrm flipV="1">
          <a:off x="5534770" y="2045972"/>
          <a:ext cx="1902207" cy="202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rot="10800000">
        <a:off x="5534770" y="2045972"/>
        <a:ext cx="1902207" cy="20296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AAC6D-E2DB-1547-8DFC-7A2DA3633FC7}">
      <dsp:nvSpPr>
        <dsp:cNvPr id="0" name=""/>
        <dsp:cNvSpPr/>
      </dsp:nvSpPr>
      <dsp:spPr>
        <a:xfrm>
          <a:off x="91127" y="465026"/>
          <a:ext cx="1104900" cy="6629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Rationale</a:t>
          </a:r>
        </a:p>
      </dsp:txBody>
      <dsp:txXfrm>
        <a:off x="110544" y="484443"/>
        <a:ext cx="1066066" cy="624106"/>
      </dsp:txXfrm>
    </dsp:sp>
    <dsp:sp modelId="{C1C103F9-342C-1E4B-A9F6-971C0FC76691}">
      <dsp:nvSpPr>
        <dsp:cNvPr id="0" name=""/>
        <dsp:cNvSpPr/>
      </dsp:nvSpPr>
      <dsp:spPr>
        <a:xfrm>
          <a:off x="1284305" y="659488"/>
          <a:ext cx="187149" cy="2740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b="1" kern="1200"/>
        </a:p>
      </dsp:txBody>
      <dsp:txXfrm>
        <a:off x="1284305" y="714291"/>
        <a:ext cx="131004" cy="164409"/>
      </dsp:txXfrm>
    </dsp:sp>
    <dsp:sp modelId="{140FC1C9-7111-6247-B8C2-5D40E3933846}">
      <dsp:nvSpPr>
        <dsp:cNvPr id="0" name=""/>
        <dsp:cNvSpPr/>
      </dsp:nvSpPr>
      <dsp:spPr>
        <a:xfrm>
          <a:off x="1549140" y="465026"/>
          <a:ext cx="1104900" cy="6629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Ask</a:t>
          </a:r>
        </a:p>
      </dsp:txBody>
      <dsp:txXfrm>
        <a:off x="1568557" y="484443"/>
        <a:ext cx="1066066" cy="624106"/>
      </dsp:txXfrm>
    </dsp:sp>
    <dsp:sp modelId="{DD6566A6-DC2B-804B-BCA2-0D9D5FB2C9A4}">
      <dsp:nvSpPr>
        <dsp:cNvPr id="0" name=""/>
        <dsp:cNvSpPr/>
      </dsp:nvSpPr>
      <dsp:spPr>
        <a:xfrm>
          <a:off x="2764530" y="659488"/>
          <a:ext cx="234238" cy="2740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b="1" kern="1200"/>
        </a:p>
      </dsp:txBody>
      <dsp:txXfrm>
        <a:off x="2764530" y="714291"/>
        <a:ext cx="163967" cy="164409"/>
      </dsp:txXfrm>
    </dsp:sp>
    <dsp:sp modelId="{FA04520C-E0AD-5041-89BA-4F06C62C7FE3}">
      <dsp:nvSpPr>
        <dsp:cNvPr id="0" name=""/>
        <dsp:cNvSpPr/>
      </dsp:nvSpPr>
      <dsp:spPr>
        <a:xfrm>
          <a:off x="3096000" y="465026"/>
          <a:ext cx="1104900" cy="662940"/>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Elicit</a:t>
          </a:r>
        </a:p>
      </dsp:txBody>
      <dsp:txXfrm>
        <a:off x="3115417" y="484443"/>
        <a:ext cx="1066066" cy="624106"/>
      </dsp:txXfrm>
    </dsp:sp>
    <dsp:sp modelId="{3F80182D-EAAB-944D-90A4-01FA739FD257}">
      <dsp:nvSpPr>
        <dsp:cNvPr id="0" name=""/>
        <dsp:cNvSpPr/>
      </dsp:nvSpPr>
      <dsp:spPr>
        <a:xfrm>
          <a:off x="4311390" y="659488"/>
          <a:ext cx="234238" cy="2740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311390" y="714291"/>
        <a:ext cx="163967" cy="164409"/>
      </dsp:txXfrm>
    </dsp:sp>
    <dsp:sp modelId="{21838691-F252-E441-B8EF-4CA72457BDEA}">
      <dsp:nvSpPr>
        <dsp:cNvPr id="0" name=""/>
        <dsp:cNvSpPr/>
      </dsp:nvSpPr>
      <dsp:spPr>
        <a:xfrm>
          <a:off x="4642860" y="465026"/>
          <a:ext cx="1104900" cy="662940"/>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Respond</a:t>
          </a:r>
        </a:p>
      </dsp:txBody>
      <dsp:txXfrm>
        <a:off x="4662277" y="484443"/>
        <a:ext cx="1066066" cy="624106"/>
      </dsp:txXfrm>
    </dsp:sp>
    <dsp:sp modelId="{BF6E77FD-7A99-3E4A-98FF-B82F5F2F0553}">
      <dsp:nvSpPr>
        <dsp:cNvPr id="0" name=""/>
        <dsp:cNvSpPr/>
      </dsp:nvSpPr>
      <dsp:spPr>
        <a:xfrm>
          <a:off x="5858250" y="659488"/>
          <a:ext cx="234238" cy="2740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858250" y="714291"/>
        <a:ext cx="163967" cy="164409"/>
      </dsp:txXfrm>
    </dsp:sp>
    <dsp:sp modelId="{DBC2828A-57C4-A244-982F-77302FDBA7FC}">
      <dsp:nvSpPr>
        <dsp:cNvPr id="0" name=""/>
        <dsp:cNvSpPr/>
      </dsp:nvSpPr>
      <dsp:spPr>
        <a:xfrm>
          <a:off x="6189720" y="465026"/>
          <a:ext cx="1104900" cy="662940"/>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Re-ask</a:t>
          </a:r>
        </a:p>
      </dsp:txBody>
      <dsp:txXfrm>
        <a:off x="6209137" y="484443"/>
        <a:ext cx="1066066" cy="624106"/>
      </dsp:txXfrm>
    </dsp:sp>
    <dsp:sp modelId="{10B5EB11-1FCB-5E45-A244-86958CDDD000}">
      <dsp:nvSpPr>
        <dsp:cNvPr id="0" name=""/>
        <dsp:cNvSpPr/>
      </dsp:nvSpPr>
      <dsp:spPr>
        <a:xfrm rot="21572114">
          <a:off x="7404536" y="653170"/>
          <a:ext cx="233037" cy="2740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7404537" y="708257"/>
        <a:ext cx="163126" cy="164409"/>
      </dsp:txXfrm>
    </dsp:sp>
    <dsp:sp modelId="{4B0B7720-DC07-3543-916E-FC3D8A2ED6F0}">
      <dsp:nvSpPr>
        <dsp:cNvPr id="0" name=""/>
        <dsp:cNvSpPr/>
      </dsp:nvSpPr>
      <dsp:spPr>
        <a:xfrm>
          <a:off x="7734300" y="452496"/>
          <a:ext cx="1104900" cy="662940"/>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Monitor</a:t>
          </a:r>
        </a:p>
      </dsp:txBody>
      <dsp:txXfrm>
        <a:off x="7753717" y="471913"/>
        <a:ext cx="1066066" cy="6241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AAC6D-E2DB-1547-8DFC-7A2DA3633FC7}">
      <dsp:nvSpPr>
        <dsp:cNvPr id="0" name=""/>
        <dsp:cNvSpPr/>
      </dsp:nvSpPr>
      <dsp:spPr>
        <a:xfrm>
          <a:off x="92034" y="643937"/>
          <a:ext cx="711501" cy="7997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Rationale</a:t>
          </a:r>
        </a:p>
      </dsp:txBody>
      <dsp:txXfrm>
        <a:off x="112873" y="664776"/>
        <a:ext cx="669823" cy="758078"/>
      </dsp:txXfrm>
    </dsp:sp>
    <dsp:sp modelId="{C1C103F9-342C-1E4B-A9F6-971C0FC76691}">
      <dsp:nvSpPr>
        <dsp:cNvPr id="0" name=""/>
        <dsp:cNvSpPr/>
      </dsp:nvSpPr>
      <dsp:spPr>
        <a:xfrm>
          <a:off x="887115" y="914099"/>
          <a:ext cx="177189" cy="2594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b="1" kern="1200"/>
        </a:p>
      </dsp:txBody>
      <dsp:txXfrm>
        <a:off x="887115" y="965985"/>
        <a:ext cx="124032" cy="155659"/>
      </dsp:txXfrm>
    </dsp:sp>
    <dsp:sp modelId="{140FC1C9-7111-6247-B8C2-5D40E3933846}">
      <dsp:nvSpPr>
        <dsp:cNvPr id="0" name=""/>
        <dsp:cNvSpPr/>
      </dsp:nvSpPr>
      <dsp:spPr>
        <a:xfrm>
          <a:off x="1137855" y="643937"/>
          <a:ext cx="660755" cy="7997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Ask</a:t>
          </a:r>
        </a:p>
      </dsp:txBody>
      <dsp:txXfrm>
        <a:off x="1157208" y="663290"/>
        <a:ext cx="622049" cy="761050"/>
      </dsp:txXfrm>
    </dsp:sp>
    <dsp:sp modelId="{DD6566A6-DC2B-804B-BCA2-0D9D5FB2C9A4}">
      <dsp:nvSpPr>
        <dsp:cNvPr id="0" name=""/>
        <dsp:cNvSpPr/>
      </dsp:nvSpPr>
      <dsp:spPr>
        <a:xfrm rot="21565164">
          <a:off x="1902674" y="908579"/>
          <a:ext cx="220639" cy="2594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b="1" kern="1200"/>
        </a:p>
      </dsp:txBody>
      <dsp:txXfrm>
        <a:off x="1902676" y="960800"/>
        <a:ext cx="154447" cy="155659"/>
      </dsp:txXfrm>
    </dsp:sp>
    <dsp:sp modelId="{38E70B38-0AEE-0547-851A-C3D5CC261B6A}">
      <dsp:nvSpPr>
        <dsp:cNvPr id="0" name=""/>
        <dsp:cNvSpPr/>
      </dsp:nvSpPr>
      <dsp:spPr>
        <a:xfrm>
          <a:off x="2214889" y="406869"/>
          <a:ext cx="1489848" cy="1243661"/>
        </a:xfrm>
        <a:prstGeom prst="roundRect">
          <a:avLst>
            <a:gd name="adj" fmla="val 10000"/>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Elicit</a:t>
          </a:r>
        </a:p>
      </dsp:txBody>
      <dsp:txXfrm>
        <a:off x="2251315" y="443295"/>
        <a:ext cx="1416996" cy="1170809"/>
      </dsp:txXfrm>
    </dsp:sp>
    <dsp:sp modelId="{B5A01281-6C2A-B54D-81A5-B53DE8A26139}">
      <dsp:nvSpPr>
        <dsp:cNvPr id="0" name=""/>
        <dsp:cNvSpPr/>
      </dsp:nvSpPr>
      <dsp:spPr>
        <a:xfrm>
          <a:off x="3809347" y="898984"/>
          <a:ext cx="221772" cy="2594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b="1" kern="1200"/>
        </a:p>
      </dsp:txBody>
      <dsp:txXfrm>
        <a:off x="3809347" y="950870"/>
        <a:ext cx="155240" cy="155659"/>
      </dsp:txXfrm>
    </dsp:sp>
    <dsp:sp modelId="{6ED10B5F-4CAE-1249-B474-936B3A3DD9F0}">
      <dsp:nvSpPr>
        <dsp:cNvPr id="0" name=""/>
        <dsp:cNvSpPr/>
      </dsp:nvSpPr>
      <dsp:spPr>
        <a:xfrm>
          <a:off x="4123175" y="406869"/>
          <a:ext cx="1489848" cy="1243661"/>
        </a:xfrm>
        <a:prstGeom prst="roundRect">
          <a:avLst>
            <a:gd name="adj" fmla="val 10000"/>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Respond</a:t>
          </a:r>
        </a:p>
      </dsp:txBody>
      <dsp:txXfrm>
        <a:off x="4159601" y="443295"/>
        <a:ext cx="1416996" cy="1170809"/>
      </dsp:txXfrm>
    </dsp:sp>
    <dsp:sp modelId="{99D3F138-FD06-1E49-9928-EF2823D91117}">
      <dsp:nvSpPr>
        <dsp:cNvPr id="0" name=""/>
        <dsp:cNvSpPr/>
      </dsp:nvSpPr>
      <dsp:spPr>
        <a:xfrm>
          <a:off x="5717633" y="898984"/>
          <a:ext cx="221772" cy="2594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b="1" kern="1200"/>
        </a:p>
      </dsp:txBody>
      <dsp:txXfrm>
        <a:off x="5717633" y="950870"/>
        <a:ext cx="155240" cy="155659"/>
      </dsp:txXfrm>
    </dsp:sp>
    <dsp:sp modelId="{E17202C0-FB35-134D-8289-E961E44F4432}">
      <dsp:nvSpPr>
        <dsp:cNvPr id="0" name=""/>
        <dsp:cNvSpPr/>
      </dsp:nvSpPr>
      <dsp:spPr>
        <a:xfrm>
          <a:off x="6031462" y="406869"/>
          <a:ext cx="1489848" cy="1243661"/>
        </a:xfrm>
        <a:prstGeom prst="roundRect">
          <a:avLst>
            <a:gd name="adj" fmla="val 10000"/>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Re-ask</a:t>
          </a:r>
        </a:p>
      </dsp:txBody>
      <dsp:txXfrm>
        <a:off x="6067888" y="443295"/>
        <a:ext cx="1416996" cy="1170809"/>
      </dsp:txXfrm>
    </dsp:sp>
    <dsp:sp modelId="{0D3892DE-3C5D-F548-8A8C-F1894C828993}">
      <dsp:nvSpPr>
        <dsp:cNvPr id="0" name=""/>
        <dsp:cNvSpPr/>
      </dsp:nvSpPr>
      <dsp:spPr>
        <a:xfrm>
          <a:off x="7625919" y="898984"/>
          <a:ext cx="221772" cy="2594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b="1" kern="1200"/>
        </a:p>
      </dsp:txBody>
      <dsp:txXfrm>
        <a:off x="7625919" y="950870"/>
        <a:ext cx="155240" cy="155659"/>
      </dsp:txXfrm>
    </dsp:sp>
    <dsp:sp modelId="{4B0B7720-DC07-3543-916E-FC3D8A2ED6F0}">
      <dsp:nvSpPr>
        <dsp:cNvPr id="0" name=""/>
        <dsp:cNvSpPr/>
      </dsp:nvSpPr>
      <dsp:spPr>
        <a:xfrm>
          <a:off x="7939748" y="628821"/>
          <a:ext cx="1046094" cy="799756"/>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Introduce</a:t>
          </a:r>
        </a:p>
      </dsp:txBody>
      <dsp:txXfrm>
        <a:off x="7963172" y="652245"/>
        <a:ext cx="999246" cy="7529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AAC6D-E2DB-1547-8DFC-7A2DA3633FC7}">
      <dsp:nvSpPr>
        <dsp:cNvPr id="0" name=""/>
        <dsp:cNvSpPr/>
      </dsp:nvSpPr>
      <dsp:spPr>
        <a:xfrm>
          <a:off x="2018" y="703801"/>
          <a:ext cx="1066874" cy="6401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Rationale</a:t>
          </a:r>
        </a:p>
      </dsp:txBody>
      <dsp:txXfrm>
        <a:off x="20767" y="722550"/>
        <a:ext cx="1029376" cy="602626"/>
      </dsp:txXfrm>
    </dsp:sp>
    <dsp:sp modelId="{C1C103F9-342C-1E4B-A9F6-971C0FC76691}">
      <dsp:nvSpPr>
        <dsp:cNvPr id="0" name=""/>
        <dsp:cNvSpPr/>
      </dsp:nvSpPr>
      <dsp:spPr>
        <a:xfrm>
          <a:off x="1175580" y="891571"/>
          <a:ext cx="226177" cy="2645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b="1" kern="1200"/>
        </a:p>
      </dsp:txBody>
      <dsp:txXfrm>
        <a:off x="1175580" y="944488"/>
        <a:ext cx="158324" cy="158750"/>
      </dsp:txXfrm>
    </dsp:sp>
    <dsp:sp modelId="{140FC1C9-7111-6247-B8C2-5D40E3933846}">
      <dsp:nvSpPr>
        <dsp:cNvPr id="0" name=""/>
        <dsp:cNvSpPr/>
      </dsp:nvSpPr>
      <dsp:spPr>
        <a:xfrm>
          <a:off x="1495642" y="703801"/>
          <a:ext cx="1066874" cy="6401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Ask</a:t>
          </a:r>
        </a:p>
      </dsp:txBody>
      <dsp:txXfrm>
        <a:off x="1514391" y="722550"/>
        <a:ext cx="1029376" cy="602626"/>
      </dsp:txXfrm>
    </dsp:sp>
    <dsp:sp modelId="{DD6566A6-DC2B-804B-BCA2-0D9D5FB2C9A4}">
      <dsp:nvSpPr>
        <dsp:cNvPr id="0" name=""/>
        <dsp:cNvSpPr/>
      </dsp:nvSpPr>
      <dsp:spPr>
        <a:xfrm>
          <a:off x="2669204" y="891571"/>
          <a:ext cx="226177" cy="2645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b="1" kern="1200"/>
        </a:p>
      </dsp:txBody>
      <dsp:txXfrm>
        <a:off x="2669204" y="944488"/>
        <a:ext cx="158324" cy="158750"/>
      </dsp:txXfrm>
    </dsp:sp>
    <dsp:sp modelId="{38E70B38-0AEE-0547-851A-C3D5CC261B6A}">
      <dsp:nvSpPr>
        <dsp:cNvPr id="0" name=""/>
        <dsp:cNvSpPr/>
      </dsp:nvSpPr>
      <dsp:spPr>
        <a:xfrm>
          <a:off x="2989266" y="703801"/>
          <a:ext cx="1066874" cy="6401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Elicit</a:t>
          </a:r>
        </a:p>
      </dsp:txBody>
      <dsp:txXfrm>
        <a:off x="3008015" y="722550"/>
        <a:ext cx="1029376" cy="602626"/>
      </dsp:txXfrm>
    </dsp:sp>
    <dsp:sp modelId="{B5A01281-6C2A-B54D-81A5-B53DE8A26139}">
      <dsp:nvSpPr>
        <dsp:cNvPr id="0" name=""/>
        <dsp:cNvSpPr/>
      </dsp:nvSpPr>
      <dsp:spPr>
        <a:xfrm>
          <a:off x="4162828" y="891571"/>
          <a:ext cx="226177" cy="2645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b="1" kern="1200"/>
        </a:p>
      </dsp:txBody>
      <dsp:txXfrm>
        <a:off x="4162828" y="944488"/>
        <a:ext cx="158324" cy="158750"/>
      </dsp:txXfrm>
    </dsp:sp>
    <dsp:sp modelId="{7B2FF0F0-3E9D-B049-BD2E-A90A6D83985E}">
      <dsp:nvSpPr>
        <dsp:cNvPr id="0" name=""/>
        <dsp:cNvSpPr/>
      </dsp:nvSpPr>
      <dsp:spPr>
        <a:xfrm>
          <a:off x="4482890" y="703801"/>
          <a:ext cx="1066874" cy="6401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Respond</a:t>
          </a:r>
        </a:p>
      </dsp:txBody>
      <dsp:txXfrm>
        <a:off x="4501639" y="722550"/>
        <a:ext cx="1029376" cy="602626"/>
      </dsp:txXfrm>
    </dsp:sp>
    <dsp:sp modelId="{B5F79D40-BE4B-AE4C-8E1D-3EEA5A2AA6B6}">
      <dsp:nvSpPr>
        <dsp:cNvPr id="0" name=""/>
        <dsp:cNvSpPr/>
      </dsp:nvSpPr>
      <dsp:spPr>
        <a:xfrm>
          <a:off x="5656452" y="891571"/>
          <a:ext cx="226177" cy="2645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b="1" kern="1200"/>
        </a:p>
      </dsp:txBody>
      <dsp:txXfrm>
        <a:off x="5656452" y="944488"/>
        <a:ext cx="158324" cy="158750"/>
      </dsp:txXfrm>
    </dsp:sp>
    <dsp:sp modelId="{5152AC2E-ECF3-5348-B5C2-BD4DB6C6898B}">
      <dsp:nvSpPr>
        <dsp:cNvPr id="0" name=""/>
        <dsp:cNvSpPr/>
      </dsp:nvSpPr>
      <dsp:spPr>
        <a:xfrm>
          <a:off x="5976514" y="703801"/>
          <a:ext cx="1066874" cy="6401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Re-ask</a:t>
          </a:r>
        </a:p>
      </dsp:txBody>
      <dsp:txXfrm>
        <a:off x="5995263" y="722550"/>
        <a:ext cx="1029376" cy="602626"/>
      </dsp:txXfrm>
    </dsp:sp>
    <dsp:sp modelId="{FE09A2D5-157D-CD49-9674-9DECE942C65B}">
      <dsp:nvSpPr>
        <dsp:cNvPr id="0" name=""/>
        <dsp:cNvSpPr/>
      </dsp:nvSpPr>
      <dsp:spPr>
        <a:xfrm>
          <a:off x="7150076" y="891571"/>
          <a:ext cx="226177" cy="2645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b="1" kern="1200"/>
        </a:p>
      </dsp:txBody>
      <dsp:txXfrm>
        <a:off x="7150076" y="944488"/>
        <a:ext cx="158324" cy="158750"/>
      </dsp:txXfrm>
    </dsp:sp>
    <dsp:sp modelId="{1E368F15-FC4F-A04D-AA73-A2C9794A0048}">
      <dsp:nvSpPr>
        <dsp:cNvPr id="0" name=""/>
        <dsp:cNvSpPr/>
      </dsp:nvSpPr>
      <dsp:spPr>
        <a:xfrm>
          <a:off x="7470139" y="526151"/>
          <a:ext cx="1519442" cy="995425"/>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Monitor</a:t>
          </a:r>
        </a:p>
      </dsp:txBody>
      <dsp:txXfrm>
        <a:off x="7499294" y="555306"/>
        <a:ext cx="1461132" cy="9371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2B946C-D6AC-BE42-A426-8C95728CFFC8}">
      <dsp:nvSpPr>
        <dsp:cNvPr id="0" name=""/>
        <dsp:cNvSpPr/>
      </dsp:nvSpPr>
      <dsp:spPr>
        <a:xfrm>
          <a:off x="5558" y="0"/>
          <a:ext cx="1661442" cy="9533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Rationale</a:t>
          </a:r>
        </a:p>
      </dsp:txBody>
      <dsp:txXfrm>
        <a:off x="33479" y="27921"/>
        <a:ext cx="1605600" cy="897463"/>
      </dsp:txXfrm>
    </dsp:sp>
    <dsp:sp modelId="{ED21816F-CD36-0B43-9DC4-6D29D9C6E011}">
      <dsp:nvSpPr>
        <dsp:cNvPr id="0" name=""/>
        <dsp:cNvSpPr/>
      </dsp:nvSpPr>
      <dsp:spPr>
        <a:xfrm>
          <a:off x="1833145" y="270633"/>
          <a:ext cx="352225" cy="4120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1833145" y="353040"/>
        <a:ext cx="246558" cy="247223"/>
      </dsp:txXfrm>
    </dsp:sp>
    <dsp:sp modelId="{5525154D-0E32-3B41-B869-98B32CB66347}">
      <dsp:nvSpPr>
        <dsp:cNvPr id="0" name=""/>
        <dsp:cNvSpPr/>
      </dsp:nvSpPr>
      <dsp:spPr>
        <a:xfrm>
          <a:off x="2331578" y="0"/>
          <a:ext cx="1661442" cy="9533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Ask</a:t>
          </a:r>
        </a:p>
      </dsp:txBody>
      <dsp:txXfrm>
        <a:off x="2359499" y="27921"/>
        <a:ext cx="1605600" cy="897463"/>
      </dsp:txXfrm>
    </dsp:sp>
    <dsp:sp modelId="{D776D222-5C52-1647-AFCE-EFB4D6438BCD}">
      <dsp:nvSpPr>
        <dsp:cNvPr id="0" name=""/>
        <dsp:cNvSpPr/>
      </dsp:nvSpPr>
      <dsp:spPr>
        <a:xfrm>
          <a:off x="4159165" y="270633"/>
          <a:ext cx="352225" cy="4120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4159165" y="353040"/>
        <a:ext cx="246558" cy="247223"/>
      </dsp:txXfrm>
    </dsp:sp>
    <dsp:sp modelId="{0144BA31-3C88-0949-AA65-0ABE215C40B6}">
      <dsp:nvSpPr>
        <dsp:cNvPr id="0" name=""/>
        <dsp:cNvSpPr/>
      </dsp:nvSpPr>
      <dsp:spPr>
        <a:xfrm>
          <a:off x="4657598" y="0"/>
          <a:ext cx="1661442" cy="9533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Introduce</a:t>
          </a:r>
        </a:p>
      </dsp:txBody>
      <dsp:txXfrm>
        <a:off x="4685519" y="27921"/>
        <a:ext cx="1605600" cy="8974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2B946C-D6AC-BE42-A426-8C95728CFFC8}">
      <dsp:nvSpPr>
        <dsp:cNvPr id="0" name=""/>
        <dsp:cNvSpPr/>
      </dsp:nvSpPr>
      <dsp:spPr>
        <a:xfrm>
          <a:off x="5826" y="468146"/>
          <a:ext cx="1741512" cy="10449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Rationale</a:t>
          </a:r>
        </a:p>
      </dsp:txBody>
      <dsp:txXfrm>
        <a:off x="36430" y="498750"/>
        <a:ext cx="1680304" cy="983699"/>
      </dsp:txXfrm>
    </dsp:sp>
    <dsp:sp modelId="{ED21816F-CD36-0B43-9DC4-6D29D9C6E011}">
      <dsp:nvSpPr>
        <dsp:cNvPr id="0" name=""/>
        <dsp:cNvSpPr/>
      </dsp:nvSpPr>
      <dsp:spPr>
        <a:xfrm>
          <a:off x="1921490" y="774652"/>
          <a:ext cx="369200" cy="4318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1921490" y="861031"/>
        <a:ext cx="258440" cy="259137"/>
      </dsp:txXfrm>
    </dsp:sp>
    <dsp:sp modelId="{5525154D-0E32-3B41-B869-98B32CB66347}">
      <dsp:nvSpPr>
        <dsp:cNvPr id="0" name=""/>
        <dsp:cNvSpPr/>
      </dsp:nvSpPr>
      <dsp:spPr>
        <a:xfrm>
          <a:off x="2443943" y="468146"/>
          <a:ext cx="1741512" cy="10449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Ask</a:t>
          </a:r>
        </a:p>
      </dsp:txBody>
      <dsp:txXfrm>
        <a:off x="2474547" y="498750"/>
        <a:ext cx="1680304" cy="983699"/>
      </dsp:txXfrm>
    </dsp:sp>
    <dsp:sp modelId="{D776D222-5C52-1647-AFCE-EFB4D6438BCD}">
      <dsp:nvSpPr>
        <dsp:cNvPr id="0" name=""/>
        <dsp:cNvSpPr/>
      </dsp:nvSpPr>
      <dsp:spPr>
        <a:xfrm>
          <a:off x="4359607" y="774652"/>
          <a:ext cx="369200" cy="4318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4359607" y="861031"/>
        <a:ext cx="258440" cy="259137"/>
      </dsp:txXfrm>
    </dsp:sp>
    <dsp:sp modelId="{0144BA31-3C88-0949-AA65-0ABE215C40B6}">
      <dsp:nvSpPr>
        <dsp:cNvPr id="0" name=""/>
        <dsp:cNvSpPr/>
      </dsp:nvSpPr>
      <dsp:spPr>
        <a:xfrm>
          <a:off x="4882061" y="468146"/>
          <a:ext cx="1741512" cy="10449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Introduce</a:t>
          </a:r>
        </a:p>
      </dsp:txBody>
      <dsp:txXfrm>
        <a:off x="4912665" y="498750"/>
        <a:ext cx="1680304" cy="9836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AAC6D-E2DB-1547-8DFC-7A2DA3633FC7}">
      <dsp:nvSpPr>
        <dsp:cNvPr id="0" name=""/>
        <dsp:cNvSpPr/>
      </dsp:nvSpPr>
      <dsp:spPr>
        <a:xfrm>
          <a:off x="89260" y="471561"/>
          <a:ext cx="1082261" cy="649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Rationale</a:t>
          </a:r>
        </a:p>
      </dsp:txBody>
      <dsp:txXfrm>
        <a:off x="108279" y="490580"/>
        <a:ext cx="1044223" cy="611318"/>
      </dsp:txXfrm>
    </dsp:sp>
    <dsp:sp modelId="{C1C103F9-342C-1E4B-A9F6-971C0FC76691}">
      <dsp:nvSpPr>
        <dsp:cNvPr id="0" name=""/>
        <dsp:cNvSpPr/>
      </dsp:nvSpPr>
      <dsp:spPr>
        <a:xfrm>
          <a:off x="1257991" y="662039"/>
          <a:ext cx="183315" cy="2684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b="1" kern="1200"/>
        </a:p>
      </dsp:txBody>
      <dsp:txXfrm>
        <a:off x="1257991" y="715719"/>
        <a:ext cx="128321" cy="161040"/>
      </dsp:txXfrm>
    </dsp:sp>
    <dsp:sp modelId="{140FC1C9-7111-6247-B8C2-5D40E3933846}">
      <dsp:nvSpPr>
        <dsp:cNvPr id="0" name=""/>
        <dsp:cNvSpPr/>
      </dsp:nvSpPr>
      <dsp:spPr>
        <a:xfrm>
          <a:off x="1517399" y="471561"/>
          <a:ext cx="1082261" cy="649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Ask</a:t>
          </a:r>
        </a:p>
      </dsp:txBody>
      <dsp:txXfrm>
        <a:off x="1536418" y="490580"/>
        <a:ext cx="1044223" cy="611318"/>
      </dsp:txXfrm>
    </dsp:sp>
    <dsp:sp modelId="{DD6566A6-DC2B-804B-BCA2-0D9D5FB2C9A4}">
      <dsp:nvSpPr>
        <dsp:cNvPr id="0" name=""/>
        <dsp:cNvSpPr/>
      </dsp:nvSpPr>
      <dsp:spPr>
        <a:xfrm>
          <a:off x="2707886" y="662039"/>
          <a:ext cx="229439" cy="2684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b="1" kern="1200"/>
        </a:p>
      </dsp:txBody>
      <dsp:txXfrm>
        <a:off x="2707886" y="715719"/>
        <a:ext cx="160607" cy="161040"/>
      </dsp:txXfrm>
    </dsp:sp>
    <dsp:sp modelId="{FA04520C-E0AD-5041-89BA-4F06C62C7FE3}">
      <dsp:nvSpPr>
        <dsp:cNvPr id="0" name=""/>
        <dsp:cNvSpPr/>
      </dsp:nvSpPr>
      <dsp:spPr>
        <a:xfrm>
          <a:off x="3032565" y="471561"/>
          <a:ext cx="1082261" cy="649356"/>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Elicit</a:t>
          </a:r>
        </a:p>
      </dsp:txBody>
      <dsp:txXfrm>
        <a:off x="3051584" y="490580"/>
        <a:ext cx="1044223" cy="611318"/>
      </dsp:txXfrm>
    </dsp:sp>
    <dsp:sp modelId="{3F80182D-EAAB-944D-90A4-01FA739FD257}">
      <dsp:nvSpPr>
        <dsp:cNvPr id="0" name=""/>
        <dsp:cNvSpPr/>
      </dsp:nvSpPr>
      <dsp:spPr>
        <a:xfrm>
          <a:off x="4223052" y="662039"/>
          <a:ext cx="229439" cy="2684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223052" y="715719"/>
        <a:ext cx="160607" cy="161040"/>
      </dsp:txXfrm>
    </dsp:sp>
    <dsp:sp modelId="{21838691-F252-E441-B8EF-4CA72457BDEA}">
      <dsp:nvSpPr>
        <dsp:cNvPr id="0" name=""/>
        <dsp:cNvSpPr/>
      </dsp:nvSpPr>
      <dsp:spPr>
        <a:xfrm>
          <a:off x="4547731" y="471561"/>
          <a:ext cx="1082261" cy="649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Respond</a:t>
          </a:r>
        </a:p>
      </dsp:txBody>
      <dsp:txXfrm>
        <a:off x="4566750" y="490580"/>
        <a:ext cx="1044223" cy="611318"/>
      </dsp:txXfrm>
    </dsp:sp>
    <dsp:sp modelId="{BF6E77FD-7A99-3E4A-98FF-B82F5F2F0553}">
      <dsp:nvSpPr>
        <dsp:cNvPr id="0" name=""/>
        <dsp:cNvSpPr/>
      </dsp:nvSpPr>
      <dsp:spPr>
        <a:xfrm>
          <a:off x="5738218" y="662039"/>
          <a:ext cx="229439" cy="2684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738218" y="715719"/>
        <a:ext cx="160607" cy="161040"/>
      </dsp:txXfrm>
    </dsp:sp>
    <dsp:sp modelId="{DBC2828A-57C4-A244-982F-77302FDBA7FC}">
      <dsp:nvSpPr>
        <dsp:cNvPr id="0" name=""/>
        <dsp:cNvSpPr/>
      </dsp:nvSpPr>
      <dsp:spPr>
        <a:xfrm>
          <a:off x="6062896" y="471561"/>
          <a:ext cx="1082261" cy="649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Re-ask</a:t>
          </a:r>
        </a:p>
      </dsp:txBody>
      <dsp:txXfrm>
        <a:off x="6081915" y="490580"/>
        <a:ext cx="1044223" cy="611318"/>
      </dsp:txXfrm>
    </dsp:sp>
    <dsp:sp modelId="{10B5EB11-1FCB-5E45-A244-86958CDDD000}">
      <dsp:nvSpPr>
        <dsp:cNvPr id="0" name=""/>
        <dsp:cNvSpPr/>
      </dsp:nvSpPr>
      <dsp:spPr>
        <a:xfrm rot="21572114">
          <a:off x="7252821" y="655850"/>
          <a:ext cx="228262" cy="2684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7252822" y="709808"/>
        <a:ext cx="159783" cy="161040"/>
      </dsp:txXfrm>
    </dsp:sp>
    <dsp:sp modelId="{4B0B7720-DC07-3543-916E-FC3D8A2ED6F0}">
      <dsp:nvSpPr>
        <dsp:cNvPr id="0" name=""/>
        <dsp:cNvSpPr/>
      </dsp:nvSpPr>
      <dsp:spPr>
        <a:xfrm>
          <a:off x="7575828" y="459288"/>
          <a:ext cx="1082261" cy="649356"/>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Introduce</a:t>
          </a:r>
        </a:p>
      </dsp:txBody>
      <dsp:txXfrm>
        <a:off x="7594847" y="478307"/>
        <a:ext cx="1044223" cy="61131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AAC6D-E2DB-1547-8DFC-7A2DA3633FC7}">
      <dsp:nvSpPr>
        <dsp:cNvPr id="0" name=""/>
        <dsp:cNvSpPr/>
      </dsp:nvSpPr>
      <dsp:spPr>
        <a:xfrm>
          <a:off x="89260" y="471561"/>
          <a:ext cx="1082261" cy="649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Rationale</a:t>
          </a:r>
        </a:p>
      </dsp:txBody>
      <dsp:txXfrm>
        <a:off x="108279" y="490580"/>
        <a:ext cx="1044223" cy="611318"/>
      </dsp:txXfrm>
    </dsp:sp>
    <dsp:sp modelId="{C1C103F9-342C-1E4B-A9F6-971C0FC76691}">
      <dsp:nvSpPr>
        <dsp:cNvPr id="0" name=""/>
        <dsp:cNvSpPr/>
      </dsp:nvSpPr>
      <dsp:spPr>
        <a:xfrm>
          <a:off x="1257991" y="662039"/>
          <a:ext cx="183315" cy="2684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b="1" kern="1200"/>
        </a:p>
      </dsp:txBody>
      <dsp:txXfrm>
        <a:off x="1257991" y="715719"/>
        <a:ext cx="128321" cy="161040"/>
      </dsp:txXfrm>
    </dsp:sp>
    <dsp:sp modelId="{140FC1C9-7111-6247-B8C2-5D40E3933846}">
      <dsp:nvSpPr>
        <dsp:cNvPr id="0" name=""/>
        <dsp:cNvSpPr/>
      </dsp:nvSpPr>
      <dsp:spPr>
        <a:xfrm>
          <a:off x="1517399" y="471561"/>
          <a:ext cx="1082261" cy="649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Ask</a:t>
          </a:r>
        </a:p>
      </dsp:txBody>
      <dsp:txXfrm>
        <a:off x="1536418" y="490580"/>
        <a:ext cx="1044223" cy="611318"/>
      </dsp:txXfrm>
    </dsp:sp>
    <dsp:sp modelId="{DD6566A6-DC2B-804B-BCA2-0D9D5FB2C9A4}">
      <dsp:nvSpPr>
        <dsp:cNvPr id="0" name=""/>
        <dsp:cNvSpPr/>
      </dsp:nvSpPr>
      <dsp:spPr>
        <a:xfrm>
          <a:off x="2707886" y="662039"/>
          <a:ext cx="229439" cy="2684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b="1" kern="1200"/>
        </a:p>
      </dsp:txBody>
      <dsp:txXfrm>
        <a:off x="2707886" y="715719"/>
        <a:ext cx="160607" cy="161040"/>
      </dsp:txXfrm>
    </dsp:sp>
    <dsp:sp modelId="{FA04520C-E0AD-5041-89BA-4F06C62C7FE3}">
      <dsp:nvSpPr>
        <dsp:cNvPr id="0" name=""/>
        <dsp:cNvSpPr/>
      </dsp:nvSpPr>
      <dsp:spPr>
        <a:xfrm>
          <a:off x="3032565" y="471561"/>
          <a:ext cx="1082261" cy="649356"/>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Elicit</a:t>
          </a:r>
        </a:p>
      </dsp:txBody>
      <dsp:txXfrm>
        <a:off x="3051584" y="490580"/>
        <a:ext cx="1044223" cy="611318"/>
      </dsp:txXfrm>
    </dsp:sp>
    <dsp:sp modelId="{3F80182D-EAAB-944D-90A4-01FA739FD257}">
      <dsp:nvSpPr>
        <dsp:cNvPr id="0" name=""/>
        <dsp:cNvSpPr/>
      </dsp:nvSpPr>
      <dsp:spPr>
        <a:xfrm>
          <a:off x="4223052" y="662039"/>
          <a:ext cx="229439" cy="2684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223052" y="715719"/>
        <a:ext cx="160607" cy="161040"/>
      </dsp:txXfrm>
    </dsp:sp>
    <dsp:sp modelId="{21838691-F252-E441-B8EF-4CA72457BDEA}">
      <dsp:nvSpPr>
        <dsp:cNvPr id="0" name=""/>
        <dsp:cNvSpPr/>
      </dsp:nvSpPr>
      <dsp:spPr>
        <a:xfrm>
          <a:off x="4547731" y="471561"/>
          <a:ext cx="1082261" cy="649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Respond</a:t>
          </a:r>
        </a:p>
      </dsp:txBody>
      <dsp:txXfrm>
        <a:off x="4566750" y="490580"/>
        <a:ext cx="1044223" cy="611318"/>
      </dsp:txXfrm>
    </dsp:sp>
    <dsp:sp modelId="{BF6E77FD-7A99-3E4A-98FF-B82F5F2F0553}">
      <dsp:nvSpPr>
        <dsp:cNvPr id="0" name=""/>
        <dsp:cNvSpPr/>
      </dsp:nvSpPr>
      <dsp:spPr>
        <a:xfrm>
          <a:off x="5738218" y="662039"/>
          <a:ext cx="229439" cy="2684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738218" y="715719"/>
        <a:ext cx="160607" cy="161040"/>
      </dsp:txXfrm>
    </dsp:sp>
    <dsp:sp modelId="{DBC2828A-57C4-A244-982F-77302FDBA7FC}">
      <dsp:nvSpPr>
        <dsp:cNvPr id="0" name=""/>
        <dsp:cNvSpPr/>
      </dsp:nvSpPr>
      <dsp:spPr>
        <a:xfrm>
          <a:off x="6062896" y="471561"/>
          <a:ext cx="1082261" cy="649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Re-ask</a:t>
          </a:r>
        </a:p>
      </dsp:txBody>
      <dsp:txXfrm>
        <a:off x="6081915" y="490580"/>
        <a:ext cx="1044223" cy="611318"/>
      </dsp:txXfrm>
    </dsp:sp>
    <dsp:sp modelId="{10B5EB11-1FCB-5E45-A244-86958CDDD000}">
      <dsp:nvSpPr>
        <dsp:cNvPr id="0" name=""/>
        <dsp:cNvSpPr/>
      </dsp:nvSpPr>
      <dsp:spPr>
        <a:xfrm rot="21572114">
          <a:off x="7252821" y="655850"/>
          <a:ext cx="228262" cy="2684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7252822" y="709808"/>
        <a:ext cx="159783" cy="161040"/>
      </dsp:txXfrm>
    </dsp:sp>
    <dsp:sp modelId="{4B0B7720-DC07-3543-916E-FC3D8A2ED6F0}">
      <dsp:nvSpPr>
        <dsp:cNvPr id="0" name=""/>
        <dsp:cNvSpPr/>
      </dsp:nvSpPr>
      <dsp:spPr>
        <a:xfrm>
          <a:off x="7575828" y="459288"/>
          <a:ext cx="1082261" cy="649356"/>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Introduce</a:t>
          </a:r>
        </a:p>
      </dsp:txBody>
      <dsp:txXfrm>
        <a:off x="7594847" y="478307"/>
        <a:ext cx="1044223" cy="61131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AAC6D-E2DB-1547-8DFC-7A2DA3633FC7}">
      <dsp:nvSpPr>
        <dsp:cNvPr id="0" name=""/>
        <dsp:cNvSpPr/>
      </dsp:nvSpPr>
      <dsp:spPr>
        <a:xfrm>
          <a:off x="89260" y="471561"/>
          <a:ext cx="1082261" cy="649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Rationale</a:t>
          </a:r>
        </a:p>
      </dsp:txBody>
      <dsp:txXfrm>
        <a:off x="108279" y="490580"/>
        <a:ext cx="1044223" cy="611318"/>
      </dsp:txXfrm>
    </dsp:sp>
    <dsp:sp modelId="{C1C103F9-342C-1E4B-A9F6-971C0FC76691}">
      <dsp:nvSpPr>
        <dsp:cNvPr id="0" name=""/>
        <dsp:cNvSpPr/>
      </dsp:nvSpPr>
      <dsp:spPr>
        <a:xfrm>
          <a:off x="1257991" y="662039"/>
          <a:ext cx="183315" cy="2684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b="1" kern="1200"/>
        </a:p>
      </dsp:txBody>
      <dsp:txXfrm>
        <a:off x="1257991" y="715719"/>
        <a:ext cx="128321" cy="161040"/>
      </dsp:txXfrm>
    </dsp:sp>
    <dsp:sp modelId="{140FC1C9-7111-6247-B8C2-5D40E3933846}">
      <dsp:nvSpPr>
        <dsp:cNvPr id="0" name=""/>
        <dsp:cNvSpPr/>
      </dsp:nvSpPr>
      <dsp:spPr>
        <a:xfrm>
          <a:off x="1517399" y="471561"/>
          <a:ext cx="1082261" cy="649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Ask</a:t>
          </a:r>
        </a:p>
      </dsp:txBody>
      <dsp:txXfrm>
        <a:off x="1536418" y="490580"/>
        <a:ext cx="1044223" cy="611318"/>
      </dsp:txXfrm>
    </dsp:sp>
    <dsp:sp modelId="{DD6566A6-DC2B-804B-BCA2-0D9D5FB2C9A4}">
      <dsp:nvSpPr>
        <dsp:cNvPr id="0" name=""/>
        <dsp:cNvSpPr/>
      </dsp:nvSpPr>
      <dsp:spPr>
        <a:xfrm>
          <a:off x="2707886" y="662039"/>
          <a:ext cx="229439" cy="2684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b="1" kern="1200"/>
        </a:p>
      </dsp:txBody>
      <dsp:txXfrm>
        <a:off x="2707886" y="715719"/>
        <a:ext cx="160607" cy="161040"/>
      </dsp:txXfrm>
    </dsp:sp>
    <dsp:sp modelId="{FA04520C-E0AD-5041-89BA-4F06C62C7FE3}">
      <dsp:nvSpPr>
        <dsp:cNvPr id="0" name=""/>
        <dsp:cNvSpPr/>
      </dsp:nvSpPr>
      <dsp:spPr>
        <a:xfrm>
          <a:off x="3032565" y="471561"/>
          <a:ext cx="1082261" cy="649356"/>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Elicit</a:t>
          </a:r>
        </a:p>
      </dsp:txBody>
      <dsp:txXfrm>
        <a:off x="3051584" y="490580"/>
        <a:ext cx="1044223" cy="611318"/>
      </dsp:txXfrm>
    </dsp:sp>
    <dsp:sp modelId="{3F80182D-EAAB-944D-90A4-01FA739FD257}">
      <dsp:nvSpPr>
        <dsp:cNvPr id="0" name=""/>
        <dsp:cNvSpPr/>
      </dsp:nvSpPr>
      <dsp:spPr>
        <a:xfrm>
          <a:off x="4223052" y="662039"/>
          <a:ext cx="229439" cy="2684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223052" y="715719"/>
        <a:ext cx="160607" cy="161040"/>
      </dsp:txXfrm>
    </dsp:sp>
    <dsp:sp modelId="{21838691-F252-E441-B8EF-4CA72457BDEA}">
      <dsp:nvSpPr>
        <dsp:cNvPr id="0" name=""/>
        <dsp:cNvSpPr/>
      </dsp:nvSpPr>
      <dsp:spPr>
        <a:xfrm>
          <a:off x="4547731" y="471561"/>
          <a:ext cx="1082261" cy="649356"/>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Respond</a:t>
          </a:r>
        </a:p>
      </dsp:txBody>
      <dsp:txXfrm>
        <a:off x="4566750" y="490580"/>
        <a:ext cx="1044223" cy="611318"/>
      </dsp:txXfrm>
    </dsp:sp>
    <dsp:sp modelId="{BF6E77FD-7A99-3E4A-98FF-B82F5F2F0553}">
      <dsp:nvSpPr>
        <dsp:cNvPr id="0" name=""/>
        <dsp:cNvSpPr/>
      </dsp:nvSpPr>
      <dsp:spPr>
        <a:xfrm>
          <a:off x="5738218" y="662039"/>
          <a:ext cx="229439" cy="2684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738218" y="715719"/>
        <a:ext cx="160607" cy="161040"/>
      </dsp:txXfrm>
    </dsp:sp>
    <dsp:sp modelId="{DBC2828A-57C4-A244-982F-77302FDBA7FC}">
      <dsp:nvSpPr>
        <dsp:cNvPr id="0" name=""/>
        <dsp:cNvSpPr/>
      </dsp:nvSpPr>
      <dsp:spPr>
        <a:xfrm>
          <a:off x="6062896" y="471561"/>
          <a:ext cx="1082261" cy="649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Re-ask</a:t>
          </a:r>
        </a:p>
      </dsp:txBody>
      <dsp:txXfrm>
        <a:off x="6081915" y="490580"/>
        <a:ext cx="1044223" cy="611318"/>
      </dsp:txXfrm>
    </dsp:sp>
    <dsp:sp modelId="{10B5EB11-1FCB-5E45-A244-86958CDDD000}">
      <dsp:nvSpPr>
        <dsp:cNvPr id="0" name=""/>
        <dsp:cNvSpPr/>
      </dsp:nvSpPr>
      <dsp:spPr>
        <a:xfrm rot="21572114">
          <a:off x="7252821" y="655850"/>
          <a:ext cx="228262" cy="2684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7252822" y="709808"/>
        <a:ext cx="159783" cy="161040"/>
      </dsp:txXfrm>
    </dsp:sp>
    <dsp:sp modelId="{4B0B7720-DC07-3543-916E-FC3D8A2ED6F0}">
      <dsp:nvSpPr>
        <dsp:cNvPr id="0" name=""/>
        <dsp:cNvSpPr/>
      </dsp:nvSpPr>
      <dsp:spPr>
        <a:xfrm>
          <a:off x="7575828" y="459288"/>
          <a:ext cx="1082261" cy="649356"/>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Introduce</a:t>
          </a:r>
        </a:p>
      </dsp:txBody>
      <dsp:txXfrm>
        <a:off x="7594847" y="478307"/>
        <a:ext cx="1044223" cy="61131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AAC6D-E2DB-1547-8DFC-7A2DA3633FC7}">
      <dsp:nvSpPr>
        <dsp:cNvPr id="0" name=""/>
        <dsp:cNvSpPr/>
      </dsp:nvSpPr>
      <dsp:spPr>
        <a:xfrm>
          <a:off x="89260" y="471561"/>
          <a:ext cx="1082261" cy="649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Rationale</a:t>
          </a:r>
        </a:p>
      </dsp:txBody>
      <dsp:txXfrm>
        <a:off x="108279" y="490580"/>
        <a:ext cx="1044223" cy="611318"/>
      </dsp:txXfrm>
    </dsp:sp>
    <dsp:sp modelId="{C1C103F9-342C-1E4B-A9F6-971C0FC76691}">
      <dsp:nvSpPr>
        <dsp:cNvPr id="0" name=""/>
        <dsp:cNvSpPr/>
      </dsp:nvSpPr>
      <dsp:spPr>
        <a:xfrm>
          <a:off x="1257991" y="662039"/>
          <a:ext cx="183315" cy="2684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b="1" kern="1200"/>
        </a:p>
      </dsp:txBody>
      <dsp:txXfrm>
        <a:off x="1257991" y="715719"/>
        <a:ext cx="128321" cy="161040"/>
      </dsp:txXfrm>
    </dsp:sp>
    <dsp:sp modelId="{140FC1C9-7111-6247-B8C2-5D40E3933846}">
      <dsp:nvSpPr>
        <dsp:cNvPr id="0" name=""/>
        <dsp:cNvSpPr/>
      </dsp:nvSpPr>
      <dsp:spPr>
        <a:xfrm>
          <a:off x="1517399" y="471561"/>
          <a:ext cx="1082261" cy="649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Ask</a:t>
          </a:r>
        </a:p>
      </dsp:txBody>
      <dsp:txXfrm>
        <a:off x="1536418" y="490580"/>
        <a:ext cx="1044223" cy="611318"/>
      </dsp:txXfrm>
    </dsp:sp>
    <dsp:sp modelId="{DD6566A6-DC2B-804B-BCA2-0D9D5FB2C9A4}">
      <dsp:nvSpPr>
        <dsp:cNvPr id="0" name=""/>
        <dsp:cNvSpPr/>
      </dsp:nvSpPr>
      <dsp:spPr>
        <a:xfrm>
          <a:off x="2707886" y="662039"/>
          <a:ext cx="229439" cy="2684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b="1" kern="1200"/>
        </a:p>
      </dsp:txBody>
      <dsp:txXfrm>
        <a:off x="2707886" y="715719"/>
        <a:ext cx="160607" cy="161040"/>
      </dsp:txXfrm>
    </dsp:sp>
    <dsp:sp modelId="{FA04520C-E0AD-5041-89BA-4F06C62C7FE3}">
      <dsp:nvSpPr>
        <dsp:cNvPr id="0" name=""/>
        <dsp:cNvSpPr/>
      </dsp:nvSpPr>
      <dsp:spPr>
        <a:xfrm>
          <a:off x="3032565" y="471561"/>
          <a:ext cx="1082261" cy="649356"/>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Elicit</a:t>
          </a:r>
        </a:p>
      </dsp:txBody>
      <dsp:txXfrm>
        <a:off x="3051584" y="490580"/>
        <a:ext cx="1044223" cy="611318"/>
      </dsp:txXfrm>
    </dsp:sp>
    <dsp:sp modelId="{3F80182D-EAAB-944D-90A4-01FA739FD257}">
      <dsp:nvSpPr>
        <dsp:cNvPr id="0" name=""/>
        <dsp:cNvSpPr/>
      </dsp:nvSpPr>
      <dsp:spPr>
        <a:xfrm>
          <a:off x="4223052" y="662039"/>
          <a:ext cx="229439" cy="2684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223052" y="715719"/>
        <a:ext cx="160607" cy="161040"/>
      </dsp:txXfrm>
    </dsp:sp>
    <dsp:sp modelId="{21838691-F252-E441-B8EF-4CA72457BDEA}">
      <dsp:nvSpPr>
        <dsp:cNvPr id="0" name=""/>
        <dsp:cNvSpPr/>
      </dsp:nvSpPr>
      <dsp:spPr>
        <a:xfrm>
          <a:off x="4547731" y="471561"/>
          <a:ext cx="1082261" cy="649356"/>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Respond</a:t>
          </a:r>
        </a:p>
      </dsp:txBody>
      <dsp:txXfrm>
        <a:off x="4566750" y="490580"/>
        <a:ext cx="1044223" cy="611318"/>
      </dsp:txXfrm>
    </dsp:sp>
    <dsp:sp modelId="{BF6E77FD-7A99-3E4A-98FF-B82F5F2F0553}">
      <dsp:nvSpPr>
        <dsp:cNvPr id="0" name=""/>
        <dsp:cNvSpPr/>
      </dsp:nvSpPr>
      <dsp:spPr>
        <a:xfrm>
          <a:off x="5738218" y="662039"/>
          <a:ext cx="229439" cy="2684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738218" y="715719"/>
        <a:ext cx="160607" cy="161040"/>
      </dsp:txXfrm>
    </dsp:sp>
    <dsp:sp modelId="{DBC2828A-57C4-A244-982F-77302FDBA7FC}">
      <dsp:nvSpPr>
        <dsp:cNvPr id="0" name=""/>
        <dsp:cNvSpPr/>
      </dsp:nvSpPr>
      <dsp:spPr>
        <a:xfrm>
          <a:off x="6062896" y="471561"/>
          <a:ext cx="1082261" cy="649356"/>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Re-ask</a:t>
          </a:r>
        </a:p>
      </dsp:txBody>
      <dsp:txXfrm>
        <a:off x="6081915" y="490580"/>
        <a:ext cx="1044223" cy="611318"/>
      </dsp:txXfrm>
    </dsp:sp>
    <dsp:sp modelId="{10B5EB11-1FCB-5E45-A244-86958CDDD000}">
      <dsp:nvSpPr>
        <dsp:cNvPr id="0" name=""/>
        <dsp:cNvSpPr/>
      </dsp:nvSpPr>
      <dsp:spPr>
        <a:xfrm rot="21572114">
          <a:off x="7252821" y="655850"/>
          <a:ext cx="228262" cy="2684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7252822" y="709808"/>
        <a:ext cx="159783" cy="161040"/>
      </dsp:txXfrm>
    </dsp:sp>
    <dsp:sp modelId="{4B0B7720-DC07-3543-916E-FC3D8A2ED6F0}">
      <dsp:nvSpPr>
        <dsp:cNvPr id="0" name=""/>
        <dsp:cNvSpPr/>
      </dsp:nvSpPr>
      <dsp:spPr>
        <a:xfrm>
          <a:off x="7575828" y="459288"/>
          <a:ext cx="1082261" cy="649356"/>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Introduce</a:t>
          </a:r>
        </a:p>
      </dsp:txBody>
      <dsp:txXfrm>
        <a:off x="7594847" y="478307"/>
        <a:ext cx="1044223" cy="611318"/>
      </dsp:txXfrm>
    </dsp:sp>
  </dsp:spTree>
</dsp:drawing>
</file>

<file path=ppt/diagrams/layout1.xml><?xml version="1.0" encoding="utf-8"?>
<dgm:layoutDef xmlns:dgm="http://schemas.openxmlformats.org/drawingml/2006/diagram" xmlns:a="http://schemas.openxmlformats.org/drawingml/2006/main" uniqueId="urn:microsoft.com/office/officeart/2008/layout/CaptionedPictures">
  <dgm:title val=""/>
  <dgm:desc val=""/>
  <dgm:catLst>
    <dgm:cat type="picture" pri="5000"/>
    <dgm:cat type="pictureconvert" pri="5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Name0">
    <dgm:varLst>
      <dgm:chMax/>
      <dgm:chPref/>
      <dgm:dir/>
    </dgm:varLst>
    <dgm:choose name="Name1">
      <dgm:if name="Name2" func="var" arg="dir" op="equ" val="norm">
        <dgm:alg type="snake">
          <dgm:param type="off" val="ctr"/>
        </dgm:alg>
      </dgm:if>
      <dgm:else name="Name3">
        <dgm:alg type="snake">
          <dgm:param type="grDir" val="tR"/>
          <dgm:param type="off" val="ctr"/>
        </dgm:alg>
      </dgm:else>
    </dgm:choose>
    <dgm:shape xmlns:r="http://schemas.openxmlformats.org/officeDocument/2006/relationships" r:blip="">
      <dgm:adjLst/>
    </dgm:shape>
    <dgm:constrLst>
      <dgm:constr type="primFontSz" for="des" forName="Parent" op="equ"/>
      <dgm:constr type="primFontSz" for="des" forName="Child" refType="primFontSz" refFor="des" refForName="Parent" op="lte"/>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val="1"/>
          <dgm:chPref val="1"/>
        </dgm:varLst>
        <dgm:alg type="composite">
          <dgm:param type="ar" val="0.85"/>
        </dgm:alg>
        <dgm:shape xmlns:r="http://schemas.openxmlformats.org/officeDocument/2006/relationships" r:blip="">
          <dgm:adjLst/>
        </dgm:shape>
        <dgm:constrLst>
          <dgm:constr type="l" for="ch" forName="Accent" refType="w" fact="0"/>
          <dgm:constr type="t" for="ch" forName="Accent" refType="h" fact="0"/>
          <dgm:constr type="w" for="ch" forName="Accent" refType="w"/>
          <dgm:constr type="h" for="ch" forName="Accent" refType="h"/>
          <dgm:constr type="l" for="ch" forName="Image" refType="w" fact="0.05"/>
          <dgm:constr type="t" for="ch" forName="Image" refType="h" fact="0.04"/>
          <dgm:constr type="w" for="ch" forName="Image" refType="w" fact="0.9"/>
          <dgm:constr type="h" for="ch" forName="Image" refType="h" fact="0.65"/>
          <dgm:constr type="l" for="ch" forName="ChildComposite" refType="w" fact="0.05"/>
          <dgm:constr type="t" for="ch" forName="ChildComposite" refType="h" fact="0.69"/>
          <dgm:constr type="w" for="ch" forName="ChildComposite" refType="w" fact="0.9"/>
          <dgm:constr type="h" for="ch" forName="ChildComposite" refType="h" fact="0.27"/>
        </dgm:constrLst>
        <dgm:layoutNode name="Accent" styleLbl="trAlignAcc1">
          <dgm:varLst>
            <dgm:chMax val="0"/>
            <dgm:chPref val="0"/>
          </dgm:varLst>
          <dgm:alg type="sp"/>
          <dgm:shape xmlns:r="http://schemas.openxmlformats.org/officeDocument/2006/relationships" type="rect" r:blip="">
            <dgm:adjLst/>
          </dgm:shape>
          <dgm:presOf/>
        </dgm:layoutNode>
        <dgm:layoutNode name="Image" styleLbl="alignImgPlace1">
          <dgm:varLst>
            <dgm:chMax val="0"/>
            <dgm:chPref val="0"/>
          </dgm:varLst>
          <dgm:alg type="sp"/>
          <dgm:shape xmlns:r="http://schemas.openxmlformats.org/officeDocument/2006/relationships" type="rect" r:blip="" blipPhldr="1">
            <dgm:adjLst/>
          </dgm:shape>
          <dgm:presOf/>
        </dgm:layoutNode>
        <dgm:layoutNode name="ChildComposite">
          <dgm:alg type="composite"/>
          <dgm:shape xmlns:r="http://schemas.openxmlformats.org/officeDocument/2006/relationships" r:blip="">
            <dgm:adjLst/>
          </dgm:shape>
          <dgm:choose name="Name4">
            <dgm:if name="Name5" axis="ch" ptType="node" func="cnt" op="gte" val="1">
              <dgm:constrLst>
                <dgm:constr type="l" for="ch" forName="Parent" refType="w" fact="0"/>
                <dgm:constr type="t" for="ch" forName="Parent" refType="h" fact="0"/>
                <dgm:constr type="w" for="ch" forName="Parent" refType="w"/>
                <dgm:constr type="h" for="ch" forName="Parent" refType="h" fact="0.3704"/>
                <dgm:constr type="l" for="ch" forName="Child" refType="w" fact="0"/>
                <dgm:constr type="t" for="ch" forName="Child" refType="h" fact="0.3704"/>
                <dgm:constr type="w" for="ch" forName="Child" refType="w"/>
                <dgm:constr type="h" for="ch" forName="Child" refType="h" fact="0.6296"/>
              </dgm:constrLst>
            </dgm:if>
            <dgm:else name="Name6">
              <dgm:constrLst>
                <dgm:constr type="l" for="ch" forName="Parent" refType="w" fact="0"/>
                <dgm:constr type="t" for="ch" forName="Parent" refType="h" fact="0"/>
                <dgm:constr type="w" for="ch" forName="Parent" refType="w"/>
                <dgm:constr type="h" for="ch" forName="Parent" refType="h"/>
                <dgm:constr type="l" for="ch" forName="Child" refType="w" fact="0"/>
                <dgm:constr type="t" for="ch" forName="Child" refType="h" fact="0"/>
                <dgm:constr type="w" for="ch" forName="Child" refType="w" fact="0"/>
                <dgm:constr type="h" for="ch" forName="Child" refType="h" fact="0"/>
              </dgm:constrLst>
            </dgm:else>
          </dgm:choose>
          <dgm:layoutNode name="Child" styleLbl="node1">
            <dgm:varLst>
              <dgm:chMax val="0"/>
              <dgm:chPref val="0"/>
              <dgm:bulletEnabled val="1"/>
            </dgm:varLst>
            <dgm:choose name="Name7">
              <dgm:if name="Name8" axis="ch" ptType="node" func="cnt" op="gt" val="1">
                <dgm:alg type="tx">
                  <dgm:param type="parTxLTRAlign" val="l"/>
                  <dgm:param type="parTxRTLAlign" val="r"/>
                  <dgm:param type="txAnchorVert" val="mid"/>
                  <dgm:param type="txAnchorVertCh" val="mid"/>
                </dgm:alg>
              </dgm:if>
              <dgm:else name="Name9">
                <dgm:alg type="tx">
                  <dgm:param type="parTxLTRAlign" val="ctr"/>
                  <dgm:param type="parTxRTLAlign" val="ctr"/>
                  <dgm:param type="shpTxLTRAlignCh" val="l"/>
                  <dgm:param type="shpTxRTLAlignCh" val="r"/>
                  <dgm:param type="txAnchorVert" val="mid"/>
                  <dgm:param type="txAnchorVertCh" val="mid"/>
                </dgm:alg>
              </dgm:else>
            </dgm:choose>
            <dgm:choose name="Name10">
              <dgm:if name="Name11" axis="ch" ptType="node" func="cnt" op="gte" val="1">
                <dgm:shape xmlns:r="http://schemas.openxmlformats.org/officeDocument/2006/relationships" type="rect" r:blip="">
                  <dgm:adjLst/>
                </dgm:shape>
              </dgm:if>
              <dgm:else name="Name12">
                <dgm:shape xmlns:r="http://schemas.openxmlformats.org/officeDocument/2006/relationships" type="rect" r:blip="" hideGeom="1">
                  <dgm:adjLst/>
                </dgm:shape>
              </dgm:else>
            </dgm:choose>
            <dgm:choose name="Name13">
              <dgm:if name="Name14" axis="ch" ptType="node" func="cnt" op="gte" val="1">
                <dgm:presOf axis="des" ptType="node"/>
              </dgm:if>
              <dgm:else name="Name15">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 styleLbl="revTx">
            <dgm:varLst>
              <dgm:chMax val="1"/>
              <dgm:chPref val="0"/>
              <dgm:bulletEnabled val="1"/>
            </dgm:varLst>
            <dgm:alg type="tx">
              <dgm:param type="shpTxLTRAlignCh" val="ctr"/>
              <dgm:param type="txAnchorVert" val="mid"/>
            </dgm:alg>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9F32AE-14AA-F84E-AA5B-8A0A8BF75A70}" type="datetimeFigureOut">
              <a:rPr lang="en-US" smtClean="0"/>
              <a:t>10/11/18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3090F7-C92E-2743-8438-ED9B11C15756}" type="slidenum">
              <a:rPr lang="en-US" smtClean="0"/>
              <a:t>‹#›</a:t>
            </a:fld>
            <a:endParaRPr lang="en-US"/>
          </a:p>
        </p:txBody>
      </p:sp>
    </p:spTree>
    <p:extLst>
      <p:ext uri="{BB962C8B-B14F-4D97-AF65-F5344CB8AC3E}">
        <p14:creationId xmlns:p14="http://schemas.microsoft.com/office/powerpoint/2010/main" val="2191103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3090F7-C92E-2743-8438-ED9B11C15756}" type="slidenum">
              <a:rPr lang="en-US" smtClean="0"/>
              <a:t>20</a:t>
            </a:fld>
            <a:endParaRPr lang="en-US"/>
          </a:p>
        </p:txBody>
      </p:sp>
    </p:spTree>
    <p:extLst>
      <p:ext uri="{BB962C8B-B14F-4D97-AF65-F5344CB8AC3E}">
        <p14:creationId xmlns:p14="http://schemas.microsoft.com/office/powerpoint/2010/main" val="614364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3090F7-C92E-2743-8438-ED9B11C15756}" type="slidenum">
              <a:rPr lang="en-US" smtClean="0"/>
              <a:t>30</a:t>
            </a:fld>
            <a:endParaRPr lang="en-US"/>
          </a:p>
        </p:txBody>
      </p:sp>
    </p:spTree>
    <p:extLst>
      <p:ext uri="{BB962C8B-B14F-4D97-AF65-F5344CB8AC3E}">
        <p14:creationId xmlns:p14="http://schemas.microsoft.com/office/powerpoint/2010/main" val="2294332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3090F7-C92E-2743-8438-ED9B11C15756}" type="slidenum">
              <a:rPr lang="en-US" smtClean="0"/>
              <a:t>31</a:t>
            </a:fld>
            <a:endParaRPr lang="en-US"/>
          </a:p>
        </p:txBody>
      </p:sp>
    </p:spTree>
    <p:extLst>
      <p:ext uri="{BB962C8B-B14F-4D97-AF65-F5344CB8AC3E}">
        <p14:creationId xmlns:p14="http://schemas.microsoft.com/office/powerpoint/2010/main" val="804346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3090F7-C92E-2743-8438-ED9B11C15756}" type="slidenum">
              <a:rPr lang="en-US" smtClean="0"/>
              <a:t>32</a:t>
            </a:fld>
            <a:endParaRPr lang="en-US"/>
          </a:p>
        </p:txBody>
      </p:sp>
    </p:spTree>
    <p:extLst>
      <p:ext uri="{BB962C8B-B14F-4D97-AF65-F5344CB8AC3E}">
        <p14:creationId xmlns:p14="http://schemas.microsoft.com/office/powerpoint/2010/main" val="4272332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3090F7-C92E-2743-8438-ED9B11C15756}" type="slidenum">
              <a:rPr lang="en-US" smtClean="0"/>
              <a:t>33</a:t>
            </a:fld>
            <a:endParaRPr lang="en-US"/>
          </a:p>
        </p:txBody>
      </p:sp>
    </p:spTree>
    <p:extLst>
      <p:ext uri="{BB962C8B-B14F-4D97-AF65-F5344CB8AC3E}">
        <p14:creationId xmlns:p14="http://schemas.microsoft.com/office/powerpoint/2010/main" val="2173553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3090F7-C92E-2743-8438-ED9B11C15756}" type="slidenum">
              <a:rPr lang="en-US" smtClean="0"/>
              <a:t>34</a:t>
            </a:fld>
            <a:endParaRPr lang="en-US"/>
          </a:p>
        </p:txBody>
      </p:sp>
    </p:spTree>
    <p:extLst>
      <p:ext uri="{BB962C8B-B14F-4D97-AF65-F5344CB8AC3E}">
        <p14:creationId xmlns:p14="http://schemas.microsoft.com/office/powerpoint/2010/main" val="242890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66868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0570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0E9D7B-D518-4397-B82E-197C19DBF36F}"/>
              </a:ext>
            </a:extLst>
          </p:cNvPr>
          <p:cNvSpPr>
            <a:spLocks noGrp="1"/>
          </p:cNvSpPr>
          <p:nvPr>
            <p:ph type="dt" sz="half" idx="10"/>
          </p:nvPr>
        </p:nvSpPr>
        <p:spPr/>
        <p:txBody>
          <a:bodyPr/>
          <a:lstStyle/>
          <a:p>
            <a:fld id="{B1E436D1-4C37-4404-B8C6-8E83CFEBD35E}" type="datetimeFigureOut">
              <a:rPr lang="en-US" smtClean="0"/>
              <a:t>10/11/18</a:t>
            </a:fld>
            <a:endParaRPr lang="en-US"/>
          </a:p>
        </p:txBody>
      </p:sp>
      <p:sp>
        <p:nvSpPr>
          <p:cNvPr id="3" name="Footer Placeholder 2">
            <a:extLst>
              <a:ext uri="{FF2B5EF4-FFF2-40B4-BE49-F238E27FC236}">
                <a16:creationId xmlns:a16="http://schemas.microsoft.com/office/drawing/2014/main" id="{0DDF3242-B0A3-4BF4-BFAE-3FCE68CA8B9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74121D-6B61-4496-9689-316FDB1B3917}"/>
              </a:ext>
            </a:extLst>
          </p:cNvPr>
          <p:cNvSpPr>
            <a:spLocks noGrp="1"/>
          </p:cNvSpPr>
          <p:nvPr>
            <p:ph type="sldNum" sz="quarter" idx="12"/>
          </p:nvPr>
        </p:nvSpPr>
        <p:spPr/>
        <p:txBody>
          <a:bodyPr/>
          <a:lstStyle/>
          <a:p>
            <a:fld id="{799E35A7-C1B4-4B8C-9210-3C59A3E07B03}" type="slidenum">
              <a:rPr lang="en-US" smtClean="0"/>
              <a:t>‹#›</a:t>
            </a:fld>
            <a:endParaRPr lang="en-US"/>
          </a:p>
        </p:txBody>
      </p:sp>
    </p:spTree>
    <p:extLst>
      <p:ext uri="{BB962C8B-B14F-4D97-AF65-F5344CB8AC3E}">
        <p14:creationId xmlns:p14="http://schemas.microsoft.com/office/powerpoint/2010/main" val="1939747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FF11F-8DBB-4773-9E5B-1B9E6AFF0A8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5E1ABFD0-D788-48AA-9C80-ABC6A43EEC0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2A7113-307C-4C4F-B4C8-6B095D39EACD}"/>
              </a:ext>
            </a:extLst>
          </p:cNvPr>
          <p:cNvSpPr>
            <a:spLocks noGrp="1"/>
          </p:cNvSpPr>
          <p:nvPr>
            <p:ph type="dt" sz="half" idx="10"/>
          </p:nvPr>
        </p:nvSpPr>
        <p:spPr/>
        <p:txBody>
          <a:bodyPr/>
          <a:lstStyle/>
          <a:p>
            <a:fld id="{B1E436D1-4C37-4404-B8C6-8E83CFEBD35E}" type="datetimeFigureOut">
              <a:rPr lang="en-US" smtClean="0"/>
              <a:t>10/11/18</a:t>
            </a:fld>
            <a:endParaRPr lang="en-US"/>
          </a:p>
        </p:txBody>
      </p:sp>
      <p:sp>
        <p:nvSpPr>
          <p:cNvPr id="5" name="Footer Placeholder 4">
            <a:extLst>
              <a:ext uri="{FF2B5EF4-FFF2-40B4-BE49-F238E27FC236}">
                <a16:creationId xmlns:a16="http://schemas.microsoft.com/office/drawing/2014/main" id="{DBC34522-517E-4184-89E5-CF6800845C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AFBCEE-DEA9-4055-BC8A-B00CF3E301FA}"/>
              </a:ext>
            </a:extLst>
          </p:cNvPr>
          <p:cNvSpPr>
            <a:spLocks noGrp="1"/>
          </p:cNvSpPr>
          <p:nvPr>
            <p:ph type="sldNum" sz="quarter" idx="12"/>
          </p:nvPr>
        </p:nvSpPr>
        <p:spPr/>
        <p:txBody>
          <a:bodyPr/>
          <a:lstStyle/>
          <a:p>
            <a:fld id="{799E35A7-C1B4-4B8C-9210-3C59A3E07B03}" type="slidenum">
              <a:rPr lang="en-US" smtClean="0"/>
              <a:t>‹#›</a:t>
            </a:fld>
            <a:endParaRPr lang="en-US"/>
          </a:p>
        </p:txBody>
      </p:sp>
    </p:spTree>
    <p:extLst>
      <p:ext uri="{BB962C8B-B14F-4D97-AF65-F5344CB8AC3E}">
        <p14:creationId xmlns:p14="http://schemas.microsoft.com/office/powerpoint/2010/main" val="15038407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0"/>
            <a:ext cx="8229600" cy="685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219200" y="2895600"/>
            <a:ext cx="7086600" cy="23923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1"/>
          <p:cNvSpPr txBox="1">
            <a:spLocks/>
          </p:cNvSpPr>
          <p:nvPr/>
        </p:nvSpPr>
        <p:spPr>
          <a:xfrm>
            <a:off x="0" y="0"/>
            <a:ext cx="9144000" cy="609600"/>
          </a:xfrm>
          <a:prstGeom prst="rect">
            <a:avLst/>
          </a:prstGeom>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chor="ctr">
            <a:noAutofit/>
          </a:bodyPr>
          <a:lstStyle>
            <a:lvl1pPr marL="0" indent="0" algn="ctr" defTabSz="914400" rtl="0" eaLnBrk="1" latinLnBrk="0" hangingPunct="1">
              <a:spcBef>
                <a:spcPct val="20000"/>
              </a:spcBef>
              <a:buFont typeface="Arial" panose="020B0604020202020204" pitchFamily="34" charset="0"/>
              <a:buNone/>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t>The 39</a:t>
            </a:r>
            <a:r>
              <a:rPr lang="en-US" sz="2400" baseline="30000" dirty="0"/>
              <a:t>th</a:t>
            </a:r>
            <a:r>
              <a:rPr lang="en-US" sz="2400" dirty="0"/>
              <a:t> Forum for Behavioral Science in Family Medicine  </a:t>
            </a:r>
          </a:p>
        </p:txBody>
      </p:sp>
      <p:sp>
        <p:nvSpPr>
          <p:cNvPr id="8" name="Text Placeholder 11"/>
          <p:cNvSpPr txBox="1">
            <a:spLocks/>
          </p:cNvSpPr>
          <p:nvPr/>
        </p:nvSpPr>
        <p:spPr>
          <a:xfrm>
            <a:off x="0" y="6248400"/>
            <a:ext cx="9169958" cy="609600"/>
          </a:xfrm>
          <a:prstGeom prst="rect">
            <a:avLst/>
          </a:prstGeom>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chor="ctr">
            <a:noAutofit/>
          </a:bodyPr>
          <a:lstStyle>
            <a:lvl1pPr marL="0" indent="0" algn="ctr" defTabSz="914400" rtl="0" eaLnBrk="1" latinLnBrk="0" hangingPunct="1">
              <a:spcBef>
                <a:spcPct val="20000"/>
              </a:spcBef>
              <a:buFont typeface="Arial" panose="020B0604020202020204" pitchFamily="34" charset="0"/>
              <a:buNone/>
              <a:defRPr sz="1800" i="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Sponsored by The </a:t>
            </a:r>
            <a:r>
              <a:rPr lang="en-US" b="1" dirty="0"/>
              <a:t>Medical College of Wisconsin</a:t>
            </a:r>
          </a:p>
        </p:txBody>
      </p:sp>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81999" y="43179"/>
            <a:ext cx="381001" cy="566421"/>
          </a:xfrm>
          <a:prstGeom prst="rect">
            <a:avLst/>
          </a:prstGeom>
        </p:spPr>
      </p:pic>
    </p:spTree>
    <p:extLst>
      <p:ext uri="{BB962C8B-B14F-4D97-AF65-F5344CB8AC3E}">
        <p14:creationId xmlns:p14="http://schemas.microsoft.com/office/powerpoint/2010/main" val="1057620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diagramData" Target="../diagrams/data4.xml"/><Relationship Id="rId2" Type="http://schemas.openxmlformats.org/officeDocument/2006/relationships/diagramData" Target="../diagrams/data2.xml"/><Relationship Id="rId16" Type="http://schemas.microsoft.com/office/2007/relationships/diagramDrawing" Target="../diagrams/drawing4.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54291-BCDF-435D-90C4-781FD89B27F8}"/>
              </a:ext>
            </a:extLst>
          </p:cNvPr>
          <p:cNvSpPr>
            <a:spLocks noGrp="1"/>
          </p:cNvSpPr>
          <p:nvPr>
            <p:ph type="ctrTitle"/>
          </p:nvPr>
        </p:nvSpPr>
        <p:spPr>
          <a:xfrm>
            <a:off x="683654" y="1752600"/>
            <a:ext cx="7772400" cy="1828800"/>
          </a:xfrm>
          <a:ln w="63500">
            <a:solidFill>
              <a:srgbClr val="0070C0"/>
            </a:solidFill>
          </a:ln>
        </p:spPr>
        <p:txBody>
          <a:bodyPr>
            <a:normAutofit fontScale="90000"/>
          </a:bodyPr>
          <a:lstStyle/>
          <a:p>
            <a:r>
              <a:rPr lang="en-US" dirty="0"/>
              <a:t>Teaching Residents to Skillfully Respond to Patients Reluctant to Engage with a BHC</a:t>
            </a:r>
          </a:p>
        </p:txBody>
      </p:sp>
      <p:sp>
        <p:nvSpPr>
          <p:cNvPr id="3" name="Subtitle 2">
            <a:extLst>
              <a:ext uri="{FF2B5EF4-FFF2-40B4-BE49-F238E27FC236}">
                <a16:creationId xmlns:a16="http://schemas.microsoft.com/office/drawing/2014/main" id="{0407175A-EACE-4B3E-901B-F555AA426D23}"/>
              </a:ext>
            </a:extLst>
          </p:cNvPr>
          <p:cNvSpPr>
            <a:spLocks noGrp="1"/>
          </p:cNvSpPr>
          <p:nvPr>
            <p:ph type="subTitle" idx="1"/>
          </p:nvPr>
        </p:nvSpPr>
        <p:spPr>
          <a:xfrm>
            <a:off x="685800" y="4114800"/>
            <a:ext cx="7772400" cy="1752600"/>
          </a:xfrm>
        </p:spPr>
        <p:txBody>
          <a:bodyPr>
            <a:normAutofit/>
          </a:bodyPr>
          <a:lstStyle/>
          <a:p>
            <a:pPr algn="l"/>
            <a:r>
              <a:rPr lang="en-US" sz="1800" b="1" dirty="0"/>
              <a:t>Amber Cahill, </a:t>
            </a:r>
            <a:r>
              <a:rPr lang="en-US" sz="1800" b="1" dirty="0" err="1"/>
              <a:t>PsyD</a:t>
            </a:r>
            <a:r>
              <a:rPr lang="en-US" sz="1800" b="1" dirty="0"/>
              <a:t>, </a:t>
            </a:r>
            <a:r>
              <a:rPr lang="en-US" sz="1800" dirty="0"/>
              <a:t>Director of Behavioral Science, Fitchburg Family Medicine Residency, University of Massachusetts Medical School</a:t>
            </a:r>
          </a:p>
          <a:p>
            <a:pPr algn="l"/>
            <a:endParaRPr lang="en-US" sz="1800" dirty="0"/>
          </a:p>
          <a:p>
            <a:pPr algn="l"/>
            <a:r>
              <a:rPr lang="en-US" sz="1800" b="1" dirty="0"/>
              <a:t>Karen Kersting, PhD, </a:t>
            </a:r>
            <a:r>
              <a:rPr lang="en-US" sz="1800" dirty="0"/>
              <a:t>Integrated Behavioral Health Specialist, Medical College of Wisconsin</a:t>
            </a:r>
          </a:p>
        </p:txBody>
      </p:sp>
    </p:spTree>
    <p:extLst>
      <p:ext uri="{BB962C8B-B14F-4D97-AF65-F5344CB8AC3E}">
        <p14:creationId xmlns:p14="http://schemas.microsoft.com/office/powerpoint/2010/main" val="3912160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FA639-5FEC-5E40-82FF-6FDDF2A0E714}"/>
              </a:ext>
            </a:extLst>
          </p:cNvPr>
          <p:cNvSpPr>
            <a:spLocks noGrp="1"/>
          </p:cNvSpPr>
          <p:nvPr>
            <p:ph type="title"/>
          </p:nvPr>
        </p:nvSpPr>
        <p:spPr>
          <a:xfrm>
            <a:off x="495300" y="1295400"/>
            <a:ext cx="8229600" cy="685800"/>
          </a:xfrm>
          <a:ln w="44450">
            <a:solidFill>
              <a:srgbClr val="0070C0"/>
            </a:solidFill>
          </a:ln>
        </p:spPr>
        <p:txBody>
          <a:bodyPr>
            <a:normAutofit fontScale="90000"/>
          </a:bodyPr>
          <a:lstStyle/>
          <a:p>
            <a:r>
              <a:rPr lang="en-US" dirty="0"/>
              <a:t>Learning curve for resident physicians</a:t>
            </a:r>
          </a:p>
        </p:txBody>
      </p:sp>
      <p:sp>
        <p:nvSpPr>
          <p:cNvPr id="3" name="Content Placeholder 2">
            <a:extLst>
              <a:ext uri="{FF2B5EF4-FFF2-40B4-BE49-F238E27FC236}">
                <a16:creationId xmlns:a16="http://schemas.microsoft.com/office/drawing/2014/main" id="{01ED21AC-5B71-3C44-9EE0-CC35220561C2}"/>
              </a:ext>
            </a:extLst>
          </p:cNvPr>
          <p:cNvSpPr>
            <a:spLocks noGrp="1"/>
          </p:cNvSpPr>
          <p:nvPr>
            <p:ph idx="1"/>
          </p:nvPr>
        </p:nvSpPr>
        <p:spPr>
          <a:xfrm>
            <a:off x="838200" y="2438400"/>
            <a:ext cx="7543800" cy="3581400"/>
          </a:xfrm>
        </p:spPr>
        <p:txBody>
          <a:bodyPr>
            <a:normAutofit fontScale="55000" lnSpcReduction="20000"/>
          </a:bodyPr>
          <a:lstStyle/>
          <a:p>
            <a:pPr>
              <a:lnSpc>
                <a:spcPct val="170000"/>
              </a:lnSpc>
            </a:pPr>
            <a:r>
              <a:rPr lang="en-US" dirty="0"/>
              <a:t>Expand awareness of resident physicians’ perspectives on the varied reasons why patients may be reluctant to see a BHP</a:t>
            </a:r>
          </a:p>
          <a:p>
            <a:pPr>
              <a:lnSpc>
                <a:spcPct val="170000"/>
              </a:lnSpc>
            </a:pPr>
            <a:r>
              <a:rPr lang="en-US" dirty="0"/>
              <a:t>Provide guidance on how to respond to patients in ways that alleviate potential fears/concerns </a:t>
            </a:r>
          </a:p>
          <a:p>
            <a:pPr>
              <a:lnSpc>
                <a:spcPct val="170000"/>
              </a:lnSpc>
            </a:pPr>
            <a:r>
              <a:rPr lang="en-US" dirty="0"/>
              <a:t>Offer ways for physicians to create more optimism and openness to meeting with a BHP</a:t>
            </a:r>
          </a:p>
          <a:p>
            <a:pPr>
              <a:lnSpc>
                <a:spcPct val="170000"/>
              </a:lnSpc>
            </a:pPr>
            <a:r>
              <a:rPr lang="en-US" dirty="0"/>
              <a:t>Teach residents to provide basic, accurate information about how the BHP will help the patient work toward their goals</a:t>
            </a:r>
          </a:p>
        </p:txBody>
      </p:sp>
    </p:spTree>
    <p:extLst>
      <p:ext uri="{BB962C8B-B14F-4D97-AF65-F5344CB8AC3E}">
        <p14:creationId xmlns:p14="http://schemas.microsoft.com/office/powerpoint/2010/main" val="2098112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D53C8-692C-9246-94C2-52C843FC87CF}"/>
              </a:ext>
            </a:extLst>
          </p:cNvPr>
          <p:cNvSpPr>
            <a:spLocks noGrp="1"/>
          </p:cNvSpPr>
          <p:nvPr>
            <p:ph type="title"/>
          </p:nvPr>
        </p:nvSpPr>
        <p:spPr>
          <a:xfrm>
            <a:off x="457200" y="2667000"/>
            <a:ext cx="8229600" cy="685800"/>
          </a:xfrm>
        </p:spPr>
        <p:txBody>
          <a:bodyPr>
            <a:normAutofit fontScale="90000"/>
          </a:bodyPr>
          <a:lstStyle/>
          <a:p>
            <a:r>
              <a:rPr lang="en-US" b="1" dirty="0"/>
              <a:t>Framework</a:t>
            </a:r>
            <a:r>
              <a:rPr lang="en-US" dirty="0"/>
              <a:t>: </a:t>
            </a:r>
            <a:br>
              <a:rPr lang="en-US" dirty="0"/>
            </a:br>
            <a:r>
              <a:rPr lang="en-US" dirty="0"/>
              <a:t>Process of Connecting a Patient with Behavioral Health in an Integrated Care Setting</a:t>
            </a:r>
          </a:p>
        </p:txBody>
      </p:sp>
    </p:spTree>
    <p:extLst>
      <p:ext uri="{BB962C8B-B14F-4D97-AF65-F5344CB8AC3E}">
        <p14:creationId xmlns:p14="http://schemas.microsoft.com/office/powerpoint/2010/main" val="737387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558C3-A0B1-2F43-9613-7F099465368D}"/>
              </a:ext>
            </a:extLst>
          </p:cNvPr>
          <p:cNvSpPr>
            <a:spLocks noGrp="1"/>
          </p:cNvSpPr>
          <p:nvPr>
            <p:ph type="title"/>
          </p:nvPr>
        </p:nvSpPr>
        <p:spPr>
          <a:xfrm>
            <a:off x="457200" y="914400"/>
            <a:ext cx="8229600" cy="685800"/>
          </a:xfrm>
        </p:spPr>
        <p:txBody>
          <a:bodyPr>
            <a:normAutofit fontScale="90000"/>
          </a:bodyPr>
          <a:lstStyle/>
          <a:p>
            <a:r>
              <a:rPr lang="en-US" dirty="0"/>
              <a:t>Three types of patient responses</a:t>
            </a:r>
          </a:p>
        </p:txBody>
      </p:sp>
      <p:graphicFrame>
        <p:nvGraphicFramePr>
          <p:cNvPr id="6" name="Content Placeholder 5">
            <a:extLst>
              <a:ext uri="{FF2B5EF4-FFF2-40B4-BE49-F238E27FC236}">
                <a16:creationId xmlns:a16="http://schemas.microsoft.com/office/drawing/2014/main" id="{7BBDBE7C-FF1C-7947-91ED-86776E1259F4}"/>
              </a:ext>
            </a:extLst>
          </p:cNvPr>
          <p:cNvGraphicFramePr>
            <a:graphicFrameLocks noGrp="1"/>
          </p:cNvGraphicFramePr>
          <p:nvPr>
            <p:ph idx="1"/>
            <p:extLst>
              <p:ext uri="{D42A27DB-BD31-4B8C-83A1-F6EECF244321}">
                <p14:modId xmlns:p14="http://schemas.microsoft.com/office/powerpoint/2010/main" val="3420881554"/>
              </p:ext>
            </p:extLst>
          </p:nvPr>
        </p:nvGraphicFramePr>
        <p:xfrm>
          <a:off x="762000" y="1981200"/>
          <a:ext cx="7543800"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7951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a:extLst>
              <a:ext uri="{FF2B5EF4-FFF2-40B4-BE49-F238E27FC236}">
                <a16:creationId xmlns:a16="http://schemas.microsoft.com/office/drawing/2014/main" id="{8F4ED37C-3AB7-6049-9B0B-CE8873FF883C}"/>
              </a:ext>
            </a:extLst>
          </p:cNvPr>
          <p:cNvGraphicFramePr>
            <a:graphicFrameLocks/>
          </p:cNvGraphicFramePr>
          <p:nvPr>
            <p:extLst>
              <p:ext uri="{D42A27DB-BD31-4B8C-83A1-F6EECF244321}">
                <p14:modId xmlns:p14="http://schemas.microsoft.com/office/powerpoint/2010/main" val="608697585"/>
              </p:ext>
            </p:extLst>
          </p:nvPr>
        </p:nvGraphicFramePr>
        <p:xfrm>
          <a:off x="42795" y="2579132"/>
          <a:ext cx="8991600" cy="205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3">
            <a:extLst>
              <a:ext uri="{FF2B5EF4-FFF2-40B4-BE49-F238E27FC236}">
                <a16:creationId xmlns:a16="http://schemas.microsoft.com/office/drawing/2014/main" id="{E714BA48-DF14-EE4F-89BE-CC1EAB0F5FA6}"/>
              </a:ext>
            </a:extLst>
          </p:cNvPr>
          <p:cNvGraphicFramePr>
            <a:graphicFrameLocks/>
          </p:cNvGraphicFramePr>
          <p:nvPr>
            <p:extLst>
              <p:ext uri="{D42A27DB-BD31-4B8C-83A1-F6EECF244321}">
                <p14:modId xmlns:p14="http://schemas.microsoft.com/office/powerpoint/2010/main" val="2655927807"/>
              </p:ext>
            </p:extLst>
          </p:nvPr>
        </p:nvGraphicFramePr>
        <p:xfrm>
          <a:off x="42795" y="4124472"/>
          <a:ext cx="8991600" cy="20477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TextBox 8">
            <a:extLst>
              <a:ext uri="{FF2B5EF4-FFF2-40B4-BE49-F238E27FC236}">
                <a16:creationId xmlns:a16="http://schemas.microsoft.com/office/drawing/2014/main" id="{D96B7970-0CE3-2547-8DBA-0C87F04D9645}"/>
              </a:ext>
            </a:extLst>
          </p:cNvPr>
          <p:cNvSpPr txBox="1"/>
          <p:nvPr/>
        </p:nvSpPr>
        <p:spPr>
          <a:xfrm>
            <a:off x="3816762" y="2579132"/>
            <a:ext cx="1283621" cy="369332"/>
          </a:xfrm>
          <a:prstGeom prst="rect">
            <a:avLst/>
          </a:prstGeom>
          <a:noFill/>
        </p:spPr>
        <p:txBody>
          <a:bodyPr wrap="none" rtlCol="0">
            <a:spAutoFit/>
          </a:bodyPr>
          <a:lstStyle/>
          <a:p>
            <a:r>
              <a:rPr lang="en-US" b="1" u="sng" dirty="0"/>
              <a:t>Ambivalent</a:t>
            </a:r>
          </a:p>
        </p:txBody>
      </p:sp>
      <p:sp>
        <p:nvSpPr>
          <p:cNvPr id="10" name="TextBox 9">
            <a:extLst>
              <a:ext uri="{FF2B5EF4-FFF2-40B4-BE49-F238E27FC236}">
                <a16:creationId xmlns:a16="http://schemas.microsoft.com/office/drawing/2014/main" id="{65665567-0883-7A40-BA9D-873272489067}"/>
              </a:ext>
            </a:extLst>
          </p:cNvPr>
          <p:cNvSpPr txBox="1"/>
          <p:nvPr/>
        </p:nvSpPr>
        <p:spPr>
          <a:xfrm>
            <a:off x="3671274" y="4267200"/>
            <a:ext cx="1559979" cy="369332"/>
          </a:xfrm>
          <a:prstGeom prst="rect">
            <a:avLst/>
          </a:prstGeom>
          <a:noFill/>
        </p:spPr>
        <p:txBody>
          <a:bodyPr wrap="none" rtlCol="0">
            <a:spAutoFit/>
          </a:bodyPr>
          <a:lstStyle/>
          <a:p>
            <a:r>
              <a:rPr lang="en-US" b="1" u="sng" dirty="0"/>
              <a:t>Not Interested</a:t>
            </a:r>
          </a:p>
        </p:txBody>
      </p:sp>
      <p:graphicFrame>
        <p:nvGraphicFramePr>
          <p:cNvPr id="11" name="Content Placeholder 3">
            <a:extLst>
              <a:ext uri="{FF2B5EF4-FFF2-40B4-BE49-F238E27FC236}">
                <a16:creationId xmlns:a16="http://schemas.microsoft.com/office/drawing/2014/main" id="{3F8FD83F-F74A-BF40-88FA-B53A5D106434}"/>
              </a:ext>
            </a:extLst>
          </p:cNvPr>
          <p:cNvGraphicFramePr>
            <a:graphicFrameLocks noGrp="1"/>
          </p:cNvGraphicFramePr>
          <p:nvPr>
            <p:ph idx="1"/>
            <p:extLst>
              <p:ext uri="{D42A27DB-BD31-4B8C-83A1-F6EECF244321}">
                <p14:modId xmlns:p14="http://schemas.microsoft.com/office/powerpoint/2010/main" val="1752557350"/>
              </p:ext>
            </p:extLst>
          </p:nvPr>
        </p:nvGraphicFramePr>
        <p:xfrm>
          <a:off x="1281044" y="1514476"/>
          <a:ext cx="6324600" cy="95330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2" name="TextBox 11">
            <a:extLst>
              <a:ext uri="{FF2B5EF4-FFF2-40B4-BE49-F238E27FC236}">
                <a16:creationId xmlns:a16="http://schemas.microsoft.com/office/drawing/2014/main" id="{F1CDBF81-C7A0-8B41-B7B2-DAE153C51766}"/>
              </a:ext>
            </a:extLst>
          </p:cNvPr>
          <p:cNvSpPr txBox="1"/>
          <p:nvPr/>
        </p:nvSpPr>
        <p:spPr>
          <a:xfrm>
            <a:off x="3871649" y="836313"/>
            <a:ext cx="1159228" cy="369332"/>
          </a:xfrm>
          <a:prstGeom prst="rect">
            <a:avLst/>
          </a:prstGeom>
          <a:noFill/>
        </p:spPr>
        <p:txBody>
          <a:bodyPr wrap="none" rtlCol="0">
            <a:spAutoFit/>
          </a:bodyPr>
          <a:lstStyle/>
          <a:p>
            <a:r>
              <a:rPr lang="en-US" b="1" u="sng" dirty="0"/>
              <a:t>Interested</a:t>
            </a:r>
          </a:p>
        </p:txBody>
      </p:sp>
    </p:spTree>
    <p:extLst>
      <p:ext uri="{BB962C8B-B14F-4D97-AF65-F5344CB8AC3E}">
        <p14:creationId xmlns:p14="http://schemas.microsoft.com/office/powerpoint/2010/main" val="92037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P spid="9" grpId="0"/>
      <p:bldP spid="10" grpId="0"/>
      <p:bldGraphic spid="11" grpId="0">
        <p:bldAsOne/>
      </p:bldGraphic>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4EF34-B6A5-0E4F-8938-03ED530ECF16}"/>
              </a:ext>
            </a:extLst>
          </p:cNvPr>
          <p:cNvSpPr>
            <a:spLocks noGrp="1"/>
          </p:cNvSpPr>
          <p:nvPr>
            <p:ph type="title"/>
          </p:nvPr>
        </p:nvSpPr>
        <p:spPr>
          <a:xfrm>
            <a:off x="419100" y="1994338"/>
            <a:ext cx="8229600" cy="685800"/>
          </a:xfrm>
        </p:spPr>
        <p:txBody>
          <a:bodyPr>
            <a:normAutofit fontScale="90000"/>
          </a:bodyPr>
          <a:lstStyle/>
          <a:p>
            <a:r>
              <a:rPr lang="en-US" dirty="0"/>
              <a:t>Interested</a:t>
            </a:r>
          </a:p>
        </p:txBody>
      </p:sp>
      <p:graphicFrame>
        <p:nvGraphicFramePr>
          <p:cNvPr id="4" name="Content Placeholder 3">
            <a:extLst>
              <a:ext uri="{FF2B5EF4-FFF2-40B4-BE49-F238E27FC236}">
                <a16:creationId xmlns:a16="http://schemas.microsoft.com/office/drawing/2014/main" id="{A777BF36-5303-494B-BC72-72B87846CA52}"/>
              </a:ext>
            </a:extLst>
          </p:cNvPr>
          <p:cNvGraphicFramePr>
            <a:graphicFrameLocks noGrp="1"/>
          </p:cNvGraphicFramePr>
          <p:nvPr>
            <p:ph idx="1"/>
            <p:extLst>
              <p:ext uri="{D42A27DB-BD31-4B8C-83A1-F6EECF244321}">
                <p14:modId xmlns:p14="http://schemas.microsoft.com/office/powerpoint/2010/main" val="553084074"/>
              </p:ext>
            </p:extLst>
          </p:nvPr>
        </p:nvGraphicFramePr>
        <p:xfrm>
          <a:off x="1219200" y="2667000"/>
          <a:ext cx="6629400" cy="198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5270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a:extLst>
              <a:ext uri="{FF2B5EF4-FFF2-40B4-BE49-F238E27FC236}">
                <a16:creationId xmlns:a16="http://schemas.microsoft.com/office/drawing/2014/main" id="{BF5191AC-34DF-4944-934D-731748395F3D}"/>
              </a:ext>
            </a:extLst>
          </p:cNvPr>
          <p:cNvGraphicFramePr>
            <a:graphicFrameLocks/>
          </p:cNvGraphicFramePr>
          <p:nvPr>
            <p:extLst>
              <p:ext uri="{D42A27DB-BD31-4B8C-83A1-F6EECF244321}">
                <p14:modId xmlns:p14="http://schemas.microsoft.com/office/powerpoint/2010/main" val="2266211733"/>
              </p:ext>
            </p:extLst>
          </p:nvPr>
        </p:nvGraphicFramePr>
        <p:xfrm>
          <a:off x="228600" y="922214"/>
          <a:ext cx="8658090" cy="1567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A08BC959-3D61-0548-A52C-F3D20AB0FAE1}"/>
              </a:ext>
            </a:extLst>
          </p:cNvPr>
          <p:cNvSpPr txBox="1"/>
          <p:nvPr/>
        </p:nvSpPr>
        <p:spPr>
          <a:xfrm>
            <a:off x="3607192" y="721449"/>
            <a:ext cx="1900905" cy="523220"/>
          </a:xfrm>
          <a:prstGeom prst="rect">
            <a:avLst/>
          </a:prstGeom>
          <a:noFill/>
        </p:spPr>
        <p:txBody>
          <a:bodyPr wrap="none" rtlCol="0">
            <a:spAutoFit/>
          </a:bodyPr>
          <a:lstStyle/>
          <a:p>
            <a:r>
              <a:rPr lang="en-US" sz="2800" b="1" dirty="0"/>
              <a:t>Ambivalent</a:t>
            </a:r>
          </a:p>
        </p:txBody>
      </p:sp>
      <p:sp>
        <p:nvSpPr>
          <p:cNvPr id="10" name="Content Placeholder 2">
            <a:extLst>
              <a:ext uri="{FF2B5EF4-FFF2-40B4-BE49-F238E27FC236}">
                <a16:creationId xmlns:a16="http://schemas.microsoft.com/office/drawing/2014/main" id="{4F4334AA-53AB-8748-ABAC-062E8E6451FC}"/>
              </a:ext>
            </a:extLst>
          </p:cNvPr>
          <p:cNvSpPr>
            <a:spLocks noGrp="1"/>
          </p:cNvSpPr>
          <p:nvPr>
            <p:ph idx="1"/>
          </p:nvPr>
        </p:nvSpPr>
        <p:spPr>
          <a:xfrm>
            <a:off x="838200" y="2666228"/>
            <a:ext cx="7620000" cy="2931788"/>
          </a:xfrm>
        </p:spPr>
        <p:txBody>
          <a:bodyPr>
            <a:normAutofit lnSpcReduction="10000"/>
          </a:bodyPr>
          <a:lstStyle/>
          <a:p>
            <a:r>
              <a:rPr lang="en-US" dirty="0"/>
              <a:t>Gather more information about WHY</a:t>
            </a:r>
          </a:p>
          <a:p>
            <a:r>
              <a:rPr lang="en-US" dirty="0"/>
              <a:t>Communication skills to elicit meaningful information </a:t>
            </a:r>
          </a:p>
          <a:p>
            <a:pPr lvl="1"/>
            <a:r>
              <a:rPr lang="en-US" dirty="0"/>
              <a:t>Open ended</a:t>
            </a:r>
          </a:p>
          <a:p>
            <a:pPr lvl="1"/>
            <a:r>
              <a:rPr lang="en-US" dirty="0"/>
              <a:t>Educate</a:t>
            </a:r>
          </a:p>
          <a:p>
            <a:pPr lvl="1"/>
            <a:r>
              <a:rPr lang="en-US" dirty="0"/>
              <a:t>Inquire about a situation </a:t>
            </a:r>
          </a:p>
        </p:txBody>
      </p:sp>
    </p:spTree>
    <p:extLst>
      <p:ext uri="{BB962C8B-B14F-4D97-AF65-F5344CB8AC3E}">
        <p14:creationId xmlns:p14="http://schemas.microsoft.com/office/powerpoint/2010/main" val="370098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a:extLst>
              <a:ext uri="{FF2B5EF4-FFF2-40B4-BE49-F238E27FC236}">
                <a16:creationId xmlns:a16="http://schemas.microsoft.com/office/drawing/2014/main" id="{BF5191AC-34DF-4944-934D-731748395F3D}"/>
              </a:ext>
            </a:extLst>
          </p:cNvPr>
          <p:cNvGraphicFramePr>
            <a:graphicFrameLocks/>
          </p:cNvGraphicFramePr>
          <p:nvPr>
            <p:extLst/>
          </p:nvPr>
        </p:nvGraphicFramePr>
        <p:xfrm>
          <a:off x="228600" y="922214"/>
          <a:ext cx="8658090" cy="1567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A08BC959-3D61-0548-A52C-F3D20AB0FAE1}"/>
              </a:ext>
            </a:extLst>
          </p:cNvPr>
          <p:cNvSpPr txBox="1"/>
          <p:nvPr/>
        </p:nvSpPr>
        <p:spPr>
          <a:xfrm>
            <a:off x="3730014" y="691381"/>
            <a:ext cx="1900905" cy="523220"/>
          </a:xfrm>
          <a:prstGeom prst="rect">
            <a:avLst/>
          </a:prstGeom>
          <a:noFill/>
        </p:spPr>
        <p:txBody>
          <a:bodyPr wrap="none" rtlCol="0">
            <a:spAutoFit/>
          </a:bodyPr>
          <a:lstStyle/>
          <a:p>
            <a:r>
              <a:rPr lang="en-US" sz="2800" b="1" dirty="0"/>
              <a:t>Ambivalent</a:t>
            </a:r>
          </a:p>
        </p:txBody>
      </p:sp>
      <p:sp>
        <p:nvSpPr>
          <p:cNvPr id="10" name="Content Placeholder 2">
            <a:extLst>
              <a:ext uri="{FF2B5EF4-FFF2-40B4-BE49-F238E27FC236}">
                <a16:creationId xmlns:a16="http://schemas.microsoft.com/office/drawing/2014/main" id="{4F4334AA-53AB-8748-ABAC-062E8E6451FC}"/>
              </a:ext>
            </a:extLst>
          </p:cNvPr>
          <p:cNvSpPr>
            <a:spLocks noGrp="1"/>
          </p:cNvSpPr>
          <p:nvPr>
            <p:ph idx="1"/>
          </p:nvPr>
        </p:nvSpPr>
        <p:spPr>
          <a:xfrm>
            <a:off x="838200" y="2490148"/>
            <a:ext cx="7620000" cy="3148652"/>
          </a:xfrm>
        </p:spPr>
        <p:txBody>
          <a:bodyPr>
            <a:normAutofit fontScale="92500" lnSpcReduction="20000"/>
          </a:bodyPr>
          <a:lstStyle/>
          <a:p>
            <a:r>
              <a:rPr lang="en-US" dirty="0"/>
              <a:t>Requires a resident to:</a:t>
            </a:r>
          </a:p>
          <a:p>
            <a:pPr lvl="1"/>
            <a:r>
              <a:rPr lang="en-US" dirty="0"/>
              <a:t>Understand that there are several/meaningful reasons a </a:t>
            </a:r>
            <a:r>
              <a:rPr lang="en-US" dirty="0" err="1"/>
              <a:t>pt</a:t>
            </a:r>
            <a:r>
              <a:rPr lang="en-US" dirty="0"/>
              <a:t> is hesitant </a:t>
            </a:r>
          </a:p>
          <a:p>
            <a:pPr lvl="1"/>
            <a:r>
              <a:rPr lang="en-US" dirty="0"/>
              <a:t>Acknowledge that this process can reveal important clinical insights </a:t>
            </a:r>
          </a:p>
          <a:p>
            <a:pPr lvl="1"/>
            <a:r>
              <a:rPr lang="en-US" dirty="0"/>
              <a:t>Recognize that they can have a positive impact by helping to resolve ambivalence or misunderstanding, and strengthening rapport </a:t>
            </a:r>
          </a:p>
        </p:txBody>
      </p:sp>
      <p:sp>
        <p:nvSpPr>
          <p:cNvPr id="3" name="TextBox 2">
            <a:extLst>
              <a:ext uri="{FF2B5EF4-FFF2-40B4-BE49-F238E27FC236}">
                <a16:creationId xmlns:a16="http://schemas.microsoft.com/office/drawing/2014/main" id="{74B20F61-FCF2-A940-A267-B7851AFDAC5B}"/>
              </a:ext>
            </a:extLst>
          </p:cNvPr>
          <p:cNvSpPr txBox="1"/>
          <p:nvPr/>
        </p:nvSpPr>
        <p:spPr>
          <a:xfrm>
            <a:off x="317078" y="5638800"/>
            <a:ext cx="8662243" cy="369332"/>
          </a:xfrm>
          <a:prstGeom prst="rect">
            <a:avLst/>
          </a:prstGeom>
          <a:noFill/>
        </p:spPr>
        <p:txBody>
          <a:bodyPr wrap="none" rtlCol="0">
            <a:spAutoFit/>
          </a:bodyPr>
          <a:lstStyle/>
          <a:p>
            <a:r>
              <a:rPr lang="en-US" b="1" i="1" dirty="0">
                <a:solidFill>
                  <a:srgbClr val="C00000"/>
                </a:solidFill>
              </a:rPr>
              <a:t>Learning Objective: Develop skills in eliciting more detailed reasons WHY a </a:t>
            </a:r>
            <a:r>
              <a:rPr lang="en-US" b="1" i="1" dirty="0" err="1">
                <a:solidFill>
                  <a:srgbClr val="C00000"/>
                </a:solidFill>
              </a:rPr>
              <a:t>pt</a:t>
            </a:r>
            <a:r>
              <a:rPr lang="en-US" b="1" i="1" dirty="0">
                <a:solidFill>
                  <a:srgbClr val="C00000"/>
                </a:solidFill>
              </a:rPr>
              <a:t> is hesitant </a:t>
            </a:r>
          </a:p>
        </p:txBody>
      </p:sp>
    </p:spTree>
    <p:extLst>
      <p:ext uri="{BB962C8B-B14F-4D97-AF65-F5344CB8AC3E}">
        <p14:creationId xmlns:p14="http://schemas.microsoft.com/office/powerpoint/2010/main" val="293784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a:extLst>
              <a:ext uri="{FF2B5EF4-FFF2-40B4-BE49-F238E27FC236}">
                <a16:creationId xmlns:a16="http://schemas.microsoft.com/office/drawing/2014/main" id="{BF5191AC-34DF-4944-934D-731748395F3D}"/>
              </a:ext>
            </a:extLst>
          </p:cNvPr>
          <p:cNvGraphicFramePr>
            <a:graphicFrameLocks/>
          </p:cNvGraphicFramePr>
          <p:nvPr>
            <p:extLst>
              <p:ext uri="{D42A27DB-BD31-4B8C-83A1-F6EECF244321}">
                <p14:modId xmlns:p14="http://schemas.microsoft.com/office/powerpoint/2010/main" val="2613333974"/>
              </p:ext>
            </p:extLst>
          </p:nvPr>
        </p:nvGraphicFramePr>
        <p:xfrm>
          <a:off x="152400" y="755555"/>
          <a:ext cx="8658090" cy="1567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A08BC959-3D61-0548-A52C-F3D20AB0FAE1}"/>
              </a:ext>
            </a:extLst>
          </p:cNvPr>
          <p:cNvSpPr txBox="1"/>
          <p:nvPr/>
        </p:nvSpPr>
        <p:spPr>
          <a:xfrm>
            <a:off x="3530992" y="647522"/>
            <a:ext cx="1900905" cy="523220"/>
          </a:xfrm>
          <a:prstGeom prst="rect">
            <a:avLst/>
          </a:prstGeom>
          <a:noFill/>
        </p:spPr>
        <p:txBody>
          <a:bodyPr wrap="none" rtlCol="0">
            <a:spAutoFit/>
          </a:bodyPr>
          <a:lstStyle/>
          <a:p>
            <a:r>
              <a:rPr lang="en-US" sz="2800" b="1" dirty="0"/>
              <a:t>Ambivalent</a:t>
            </a:r>
          </a:p>
        </p:txBody>
      </p:sp>
      <p:sp>
        <p:nvSpPr>
          <p:cNvPr id="10" name="Content Placeholder 2">
            <a:extLst>
              <a:ext uri="{FF2B5EF4-FFF2-40B4-BE49-F238E27FC236}">
                <a16:creationId xmlns:a16="http://schemas.microsoft.com/office/drawing/2014/main" id="{4F4334AA-53AB-8748-ABAC-062E8E6451FC}"/>
              </a:ext>
            </a:extLst>
          </p:cNvPr>
          <p:cNvSpPr>
            <a:spLocks noGrp="1"/>
          </p:cNvSpPr>
          <p:nvPr>
            <p:ph idx="1"/>
          </p:nvPr>
        </p:nvSpPr>
        <p:spPr>
          <a:xfrm>
            <a:off x="152398" y="2140119"/>
            <a:ext cx="8802957" cy="3148652"/>
          </a:xfrm>
        </p:spPr>
        <p:txBody>
          <a:bodyPr>
            <a:normAutofit fontScale="77500" lnSpcReduction="20000"/>
          </a:bodyPr>
          <a:lstStyle/>
          <a:p>
            <a:r>
              <a:rPr lang="en-US" b="1" dirty="0"/>
              <a:t>A purposeful response, tailored to the hesitancy, that aims to:</a:t>
            </a:r>
          </a:p>
          <a:p>
            <a:pPr lvl="1"/>
            <a:r>
              <a:rPr lang="en-US" dirty="0"/>
              <a:t>Validate and empathize</a:t>
            </a:r>
          </a:p>
          <a:p>
            <a:pPr lvl="1"/>
            <a:r>
              <a:rPr lang="en-US" dirty="0"/>
              <a:t>Normalize the ambivalence  </a:t>
            </a:r>
          </a:p>
          <a:p>
            <a:pPr lvl="1"/>
            <a:r>
              <a:rPr lang="en-US" dirty="0"/>
              <a:t>Alleviate anxiety/discomfort </a:t>
            </a:r>
          </a:p>
          <a:p>
            <a:pPr lvl="1"/>
            <a:r>
              <a:rPr lang="en-US" dirty="0"/>
              <a:t>Share new information/education</a:t>
            </a:r>
          </a:p>
          <a:p>
            <a:pPr lvl="1"/>
            <a:r>
              <a:rPr lang="en-US" dirty="0"/>
              <a:t>Problem-solve barriers </a:t>
            </a:r>
          </a:p>
          <a:p>
            <a:pPr lvl="1"/>
            <a:r>
              <a:rPr lang="en-US" dirty="0"/>
              <a:t>Guide consideration of alternative perspectives</a:t>
            </a:r>
          </a:p>
          <a:p>
            <a:pPr lvl="1"/>
            <a:r>
              <a:rPr lang="en-US" dirty="0"/>
              <a:t>Consider potential gains/positive outcomes </a:t>
            </a:r>
          </a:p>
          <a:p>
            <a:pPr lvl="1"/>
            <a:endParaRPr lang="en-US" dirty="0"/>
          </a:p>
          <a:p>
            <a:pPr lvl="1"/>
            <a:endParaRPr lang="en-US" dirty="0"/>
          </a:p>
        </p:txBody>
      </p:sp>
      <p:sp>
        <p:nvSpPr>
          <p:cNvPr id="2" name="TextBox 1">
            <a:extLst>
              <a:ext uri="{FF2B5EF4-FFF2-40B4-BE49-F238E27FC236}">
                <a16:creationId xmlns:a16="http://schemas.microsoft.com/office/drawing/2014/main" id="{8F0BAF42-1B7F-8242-8302-2A6266E936C5}"/>
              </a:ext>
            </a:extLst>
          </p:cNvPr>
          <p:cNvSpPr txBox="1"/>
          <p:nvPr/>
        </p:nvSpPr>
        <p:spPr>
          <a:xfrm>
            <a:off x="304800" y="4953000"/>
            <a:ext cx="8650556" cy="1200329"/>
          </a:xfrm>
          <a:prstGeom prst="rect">
            <a:avLst/>
          </a:prstGeom>
          <a:noFill/>
        </p:spPr>
        <p:txBody>
          <a:bodyPr wrap="square" rtlCol="0">
            <a:spAutoFit/>
          </a:bodyPr>
          <a:lstStyle/>
          <a:p>
            <a:r>
              <a:rPr lang="en-US" b="1" i="1" dirty="0">
                <a:solidFill>
                  <a:srgbClr val="C00000"/>
                </a:solidFill>
              </a:rPr>
              <a:t>Learning Objectives:</a:t>
            </a:r>
          </a:p>
          <a:p>
            <a:pPr marL="342900" indent="-342900">
              <a:buFont typeface="+mj-lt"/>
              <a:buAutoNum type="arabicPeriod"/>
            </a:pPr>
            <a:r>
              <a:rPr lang="en-US" b="1" i="1" dirty="0">
                <a:solidFill>
                  <a:srgbClr val="C00000"/>
                </a:solidFill>
              </a:rPr>
              <a:t>Educate residents on the </a:t>
            </a:r>
            <a:r>
              <a:rPr lang="en-US" b="1" i="1" u="sng" dirty="0">
                <a:solidFill>
                  <a:srgbClr val="C00000"/>
                </a:solidFill>
              </a:rPr>
              <a:t>most common reasons for hesitancy </a:t>
            </a:r>
            <a:r>
              <a:rPr lang="en-US" b="1" i="1" dirty="0">
                <a:solidFill>
                  <a:srgbClr val="C00000"/>
                </a:solidFill>
              </a:rPr>
              <a:t>in seeing a BHP</a:t>
            </a:r>
          </a:p>
          <a:p>
            <a:pPr marL="342900" indent="-342900">
              <a:buFont typeface="+mj-lt"/>
              <a:buAutoNum type="arabicPeriod"/>
            </a:pPr>
            <a:r>
              <a:rPr lang="en-US" b="1" i="1" dirty="0">
                <a:solidFill>
                  <a:srgbClr val="C00000"/>
                </a:solidFill>
              </a:rPr>
              <a:t>Build communication skills and confidence in </a:t>
            </a:r>
            <a:r>
              <a:rPr lang="en-US" b="1" i="1" u="sng" dirty="0">
                <a:solidFill>
                  <a:srgbClr val="C00000"/>
                </a:solidFill>
              </a:rPr>
              <a:t>knowing HOW to respond </a:t>
            </a:r>
            <a:r>
              <a:rPr lang="en-US" b="1" i="1" dirty="0">
                <a:solidFill>
                  <a:srgbClr val="C00000"/>
                </a:solidFill>
              </a:rPr>
              <a:t>to types of   patient reluctance </a:t>
            </a:r>
            <a:r>
              <a:rPr lang="en-US" b="1" i="1" u="sng" dirty="0">
                <a:solidFill>
                  <a:srgbClr val="C00000"/>
                </a:solidFill>
              </a:rPr>
              <a:t>in an effective manner </a:t>
            </a:r>
          </a:p>
        </p:txBody>
      </p:sp>
    </p:spTree>
    <p:extLst>
      <p:ext uri="{BB962C8B-B14F-4D97-AF65-F5344CB8AC3E}">
        <p14:creationId xmlns:p14="http://schemas.microsoft.com/office/powerpoint/2010/main" val="26339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a:extLst>
              <a:ext uri="{FF2B5EF4-FFF2-40B4-BE49-F238E27FC236}">
                <a16:creationId xmlns:a16="http://schemas.microsoft.com/office/drawing/2014/main" id="{BF5191AC-34DF-4944-934D-731748395F3D}"/>
              </a:ext>
            </a:extLst>
          </p:cNvPr>
          <p:cNvGraphicFramePr>
            <a:graphicFrameLocks/>
          </p:cNvGraphicFramePr>
          <p:nvPr>
            <p:extLst>
              <p:ext uri="{D42A27DB-BD31-4B8C-83A1-F6EECF244321}">
                <p14:modId xmlns:p14="http://schemas.microsoft.com/office/powerpoint/2010/main" val="3155157692"/>
              </p:ext>
            </p:extLst>
          </p:nvPr>
        </p:nvGraphicFramePr>
        <p:xfrm>
          <a:off x="152400" y="755555"/>
          <a:ext cx="8658090" cy="1567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A08BC959-3D61-0548-A52C-F3D20AB0FAE1}"/>
              </a:ext>
            </a:extLst>
          </p:cNvPr>
          <p:cNvSpPr txBox="1"/>
          <p:nvPr/>
        </p:nvSpPr>
        <p:spPr>
          <a:xfrm>
            <a:off x="3530992" y="755555"/>
            <a:ext cx="1900905" cy="523220"/>
          </a:xfrm>
          <a:prstGeom prst="rect">
            <a:avLst/>
          </a:prstGeom>
          <a:noFill/>
        </p:spPr>
        <p:txBody>
          <a:bodyPr wrap="none" rtlCol="0">
            <a:spAutoFit/>
          </a:bodyPr>
          <a:lstStyle/>
          <a:p>
            <a:r>
              <a:rPr lang="en-US" sz="2800" b="1" dirty="0"/>
              <a:t>Ambivalent</a:t>
            </a:r>
          </a:p>
        </p:txBody>
      </p:sp>
      <p:sp>
        <p:nvSpPr>
          <p:cNvPr id="10" name="Content Placeholder 2">
            <a:extLst>
              <a:ext uri="{FF2B5EF4-FFF2-40B4-BE49-F238E27FC236}">
                <a16:creationId xmlns:a16="http://schemas.microsoft.com/office/drawing/2014/main" id="{4F4334AA-53AB-8748-ABAC-062E8E6451FC}"/>
              </a:ext>
            </a:extLst>
          </p:cNvPr>
          <p:cNvSpPr>
            <a:spLocks noGrp="1"/>
          </p:cNvSpPr>
          <p:nvPr>
            <p:ph idx="1"/>
          </p:nvPr>
        </p:nvSpPr>
        <p:spPr>
          <a:xfrm>
            <a:off x="838200" y="2514600"/>
            <a:ext cx="7620000" cy="3505200"/>
          </a:xfrm>
        </p:spPr>
        <p:txBody>
          <a:bodyPr>
            <a:normAutofit fontScale="85000" lnSpcReduction="20000"/>
          </a:bodyPr>
          <a:lstStyle/>
          <a:p>
            <a:r>
              <a:rPr lang="en-US" dirty="0"/>
              <a:t>Assess for any change in interest following the conversation</a:t>
            </a:r>
          </a:p>
          <a:p>
            <a:pPr lvl="1"/>
            <a:r>
              <a:rPr lang="en-US" dirty="0"/>
              <a:t>Use language that acknowledges patient autonomy and choice</a:t>
            </a:r>
          </a:p>
          <a:p>
            <a:r>
              <a:rPr lang="en-US" dirty="0"/>
              <a:t>Recognize that discomfort and hesitancy may decrease if the patient has the chance to briefly meet the BHP </a:t>
            </a:r>
          </a:p>
          <a:p>
            <a:r>
              <a:rPr lang="en-US" dirty="0"/>
              <a:t>Communicate that the introduction doesn’t mean they have to commit</a:t>
            </a:r>
          </a:p>
          <a:p>
            <a:pPr lvl="1"/>
            <a:endParaRPr lang="en-US" dirty="0"/>
          </a:p>
        </p:txBody>
      </p:sp>
    </p:spTree>
    <p:extLst>
      <p:ext uri="{BB962C8B-B14F-4D97-AF65-F5344CB8AC3E}">
        <p14:creationId xmlns:p14="http://schemas.microsoft.com/office/powerpoint/2010/main" val="2624860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a:extLst>
              <a:ext uri="{FF2B5EF4-FFF2-40B4-BE49-F238E27FC236}">
                <a16:creationId xmlns:a16="http://schemas.microsoft.com/office/drawing/2014/main" id="{BF5191AC-34DF-4944-934D-731748395F3D}"/>
              </a:ext>
            </a:extLst>
          </p:cNvPr>
          <p:cNvGraphicFramePr>
            <a:graphicFrameLocks/>
          </p:cNvGraphicFramePr>
          <p:nvPr>
            <p:extLst>
              <p:ext uri="{D42A27DB-BD31-4B8C-83A1-F6EECF244321}">
                <p14:modId xmlns:p14="http://schemas.microsoft.com/office/powerpoint/2010/main" val="2340538670"/>
              </p:ext>
            </p:extLst>
          </p:nvPr>
        </p:nvGraphicFramePr>
        <p:xfrm>
          <a:off x="152400" y="755555"/>
          <a:ext cx="8839200" cy="1567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A08BC959-3D61-0548-A52C-F3D20AB0FAE1}"/>
              </a:ext>
            </a:extLst>
          </p:cNvPr>
          <p:cNvSpPr txBox="1"/>
          <p:nvPr/>
        </p:nvSpPr>
        <p:spPr>
          <a:xfrm>
            <a:off x="3308335" y="598782"/>
            <a:ext cx="2346220" cy="523220"/>
          </a:xfrm>
          <a:prstGeom prst="rect">
            <a:avLst/>
          </a:prstGeom>
          <a:noFill/>
        </p:spPr>
        <p:txBody>
          <a:bodyPr wrap="none" rtlCol="0">
            <a:spAutoFit/>
          </a:bodyPr>
          <a:lstStyle/>
          <a:p>
            <a:r>
              <a:rPr lang="en-US" sz="2800" b="1" dirty="0"/>
              <a:t>Not Interested</a:t>
            </a:r>
          </a:p>
        </p:txBody>
      </p:sp>
      <p:sp>
        <p:nvSpPr>
          <p:cNvPr id="10" name="Content Placeholder 2">
            <a:extLst>
              <a:ext uri="{FF2B5EF4-FFF2-40B4-BE49-F238E27FC236}">
                <a16:creationId xmlns:a16="http://schemas.microsoft.com/office/drawing/2014/main" id="{4F4334AA-53AB-8748-ABAC-062E8E6451FC}"/>
              </a:ext>
            </a:extLst>
          </p:cNvPr>
          <p:cNvSpPr>
            <a:spLocks noGrp="1"/>
          </p:cNvSpPr>
          <p:nvPr>
            <p:ph idx="1"/>
          </p:nvPr>
        </p:nvSpPr>
        <p:spPr>
          <a:xfrm>
            <a:off x="685800" y="2480262"/>
            <a:ext cx="7772400" cy="3182990"/>
          </a:xfrm>
        </p:spPr>
        <p:txBody>
          <a:bodyPr>
            <a:normAutofit fontScale="85000" lnSpcReduction="10000"/>
          </a:bodyPr>
          <a:lstStyle/>
          <a:p>
            <a:pPr>
              <a:lnSpc>
                <a:spcPct val="150000"/>
              </a:lnSpc>
            </a:pPr>
            <a:r>
              <a:rPr lang="en-US" dirty="0"/>
              <a:t>Recognize that readiness to engage with a BHP can change over the course of a </a:t>
            </a:r>
            <a:r>
              <a:rPr lang="en-US" b="1" dirty="0"/>
              <a:t>few minutes</a:t>
            </a:r>
            <a:r>
              <a:rPr lang="en-US" dirty="0"/>
              <a:t>, time </a:t>
            </a:r>
            <a:r>
              <a:rPr lang="en-US" b="1" dirty="0"/>
              <a:t>between visits</a:t>
            </a:r>
            <a:r>
              <a:rPr lang="en-US" dirty="0"/>
              <a:t>, or over a </a:t>
            </a:r>
            <a:r>
              <a:rPr lang="en-US" b="1" dirty="0"/>
              <a:t>period of months/years</a:t>
            </a:r>
          </a:p>
          <a:p>
            <a:pPr>
              <a:lnSpc>
                <a:spcPct val="150000"/>
              </a:lnSpc>
            </a:pPr>
            <a:r>
              <a:rPr lang="en-US" dirty="0"/>
              <a:t>Important to monitor this readiness by checking in on the topic during future visits</a:t>
            </a:r>
          </a:p>
        </p:txBody>
      </p:sp>
    </p:spTree>
    <p:extLst>
      <p:ext uri="{BB962C8B-B14F-4D97-AF65-F5344CB8AC3E}">
        <p14:creationId xmlns:p14="http://schemas.microsoft.com/office/powerpoint/2010/main" val="1941703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AB461-2E81-4EFE-ACE7-69763B739BA8}"/>
              </a:ext>
            </a:extLst>
          </p:cNvPr>
          <p:cNvSpPr>
            <a:spLocks noGrp="1"/>
          </p:cNvSpPr>
          <p:nvPr>
            <p:ph type="title"/>
          </p:nvPr>
        </p:nvSpPr>
        <p:spPr/>
        <p:txBody>
          <a:bodyPr>
            <a:normAutofit fontScale="90000"/>
          </a:bodyPr>
          <a:lstStyle/>
          <a:p>
            <a:r>
              <a:rPr lang="en-US" dirty="0"/>
              <a:t>Disclosures</a:t>
            </a:r>
          </a:p>
        </p:txBody>
      </p:sp>
      <p:sp>
        <p:nvSpPr>
          <p:cNvPr id="3" name="Content Placeholder 2">
            <a:extLst>
              <a:ext uri="{FF2B5EF4-FFF2-40B4-BE49-F238E27FC236}">
                <a16:creationId xmlns:a16="http://schemas.microsoft.com/office/drawing/2014/main" id="{9244CA2D-6DCD-40F8-B62A-2BB4F2CFB684}"/>
              </a:ext>
            </a:extLst>
          </p:cNvPr>
          <p:cNvSpPr>
            <a:spLocks noGrp="1"/>
          </p:cNvSpPr>
          <p:nvPr>
            <p:ph idx="1"/>
          </p:nvPr>
        </p:nvSpPr>
        <p:spPr/>
        <p:txBody>
          <a:bodyPr/>
          <a:lstStyle/>
          <a:p>
            <a:r>
              <a:rPr lang="en-US" dirty="0"/>
              <a:t>We have no disclosures </a:t>
            </a:r>
          </a:p>
        </p:txBody>
      </p:sp>
    </p:spTree>
    <p:extLst>
      <p:ext uri="{BB962C8B-B14F-4D97-AF65-F5344CB8AC3E}">
        <p14:creationId xmlns:p14="http://schemas.microsoft.com/office/powerpoint/2010/main" val="774495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AE9F7-D48C-184B-AAD9-7808AF25AC73}"/>
              </a:ext>
            </a:extLst>
          </p:cNvPr>
          <p:cNvSpPr>
            <a:spLocks noGrp="1"/>
          </p:cNvSpPr>
          <p:nvPr>
            <p:ph type="title"/>
          </p:nvPr>
        </p:nvSpPr>
        <p:spPr>
          <a:xfrm>
            <a:off x="228600" y="1066800"/>
            <a:ext cx="8915400" cy="1785937"/>
          </a:xfrm>
        </p:spPr>
        <p:txBody>
          <a:bodyPr/>
          <a:lstStyle/>
          <a:p>
            <a:r>
              <a:rPr lang="en-US" b="1" dirty="0"/>
              <a:t>7 Most Common Categories of Patients’ Reluctance/Ambivalence</a:t>
            </a:r>
          </a:p>
        </p:txBody>
      </p:sp>
      <p:sp>
        <p:nvSpPr>
          <p:cNvPr id="6" name="Rounded Rectangle 5">
            <a:extLst>
              <a:ext uri="{FF2B5EF4-FFF2-40B4-BE49-F238E27FC236}">
                <a16:creationId xmlns:a16="http://schemas.microsoft.com/office/drawing/2014/main" id="{6496D565-237B-CF43-AABF-72EF03B96BD4}"/>
              </a:ext>
            </a:extLst>
          </p:cNvPr>
          <p:cNvSpPr/>
          <p:nvPr/>
        </p:nvSpPr>
        <p:spPr>
          <a:xfrm>
            <a:off x="3886200" y="3581400"/>
            <a:ext cx="1752600" cy="182880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Group Exercise:</a:t>
            </a:r>
          </a:p>
          <a:p>
            <a:pPr algn="ctr"/>
            <a:r>
              <a:rPr lang="en-US" dirty="0"/>
              <a:t>Expertise in Audience</a:t>
            </a:r>
          </a:p>
        </p:txBody>
      </p:sp>
      <p:sp>
        <p:nvSpPr>
          <p:cNvPr id="7" name="Rounded Rectangle 6">
            <a:extLst>
              <a:ext uri="{FF2B5EF4-FFF2-40B4-BE49-F238E27FC236}">
                <a16:creationId xmlns:a16="http://schemas.microsoft.com/office/drawing/2014/main" id="{456AC063-3B45-B04A-B6DE-B67B9694249A}"/>
              </a:ext>
            </a:extLst>
          </p:cNvPr>
          <p:cNvSpPr/>
          <p:nvPr/>
        </p:nvSpPr>
        <p:spPr>
          <a:xfrm>
            <a:off x="1295400" y="3581400"/>
            <a:ext cx="1752600" cy="1828800"/>
          </a:xfrm>
          <a:prstGeom prst="round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Details and Examples of 7 Categories</a:t>
            </a:r>
          </a:p>
        </p:txBody>
      </p:sp>
      <p:sp>
        <p:nvSpPr>
          <p:cNvPr id="8" name="Rounded Rectangle 7">
            <a:extLst>
              <a:ext uri="{FF2B5EF4-FFF2-40B4-BE49-F238E27FC236}">
                <a16:creationId xmlns:a16="http://schemas.microsoft.com/office/drawing/2014/main" id="{F9C45451-EA10-204F-92D3-54857290F6DD}"/>
              </a:ext>
            </a:extLst>
          </p:cNvPr>
          <p:cNvSpPr/>
          <p:nvPr/>
        </p:nvSpPr>
        <p:spPr>
          <a:xfrm>
            <a:off x="6477000" y="3581400"/>
            <a:ext cx="1752600" cy="1828800"/>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Group Discussion on How to Effectively Respond </a:t>
            </a:r>
          </a:p>
        </p:txBody>
      </p:sp>
    </p:spTree>
    <p:extLst>
      <p:ext uri="{BB962C8B-B14F-4D97-AF65-F5344CB8AC3E}">
        <p14:creationId xmlns:p14="http://schemas.microsoft.com/office/powerpoint/2010/main" val="3070465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8DF908-18AF-8F45-9420-6DC4956307CB}"/>
              </a:ext>
            </a:extLst>
          </p:cNvPr>
          <p:cNvSpPr>
            <a:spLocks noGrp="1"/>
          </p:cNvSpPr>
          <p:nvPr>
            <p:ph idx="1"/>
          </p:nvPr>
        </p:nvSpPr>
        <p:spPr>
          <a:xfrm>
            <a:off x="533400" y="1752600"/>
            <a:ext cx="8077200" cy="3962400"/>
          </a:xfrm>
        </p:spPr>
        <p:txBody>
          <a:bodyPr>
            <a:normAutofit fontScale="47500" lnSpcReduction="20000"/>
          </a:bodyPr>
          <a:lstStyle/>
          <a:p>
            <a:pPr lvl="0">
              <a:lnSpc>
                <a:spcPct val="170000"/>
              </a:lnSpc>
              <a:buFont typeface="+mj-lt"/>
              <a:buAutoNum type="arabicPeriod"/>
            </a:pPr>
            <a:r>
              <a:rPr lang="en-US" dirty="0"/>
              <a:t>Past unpleasant or unhelpful experiences with behavioral health</a:t>
            </a:r>
          </a:p>
          <a:p>
            <a:pPr lvl="0">
              <a:lnSpc>
                <a:spcPct val="170000"/>
              </a:lnSpc>
              <a:buFont typeface="+mj-lt"/>
              <a:buAutoNum type="arabicPeriod"/>
            </a:pPr>
            <a:r>
              <a:rPr lang="en-US" dirty="0"/>
              <a:t>Internalized stigma and societal stigma around receiving behavioral health care (including culturally driven norms)</a:t>
            </a:r>
          </a:p>
          <a:p>
            <a:pPr lvl="0">
              <a:lnSpc>
                <a:spcPct val="170000"/>
              </a:lnSpc>
              <a:buFont typeface="+mj-lt"/>
              <a:buAutoNum type="arabicPeriod"/>
            </a:pPr>
            <a:r>
              <a:rPr lang="en-US" dirty="0"/>
              <a:t>Misconstruing the recommendation to see a BHP with “My PCP thinks its all in my head.”</a:t>
            </a:r>
          </a:p>
          <a:p>
            <a:pPr lvl="0">
              <a:lnSpc>
                <a:spcPct val="170000"/>
              </a:lnSpc>
              <a:buFont typeface="+mj-lt"/>
              <a:buAutoNum type="arabicPeriod"/>
            </a:pPr>
            <a:r>
              <a:rPr lang="en-US" dirty="0"/>
              <a:t>Lacks sufficient understanding/knowledge about what a BHP does and who and what problems can benefit from behavioral health intervention</a:t>
            </a:r>
          </a:p>
          <a:p>
            <a:pPr lvl="0">
              <a:lnSpc>
                <a:spcPct val="170000"/>
              </a:lnSpc>
              <a:buFont typeface="+mj-lt"/>
              <a:buAutoNum type="arabicPeriod"/>
            </a:pPr>
            <a:r>
              <a:rPr lang="en-US" dirty="0"/>
              <a:t>Discomfort and/or anxiety in talking about difficult/painful personal experiences with a stranger</a:t>
            </a:r>
          </a:p>
          <a:p>
            <a:pPr lvl="0">
              <a:lnSpc>
                <a:spcPct val="170000"/>
              </a:lnSpc>
              <a:buFont typeface="+mj-lt"/>
              <a:buAutoNum type="arabicPeriod"/>
            </a:pPr>
            <a:r>
              <a:rPr lang="en-US" dirty="0"/>
              <a:t>Logistical concerns such as time commitment, transportation, and cost</a:t>
            </a:r>
          </a:p>
          <a:p>
            <a:pPr lvl="0">
              <a:lnSpc>
                <a:spcPct val="170000"/>
              </a:lnSpc>
              <a:buFont typeface="+mj-lt"/>
              <a:buAutoNum type="arabicPeriod"/>
            </a:pPr>
            <a:r>
              <a:rPr lang="en-US" dirty="0"/>
              <a:t>A well thought-out rationale, rooted in experiences that support the decision to not engage in treatment with a BHP (may related to above categories) </a:t>
            </a:r>
          </a:p>
        </p:txBody>
      </p:sp>
      <p:sp>
        <p:nvSpPr>
          <p:cNvPr id="5" name="TextBox 4">
            <a:extLst>
              <a:ext uri="{FF2B5EF4-FFF2-40B4-BE49-F238E27FC236}">
                <a16:creationId xmlns:a16="http://schemas.microsoft.com/office/drawing/2014/main" id="{1F1F8623-97E4-7E40-9056-04A1497DF866}"/>
              </a:ext>
            </a:extLst>
          </p:cNvPr>
          <p:cNvSpPr txBox="1"/>
          <p:nvPr/>
        </p:nvSpPr>
        <p:spPr>
          <a:xfrm>
            <a:off x="788849" y="990600"/>
            <a:ext cx="7566302" cy="523220"/>
          </a:xfrm>
          <a:prstGeom prst="rect">
            <a:avLst/>
          </a:prstGeom>
          <a:solidFill>
            <a:schemeClr val="tx2">
              <a:lumMod val="20000"/>
              <a:lumOff val="80000"/>
            </a:schemeClr>
          </a:solidFill>
          <a:ln>
            <a:solidFill>
              <a:schemeClr val="tx2">
                <a:lumMod val="75000"/>
              </a:schemeClr>
            </a:solidFill>
          </a:ln>
        </p:spPr>
        <p:txBody>
          <a:bodyPr wrap="none" rtlCol="0">
            <a:spAutoFit/>
          </a:bodyPr>
          <a:lstStyle/>
          <a:p>
            <a:r>
              <a:rPr lang="en-US" sz="2800" b="1" dirty="0"/>
              <a:t>7 Categories of Patients’ Reluctance/Ambivalence</a:t>
            </a:r>
            <a:endParaRPr lang="en-US" sz="2800" dirty="0"/>
          </a:p>
        </p:txBody>
      </p:sp>
    </p:spTree>
    <p:extLst>
      <p:ext uri="{BB962C8B-B14F-4D97-AF65-F5344CB8AC3E}">
        <p14:creationId xmlns:p14="http://schemas.microsoft.com/office/powerpoint/2010/main" val="2503798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E61DB0-27CF-6D4B-B0F4-3012CA155756}"/>
              </a:ext>
            </a:extLst>
          </p:cNvPr>
          <p:cNvSpPr>
            <a:spLocks noGrp="1"/>
          </p:cNvSpPr>
          <p:nvPr>
            <p:ph idx="1"/>
          </p:nvPr>
        </p:nvSpPr>
        <p:spPr>
          <a:xfrm>
            <a:off x="739029" y="2470666"/>
            <a:ext cx="7686114" cy="3505200"/>
          </a:xfrm>
        </p:spPr>
        <p:txBody>
          <a:bodyPr>
            <a:normAutofit fontScale="62500" lnSpcReduction="20000"/>
          </a:bodyPr>
          <a:lstStyle/>
          <a:p>
            <a:pPr>
              <a:lnSpc>
                <a:spcPct val="170000"/>
              </a:lnSpc>
            </a:pPr>
            <a:r>
              <a:rPr lang="en-US" dirty="0"/>
              <a:t>Includes self or others (family or friends having a bad experience) </a:t>
            </a:r>
          </a:p>
          <a:p>
            <a:pPr>
              <a:lnSpc>
                <a:spcPct val="170000"/>
              </a:lnSpc>
            </a:pPr>
            <a:r>
              <a:rPr lang="en-US" dirty="0"/>
              <a:t>“I felt I just talked, no feedback” - Treatment/personality mismatch </a:t>
            </a:r>
          </a:p>
          <a:p>
            <a:pPr>
              <a:lnSpc>
                <a:spcPct val="170000"/>
              </a:lnSpc>
            </a:pPr>
            <a:r>
              <a:rPr lang="en-US" dirty="0"/>
              <a:t>Confusing seeing a psychiatrist with seeing a psychologist, LMHC, or LICSW</a:t>
            </a:r>
          </a:p>
          <a:p>
            <a:pPr>
              <a:lnSpc>
                <a:spcPct val="170000"/>
              </a:lnSpc>
            </a:pPr>
            <a:r>
              <a:rPr lang="en-US" dirty="0"/>
              <a:t>Only experiences were in support or psychoeducational groups</a:t>
            </a:r>
          </a:p>
          <a:p>
            <a:pPr>
              <a:lnSpc>
                <a:spcPct val="170000"/>
              </a:lnSpc>
            </a:pPr>
            <a:endParaRPr lang="en-US" dirty="0"/>
          </a:p>
        </p:txBody>
      </p:sp>
      <p:sp>
        <p:nvSpPr>
          <p:cNvPr id="4" name="TextBox 3">
            <a:extLst>
              <a:ext uri="{FF2B5EF4-FFF2-40B4-BE49-F238E27FC236}">
                <a16:creationId xmlns:a16="http://schemas.microsoft.com/office/drawing/2014/main" id="{37B1A5C8-0DC0-B140-ACC3-34A069789222}"/>
              </a:ext>
            </a:extLst>
          </p:cNvPr>
          <p:cNvSpPr txBox="1"/>
          <p:nvPr/>
        </p:nvSpPr>
        <p:spPr>
          <a:xfrm>
            <a:off x="381000" y="1270337"/>
            <a:ext cx="8402172" cy="461665"/>
          </a:xfrm>
          <a:prstGeom prst="rect">
            <a:avLst/>
          </a:prstGeom>
          <a:solidFill>
            <a:schemeClr val="tx2">
              <a:lumMod val="20000"/>
              <a:lumOff val="80000"/>
            </a:schemeClr>
          </a:solidFill>
          <a:ln>
            <a:solidFill>
              <a:schemeClr val="tx2">
                <a:lumMod val="75000"/>
              </a:schemeClr>
            </a:solidFill>
          </a:ln>
        </p:spPr>
        <p:txBody>
          <a:bodyPr wrap="none" rtlCol="0">
            <a:spAutoFit/>
          </a:bodyPr>
          <a:lstStyle/>
          <a:p>
            <a:r>
              <a:rPr lang="en-US" sz="2400" b="1" dirty="0"/>
              <a:t>Past unpleasant or unhelpful experiences with behavioral health</a:t>
            </a:r>
            <a:endParaRPr lang="en-US" sz="2400" dirty="0"/>
          </a:p>
        </p:txBody>
      </p:sp>
      <p:sp>
        <p:nvSpPr>
          <p:cNvPr id="5" name="TextBox 4">
            <a:extLst>
              <a:ext uri="{FF2B5EF4-FFF2-40B4-BE49-F238E27FC236}">
                <a16:creationId xmlns:a16="http://schemas.microsoft.com/office/drawing/2014/main" id="{37206459-1E4C-DF49-90F3-73A80862003D}"/>
              </a:ext>
            </a:extLst>
          </p:cNvPr>
          <p:cNvSpPr txBox="1"/>
          <p:nvPr/>
        </p:nvSpPr>
        <p:spPr>
          <a:xfrm>
            <a:off x="3473545" y="1916668"/>
            <a:ext cx="2217082" cy="369332"/>
          </a:xfrm>
          <a:prstGeom prst="rect">
            <a:avLst/>
          </a:prstGeom>
          <a:solidFill>
            <a:schemeClr val="accent2">
              <a:lumMod val="60000"/>
              <a:lumOff val="40000"/>
            </a:schemeClr>
          </a:solidFill>
        </p:spPr>
        <p:txBody>
          <a:bodyPr wrap="none" rtlCol="0">
            <a:spAutoFit/>
          </a:bodyPr>
          <a:lstStyle/>
          <a:p>
            <a:pPr algn="ctr"/>
            <a:r>
              <a:rPr lang="en-US" b="1" dirty="0"/>
              <a:t>Details and Examples</a:t>
            </a:r>
          </a:p>
        </p:txBody>
      </p:sp>
    </p:spTree>
    <p:extLst>
      <p:ext uri="{BB962C8B-B14F-4D97-AF65-F5344CB8AC3E}">
        <p14:creationId xmlns:p14="http://schemas.microsoft.com/office/powerpoint/2010/main" val="696268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E61DB0-27CF-6D4B-B0F4-3012CA155756}"/>
              </a:ext>
            </a:extLst>
          </p:cNvPr>
          <p:cNvSpPr>
            <a:spLocks noGrp="1"/>
          </p:cNvSpPr>
          <p:nvPr>
            <p:ph idx="1"/>
          </p:nvPr>
        </p:nvSpPr>
        <p:spPr>
          <a:xfrm>
            <a:off x="772084" y="2402532"/>
            <a:ext cx="7686114" cy="3810000"/>
          </a:xfrm>
        </p:spPr>
        <p:txBody>
          <a:bodyPr>
            <a:normAutofit fontScale="62500" lnSpcReduction="20000"/>
          </a:bodyPr>
          <a:lstStyle/>
          <a:p>
            <a:pPr>
              <a:lnSpc>
                <a:spcPct val="160000"/>
              </a:lnSpc>
            </a:pPr>
            <a:r>
              <a:rPr lang="en-US" dirty="0"/>
              <a:t>Receiving mental health care means “I failed, I’m weak, I’m crazy”</a:t>
            </a:r>
          </a:p>
          <a:p>
            <a:pPr>
              <a:lnSpc>
                <a:spcPct val="160000"/>
              </a:lnSpc>
            </a:pPr>
            <a:r>
              <a:rPr lang="en-US" dirty="0"/>
              <a:t>Only ever seeing people with SPMI seek mental health care (media, movies, etc.)</a:t>
            </a:r>
          </a:p>
          <a:p>
            <a:pPr>
              <a:lnSpc>
                <a:spcPct val="160000"/>
              </a:lnSpc>
            </a:pPr>
            <a:r>
              <a:rPr lang="en-US" dirty="0"/>
              <a:t>Learned rules and assumptions about mental health and mental health care: </a:t>
            </a:r>
          </a:p>
          <a:p>
            <a:pPr lvl="1">
              <a:lnSpc>
                <a:spcPct val="160000"/>
              </a:lnSpc>
            </a:pPr>
            <a:r>
              <a:rPr lang="en-US" dirty="0"/>
              <a:t>“You don’t talk about your problems with people.” </a:t>
            </a:r>
          </a:p>
          <a:p>
            <a:pPr lvl="1">
              <a:lnSpc>
                <a:spcPct val="160000"/>
              </a:lnSpc>
            </a:pPr>
            <a:r>
              <a:rPr lang="en-US" dirty="0"/>
              <a:t>“Suck it up and get over it.” </a:t>
            </a:r>
          </a:p>
          <a:p>
            <a:pPr lvl="1">
              <a:lnSpc>
                <a:spcPct val="160000"/>
              </a:lnSpc>
            </a:pPr>
            <a:r>
              <a:rPr lang="en-US" dirty="0"/>
              <a:t>“I don’t need that kind of help.” </a:t>
            </a:r>
          </a:p>
          <a:p>
            <a:pPr>
              <a:lnSpc>
                <a:spcPct val="160000"/>
              </a:lnSpc>
            </a:pPr>
            <a:endParaRPr lang="en-US" dirty="0"/>
          </a:p>
        </p:txBody>
      </p:sp>
      <p:sp>
        <p:nvSpPr>
          <p:cNvPr id="4" name="TextBox 3">
            <a:extLst>
              <a:ext uri="{FF2B5EF4-FFF2-40B4-BE49-F238E27FC236}">
                <a16:creationId xmlns:a16="http://schemas.microsoft.com/office/drawing/2014/main" id="{37B1A5C8-0DC0-B140-ACC3-34A069789222}"/>
              </a:ext>
            </a:extLst>
          </p:cNvPr>
          <p:cNvSpPr txBox="1"/>
          <p:nvPr/>
        </p:nvSpPr>
        <p:spPr>
          <a:xfrm>
            <a:off x="388563" y="816739"/>
            <a:ext cx="8453157" cy="830997"/>
          </a:xfrm>
          <a:prstGeom prst="rect">
            <a:avLst/>
          </a:prstGeom>
          <a:solidFill>
            <a:schemeClr val="accent2">
              <a:lumMod val="40000"/>
              <a:lumOff val="60000"/>
            </a:schemeClr>
          </a:solidFill>
          <a:ln>
            <a:solidFill>
              <a:schemeClr val="tx2">
                <a:lumMod val="75000"/>
              </a:schemeClr>
            </a:solidFill>
          </a:ln>
        </p:spPr>
        <p:txBody>
          <a:bodyPr wrap="square" rtlCol="0">
            <a:spAutoFit/>
          </a:bodyPr>
          <a:lstStyle/>
          <a:p>
            <a:pPr algn="ctr"/>
            <a:r>
              <a:rPr lang="en-US" sz="2400" b="1" dirty="0"/>
              <a:t>Internalized stigma and societal stigma around receiving behavioral health care (including culturally driven norms)</a:t>
            </a:r>
            <a:endParaRPr lang="en-US" sz="2400" dirty="0"/>
          </a:p>
        </p:txBody>
      </p:sp>
      <p:sp>
        <p:nvSpPr>
          <p:cNvPr id="5" name="TextBox 4">
            <a:extLst>
              <a:ext uri="{FF2B5EF4-FFF2-40B4-BE49-F238E27FC236}">
                <a16:creationId xmlns:a16="http://schemas.microsoft.com/office/drawing/2014/main" id="{31548174-6CFF-8441-81C2-ABED37ED0B38}"/>
              </a:ext>
            </a:extLst>
          </p:cNvPr>
          <p:cNvSpPr txBox="1"/>
          <p:nvPr/>
        </p:nvSpPr>
        <p:spPr>
          <a:xfrm>
            <a:off x="3506600" y="1840468"/>
            <a:ext cx="2217082" cy="369332"/>
          </a:xfrm>
          <a:prstGeom prst="rect">
            <a:avLst/>
          </a:prstGeom>
          <a:solidFill>
            <a:schemeClr val="accent2">
              <a:lumMod val="60000"/>
              <a:lumOff val="40000"/>
            </a:schemeClr>
          </a:solidFill>
        </p:spPr>
        <p:txBody>
          <a:bodyPr wrap="none" rtlCol="0">
            <a:spAutoFit/>
          </a:bodyPr>
          <a:lstStyle/>
          <a:p>
            <a:pPr algn="ctr"/>
            <a:r>
              <a:rPr lang="en-US" b="1" dirty="0"/>
              <a:t>Details and Examples</a:t>
            </a:r>
          </a:p>
        </p:txBody>
      </p:sp>
    </p:spTree>
    <p:extLst>
      <p:ext uri="{BB962C8B-B14F-4D97-AF65-F5344CB8AC3E}">
        <p14:creationId xmlns:p14="http://schemas.microsoft.com/office/powerpoint/2010/main" val="417440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E61DB0-27CF-6D4B-B0F4-3012CA155756}"/>
              </a:ext>
            </a:extLst>
          </p:cNvPr>
          <p:cNvSpPr>
            <a:spLocks noGrp="1"/>
          </p:cNvSpPr>
          <p:nvPr>
            <p:ph idx="1"/>
          </p:nvPr>
        </p:nvSpPr>
        <p:spPr>
          <a:xfrm>
            <a:off x="744072" y="2470666"/>
            <a:ext cx="7686114" cy="3505200"/>
          </a:xfrm>
        </p:spPr>
        <p:txBody>
          <a:bodyPr>
            <a:normAutofit fontScale="70000" lnSpcReduction="20000"/>
          </a:bodyPr>
          <a:lstStyle/>
          <a:p>
            <a:pPr>
              <a:lnSpc>
                <a:spcPct val="170000"/>
              </a:lnSpc>
            </a:pPr>
            <a:r>
              <a:rPr lang="en-US" dirty="0"/>
              <a:t>Captures patients with predominantly medically unexplained </a:t>
            </a:r>
            <a:r>
              <a:rPr lang="en-US" dirty="0" err="1"/>
              <a:t>sxs</a:t>
            </a:r>
            <a:r>
              <a:rPr lang="en-US" dirty="0"/>
              <a:t>, somatic symptom disorders, chronic pain conditions, etc. </a:t>
            </a:r>
          </a:p>
          <a:p>
            <a:pPr>
              <a:lnSpc>
                <a:spcPct val="170000"/>
              </a:lnSpc>
            </a:pPr>
            <a:r>
              <a:rPr lang="en-US" dirty="0"/>
              <a:t>How can a BHP help my abdominal pain? </a:t>
            </a:r>
          </a:p>
          <a:p>
            <a:pPr lvl="1">
              <a:lnSpc>
                <a:spcPct val="170000"/>
              </a:lnSpc>
            </a:pPr>
            <a:r>
              <a:rPr lang="en-US" dirty="0"/>
              <a:t>“The only problem in my life is pain, I’m depressed b/c of my pain, the pain is what needs to be fixed, not my depression.” </a:t>
            </a:r>
          </a:p>
        </p:txBody>
      </p:sp>
      <p:sp>
        <p:nvSpPr>
          <p:cNvPr id="4" name="TextBox 3">
            <a:extLst>
              <a:ext uri="{FF2B5EF4-FFF2-40B4-BE49-F238E27FC236}">
                <a16:creationId xmlns:a16="http://schemas.microsoft.com/office/drawing/2014/main" id="{37B1A5C8-0DC0-B140-ACC3-34A069789222}"/>
              </a:ext>
            </a:extLst>
          </p:cNvPr>
          <p:cNvSpPr txBox="1"/>
          <p:nvPr/>
        </p:nvSpPr>
        <p:spPr>
          <a:xfrm>
            <a:off x="733986" y="901005"/>
            <a:ext cx="7696200" cy="830997"/>
          </a:xfrm>
          <a:prstGeom prst="rect">
            <a:avLst/>
          </a:prstGeom>
          <a:solidFill>
            <a:schemeClr val="accent3">
              <a:lumMod val="40000"/>
              <a:lumOff val="60000"/>
            </a:schemeClr>
          </a:solidFill>
          <a:ln>
            <a:solidFill>
              <a:schemeClr val="tx2">
                <a:lumMod val="75000"/>
              </a:schemeClr>
            </a:solidFill>
          </a:ln>
        </p:spPr>
        <p:txBody>
          <a:bodyPr wrap="square" rtlCol="0">
            <a:spAutoFit/>
          </a:bodyPr>
          <a:lstStyle/>
          <a:p>
            <a:pPr algn="ctr"/>
            <a:r>
              <a:rPr lang="en-US" sz="2400" b="1" dirty="0"/>
              <a:t>Misconstruing the recommendation to see a BHP with</a:t>
            </a:r>
          </a:p>
          <a:p>
            <a:pPr algn="ctr"/>
            <a:r>
              <a:rPr lang="en-US" sz="2400" b="1" dirty="0"/>
              <a:t> “My PCP thinks its all in my head.”</a:t>
            </a:r>
            <a:endParaRPr lang="en-US" sz="2400" dirty="0"/>
          </a:p>
        </p:txBody>
      </p:sp>
      <p:sp>
        <p:nvSpPr>
          <p:cNvPr id="5" name="TextBox 4">
            <a:extLst>
              <a:ext uri="{FF2B5EF4-FFF2-40B4-BE49-F238E27FC236}">
                <a16:creationId xmlns:a16="http://schemas.microsoft.com/office/drawing/2014/main" id="{1AD0C892-CAEE-D44A-8A0C-89249DF31C63}"/>
              </a:ext>
            </a:extLst>
          </p:cNvPr>
          <p:cNvSpPr txBox="1"/>
          <p:nvPr/>
        </p:nvSpPr>
        <p:spPr>
          <a:xfrm>
            <a:off x="3473545" y="1916668"/>
            <a:ext cx="2217082" cy="369332"/>
          </a:xfrm>
          <a:prstGeom prst="rect">
            <a:avLst/>
          </a:prstGeom>
          <a:solidFill>
            <a:schemeClr val="accent2">
              <a:lumMod val="60000"/>
              <a:lumOff val="40000"/>
            </a:schemeClr>
          </a:solidFill>
        </p:spPr>
        <p:txBody>
          <a:bodyPr wrap="none" rtlCol="0">
            <a:spAutoFit/>
          </a:bodyPr>
          <a:lstStyle/>
          <a:p>
            <a:pPr algn="ctr"/>
            <a:r>
              <a:rPr lang="en-US" b="1" dirty="0"/>
              <a:t>Details and Examples</a:t>
            </a:r>
          </a:p>
        </p:txBody>
      </p:sp>
    </p:spTree>
    <p:extLst>
      <p:ext uri="{BB962C8B-B14F-4D97-AF65-F5344CB8AC3E}">
        <p14:creationId xmlns:p14="http://schemas.microsoft.com/office/powerpoint/2010/main" val="4215891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E61DB0-27CF-6D4B-B0F4-3012CA155756}"/>
              </a:ext>
            </a:extLst>
          </p:cNvPr>
          <p:cNvSpPr>
            <a:spLocks noGrp="1"/>
          </p:cNvSpPr>
          <p:nvPr>
            <p:ph idx="1"/>
          </p:nvPr>
        </p:nvSpPr>
        <p:spPr>
          <a:xfrm>
            <a:off x="424143" y="2249882"/>
            <a:ext cx="8382000" cy="4876800"/>
          </a:xfrm>
        </p:spPr>
        <p:txBody>
          <a:bodyPr>
            <a:normAutofit fontScale="47500" lnSpcReduction="20000"/>
          </a:bodyPr>
          <a:lstStyle/>
          <a:p>
            <a:pPr>
              <a:lnSpc>
                <a:spcPct val="170000"/>
              </a:lnSpc>
            </a:pPr>
            <a:r>
              <a:rPr lang="en-US" dirty="0"/>
              <a:t>Not realizing there are several different approaches to behavioral health care</a:t>
            </a:r>
          </a:p>
          <a:p>
            <a:pPr lvl="1">
              <a:lnSpc>
                <a:spcPct val="170000"/>
              </a:lnSpc>
            </a:pPr>
            <a:r>
              <a:rPr lang="en-US" dirty="0"/>
              <a:t> “I don’t want to relive my past, talk about my childhood.”  </a:t>
            </a:r>
          </a:p>
          <a:p>
            <a:pPr>
              <a:lnSpc>
                <a:spcPct val="170000"/>
              </a:lnSpc>
            </a:pPr>
            <a:r>
              <a:rPr lang="en-US" dirty="0"/>
              <a:t>Not recognizing there is a normative range of emotional health </a:t>
            </a:r>
            <a:r>
              <a:rPr lang="en-US" dirty="0" err="1"/>
              <a:t>sxs</a:t>
            </a:r>
            <a:r>
              <a:rPr lang="en-US" dirty="0"/>
              <a:t> everyone experiences</a:t>
            </a:r>
          </a:p>
          <a:p>
            <a:pPr lvl="1">
              <a:lnSpc>
                <a:spcPct val="170000"/>
              </a:lnSpc>
            </a:pPr>
            <a:r>
              <a:rPr lang="en-US" dirty="0"/>
              <a:t>Medical linguistics can distinguish between mild, moderate, severe sickness “common cold, strep vs. chronic conditions or disease life threatening illness, with fatal conditions.” This spectrum of severity is not typically acknowledged when people think of mental health, its either “Your crazy or not” </a:t>
            </a:r>
          </a:p>
          <a:p>
            <a:pPr>
              <a:lnSpc>
                <a:spcPct val="170000"/>
              </a:lnSpc>
            </a:pPr>
            <a:r>
              <a:rPr lang="en-US" dirty="0"/>
              <a:t>Not seeing the behavioral aspects of challenges or changing habits as something to see a BHP for:</a:t>
            </a:r>
          </a:p>
          <a:p>
            <a:pPr lvl="1">
              <a:lnSpc>
                <a:spcPct val="170000"/>
              </a:lnSpc>
            </a:pPr>
            <a:r>
              <a:rPr lang="en-US" dirty="0"/>
              <a:t>Health behavior change opportunities with insomnia, diabetes, COPD, obesity, asthma, </a:t>
            </a:r>
            <a:r>
              <a:rPr lang="en-US" dirty="0" err="1"/>
              <a:t>etc</a:t>
            </a:r>
            <a:endParaRPr lang="en-US" dirty="0"/>
          </a:p>
          <a:p>
            <a:pPr>
              <a:lnSpc>
                <a:spcPct val="170000"/>
              </a:lnSpc>
            </a:pPr>
            <a:r>
              <a:rPr lang="en-US" dirty="0"/>
              <a:t>Not anticipating the collaborative nature of goal-setting and how therapy is customized for each patient</a:t>
            </a:r>
          </a:p>
        </p:txBody>
      </p:sp>
      <p:sp>
        <p:nvSpPr>
          <p:cNvPr id="4" name="TextBox 3">
            <a:extLst>
              <a:ext uri="{FF2B5EF4-FFF2-40B4-BE49-F238E27FC236}">
                <a16:creationId xmlns:a16="http://schemas.microsoft.com/office/drawing/2014/main" id="{37B1A5C8-0DC0-B140-ACC3-34A069789222}"/>
              </a:ext>
            </a:extLst>
          </p:cNvPr>
          <p:cNvSpPr txBox="1"/>
          <p:nvPr/>
        </p:nvSpPr>
        <p:spPr>
          <a:xfrm>
            <a:off x="424143" y="914400"/>
            <a:ext cx="8382000" cy="707886"/>
          </a:xfrm>
          <a:prstGeom prst="rect">
            <a:avLst/>
          </a:prstGeom>
          <a:solidFill>
            <a:schemeClr val="accent4">
              <a:lumMod val="40000"/>
              <a:lumOff val="60000"/>
            </a:schemeClr>
          </a:solidFill>
          <a:ln>
            <a:solidFill>
              <a:schemeClr val="tx2">
                <a:lumMod val="75000"/>
              </a:schemeClr>
            </a:solidFill>
          </a:ln>
        </p:spPr>
        <p:txBody>
          <a:bodyPr wrap="square" rtlCol="0">
            <a:spAutoFit/>
          </a:bodyPr>
          <a:lstStyle/>
          <a:p>
            <a:pPr algn="ctr"/>
            <a:r>
              <a:rPr lang="en-US" sz="2000" b="1" dirty="0"/>
              <a:t>Lacks sufficient understanding/knowledge about what a BHP does and who and what problems can benefit from behavioral health intervention</a:t>
            </a:r>
            <a:endParaRPr lang="en-US" sz="2000" dirty="0"/>
          </a:p>
        </p:txBody>
      </p:sp>
      <p:sp>
        <p:nvSpPr>
          <p:cNvPr id="5" name="TextBox 4">
            <a:extLst>
              <a:ext uri="{FF2B5EF4-FFF2-40B4-BE49-F238E27FC236}">
                <a16:creationId xmlns:a16="http://schemas.microsoft.com/office/drawing/2014/main" id="{F7B7BB5D-A4CF-0C42-B77D-695EB856353E}"/>
              </a:ext>
            </a:extLst>
          </p:cNvPr>
          <p:cNvSpPr txBox="1"/>
          <p:nvPr/>
        </p:nvSpPr>
        <p:spPr>
          <a:xfrm>
            <a:off x="3506602" y="1781123"/>
            <a:ext cx="2217082" cy="369332"/>
          </a:xfrm>
          <a:prstGeom prst="rect">
            <a:avLst/>
          </a:prstGeom>
          <a:solidFill>
            <a:schemeClr val="accent2">
              <a:lumMod val="60000"/>
              <a:lumOff val="40000"/>
            </a:schemeClr>
          </a:solidFill>
        </p:spPr>
        <p:txBody>
          <a:bodyPr wrap="none" rtlCol="0">
            <a:spAutoFit/>
          </a:bodyPr>
          <a:lstStyle/>
          <a:p>
            <a:pPr algn="ctr"/>
            <a:r>
              <a:rPr lang="en-US" b="1" dirty="0"/>
              <a:t>Details and Examples</a:t>
            </a:r>
          </a:p>
        </p:txBody>
      </p:sp>
    </p:spTree>
    <p:extLst>
      <p:ext uri="{BB962C8B-B14F-4D97-AF65-F5344CB8AC3E}">
        <p14:creationId xmlns:p14="http://schemas.microsoft.com/office/powerpoint/2010/main" val="1263539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E61DB0-27CF-6D4B-B0F4-3012CA155756}"/>
              </a:ext>
            </a:extLst>
          </p:cNvPr>
          <p:cNvSpPr>
            <a:spLocks noGrp="1"/>
          </p:cNvSpPr>
          <p:nvPr>
            <p:ph idx="1"/>
          </p:nvPr>
        </p:nvSpPr>
        <p:spPr>
          <a:xfrm>
            <a:off x="772085" y="2470666"/>
            <a:ext cx="7686114" cy="3505200"/>
          </a:xfrm>
        </p:spPr>
        <p:txBody>
          <a:bodyPr>
            <a:normAutofit fontScale="62500" lnSpcReduction="20000"/>
          </a:bodyPr>
          <a:lstStyle/>
          <a:p>
            <a:pPr>
              <a:lnSpc>
                <a:spcPct val="150000"/>
              </a:lnSpc>
            </a:pPr>
            <a:r>
              <a:rPr lang="en-US" dirty="0"/>
              <a:t>Patients who don’t like to talk a lot, or have difficulty expressing thoughts/emotions (introversion, shy, social anxiety) </a:t>
            </a:r>
          </a:p>
          <a:p>
            <a:pPr>
              <a:lnSpc>
                <a:spcPct val="150000"/>
              </a:lnSpc>
            </a:pPr>
            <a:r>
              <a:rPr lang="en-US" dirty="0"/>
              <a:t>Concerns about how the BHP and/or PCP will view them after knowing about their issues  </a:t>
            </a:r>
          </a:p>
          <a:p>
            <a:pPr>
              <a:lnSpc>
                <a:spcPct val="150000"/>
              </a:lnSpc>
            </a:pPr>
            <a:r>
              <a:rPr lang="en-US" dirty="0"/>
              <a:t>Concerns associated with limits of confidentiality</a:t>
            </a:r>
          </a:p>
          <a:p>
            <a:pPr>
              <a:lnSpc>
                <a:spcPct val="150000"/>
              </a:lnSpc>
            </a:pPr>
            <a:r>
              <a:rPr lang="en-US" dirty="0"/>
              <a:t>Difference in confidentiality in integrated care settings</a:t>
            </a:r>
          </a:p>
          <a:p>
            <a:pPr lvl="1">
              <a:lnSpc>
                <a:spcPct val="150000"/>
              </a:lnSpc>
            </a:pPr>
            <a:r>
              <a:rPr lang="en-US" dirty="0"/>
              <a:t>Open communication with PCP, shared medical records, one record within a system </a:t>
            </a:r>
          </a:p>
          <a:p>
            <a:pPr>
              <a:lnSpc>
                <a:spcPct val="150000"/>
              </a:lnSpc>
            </a:pPr>
            <a:endParaRPr lang="en-US" dirty="0"/>
          </a:p>
        </p:txBody>
      </p:sp>
      <p:sp>
        <p:nvSpPr>
          <p:cNvPr id="4" name="TextBox 3">
            <a:extLst>
              <a:ext uri="{FF2B5EF4-FFF2-40B4-BE49-F238E27FC236}">
                <a16:creationId xmlns:a16="http://schemas.microsoft.com/office/drawing/2014/main" id="{37B1A5C8-0DC0-B140-ACC3-34A069789222}"/>
              </a:ext>
            </a:extLst>
          </p:cNvPr>
          <p:cNvSpPr txBox="1"/>
          <p:nvPr/>
        </p:nvSpPr>
        <p:spPr>
          <a:xfrm>
            <a:off x="538442" y="901005"/>
            <a:ext cx="8153401" cy="830997"/>
          </a:xfrm>
          <a:prstGeom prst="rect">
            <a:avLst/>
          </a:prstGeom>
          <a:solidFill>
            <a:schemeClr val="accent5">
              <a:lumMod val="60000"/>
              <a:lumOff val="40000"/>
            </a:schemeClr>
          </a:solidFill>
          <a:ln>
            <a:solidFill>
              <a:schemeClr val="tx2">
                <a:lumMod val="75000"/>
              </a:schemeClr>
            </a:solidFill>
          </a:ln>
        </p:spPr>
        <p:txBody>
          <a:bodyPr wrap="square" rtlCol="0">
            <a:spAutoFit/>
          </a:bodyPr>
          <a:lstStyle/>
          <a:p>
            <a:pPr algn="ctr"/>
            <a:r>
              <a:rPr lang="en-US" sz="2400" b="1" dirty="0"/>
              <a:t>Discomfort and/or anxiety in talking about difficult/painful personal experiences with a stranger</a:t>
            </a:r>
            <a:endParaRPr lang="en-US" sz="2400" dirty="0"/>
          </a:p>
        </p:txBody>
      </p:sp>
      <p:sp>
        <p:nvSpPr>
          <p:cNvPr id="5" name="TextBox 4">
            <a:extLst>
              <a:ext uri="{FF2B5EF4-FFF2-40B4-BE49-F238E27FC236}">
                <a16:creationId xmlns:a16="http://schemas.microsoft.com/office/drawing/2014/main" id="{7436F268-EEDF-A141-89C6-2036A967DC07}"/>
              </a:ext>
            </a:extLst>
          </p:cNvPr>
          <p:cNvSpPr txBox="1"/>
          <p:nvPr/>
        </p:nvSpPr>
        <p:spPr>
          <a:xfrm>
            <a:off x="3473545" y="1916668"/>
            <a:ext cx="2217082" cy="369332"/>
          </a:xfrm>
          <a:prstGeom prst="rect">
            <a:avLst/>
          </a:prstGeom>
          <a:solidFill>
            <a:schemeClr val="accent2">
              <a:lumMod val="60000"/>
              <a:lumOff val="40000"/>
            </a:schemeClr>
          </a:solidFill>
        </p:spPr>
        <p:txBody>
          <a:bodyPr wrap="none" rtlCol="0">
            <a:spAutoFit/>
          </a:bodyPr>
          <a:lstStyle/>
          <a:p>
            <a:pPr algn="ctr"/>
            <a:r>
              <a:rPr lang="en-US" b="1" dirty="0"/>
              <a:t>Details and Examples</a:t>
            </a:r>
          </a:p>
        </p:txBody>
      </p:sp>
    </p:spTree>
    <p:extLst>
      <p:ext uri="{BB962C8B-B14F-4D97-AF65-F5344CB8AC3E}">
        <p14:creationId xmlns:p14="http://schemas.microsoft.com/office/powerpoint/2010/main" val="33936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E61DB0-27CF-6D4B-B0F4-3012CA155756}"/>
              </a:ext>
            </a:extLst>
          </p:cNvPr>
          <p:cNvSpPr>
            <a:spLocks noGrp="1"/>
          </p:cNvSpPr>
          <p:nvPr>
            <p:ph idx="1"/>
          </p:nvPr>
        </p:nvSpPr>
        <p:spPr>
          <a:xfrm>
            <a:off x="772086" y="2286000"/>
            <a:ext cx="7686114" cy="3505200"/>
          </a:xfrm>
        </p:spPr>
        <p:txBody>
          <a:bodyPr>
            <a:normAutofit fontScale="85000" lnSpcReduction="20000"/>
          </a:bodyPr>
          <a:lstStyle/>
          <a:p>
            <a:pPr>
              <a:lnSpc>
                <a:spcPct val="170000"/>
              </a:lnSpc>
            </a:pPr>
            <a:r>
              <a:rPr lang="en-US" dirty="0"/>
              <a:t>Limited transportation to the clinic </a:t>
            </a:r>
          </a:p>
          <a:p>
            <a:pPr>
              <a:lnSpc>
                <a:spcPct val="170000"/>
              </a:lnSpc>
            </a:pPr>
            <a:r>
              <a:rPr lang="en-US" dirty="0"/>
              <a:t>Can’t afford more co-pays, cost of transportation</a:t>
            </a:r>
          </a:p>
          <a:p>
            <a:pPr>
              <a:lnSpc>
                <a:spcPct val="170000"/>
              </a:lnSpc>
            </a:pPr>
            <a:r>
              <a:rPr lang="en-US" dirty="0"/>
              <a:t>Insurance coverage issues </a:t>
            </a:r>
          </a:p>
          <a:p>
            <a:pPr>
              <a:lnSpc>
                <a:spcPct val="170000"/>
              </a:lnSpc>
            </a:pPr>
            <a:r>
              <a:rPr lang="en-US" dirty="0"/>
              <a:t>Work/child care barriers </a:t>
            </a:r>
          </a:p>
          <a:p>
            <a:pPr>
              <a:lnSpc>
                <a:spcPct val="170000"/>
              </a:lnSpc>
            </a:pPr>
            <a:r>
              <a:rPr lang="en-US" dirty="0"/>
              <a:t>Priorities vs. persistent barriers </a:t>
            </a:r>
          </a:p>
        </p:txBody>
      </p:sp>
      <p:sp>
        <p:nvSpPr>
          <p:cNvPr id="4" name="TextBox 3">
            <a:extLst>
              <a:ext uri="{FF2B5EF4-FFF2-40B4-BE49-F238E27FC236}">
                <a16:creationId xmlns:a16="http://schemas.microsoft.com/office/drawing/2014/main" id="{37B1A5C8-0DC0-B140-ACC3-34A069789222}"/>
              </a:ext>
            </a:extLst>
          </p:cNvPr>
          <p:cNvSpPr txBox="1"/>
          <p:nvPr/>
        </p:nvSpPr>
        <p:spPr>
          <a:xfrm>
            <a:off x="614643" y="947172"/>
            <a:ext cx="8000999" cy="830997"/>
          </a:xfrm>
          <a:prstGeom prst="rect">
            <a:avLst/>
          </a:prstGeom>
          <a:solidFill>
            <a:srgbClr val="F3FFA5"/>
          </a:solidFill>
          <a:ln>
            <a:solidFill>
              <a:schemeClr val="tx2">
                <a:lumMod val="75000"/>
              </a:schemeClr>
            </a:solidFill>
          </a:ln>
        </p:spPr>
        <p:txBody>
          <a:bodyPr wrap="square" rtlCol="0">
            <a:spAutoFit/>
          </a:bodyPr>
          <a:lstStyle/>
          <a:p>
            <a:pPr algn="ctr"/>
            <a:r>
              <a:rPr lang="en-US" sz="2400" b="1" dirty="0"/>
              <a:t>Logistical concerns such as time commitment, </a:t>
            </a:r>
          </a:p>
          <a:p>
            <a:pPr algn="ctr"/>
            <a:r>
              <a:rPr lang="en-US" sz="2400" b="1" dirty="0"/>
              <a:t>transportation, and cost</a:t>
            </a:r>
            <a:endParaRPr lang="en-US" sz="2400" dirty="0"/>
          </a:p>
        </p:txBody>
      </p:sp>
      <p:sp>
        <p:nvSpPr>
          <p:cNvPr id="5" name="TextBox 4">
            <a:extLst>
              <a:ext uri="{FF2B5EF4-FFF2-40B4-BE49-F238E27FC236}">
                <a16:creationId xmlns:a16="http://schemas.microsoft.com/office/drawing/2014/main" id="{6AE8758F-3150-5B43-99BE-7895A5633908}"/>
              </a:ext>
            </a:extLst>
          </p:cNvPr>
          <p:cNvSpPr txBox="1"/>
          <p:nvPr/>
        </p:nvSpPr>
        <p:spPr>
          <a:xfrm>
            <a:off x="3506601" y="1916668"/>
            <a:ext cx="2217082" cy="369332"/>
          </a:xfrm>
          <a:prstGeom prst="rect">
            <a:avLst/>
          </a:prstGeom>
          <a:solidFill>
            <a:schemeClr val="accent2">
              <a:lumMod val="60000"/>
              <a:lumOff val="40000"/>
            </a:schemeClr>
          </a:solidFill>
        </p:spPr>
        <p:txBody>
          <a:bodyPr wrap="none" rtlCol="0">
            <a:spAutoFit/>
          </a:bodyPr>
          <a:lstStyle/>
          <a:p>
            <a:pPr algn="ctr"/>
            <a:r>
              <a:rPr lang="en-US" b="1" dirty="0"/>
              <a:t>Details and Examples</a:t>
            </a:r>
          </a:p>
        </p:txBody>
      </p:sp>
    </p:spTree>
    <p:extLst>
      <p:ext uri="{BB962C8B-B14F-4D97-AF65-F5344CB8AC3E}">
        <p14:creationId xmlns:p14="http://schemas.microsoft.com/office/powerpoint/2010/main" val="1926683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E61DB0-27CF-6D4B-B0F4-3012CA155756}"/>
              </a:ext>
            </a:extLst>
          </p:cNvPr>
          <p:cNvSpPr>
            <a:spLocks noGrp="1"/>
          </p:cNvSpPr>
          <p:nvPr>
            <p:ph idx="1"/>
          </p:nvPr>
        </p:nvSpPr>
        <p:spPr>
          <a:xfrm>
            <a:off x="739029" y="2667000"/>
            <a:ext cx="7686114" cy="2209800"/>
          </a:xfrm>
        </p:spPr>
        <p:txBody>
          <a:bodyPr>
            <a:normAutofit fontScale="70000" lnSpcReduction="20000"/>
          </a:bodyPr>
          <a:lstStyle/>
          <a:p>
            <a:pPr>
              <a:lnSpc>
                <a:spcPct val="170000"/>
              </a:lnSpc>
            </a:pPr>
            <a:r>
              <a:rPr lang="en-US" dirty="0"/>
              <a:t>Meeting with BHP may not be desired or needed, or the best fit for every patient</a:t>
            </a:r>
          </a:p>
          <a:p>
            <a:pPr>
              <a:lnSpc>
                <a:spcPct val="160000"/>
              </a:lnSpc>
            </a:pPr>
            <a:r>
              <a:rPr lang="en-US" dirty="0"/>
              <a:t>Recognition that there are times in a person’s life when entering counseling isn’t the best decision. </a:t>
            </a:r>
          </a:p>
        </p:txBody>
      </p:sp>
      <p:sp>
        <p:nvSpPr>
          <p:cNvPr id="4" name="TextBox 3">
            <a:extLst>
              <a:ext uri="{FF2B5EF4-FFF2-40B4-BE49-F238E27FC236}">
                <a16:creationId xmlns:a16="http://schemas.microsoft.com/office/drawing/2014/main" id="{37B1A5C8-0DC0-B140-ACC3-34A069789222}"/>
              </a:ext>
            </a:extLst>
          </p:cNvPr>
          <p:cNvSpPr txBox="1"/>
          <p:nvPr/>
        </p:nvSpPr>
        <p:spPr>
          <a:xfrm>
            <a:off x="304800" y="990600"/>
            <a:ext cx="8382000" cy="1015663"/>
          </a:xfrm>
          <a:prstGeom prst="rect">
            <a:avLst/>
          </a:prstGeom>
          <a:solidFill>
            <a:schemeClr val="accent6">
              <a:lumMod val="60000"/>
              <a:lumOff val="40000"/>
            </a:schemeClr>
          </a:solidFill>
          <a:ln>
            <a:solidFill>
              <a:schemeClr val="tx2">
                <a:lumMod val="75000"/>
              </a:schemeClr>
            </a:solidFill>
          </a:ln>
        </p:spPr>
        <p:txBody>
          <a:bodyPr wrap="square" rtlCol="0">
            <a:spAutoFit/>
          </a:bodyPr>
          <a:lstStyle/>
          <a:p>
            <a:pPr algn="ctr"/>
            <a:r>
              <a:rPr lang="en-US" sz="2000" b="1" dirty="0"/>
              <a:t>A well thought-out rationale, rooted in experiences that support the </a:t>
            </a:r>
          </a:p>
          <a:p>
            <a:pPr algn="ctr"/>
            <a:r>
              <a:rPr lang="en-US" sz="2000" b="1" dirty="0"/>
              <a:t>decision to not engage in treatment with a BHP </a:t>
            </a:r>
          </a:p>
          <a:p>
            <a:pPr algn="ctr"/>
            <a:r>
              <a:rPr lang="en-US" sz="2000" b="1" dirty="0"/>
              <a:t>(may related to above categories) </a:t>
            </a:r>
            <a:endParaRPr lang="en-US" sz="2000" dirty="0"/>
          </a:p>
        </p:txBody>
      </p:sp>
      <p:sp>
        <p:nvSpPr>
          <p:cNvPr id="5" name="TextBox 4">
            <a:extLst>
              <a:ext uri="{FF2B5EF4-FFF2-40B4-BE49-F238E27FC236}">
                <a16:creationId xmlns:a16="http://schemas.microsoft.com/office/drawing/2014/main" id="{AD33E4EE-70CA-2643-B2F6-88C3D981E563}"/>
              </a:ext>
            </a:extLst>
          </p:cNvPr>
          <p:cNvSpPr txBox="1"/>
          <p:nvPr/>
        </p:nvSpPr>
        <p:spPr>
          <a:xfrm>
            <a:off x="3387259" y="2151965"/>
            <a:ext cx="2217082" cy="369332"/>
          </a:xfrm>
          <a:prstGeom prst="rect">
            <a:avLst/>
          </a:prstGeom>
          <a:solidFill>
            <a:schemeClr val="accent2">
              <a:lumMod val="60000"/>
              <a:lumOff val="40000"/>
            </a:schemeClr>
          </a:solidFill>
        </p:spPr>
        <p:txBody>
          <a:bodyPr wrap="none" rtlCol="0">
            <a:spAutoFit/>
          </a:bodyPr>
          <a:lstStyle/>
          <a:p>
            <a:pPr algn="ctr"/>
            <a:r>
              <a:rPr lang="en-US" b="1" dirty="0"/>
              <a:t>Details and Examples</a:t>
            </a:r>
          </a:p>
        </p:txBody>
      </p:sp>
    </p:spTree>
    <p:extLst>
      <p:ext uri="{BB962C8B-B14F-4D97-AF65-F5344CB8AC3E}">
        <p14:creationId xmlns:p14="http://schemas.microsoft.com/office/powerpoint/2010/main" val="351841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1BE8FB52-6CF1-7F47-AC40-9605CE203447}"/>
              </a:ext>
            </a:extLst>
          </p:cNvPr>
          <p:cNvSpPr/>
          <p:nvPr/>
        </p:nvSpPr>
        <p:spPr>
          <a:xfrm>
            <a:off x="3733800" y="838200"/>
            <a:ext cx="1752600" cy="182880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Group Exercise</a:t>
            </a:r>
          </a:p>
        </p:txBody>
      </p:sp>
      <p:sp>
        <p:nvSpPr>
          <p:cNvPr id="3" name="TextBox 2">
            <a:extLst>
              <a:ext uri="{FF2B5EF4-FFF2-40B4-BE49-F238E27FC236}">
                <a16:creationId xmlns:a16="http://schemas.microsoft.com/office/drawing/2014/main" id="{B5AF46EE-4BA8-B844-AE32-D819AFFBDCBA}"/>
              </a:ext>
            </a:extLst>
          </p:cNvPr>
          <p:cNvSpPr txBox="1"/>
          <p:nvPr/>
        </p:nvSpPr>
        <p:spPr>
          <a:xfrm>
            <a:off x="238932" y="2828648"/>
            <a:ext cx="8915400" cy="2352952"/>
          </a:xfrm>
          <a:prstGeom prst="rect">
            <a:avLst/>
          </a:prstGeom>
          <a:noFill/>
        </p:spPr>
        <p:txBody>
          <a:bodyPr wrap="square" rtlCol="0">
            <a:spAutoFit/>
          </a:bodyPr>
          <a:lstStyle/>
          <a:p>
            <a:pPr marL="342900" lvl="0" indent="-342900">
              <a:lnSpc>
                <a:spcPct val="150000"/>
              </a:lnSpc>
              <a:buFont typeface="+mj-lt"/>
              <a:buAutoNum type="arabicPeriod"/>
            </a:pPr>
            <a:r>
              <a:rPr lang="en-US" sz="2000" dirty="0"/>
              <a:t>Discuss </a:t>
            </a:r>
            <a:r>
              <a:rPr lang="en-US" sz="2000" b="1" u="sng" dirty="0"/>
              <a:t>examples of cases </a:t>
            </a:r>
            <a:r>
              <a:rPr lang="en-US" sz="2000" dirty="0"/>
              <a:t>that fall into your designated category</a:t>
            </a:r>
          </a:p>
          <a:p>
            <a:pPr marL="342900" lvl="0" indent="-342900">
              <a:lnSpc>
                <a:spcPct val="150000"/>
              </a:lnSpc>
              <a:buFont typeface="+mj-lt"/>
              <a:buAutoNum type="arabicPeriod"/>
            </a:pPr>
            <a:r>
              <a:rPr lang="en-US" sz="2000" dirty="0"/>
              <a:t>Brainstorm and identify the </a:t>
            </a:r>
            <a:r>
              <a:rPr lang="en-US" sz="2000" b="1" u="sng" dirty="0"/>
              <a:t>key concepts and perspectives to convey to a patient </a:t>
            </a:r>
            <a:r>
              <a:rPr lang="en-US" sz="2000" dirty="0"/>
              <a:t>whose reluctance falls in your designated category </a:t>
            </a:r>
          </a:p>
          <a:p>
            <a:pPr marL="342900" lvl="0" indent="-342900">
              <a:lnSpc>
                <a:spcPct val="150000"/>
              </a:lnSpc>
              <a:buFont typeface="+mj-lt"/>
              <a:buAutoNum type="arabicPeriod"/>
            </a:pPr>
            <a:r>
              <a:rPr lang="en-US" sz="2000" dirty="0"/>
              <a:t>Consider </a:t>
            </a:r>
            <a:r>
              <a:rPr lang="en-US" sz="2000" b="1" u="sng" dirty="0"/>
              <a:t>how you would like your residents to respond</a:t>
            </a:r>
            <a:r>
              <a:rPr lang="en-US" sz="2000" u="sng" dirty="0"/>
              <a:t> </a:t>
            </a:r>
            <a:r>
              <a:rPr lang="en-US" sz="2000" dirty="0"/>
              <a:t>to this type of hesitancy </a:t>
            </a:r>
          </a:p>
          <a:p>
            <a:pPr marL="342900" indent="-342900">
              <a:lnSpc>
                <a:spcPct val="150000"/>
              </a:lnSpc>
              <a:buFont typeface="+mj-lt"/>
              <a:buAutoNum type="arabicPeriod"/>
            </a:pPr>
            <a:endParaRPr lang="en-US" sz="2000" dirty="0"/>
          </a:p>
        </p:txBody>
      </p:sp>
      <p:sp>
        <p:nvSpPr>
          <p:cNvPr id="4" name="TextBox 3">
            <a:extLst>
              <a:ext uri="{FF2B5EF4-FFF2-40B4-BE49-F238E27FC236}">
                <a16:creationId xmlns:a16="http://schemas.microsoft.com/office/drawing/2014/main" id="{85DAE74F-ACC0-CD48-992B-08EC9E50DCC1}"/>
              </a:ext>
            </a:extLst>
          </p:cNvPr>
          <p:cNvSpPr txBox="1"/>
          <p:nvPr/>
        </p:nvSpPr>
        <p:spPr>
          <a:xfrm>
            <a:off x="1078101" y="5181600"/>
            <a:ext cx="7237062" cy="707886"/>
          </a:xfrm>
          <a:prstGeom prst="rect">
            <a:avLst/>
          </a:prstGeom>
          <a:noFill/>
        </p:spPr>
        <p:txBody>
          <a:bodyPr wrap="square" rtlCol="0">
            <a:spAutoFit/>
          </a:bodyPr>
          <a:lstStyle/>
          <a:p>
            <a:pPr algn="ctr"/>
            <a:r>
              <a:rPr lang="en-US" sz="2000" b="1" i="1" dirty="0">
                <a:solidFill>
                  <a:schemeClr val="accent2">
                    <a:lumMod val="75000"/>
                  </a:schemeClr>
                </a:solidFill>
              </a:rPr>
              <a:t>Please </a:t>
            </a:r>
            <a:r>
              <a:rPr lang="en-US" sz="2000" b="1" i="1" u="sng" dirty="0">
                <a:solidFill>
                  <a:schemeClr val="accent2">
                    <a:lumMod val="75000"/>
                  </a:schemeClr>
                </a:solidFill>
              </a:rPr>
              <a:t>write down </a:t>
            </a:r>
            <a:r>
              <a:rPr lang="en-US" sz="2000" b="1" i="1" dirty="0">
                <a:solidFill>
                  <a:schemeClr val="accent2">
                    <a:lumMod val="75000"/>
                  </a:schemeClr>
                </a:solidFill>
              </a:rPr>
              <a:t>your groups’ Key Concepts/Perspectives to Convey and examples of How you want your residents to Respond!!</a:t>
            </a:r>
          </a:p>
        </p:txBody>
      </p:sp>
    </p:spTree>
    <p:extLst>
      <p:ext uri="{BB962C8B-B14F-4D97-AF65-F5344CB8AC3E}">
        <p14:creationId xmlns:p14="http://schemas.microsoft.com/office/powerpoint/2010/main" val="3781138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EEB3C-B383-494D-BA89-DCCC8A53B536}"/>
              </a:ext>
            </a:extLst>
          </p:cNvPr>
          <p:cNvSpPr>
            <a:spLocks noGrp="1"/>
          </p:cNvSpPr>
          <p:nvPr>
            <p:ph type="title"/>
          </p:nvPr>
        </p:nvSpPr>
        <p:spPr>
          <a:ln w="76200">
            <a:solidFill>
              <a:srgbClr val="0070C0"/>
            </a:solidFill>
          </a:ln>
        </p:spPr>
        <p:txBody>
          <a:bodyPr>
            <a:normAutofit fontScale="90000"/>
          </a:bodyPr>
          <a:lstStyle/>
          <a:p>
            <a:r>
              <a:rPr lang="en-US" dirty="0"/>
              <a:t>Goals and Objectives</a:t>
            </a:r>
          </a:p>
        </p:txBody>
      </p:sp>
      <p:sp>
        <p:nvSpPr>
          <p:cNvPr id="3" name="Content Placeholder 2">
            <a:extLst>
              <a:ext uri="{FF2B5EF4-FFF2-40B4-BE49-F238E27FC236}">
                <a16:creationId xmlns:a16="http://schemas.microsoft.com/office/drawing/2014/main" id="{F04A431C-A978-4B4A-8415-C4D28B336A94}"/>
              </a:ext>
            </a:extLst>
          </p:cNvPr>
          <p:cNvSpPr>
            <a:spLocks noGrp="1"/>
          </p:cNvSpPr>
          <p:nvPr>
            <p:ph idx="1"/>
          </p:nvPr>
        </p:nvSpPr>
        <p:spPr>
          <a:xfrm>
            <a:off x="685800" y="2667000"/>
            <a:ext cx="8001000" cy="2895600"/>
          </a:xfrm>
        </p:spPr>
        <p:txBody>
          <a:bodyPr>
            <a:normAutofit fontScale="55000" lnSpcReduction="20000"/>
          </a:bodyPr>
          <a:lstStyle/>
          <a:p>
            <a:pPr>
              <a:lnSpc>
                <a:spcPct val="170000"/>
              </a:lnSpc>
            </a:pPr>
            <a:r>
              <a:rPr lang="en-US" dirty="0"/>
              <a:t>Explain the importance of training residents to skillfully navigate conversations with hesitant patients</a:t>
            </a:r>
          </a:p>
          <a:p>
            <a:pPr>
              <a:lnSpc>
                <a:spcPct val="170000"/>
              </a:lnSpc>
            </a:pPr>
            <a:r>
              <a:rPr lang="en-US" dirty="0"/>
              <a:t>Understand the breadth of circumstances that may lead a patient to be reluctant to meet with a BHC</a:t>
            </a:r>
          </a:p>
          <a:p>
            <a:pPr>
              <a:lnSpc>
                <a:spcPct val="170000"/>
              </a:lnSpc>
            </a:pPr>
            <a:r>
              <a:rPr lang="en-US" dirty="0"/>
              <a:t>Describe key micro-skills to teach residents in order to foster effective conversations with reluctant patients</a:t>
            </a:r>
          </a:p>
        </p:txBody>
      </p:sp>
    </p:spTree>
    <p:extLst>
      <p:ext uri="{BB962C8B-B14F-4D97-AF65-F5344CB8AC3E}">
        <p14:creationId xmlns:p14="http://schemas.microsoft.com/office/powerpoint/2010/main" val="40918421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E61DB0-27CF-6D4B-B0F4-3012CA155756}"/>
              </a:ext>
            </a:extLst>
          </p:cNvPr>
          <p:cNvSpPr>
            <a:spLocks noGrp="1"/>
          </p:cNvSpPr>
          <p:nvPr>
            <p:ph idx="1"/>
          </p:nvPr>
        </p:nvSpPr>
        <p:spPr>
          <a:xfrm>
            <a:off x="739028" y="2286000"/>
            <a:ext cx="7686114" cy="3777734"/>
          </a:xfrm>
        </p:spPr>
        <p:txBody>
          <a:bodyPr>
            <a:normAutofit fontScale="55000" lnSpcReduction="20000"/>
          </a:bodyPr>
          <a:lstStyle/>
          <a:p>
            <a:pPr>
              <a:lnSpc>
                <a:spcPct val="160000"/>
              </a:lnSpc>
            </a:pPr>
            <a:r>
              <a:rPr lang="en-US" dirty="0"/>
              <a:t>Validate the unpleasant experience (there can be, as with all health care, interactions/approaches that do more harm that good.) </a:t>
            </a:r>
          </a:p>
          <a:p>
            <a:pPr>
              <a:lnSpc>
                <a:spcPct val="160000"/>
              </a:lnSpc>
            </a:pPr>
            <a:r>
              <a:rPr lang="en-US" dirty="0"/>
              <a:t>Communicate the variability across providers (as with any health professional)</a:t>
            </a:r>
          </a:p>
          <a:p>
            <a:pPr>
              <a:lnSpc>
                <a:spcPct val="160000"/>
              </a:lnSpc>
            </a:pPr>
            <a:r>
              <a:rPr lang="en-US" dirty="0"/>
              <a:t>Educate that its about finding the best fit</a:t>
            </a:r>
          </a:p>
          <a:p>
            <a:pPr lvl="1">
              <a:lnSpc>
                <a:spcPct val="160000"/>
              </a:lnSpc>
            </a:pPr>
            <a:r>
              <a:rPr lang="en-US" dirty="0"/>
              <a:t>Mental health providers are often trained in a type of approach, but many exist 	</a:t>
            </a:r>
          </a:p>
          <a:p>
            <a:pPr>
              <a:lnSpc>
                <a:spcPct val="160000"/>
              </a:lnSpc>
            </a:pPr>
            <a:r>
              <a:rPr lang="en-US" dirty="0"/>
              <a:t>Reframe or recalibrate expectations of outcome of BH intervention (i.e., not a cure)</a:t>
            </a:r>
          </a:p>
          <a:p>
            <a:pPr>
              <a:lnSpc>
                <a:spcPct val="160000"/>
              </a:lnSpc>
            </a:pPr>
            <a:r>
              <a:rPr lang="en-US" dirty="0"/>
              <a:t>Emphasize confidence in the BHP, cite positive experiences from other pts</a:t>
            </a:r>
          </a:p>
          <a:p>
            <a:pPr>
              <a:lnSpc>
                <a:spcPct val="160000"/>
              </a:lnSpc>
            </a:pPr>
            <a:endParaRPr lang="en-US" dirty="0"/>
          </a:p>
        </p:txBody>
      </p:sp>
      <p:sp>
        <p:nvSpPr>
          <p:cNvPr id="4" name="TextBox 3">
            <a:extLst>
              <a:ext uri="{FF2B5EF4-FFF2-40B4-BE49-F238E27FC236}">
                <a16:creationId xmlns:a16="http://schemas.microsoft.com/office/drawing/2014/main" id="{37B1A5C8-0DC0-B140-ACC3-34A069789222}"/>
              </a:ext>
            </a:extLst>
          </p:cNvPr>
          <p:cNvSpPr txBox="1"/>
          <p:nvPr/>
        </p:nvSpPr>
        <p:spPr>
          <a:xfrm>
            <a:off x="381000" y="990600"/>
            <a:ext cx="8402172" cy="461665"/>
          </a:xfrm>
          <a:prstGeom prst="rect">
            <a:avLst/>
          </a:prstGeom>
          <a:solidFill>
            <a:schemeClr val="tx2">
              <a:lumMod val="20000"/>
              <a:lumOff val="80000"/>
            </a:schemeClr>
          </a:solidFill>
          <a:ln>
            <a:solidFill>
              <a:schemeClr val="tx2">
                <a:lumMod val="75000"/>
              </a:schemeClr>
            </a:solidFill>
          </a:ln>
        </p:spPr>
        <p:txBody>
          <a:bodyPr wrap="none" rtlCol="0">
            <a:spAutoFit/>
          </a:bodyPr>
          <a:lstStyle/>
          <a:p>
            <a:r>
              <a:rPr lang="en-US" sz="2400" b="1" dirty="0"/>
              <a:t>Past unpleasant or unhelpful experiences with behavioral health</a:t>
            </a:r>
            <a:endParaRPr lang="en-US" sz="2400" dirty="0"/>
          </a:p>
        </p:txBody>
      </p:sp>
      <p:sp>
        <p:nvSpPr>
          <p:cNvPr id="5" name="TextBox 4">
            <a:extLst>
              <a:ext uri="{FF2B5EF4-FFF2-40B4-BE49-F238E27FC236}">
                <a16:creationId xmlns:a16="http://schemas.microsoft.com/office/drawing/2014/main" id="{37206459-1E4C-DF49-90F3-73A80862003D}"/>
              </a:ext>
            </a:extLst>
          </p:cNvPr>
          <p:cNvSpPr txBox="1"/>
          <p:nvPr/>
        </p:nvSpPr>
        <p:spPr>
          <a:xfrm>
            <a:off x="2181620" y="1776799"/>
            <a:ext cx="4800931" cy="369332"/>
          </a:xfrm>
          <a:prstGeom prst="rect">
            <a:avLst/>
          </a:prstGeom>
          <a:solidFill>
            <a:schemeClr val="accent3"/>
          </a:solidFill>
        </p:spPr>
        <p:txBody>
          <a:bodyPr wrap="none" rtlCol="0">
            <a:spAutoFit/>
          </a:bodyPr>
          <a:lstStyle/>
          <a:p>
            <a:pPr algn="ctr"/>
            <a:r>
              <a:rPr lang="en-US" b="1" dirty="0"/>
              <a:t>Key Perspectives to Convey /Effective Responses</a:t>
            </a:r>
          </a:p>
        </p:txBody>
      </p:sp>
    </p:spTree>
    <p:extLst>
      <p:ext uri="{BB962C8B-B14F-4D97-AF65-F5344CB8AC3E}">
        <p14:creationId xmlns:p14="http://schemas.microsoft.com/office/powerpoint/2010/main" val="261000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E61DB0-27CF-6D4B-B0F4-3012CA155756}"/>
              </a:ext>
            </a:extLst>
          </p:cNvPr>
          <p:cNvSpPr>
            <a:spLocks noGrp="1"/>
          </p:cNvSpPr>
          <p:nvPr>
            <p:ph idx="1"/>
          </p:nvPr>
        </p:nvSpPr>
        <p:spPr>
          <a:xfrm>
            <a:off x="380999" y="2033199"/>
            <a:ext cx="8453157" cy="4291401"/>
          </a:xfrm>
        </p:spPr>
        <p:txBody>
          <a:bodyPr>
            <a:normAutofit fontScale="47500" lnSpcReduction="20000"/>
          </a:bodyPr>
          <a:lstStyle/>
          <a:p>
            <a:pPr>
              <a:lnSpc>
                <a:spcPct val="170000"/>
              </a:lnSpc>
            </a:pPr>
            <a:r>
              <a:rPr lang="en-US" dirty="0"/>
              <a:t>Validate that messages about mental health have not been treated the same as physical health</a:t>
            </a:r>
          </a:p>
          <a:p>
            <a:pPr>
              <a:lnSpc>
                <a:spcPct val="170000"/>
              </a:lnSpc>
            </a:pPr>
            <a:r>
              <a:rPr lang="en-US" dirty="0"/>
              <a:t>Use language to describe BH intervention that is behavioral: Instead of therapy or counseling, say “Build more confidence and skills to manage stress”, ”Better understand the connection between your situation, thoughts, and behaviors and your recent depressive </a:t>
            </a:r>
            <a:r>
              <a:rPr lang="en-US" dirty="0" err="1"/>
              <a:t>sxs</a:t>
            </a:r>
            <a:r>
              <a:rPr lang="en-US" dirty="0"/>
              <a:t>.” </a:t>
            </a:r>
          </a:p>
          <a:p>
            <a:pPr>
              <a:lnSpc>
                <a:spcPct val="170000"/>
              </a:lnSpc>
            </a:pPr>
            <a:r>
              <a:rPr lang="en-US" dirty="0"/>
              <a:t>Give updated data: Broad range of mental health struggles, many people who benefit</a:t>
            </a:r>
          </a:p>
          <a:p>
            <a:pPr lvl="1">
              <a:lnSpc>
                <a:spcPct val="170000"/>
              </a:lnSpc>
            </a:pPr>
            <a:r>
              <a:rPr lang="en-US" dirty="0"/>
              <a:t>Why would we put BHP in primary care if there wasn’t a need? </a:t>
            </a:r>
          </a:p>
          <a:p>
            <a:pPr>
              <a:lnSpc>
                <a:spcPct val="170000"/>
              </a:lnSpc>
            </a:pPr>
            <a:r>
              <a:rPr lang="en-US" dirty="0"/>
              <a:t>Empower the </a:t>
            </a:r>
            <a:r>
              <a:rPr lang="en-US" dirty="0" err="1"/>
              <a:t>pt</a:t>
            </a:r>
            <a:r>
              <a:rPr lang="en-US" dirty="0"/>
              <a:t> to come to their own conclusion based on their experience with BH</a:t>
            </a:r>
          </a:p>
          <a:p>
            <a:pPr>
              <a:lnSpc>
                <a:spcPct val="170000"/>
              </a:lnSpc>
            </a:pPr>
            <a:r>
              <a:rPr lang="en-US" dirty="0"/>
              <a:t>Elicit patient’s reasons to take care of their mental health, benefits </a:t>
            </a:r>
          </a:p>
          <a:p>
            <a:pPr>
              <a:lnSpc>
                <a:spcPct val="170000"/>
              </a:lnSpc>
            </a:pPr>
            <a:r>
              <a:rPr lang="en-US" dirty="0"/>
              <a:t>Emphasize the flexibility of the BHP, interventions are tailored to patient needs </a:t>
            </a:r>
          </a:p>
          <a:p>
            <a:pPr>
              <a:lnSpc>
                <a:spcPct val="170000"/>
              </a:lnSpc>
            </a:pPr>
            <a:r>
              <a:rPr lang="en-US" dirty="0"/>
              <a:t>Educating the </a:t>
            </a:r>
            <a:r>
              <a:rPr lang="en-US" dirty="0" err="1"/>
              <a:t>pt</a:t>
            </a:r>
            <a:r>
              <a:rPr lang="en-US" dirty="0"/>
              <a:t> on what happens during a behavioral health visit can reduce misconceptions based on stigma</a:t>
            </a:r>
          </a:p>
        </p:txBody>
      </p:sp>
      <p:sp>
        <p:nvSpPr>
          <p:cNvPr id="4" name="TextBox 3">
            <a:extLst>
              <a:ext uri="{FF2B5EF4-FFF2-40B4-BE49-F238E27FC236}">
                <a16:creationId xmlns:a16="http://schemas.microsoft.com/office/drawing/2014/main" id="{37B1A5C8-0DC0-B140-ACC3-34A069789222}"/>
              </a:ext>
            </a:extLst>
          </p:cNvPr>
          <p:cNvSpPr txBox="1"/>
          <p:nvPr/>
        </p:nvSpPr>
        <p:spPr>
          <a:xfrm>
            <a:off x="381000" y="762000"/>
            <a:ext cx="8453157" cy="646331"/>
          </a:xfrm>
          <a:prstGeom prst="rect">
            <a:avLst/>
          </a:prstGeom>
          <a:solidFill>
            <a:schemeClr val="accent2">
              <a:lumMod val="40000"/>
              <a:lumOff val="60000"/>
            </a:schemeClr>
          </a:solidFill>
          <a:ln>
            <a:solidFill>
              <a:schemeClr val="tx2">
                <a:lumMod val="75000"/>
              </a:schemeClr>
            </a:solidFill>
          </a:ln>
        </p:spPr>
        <p:txBody>
          <a:bodyPr wrap="square" rtlCol="0">
            <a:spAutoFit/>
          </a:bodyPr>
          <a:lstStyle/>
          <a:p>
            <a:pPr algn="ctr"/>
            <a:r>
              <a:rPr lang="en-US" b="1" dirty="0"/>
              <a:t>Internalized stigma and societal stigma around receiving behavioral health care (including culturally driven norms)</a:t>
            </a:r>
            <a:endParaRPr lang="en-US" dirty="0"/>
          </a:p>
        </p:txBody>
      </p:sp>
      <p:sp>
        <p:nvSpPr>
          <p:cNvPr id="6" name="TextBox 5">
            <a:extLst>
              <a:ext uri="{FF2B5EF4-FFF2-40B4-BE49-F238E27FC236}">
                <a16:creationId xmlns:a16="http://schemas.microsoft.com/office/drawing/2014/main" id="{2BEABF19-7F1E-0644-9021-8E66B0D760F8}"/>
              </a:ext>
            </a:extLst>
          </p:cNvPr>
          <p:cNvSpPr txBox="1"/>
          <p:nvPr/>
        </p:nvSpPr>
        <p:spPr>
          <a:xfrm>
            <a:off x="2207112" y="1536099"/>
            <a:ext cx="4800931" cy="369332"/>
          </a:xfrm>
          <a:prstGeom prst="rect">
            <a:avLst/>
          </a:prstGeom>
          <a:solidFill>
            <a:schemeClr val="accent3"/>
          </a:solidFill>
        </p:spPr>
        <p:txBody>
          <a:bodyPr wrap="none" rtlCol="0">
            <a:spAutoFit/>
          </a:bodyPr>
          <a:lstStyle/>
          <a:p>
            <a:pPr algn="ctr"/>
            <a:r>
              <a:rPr lang="en-US" b="1" dirty="0"/>
              <a:t>Key Perspectives to Convey/Effective Responses</a:t>
            </a:r>
          </a:p>
        </p:txBody>
      </p:sp>
    </p:spTree>
    <p:extLst>
      <p:ext uri="{BB962C8B-B14F-4D97-AF65-F5344CB8AC3E}">
        <p14:creationId xmlns:p14="http://schemas.microsoft.com/office/powerpoint/2010/main" val="108998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E61DB0-27CF-6D4B-B0F4-3012CA155756}"/>
              </a:ext>
            </a:extLst>
          </p:cNvPr>
          <p:cNvSpPr>
            <a:spLocks noGrp="1"/>
          </p:cNvSpPr>
          <p:nvPr>
            <p:ph idx="1"/>
          </p:nvPr>
        </p:nvSpPr>
        <p:spPr>
          <a:xfrm>
            <a:off x="403785" y="1959352"/>
            <a:ext cx="8305800" cy="4419600"/>
          </a:xfrm>
        </p:spPr>
        <p:txBody>
          <a:bodyPr>
            <a:normAutofit fontScale="47500" lnSpcReduction="20000"/>
          </a:bodyPr>
          <a:lstStyle/>
          <a:p>
            <a:pPr>
              <a:lnSpc>
                <a:spcPct val="170000"/>
              </a:lnSpc>
            </a:pPr>
            <a:r>
              <a:rPr lang="en-US" dirty="0"/>
              <a:t>Its not an either or, its a about holistic care, medical treatment and behavioral health care. </a:t>
            </a:r>
          </a:p>
          <a:p>
            <a:pPr>
              <a:lnSpc>
                <a:spcPct val="170000"/>
              </a:lnSpc>
            </a:pPr>
            <a:r>
              <a:rPr lang="en-US" dirty="0"/>
              <a:t>Teach the biopsychosocial model and then connection between body and mind.</a:t>
            </a:r>
          </a:p>
          <a:p>
            <a:pPr lvl="1">
              <a:lnSpc>
                <a:spcPct val="170000"/>
              </a:lnSpc>
            </a:pPr>
            <a:r>
              <a:rPr lang="en-US" dirty="0"/>
              <a:t>“The (pain or symptoms) is in your body, but it is perceived through your mind.” Reason to keep a healthy mind/brain. </a:t>
            </a:r>
          </a:p>
          <a:p>
            <a:pPr lvl="1">
              <a:lnSpc>
                <a:spcPct val="170000"/>
              </a:lnSpc>
            </a:pPr>
            <a:r>
              <a:rPr lang="en-US" dirty="0"/>
              <a:t>Examples that illustrate: getting nauseated  when about to take an exam </a:t>
            </a:r>
          </a:p>
          <a:p>
            <a:pPr>
              <a:lnSpc>
                <a:spcPct val="170000"/>
              </a:lnSpc>
            </a:pPr>
            <a:r>
              <a:rPr lang="en-US" dirty="0"/>
              <a:t>Having chronic pain etc. creates new challenges and causes stressors, seeing a BH provider can help deal with those secondary effects – reframe reason</a:t>
            </a:r>
          </a:p>
          <a:p>
            <a:pPr lvl="1">
              <a:lnSpc>
                <a:spcPct val="170000"/>
              </a:lnSpc>
            </a:pPr>
            <a:r>
              <a:rPr lang="en-US" dirty="0"/>
              <a:t>There is a lot of time in between medical visits, BHP can help with taking care of health during that time</a:t>
            </a:r>
          </a:p>
          <a:p>
            <a:pPr>
              <a:lnSpc>
                <a:spcPct val="170000"/>
              </a:lnSpc>
            </a:pPr>
            <a:r>
              <a:rPr lang="en-US" dirty="0"/>
              <a:t>Normalizing that we all engage in behaviors and coping strategies the can help us or hurt us, BHP can help become more aware of unhelpful coping and collaborate on new strategies. </a:t>
            </a:r>
          </a:p>
          <a:p>
            <a:pPr>
              <a:lnSpc>
                <a:spcPct val="170000"/>
              </a:lnSpc>
            </a:pPr>
            <a:r>
              <a:rPr lang="en-US" dirty="0"/>
              <a:t>Even if the reason for depression is the medical issues, the depression itself warrants it’s own care/treatment </a:t>
            </a:r>
            <a:endParaRPr lang="en-US" dirty="0">
              <a:effectLst/>
            </a:endParaRPr>
          </a:p>
        </p:txBody>
      </p:sp>
      <p:sp>
        <p:nvSpPr>
          <p:cNvPr id="4" name="TextBox 3">
            <a:extLst>
              <a:ext uri="{FF2B5EF4-FFF2-40B4-BE49-F238E27FC236}">
                <a16:creationId xmlns:a16="http://schemas.microsoft.com/office/drawing/2014/main" id="{37B1A5C8-0DC0-B140-ACC3-34A069789222}"/>
              </a:ext>
            </a:extLst>
          </p:cNvPr>
          <p:cNvSpPr txBox="1"/>
          <p:nvPr/>
        </p:nvSpPr>
        <p:spPr>
          <a:xfrm>
            <a:off x="708586" y="762000"/>
            <a:ext cx="7696200" cy="707886"/>
          </a:xfrm>
          <a:prstGeom prst="rect">
            <a:avLst/>
          </a:prstGeom>
          <a:solidFill>
            <a:schemeClr val="accent3">
              <a:lumMod val="40000"/>
              <a:lumOff val="60000"/>
            </a:schemeClr>
          </a:solidFill>
          <a:ln>
            <a:solidFill>
              <a:schemeClr val="tx2">
                <a:lumMod val="75000"/>
              </a:schemeClr>
            </a:solidFill>
          </a:ln>
        </p:spPr>
        <p:txBody>
          <a:bodyPr wrap="square" rtlCol="0">
            <a:spAutoFit/>
          </a:bodyPr>
          <a:lstStyle/>
          <a:p>
            <a:pPr algn="ctr"/>
            <a:r>
              <a:rPr lang="en-US" sz="2000" b="1" dirty="0"/>
              <a:t>Misconstruing the recommendation to see a BHP with</a:t>
            </a:r>
          </a:p>
          <a:p>
            <a:pPr algn="ctr"/>
            <a:r>
              <a:rPr lang="en-US" sz="2000" b="1" dirty="0"/>
              <a:t> “My PCP thinks its all in my head.”</a:t>
            </a:r>
            <a:endParaRPr lang="en-US" sz="2000" dirty="0"/>
          </a:p>
        </p:txBody>
      </p:sp>
      <p:sp>
        <p:nvSpPr>
          <p:cNvPr id="6" name="TextBox 5">
            <a:extLst>
              <a:ext uri="{FF2B5EF4-FFF2-40B4-BE49-F238E27FC236}">
                <a16:creationId xmlns:a16="http://schemas.microsoft.com/office/drawing/2014/main" id="{5A6E69A7-461D-6949-94F9-AC53D9F8D5C2}"/>
              </a:ext>
            </a:extLst>
          </p:cNvPr>
          <p:cNvSpPr txBox="1"/>
          <p:nvPr/>
        </p:nvSpPr>
        <p:spPr>
          <a:xfrm>
            <a:off x="2156220" y="1693277"/>
            <a:ext cx="4800931" cy="369332"/>
          </a:xfrm>
          <a:prstGeom prst="rect">
            <a:avLst/>
          </a:prstGeom>
          <a:solidFill>
            <a:schemeClr val="accent3"/>
          </a:solidFill>
        </p:spPr>
        <p:txBody>
          <a:bodyPr wrap="none" rtlCol="0">
            <a:spAutoFit/>
          </a:bodyPr>
          <a:lstStyle/>
          <a:p>
            <a:pPr algn="ctr"/>
            <a:r>
              <a:rPr lang="en-US" b="1" dirty="0"/>
              <a:t>Key Perspectives to Convey/Effective Responses</a:t>
            </a:r>
          </a:p>
        </p:txBody>
      </p:sp>
    </p:spTree>
    <p:extLst>
      <p:ext uri="{BB962C8B-B14F-4D97-AF65-F5344CB8AC3E}">
        <p14:creationId xmlns:p14="http://schemas.microsoft.com/office/powerpoint/2010/main" val="422920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E61DB0-27CF-6D4B-B0F4-3012CA155756}"/>
              </a:ext>
            </a:extLst>
          </p:cNvPr>
          <p:cNvSpPr>
            <a:spLocks noGrp="1"/>
          </p:cNvSpPr>
          <p:nvPr>
            <p:ph idx="1"/>
          </p:nvPr>
        </p:nvSpPr>
        <p:spPr>
          <a:xfrm>
            <a:off x="424143" y="2249882"/>
            <a:ext cx="8382000" cy="4876800"/>
          </a:xfrm>
        </p:spPr>
        <p:txBody>
          <a:bodyPr>
            <a:normAutofit/>
          </a:bodyPr>
          <a:lstStyle/>
          <a:p>
            <a:pPr>
              <a:lnSpc>
                <a:spcPct val="150000"/>
              </a:lnSpc>
            </a:pPr>
            <a:r>
              <a:rPr lang="en-US" sz="1800" dirty="0"/>
              <a:t>Know what the BHP does (broad skillset)- be able to briefly summarize </a:t>
            </a:r>
          </a:p>
          <a:p>
            <a:pPr lvl="1">
              <a:lnSpc>
                <a:spcPct val="150000"/>
              </a:lnSpc>
            </a:pPr>
            <a:r>
              <a:rPr lang="en-US" sz="1800" dirty="0"/>
              <a:t>Cite the science and evidence for BH intervention, “We now know so much more about this.” </a:t>
            </a:r>
          </a:p>
          <a:p>
            <a:pPr>
              <a:lnSpc>
                <a:spcPct val="150000"/>
              </a:lnSpc>
            </a:pPr>
            <a:r>
              <a:rPr lang="en-US" sz="1800" dirty="0"/>
              <a:t>Emphasize the collaborative nature of goal-setting and that it’s tailored to the </a:t>
            </a:r>
            <a:r>
              <a:rPr lang="en-US" sz="1800" dirty="0" err="1"/>
              <a:t>pt’s</a:t>
            </a:r>
            <a:r>
              <a:rPr lang="en-US" sz="1800" dirty="0"/>
              <a:t> needs/priorities </a:t>
            </a:r>
          </a:p>
          <a:p>
            <a:pPr>
              <a:lnSpc>
                <a:spcPct val="150000"/>
              </a:lnSpc>
            </a:pPr>
            <a:r>
              <a:rPr lang="en-US" sz="1800" dirty="0"/>
              <a:t>Emphasize the expertise of BHP as expertise you don’t have. “I can’t help you like (BHP name) can.” BHP also has more time to focus on addressing this problem. </a:t>
            </a:r>
          </a:p>
          <a:p>
            <a:pPr>
              <a:lnSpc>
                <a:spcPct val="150000"/>
              </a:lnSpc>
            </a:pPr>
            <a:r>
              <a:rPr lang="en-US" sz="1800" dirty="0"/>
              <a:t>Do not over sensationalize – BH is not guaranteed to help </a:t>
            </a:r>
            <a:r>
              <a:rPr lang="en-US" sz="1800" dirty="0" err="1"/>
              <a:t>pt</a:t>
            </a:r>
            <a:r>
              <a:rPr lang="en-US" sz="1800" dirty="0"/>
              <a:t> perfectly or in every way expected </a:t>
            </a:r>
            <a:endParaRPr lang="en-US" sz="1800" dirty="0">
              <a:effectLst/>
            </a:endParaRPr>
          </a:p>
        </p:txBody>
      </p:sp>
      <p:sp>
        <p:nvSpPr>
          <p:cNvPr id="4" name="TextBox 3">
            <a:extLst>
              <a:ext uri="{FF2B5EF4-FFF2-40B4-BE49-F238E27FC236}">
                <a16:creationId xmlns:a16="http://schemas.microsoft.com/office/drawing/2014/main" id="{37B1A5C8-0DC0-B140-ACC3-34A069789222}"/>
              </a:ext>
            </a:extLst>
          </p:cNvPr>
          <p:cNvSpPr txBox="1"/>
          <p:nvPr/>
        </p:nvSpPr>
        <p:spPr>
          <a:xfrm>
            <a:off x="424143" y="914400"/>
            <a:ext cx="8382000" cy="707886"/>
          </a:xfrm>
          <a:prstGeom prst="rect">
            <a:avLst/>
          </a:prstGeom>
          <a:solidFill>
            <a:schemeClr val="accent4">
              <a:lumMod val="40000"/>
              <a:lumOff val="60000"/>
            </a:schemeClr>
          </a:solidFill>
          <a:ln>
            <a:solidFill>
              <a:schemeClr val="tx2">
                <a:lumMod val="75000"/>
              </a:schemeClr>
            </a:solidFill>
          </a:ln>
        </p:spPr>
        <p:txBody>
          <a:bodyPr wrap="square" rtlCol="0">
            <a:spAutoFit/>
          </a:bodyPr>
          <a:lstStyle/>
          <a:p>
            <a:pPr algn="ctr"/>
            <a:r>
              <a:rPr lang="en-US" sz="2000" b="1" dirty="0"/>
              <a:t>Lacks sufficient understanding/knowledge about what a BHP does and who and what problems can benefit from behavioral health intervention</a:t>
            </a:r>
            <a:endParaRPr lang="en-US" sz="2000" dirty="0"/>
          </a:p>
        </p:txBody>
      </p:sp>
      <p:sp>
        <p:nvSpPr>
          <p:cNvPr id="6" name="TextBox 5">
            <a:extLst>
              <a:ext uri="{FF2B5EF4-FFF2-40B4-BE49-F238E27FC236}">
                <a16:creationId xmlns:a16="http://schemas.microsoft.com/office/drawing/2014/main" id="{8BD3F3FF-3C1C-B14D-BCED-1DE7D3ECD558}"/>
              </a:ext>
            </a:extLst>
          </p:cNvPr>
          <p:cNvSpPr txBox="1"/>
          <p:nvPr/>
        </p:nvSpPr>
        <p:spPr>
          <a:xfrm>
            <a:off x="2181640" y="1916668"/>
            <a:ext cx="4800931" cy="369332"/>
          </a:xfrm>
          <a:prstGeom prst="rect">
            <a:avLst/>
          </a:prstGeom>
          <a:solidFill>
            <a:schemeClr val="accent3"/>
          </a:solidFill>
        </p:spPr>
        <p:txBody>
          <a:bodyPr wrap="none" rtlCol="0">
            <a:spAutoFit/>
          </a:bodyPr>
          <a:lstStyle/>
          <a:p>
            <a:pPr algn="ctr"/>
            <a:r>
              <a:rPr lang="en-US" b="1" dirty="0"/>
              <a:t>Key Perspectives to Convey/Effective Responses</a:t>
            </a:r>
          </a:p>
        </p:txBody>
      </p:sp>
    </p:spTree>
    <p:extLst>
      <p:ext uri="{BB962C8B-B14F-4D97-AF65-F5344CB8AC3E}">
        <p14:creationId xmlns:p14="http://schemas.microsoft.com/office/powerpoint/2010/main" val="932572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E61DB0-27CF-6D4B-B0F4-3012CA155756}"/>
              </a:ext>
            </a:extLst>
          </p:cNvPr>
          <p:cNvSpPr>
            <a:spLocks noGrp="1"/>
          </p:cNvSpPr>
          <p:nvPr>
            <p:ph idx="1"/>
          </p:nvPr>
        </p:nvSpPr>
        <p:spPr>
          <a:xfrm>
            <a:off x="529975" y="2335199"/>
            <a:ext cx="8300758" cy="4082534"/>
          </a:xfrm>
        </p:spPr>
        <p:txBody>
          <a:bodyPr>
            <a:normAutofit fontScale="40000" lnSpcReduction="20000"/>
          </a:bodyPr>
          <a:lstStyle/>
          <a:p>
            <a:pPr>
              <a:lnSpc>
                <a:spcPct val="170000"/>
              </a:lnSpc>
            </a:pPr>
            <a:r>
              <a:rPr lang="en-US" dirty="0"/>
              <a:t>Normalize this concern, many people experience it</a:t>
            </a:r>
          </a:p>
          <a:p>
            <a:pPr>
              <a:lnSpc>
                <a:spcPct val="170000"/>
              </a:lnSpc>
            </a:pPr>
            <a:r>
              <a:rPr lang="en-US" dirty="0"/>
              <a:t>While confidentiality is different in an integrated setting, reassure there is still trust and privacy even within this model</a:t>
            </a:r>
          </a:p>
          <a:p>
            <a:pPr>
              <a:lnSpc>
                <a:spcPct val="170000"/>
              </a:lnSpc>
            </a:pPr>
            <a:r>
              <a:rPr lang="en-US" dirty="0"/>
              <a:t>Validate that talking with a stranger about painful aspects of your life can be uncomfortable, especially if you’ve never done it before (connect to it being a new experience, discomfort may subside after experience)  </a:t>
            </a:r>
          </a:p>
          <a:p>
            <a:pPr>
              <a:lnSpc>
                <a:spcPct val="170000"/>
              </a:lnSpc>
            </a:pPr>
            <a:r>
              <a:rPr lang="en-US" dirty="0"/>
              <a:t>Expand perspective outside of fear/discomfort: </a:t>
            </a:r>
          </a:p>
          <a:p>
            <a:pPr lvl="1">
              <a:lnSpc>
                <a:spcPct val="170000"/>
              </a:lnSpc>
            </a:pPr>
            <a:r>
              <a:rPr lang="en-US" dirty="0"/>
              <a:t>Despite having some discomfort in talking with our BHP, do you see any potential benefit or value in seeing him/her?</a:t>
            </a:r>
          </a:p>
          <a:p>
            <a:pPr>
              <a:lnSpc>
                <a:spcPct val="170000"/>
              </a:lnSpc>
            </a:pPr>
            <a:r>
              <a:rPr lang="en-US" dirty="0"/>
              <a:t>Patients with trauma may not want to talk about it: Reassure that they don’t have to talk about their trauma if they don’t want to</a:t>
            </a:r>
          </a:p>
          <a:p>
            <a:pPr>
              <a:lnSpc>
                <a:spcPct val="170000"/>
              </a:lnSpc>
            </a:pPr>
            <a:r>
              <a:rPr lang="en-US" dirty="0"/>
              <a:t>Emphasize that BHPs are trained and know how to work with pts who are apprehensive or anxious about the process. Reassure that the BHP will help the </a:t>
            </a:r>
            <a:r>
              <a:rPr lang="en-US" dirty="0" err="1"/>
              <a:t>pt</a:t>
            </a:r>
            <a:r>
              <a:rPr lang="en-US" dirty="0"/>
              <a:t> feel more comfortable.</a:t>
            </a:r>
          </a:p>
        </p:txBody>
      </p:sp>
      <p:sp>
        <p:nvSpPr>
          <p:cNvPr id="4" name="TextBox 3">
            <a:extLst>
              <a:ext uri="{FF2B5EF4-FFF2-40B4-BE49-F238E27FC236}">
                <a16:creationId xmlns:a16="http://schemas.microsoft.com/office/drawing/2014/main" id="{37B1A5C8-0DC0-B140-ACC3-34A069789222}"/>
              </a:ext>
            </a:extLst>
          </p:cNvPr>
          <p:cNvSpPr txBox="1"/>
          <p:nvPr/>
        </p:nvSpPr>
        <p:spPr>
          <a:xfrm>
            <a:off x="538442" y="901005"/>
            <a:ext cx="8153401" cy="830997"/>
          </a:xfrm>
          <a:prstGeom prst="rect">
            <a:avLst/>
          </a:prstGeom>
          <a:solidFill>
            <a:schemeClr val="accent5">
              <a:lumMod val="60000"/>
              <a:lumOff val="40000"/>
            </a:schemeClr>
          </a:solidFill>
          <a:ln>
            <a:solidFill>
              <a:schemeClr val="tx2">
                <a:lumMod val="75000"/>
              </a:schemeClr>
            </a:solidFill>
          </a:ln>
        </p:spPr>
        <p:txBody>
          <a:bodyPr wrap="square" rtlCol="0">
            <a:spAutoFit/>
          </a:bodyPr>
          <a:lstStyle/>
          <a:p>
            <a:pPr algn="ctr"/>
            <a:r>
              <a:rPr lang="en-US" sz="2400" b="1" dirty="0"/>
              <a:t>Discomfort and/or anxiety in talking about difficult/painful personal experiences with a stranger</a:t>
            </a:r>
            <a:endParaRPr lang="en-US" sz="2400" dirty="0"/>
          </a:p>
        </p:txBody>
      </p:sp>
      <p:sp>
        <p:nvSpPr>
          <p:cNvPr id="6" name="TextBox 5">
            <a:extLst>
              <a:ext uri="{FF2B5EF4-FFF2-40B4-BE49-F238E27FC236}">
                <a16:creationId xmlns:a16="http://schemas.microsoft.com/office/drawing/2014/main" id="{DD13DABE-2989-414F-9D38-F0E19A9B7093}"/>
              </a:ext>
            </a:extLst>
          </p:cNvPr>
          <p:cNvSpPr txBox="1"/>
          <p:nvPr/>
        </p:nvSpPr>
        <p:spPr>
          <a:xfrm>
            <a:off x="2131947" y="1916668"/>
            <a:ext cx="4900316" cy="369332"/>
          </a:xfrm>
          <a:prstGeom prst="rect">
            <a:avLst/>
          </a:prstGeom>
          <a:solidFill>
            <a:schemeClr val="accent3"/>
          </a:solidFill>
        </p:spPr>
        <p:txBody>
          <a:bodyPr wrap="none" rtlCol="0">
            <a:spAutoFit/>
          </a:bodyPr>
          <a:lstStyle/>
          <a:p>
            <a:pPr algn="ctr"/>
            <a:r>
              <a:rPr lang="en-US" b="1" dirty="0"/>
              <a:t>Key Perspectives to Convey/Effective Responses</a:t>
            </a:r>
          </a:p>
        </p:txBody>
      </p:sp>
    </p:spTree>
    <p:extLst>
      <p:ext uri="{BB962C8B-B14F-4D97-AF65-F5344CB8AC3E}">
        <p14:creationId xmlns:p14="http://schemas.microsoft.com/office/powerpoint/2010/main" val="1967544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E61DB0-27CF-6D4B-B0F4-3012CA155756}"/>
              </a:ext>
            </a:extLst>
          </p:cNvPr>
          <p:cNvSpPr>
            <a:spLocks noGrp="1"/>
          </p:cNvSpPr>
          <p:nvPr>
            <p:ph idx="1"/>
          </p:nvPr>
        </p:nvSpPr>
        <p:spPr>
          <a:xfrm>
            <a:off x="772086" y="2286000"/>
            <a:ext cx="7686114" cy="3505200"/>
          </a:xfrm>
        </p:spPr>
        <p:txBody>
          <a:bodyPr>
            <a:normAutofit fontScale="62500" lnSpcReduction="20000"/>
          </a:bodyPr>
          <a:lstStyle/>
          <a:p>
            <a:pPr>
              <a:lnSpc>
                <a:spcPct val="160000"/>
              </a:lnSpc>
            </a:pPr>
            <a:r>
              <a:rPr lang="en-US" dirty="0"/>
              <a:t>Provide tailored information to situation/problem solve barriers</a:t>
            </a:r>
          </a:p>
          <a:p>
            <a:pPr>
              <a:lnSpc>
                <a:spcPct val="160000"/>
              </a:lnSpc>
            </a:pPr>
            <a:r>
              <a:rPr lang="en-US" dirty="0"/>
              <a:t>Educate that time commitment is variable - this is a setting where the </a:t>
            </a:r>
            <a:r>
              <a:rPr lang="en-US" dirty="0" err="1"/>
              <a:t>pt</a:t>
            </a:r>
            <a:r>
              <a:rPr lang="en-US" dirty="0"/>
              <a:t> can be seen for 2 sessions or 15 - broad range</a:t>
            </a:r>
          </a:p>
          <a:p>
            <a:pPr>
              <a:lnSpc>
                <a:spcPct val="160000"/>
              </a:lnSpc>
            </a:pPr>
            <a:r>
              <a:rPr lang="en-US" dirty="0"/>
              <a:t>Ideas such as back-to-back appointments with PCP</a:t>
            </a:r>
          </a:p>
          <a:p>
            <a:pPr>
              <a:lnSpc>
                <a:spcPct val="160000"/>
              </a:lnSpc>
            </a:pPr>
            <a:r>
              <a:rPr lang="en-US" dirty="0"/>
              <a:t>Real barriers or assumed barriers </a:t>
            </a:r>
          </a:p>
          <a:p>
            <a:pPr>
              <a:lnSpc>
                <a:spcPct val="160000"/>
              </a:lnSpc>
            </a:pPr>
            <a:r>
              <a:rPr lang="en-US" dirty="0"/>
              <a:t>Motivational interviewing - examine priorities by exploring reasons to engage in the behavior, potential benefits </a:t>
            </a:r>
            <a:endParaRPr lang="en-US" dirty="0">
              <a:effectLst/>
            </a:endParaRPr>
          </a:p>
        </p:txBody>
      </p:sp>
      <p:sp>
        <p:nvSpPr>
          <p:cNvPr id="4" name="TextBox 3">
            <a:extLst>
              <a:ext uri="{FF2B5EF4-FFF2-40B4-BE49-F238E27FC236}">
                <a16:creationId xmlns:a16="http://schemas.microsoft.com/office/drawing/2014/main" id="{37B1A5C8-0DC0-B140-ACC3-34A069789222}"/>
              </a:ext>
            </a:extLst>
          </p:cNvPr>
          <p:cNvSpPr txBox="1"/>
          <p:nvPr/>
        </p:nvSpPr>
        <p:spPr>
          <a:xfrm>
            <a:off x="614643" y="947172"/>
            <a:ext cx="8000999" cy="830997"/>
          </a:xfrm>
          <a:prstGeom prst="rect">
            <a:avLst/>
          </a:prstGeom>
          <a:solidFill>
            <a:srgbClr val="F3FFA5"/>
          </a:solidFill>
          <a:ln>
            <a:solidFill>
              <a:schemeClr val="tx2">
                <a:lumMod val="75000"/>
              </a:schemeClr>
            </a:solidFill>
          </a:ln>
        </p:spPr>
        <p:txBody>
          <a:bodyPr wrap="square" rtlCol="0">
            <a:spAutoFit/>
          </a:bodyPr>
          <a:lstStyle/>
          <a:p>
            <a:pPr algn="ctr"/>
            <a:r>
              <a:rPr lang="en-US" sz="2400" b="1" dirty="0"/>
              <a:t>Logistical concerns such as time commitment, </a:t>
            </a:r>
          </a:p>
          <a:p>
            <a:pPr algn="ctr"/>
            <a:r>
              <a:rPr lang="en-US" sz="2400" b="1" dirty="0"/>
              <a:t>transportation, and cost</a:t>
            </a:r>
            <a:endParaRPr lang="en-US" sz="2400" dirty="0"/>
          </a:p>
        </p:txBody>
      </p:sp>
      <p:sp>
        <p:nvSpPr>
          <p:cNvPr id="6" name="TextBox 5">
            <a:extLst>
              <a:ext uri="{FF2B5EF4-FFF2-40B4-BE49-F238E27FC236}">
                <a16:creationId xmlns:a16="http://schemas.microsoft.com/office/drawing/2014/main" id="{98818DDF-59CF-A847-BF02-68967E4D8A42}"/>
              </a:ext>
            </a:extLst>
          </p:cNvPr>
          <p:cNvSpPr txBox="1"/>
          <p:nvPr/>
        </p:nvSpPr>
        <p:spPr>
          <a:xfrm>
            <a:off x="2208096" y="1916668"/>
            <a:ext cx="4748031" cy="369332"/>
          </a:xfrm>
          <a:prstGeom prst="rect">
            <a:avLst/>
          </a:prstGeom>
          <a:solidFill>
            <a:schemeClr val="accent3"/>
          </a:solidFill>
        </p:spPr>
        <p:txBody>
          <a:bodyPr wrap="none" rtlCol="0">
            <a:spAutoFit/>
          </a:bodyPr>
          <a:lstStyle/>
          <a:p>
            <a:pPr algn="ctr"/>
            <a:r>
              <a:rPr lang="en-US" b="1" dirty="0"/>
              <a:t>Key Perspectives to Convey/Effective Responses</a:t>
            </a:r>
          </a:p>
        </p:txBody>
      </p:sp>
    </p:spTree>
    <p:extLst>
      <p:ext uri="{BB962C8B-B14F-4D97-AF65-F5344CB8AC3E}">
        <p14:creationId xmlns:p14="http://schemas.microsoft.com/office/powerpoint/2010/main" val="47051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E61DB0-27CF-6D4B-B0F4-3012CA155756}"/>
              </a:ext>
            </a:extLst>
          </p:cNvPr>
          <p:cNvSpPr>
            <a:spLocks noGrp="1"/>
          </p:cNvSpPr>
          <p:nvPr>
            <p:ph idx="1"/>
          </p:nvPr>
        </p:nvSpPr>
        <p:spPr>
          <a:xfrm>
            <a:off x="739029" y="2667000"/>
            <a:ext cx="7686114" cy="2209800"/>
          </a:xfrm>
        </p:spPr>
        <p:txBody>
          <a:bodyPr>
            <a:normAutofit/>
          </a:bodyPr>
          <a:lstStyle/>
          <a:p>
            <a:pPr>
              <a:lnSpc>
                <a:spcPct val="170000"/>
              </a:lnSpc>
            </a:pPr>
            <a:r>
              <a:rPr lang="en-US" sz="2400" dirty="0"/>
              <a:t>Support patient’s autonomy and ability to decide what is best for them at this time</a:t>
            </a:r>
          </a:p>
        </p:txBody>
      </p:sp>
      <p:sp>
        <p:nvSpPr>
          <p:cNvPr id="4" name="TextBox 3">
            <a:extLst>
              <a:ext uri="{FF2B5EF4-FFF2-40B4-BE49-F238E27FC236}">
                <a16:creationId xmlns:a16="http://schemas.microsoft.com/office/drawing/2014/main" id="{37B1A5C8-0DC0-B140-ACC3-34A069789222}"/>
              </a:ext>
            </a:extLst>
          </p:cNvPr>
          <p:cNvSpPr txBox="1"/>
          <p:nvPr/>
        </p:nvSpPr>
        <p:spPr>
          <a:xfrm>
            <a:off x="304800" y="990600"/>
            <a:ext cx="8382000" cy="1015663"/>
          </a:xfrm>
          <a:prstGeom prst="rect">
            <a:avLst/>
          </a:prstGeom>
          <a:solidFill>
            <a:schemeClr val="accent6">
              <a:lumMod val="60000"/>
              <a:lumOff val="40000"/>
            </a:schemeClr>
          </a:solidFill>
          <a:ln>
            <a:solidFill>
              <a:schemeClr val="tx2">
                <a:lumMod val="75000"/>
              </a:schemeClr>
            </a:solidFill>
          </a:ln>
        </p:spPr>
        <p:txBody>
          <a:bodyPr wrap="square" rtlCol="0">
            <a:spAutoFit/>
          </a:bodyPr>
          <a:lstStyle/>
          <a:p>
            <a:pPr algn="ctr"/>
            <a:r>
              <a:rPr lang="en-US" sz="2000" b="1" dirty="0"/>
              <a:t>A well thought-out rationale, rooted in experiences that support the </a:t>
            </a:r>
          </a:p>
          <a:p>
            <a:pPr algn="ctr"/>
            <a:r>
              <a:rPr lang="en-US" sz="2000" b="1" dirty="0"/>
              <a:t>decision to not engage in treatment with a BHP </a:t>
            </a:r>
          </a:p>
          <a:p>
            <a:pPr algn="ctr"/>
            <a:r>
              <a:rPr lang="en-US" sz="2000" b="1" dirty="0"/>
              <a:t>(may related to above categories) </a:t>
            </a:r>
            <a:endParaRPr lang="en-US" sz="2000" dirty="0"/>
          </a:p>
        </p:txBody>
      </p:sp>
      <p:sp>
        <p:nvSpPr>
          <p:cNvPr id="6" name="TextBox 5">
            <a:extLst>
              <a:ext uri="{FF2B5EF4-FFF2-40B4-BE49-F238E27FC236}">
                <a16:creationId xmlns:a16="http://schemas.microsoft.com/office/drawing/2014/main" id="{448E90EE-8D6B-CF43-BE3D-732AADA31A75}"/>
              </a:ext>
            </a:extLst>
          </p:cNvPr>
          <p:cNvSpPr txBox="1"/>
          <p:nvPr/>
        </p:nvSpPr>
        <p:spPr>
          <a:xfrm>
            <a:off x="2121790" y="2151965"/>
            <a:ext cx="4748031" cy="369332"/>
          </a:xfrm>
          <a:prstGeom prst="rect">
            <a:avLst/>
          </a:prstGeom>
          <a:solidFill>
            <a:schemeClr val="accent3"/>
          </a:solidFill>
        </p:spPr>
        <p:txBody>
          <a:bodyPr wrap="none" rtlCol="0">
            <a:spAutoFit/>
          </a:bodyPr>
          <a:lstStyle/>
          <a:p>
            <a:pPr algn="ctr"/>
            <a:r>
              <a:rPr lang="en-US" b="1" dirty="0"/>
              <a:t>Key Perspectives to Convey/Effective Responses</a:t>
            </a:r>
          </a:p>
        </p:txBody>
      </p:sp>
    </p:spTree>
    <p:extLst>
      <p:ext uri="{BB962C8B-B14F-4D97-AF65-F5344CB8AC3E}">
        <p14:creationId xmlns:p14="http://schemas.microsoft.com/office/powerpoint/2010/main" val="242763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B0B49-BEFF-C34A-9864-32362740406C}"/>
              </a:ext>
            </a:extLst>
          </p:cNvPr>
          <p:cNvSpPr>
            <a:spLocks noGrp="1"/>
          </p:cNvSpPr>
          <p:nvPr>
            <p:ph type="ctrTitle"/>
          </p:nvPr>
        </p:nvSpPr>
        <p:spPr>
          <a:xfrm>
            <a:off x="304799" y="2819400"/>
            <a:ext cx="8534400" cy="1470025"/>
          </a:xfrm>
        </p:spPr>
        <p:txBody>
          <a:bodyPr>
            <a:noAutofit/>
          </a:bodyPr>
          <a:lstStyle/>
          <a:p>
            <a:r>
              <a:rPr lang="en-US" sz="3200" dirty="0"/>
              <a:t>What are the barriers to your residents going beyond initial reluctance to seeing BHP?</a:t>
            </a:r>
            <a:br>
              <a:rPr lang="en-US" sz="3200" dirty="0"/>
            </a:br>
            <a:br>
              <a:rPr lang="en-US" sz="3200" dirty="0"/>
            </a:br>
            <a:r>
              <a:rPr lang="en-US" sz="3200" dirty="0"/>
              <a:t>What are the challenges to teaching this?</a:t>
            </a:r>
          </a:p>
        </p:txBody>
      </p:sp>
      <p:sp>
        <p:nvSpPr>
          <p:cNvPr id="4" name="TextBox 3">
            <a:extLst>
              <a:ext uri="{FF2B5EF4-FFF2-40B4-BE49-F238E27FC236}">
                <a16:creationId xmlns:a16="http://schemas.microsoft.com/office/drawing/2014/main" id="{5C048028-FCEA-8D44-8A31-AF4CA3BB5FE0}"/>
              </a:ext>
            </a:extLst>
          </p:cNvPr>
          <p:cNvSpPr txBox="1"/>
          <p:nvPr/>
        </p:nvSpPr>
        <p:spPr>
          <a:xfrm>
            <a:off x="2216578" y="1295400"/>
            <a:ext cx="4710841" cy="523220"/>
          </a:xfrm>
          <a:prstGeom prst="rect">
            <a:avLst/>
          </a:prstGeom>
          <a:solidFill>
            <a:schemeClr val="accent1">
              <a:lumMod val="40000"/>
              <a:lumOff val="60000"/>
            </a:schemeClr>
          </a:solidFill>
        </p:spPr>
        <p:txBody>
          <a:bodyPr wrap="none" rtlCol="0">
            <a:spAutoFit/>
          </a:bodyPr>
          <a:lstStyle/>
          <a:p>
            <a:r>
              <a:rPr lang="en-US" sz="2800" b="1" dirty="0"/>
              <a:t>Final Reflection and Questions</a:t>
            </a:r>
          </a:p>
        </p:txBody>
      </p:sp>
    </p:spTree>
    <p:extLst>
      <p:ext uri="{BB962C8B-B14F-4D97-AF65-F5344CB8AC3E}">
        <p14:creationId xmlns:p14="http://schemas.microsoft.com/office/powerpoint/2010/main" val="3308358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9B7F4-6471-F24C-AF10-CED4FFDF4C7C}"/>
              </a:ext>
            </a:extLst>
          </p:cNvPr>
          <p:cNvSpPr>
            <a:spLocks noGrp="1"/>
          </p:cNvSpPr>
          <p:nvPr>
            <p:ph type="title"/>
          </p:nvPr>
        </p:nvSpPr>
        <p:spPr>
          <a:xfrm>
            <a:off x="304800" y="1219200"/>
            <a:ext cx="8229600" cy="685800"/>
          </a:xfrm>
        </p:spPr>
        <p:txBody>
          <a:bodyPr>
            <a:normAutofit fontScale="90000"/>
          </a:bodyPr>
          <a:lstStyle/>
          <a:p>
            <a:r>
              <a:rPr lang="en-US" dirty="0"/>
              <a:t>Information about Content Development</a:t>
            </a:r>
          </a:p>
        </p:txBody>
      </p:sp>
      <p:sp>
        <p:nvSpPr>
          <p:cNvPr id="3" name="Content Placeholder 2">
            <a:extLst>
              <a:ext uri="{FF2B5EF4-FFF2-40B4-BE49-F238E27FC236}">
                <a16:creationId xmlns:a16="http://schemas.microsoft.com/office/drawing/2014/main" id="{5A71C663-ACA2-2F44-97D1-D8FFE5171849}"/>
              </a:ext>
            </a:extLst>
          </p:cNvPr>
          <p:cNvSpPr>
            <a:spLocks noGrp="1"/>
          </p:cNvSpPr>
          <p:nvPr>
            <p:ph idx="1"/>
          </p:nvPr>
        </p:nvSpPr>
        <p:spPr>
          <a:xfrm>
            <a:off x="304800" y="2362200"/>
            <a:ext cx="8534400" cy="2819400"/>
          </a:xfrm>
        </p:spPr>
        <p:txBody>
          <a:bodyPr>
            <a:noAutofit/>
          </a:bodyPr>
          <a:lstStyle/>
          <a:p>
            <a:pPr>
              <a:lnSpc>
                <a:spcPct val="170000"/>
              </a:lnSpc>
            </a:pPr>
            <a:r>
              <a:rPr lang="en-US" sz="1800" dirty="0"/>
              <a:t>This presentation contains original content developed by Amber Cahill as part of a Patient Centered Research Outcomes Institute (#PCS-1409-24372) grant led by </a:t>
            </a:r>
            <a:r>
              <a:rPr lang="en-US" sz="1800" dirty="0" err="1"/>
              <a:t>Littenberg</a:t>
            </a:r>
            <a:r>
              <a:rPr lang="en-US" sz="1800" dirty="0"/>
              <a:t> / Kessler. </a:t>
            </a:r>
          </a:p>
          <a:p>
            <a:pPr lvl="1">
              <a:lnSpc>
                <a:spcPct val="170000"/>
              </a:lnSpc>
            </a:pPr>
            <a:r>
              <a:rPr lang="en-US" sz="1400" b="1" dirty="0"/>
              <a:t>Project Title: </a:t>
            </a:r>
            <a:r>
              <a:rPr lang="en-US" sz="1400" dirty="0"/>
              <a:t>Integrating Behavioral Health into Primary Care for Comorbid Behavioral and Medical Problems (IBH-PC)</a:t>
            </a:r>
          </a:p>
          <a:p>
            <a:pPr>
              <a:lnSpc>
                <a:spcPct val="170000"/>
              </a:lnSpc>
            </a:pPr>
            <a:r>
              <a:rPr lang="en-US" sz="1800" dirty="0"/>
              <a:t>Work completed under a contract with UMass Medical School’s, Center for Integrated Primary Care (CIPC) to develop PCP training modules:</a:t>
            </a:r>
          </a:p>
          <a:p>
            <a:pPr lvl="1">
              <a:lnSpc>
                <a:spcPct val="170000"/>
              </a:lnSpc>
            </a:pPr>
            <a:r>
              <a:rPr lang="en-US" sz="1400" dirty="0"/>
              <a:t>Content has been modified for </a:t>
            </a:r>
            <a:r>
              <a:rPr lang="en-US" sz="1400" dirty="0" err="1"/>
              <a:t>physican</a:t>
            </a:r>
            <a:r>
              <a:rPr lang="en-US" sz="1400" dirty="0"/>
              <a:t> resident training </a:t>
            </a:r>
          </a:p>
          <a:p>
            <a:pPr>
              <a:lnSpc>
                <a:spcPct val="170000"/>
              </a:lnSpc>
            </a:pPr>
            <a:endParaRPr lang="en-US" sz="1800" dirty="0"/>
          </a:p>
        </p:txBody>
      </p:sp>
    </p:spTree>
    <p:extLst>
      <p:ext uri="{BB962C8B-B14F-4D97-AF65-F5344CB8AC3E}">
        <p14:creationId xmlns:p14="http://schemas.microsoft.com/office/powerpoint/2010/main" val="2468080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B5A2A-2BE0-4432-9944-C8A779BFC709}"/>
              </a:ext>
            </a:extLst>
          </p:cNvPr>
          <p:cNvSpPr>
            <a:spLocks noGrp="1"/>
          </p:cNvSpPr>
          <p:nvPr>
            <p:ph type="title"/>
          </p:nvPr>
        </p:nvSpPr>
        <p:spPr>
          <a:xfrm>
            <a:off x="381000" y="1447800"/>
            <a:ext cx="8229600" cy="685800"/>
          </a:xfrm>
          <a:ln w="41275">
            <a:solidFill>
              <a:srgbClr val="0070C0"/>
            </a:solidFill>
          </a:ln>
        </p:spPr>
        <p:txBody>
          <a:bodyPr>
            <a:normAutofit fontScale="90000"/>
          </a:bodyPr>
          <a:lstStyle/>
          <a:p>
            <a:r>
              <a:rPr lang="en-US" dirty="0"/>
              <a:t>Importance of referrals in IBH</a:t>
            </a:r>
          </a:p>
        </p:txBody>
      </p:sp>
      <p:sp>
        <p:nvSpPr>
          <p:cNvPr id="3" name="Content Placeholder 2">
            <a:extLst>
              <a:ext uri="{FF2B5EF4-FFF2-40B4-BE49-F238E27FC236}">
                <a16:creationId xmlns:a16="http://schemas.microsoft.com/office/drawing/2014/main" id="{52385939-FC50-42FC-ACCC-7E5148528249}"/>
              </a:ext>
            </a:extLst>
          </p:cNvPr>
          <p:cNvSpPr>
            <a:spLocks noGrp="1"/>
          </p:cNvSpPr>
          <p:nvPr>
            <p:ph idx="1"/>
          </p:nvPr>
        </p:nvSpPr>
        <p:spPr>
          <a:xfrm>
            <a:off x="898301" y="2667000"/>
            <a:ext cx="7696200" cy="3352800"/>
          </a:xfrm>
        </p:spPr>
        <p:txBody>
          <a:bodyPr>
            <a:normAutofit fontScale="55000" lnSpcReduction="20000"/>
          </a:bodyPr>
          <a:lstStyle/>
          <a:p>
            <a:pPr fontAlgn="base">
              <a:lnSpc>
                <a:spcPct val="170000"/>
              </a:lnSpc>
            </a:pPr>
            <a:r>
              <a:rPr lang="en-US" dirty="0"/>
              <a:t>In the PCBH model of integrated behavioral health, the BHP is the “consultant” being brought in by the physician</a:t>
            </a:r>
          </a:p>
          <a:p>
            <a:pPr fontAlgn="base">
              <a:lnSpc>
                <a:spcPct val="170000"/>
              </a:lnSpc>
            </a:pPr>
            <a:r>
              <a:rPr lang="en-US" dirty="0"/>
              <a:t>Quality referrals from PCPs, including resident physicians, are the driving force that supports the mission of integrated behavioral health and BHP productivity</a:t>
            </a:r>
          </a:p>
          <a:p>
            <a:pPr fontAlgn="base">
              <a:lnSpc>
                <a:spcPct val="170000"/>
              </a:lnSpc>
            </a:pPr>
            <a:r>
              <a:rPr lang="en-US" dirty="0"/>
              <a:t>Challenging to keep referral quality high in the context of short appointment slots and various training goals</a:t>
            </a:r>
          </a:p>
          <a:p>
            <a:pPr>
              <a:lnSpc>
                <a:spcPct val="170000"/>
              </a:lnSpc>
            </a:pPr>
            <a:endParaRPr lang="en-US" dirty="0"/>
          </a:p>
        </p:txBody>
      </p:sp>
    </p:spTree>
    <p:extLst>
      <p:ext uri="{BB962C8B-B14F-4D97-AF65-F5344CB8AC3E}">
        <p14:creationId xmlns:p14="http://schemas.microsoft.com/office/powerpoint/2010/main" val="1226049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89444-9D3D-394A-88CD-9EFEFE300978}"/>
              </a:ext>
            </a:extLst>
          </p:cNvPr>
          <p:cNvSpPr>
            <a:spLocks noGrp="1"/>
          </p:cNvSpPr>
          <p:nvPr>
            <p:ph type="title"/>
          </p:nvPr>
        </p:nvSpPr>
        <p:spPr>
          <a:ln w="47625">
            <a:solidFill>
              <a:srgbClr val="0070C0"/>
            </a:solidFill>
          </a:ln>
        </p:spPr>
        <p:txBody>
          <a:bodyPr>
            <a:normAutofit fontScale="90000"/>
          </a:bodyPr>
          <a:lstStyle/>
          <a:p>
            <a:r>
              <a:rPr lang="en-US" dirty="0"/>
              <a:t>Problem of reluctance</a:t>
            </a:r>
          </a:p>
        </p:txBody>
      </p:sp>
      <p:sp>
        <p:nvSpPr>
          <p:cNvPr id="3" name="Content Placeholder 2">
            <a:extLst>
              <a:ext uri="{FF2B5EF4-FFF2-40B4-BE49-F238E27FC236}">
                <a16:creationId xmlns:a16="http://schemas.microsoft.com/office/drawing/2014/main" id="{7D7DFC63-A0E0-4646-801D-194D37528300}"/>
              </a:ext>
            </a:extLst>
          </p:cNvPr>
          <p:cNvSpPr>
            <a:spLocks noGrp="1"/>
          </p:cNvSpPr>
          <p:nvPr>
            <p:ph idx="1"/>
          </p:nvPr>
        </p:nvSpPr>
        <p:spPr>
          <a:xfrm>
            <a:off x="762000" y="2743200"/>
            <a:ext cx="7620000" cy="2895600"/>
          </a:xfrm>
        </p:spPr>
        <p:txBody>
          <a:bodyPr>
            <a:normAutofit fontScale="55000" lnSpcReduction="20000"/>
          </a:bodyPr>
          <a:lstStyle/>
          <a:p>
            <a:pPr>
              <a:lnSpc>
                <a:spcPct val="170000"/>
              </a:lnSpc>
            </a:pPr>
            <a:r>
              <a:rPr lang="en-US" dirty="0"/>
              <a:t>PCPs often encounter reluctance from patients when they introduce the idea of meeting with a BHP</a:t>
            </a:r>
          </a:p>
          <a:p>
            <a:pPr>
              <a:lnSpc>
                <a:spcPct val="170000"/>
              </a:lnSpc>
            </a:pPr>
            <a:r>
              <a:rPr lang="en-US" dirty="0"/>
              <a:t>Reluctance can result in patients missing out on the benefits of meeting with a BHP</a:t>
            </a:r>
          </a:p>
          <a:p>
            <a:pPr>
              <a:lnSpc>
                <a:spcPct val="170000"/>
              </a:lnSpc>
            </a:pPr>
            <a:r>
              <a:rPr lang="en-US" dirty="0"/>
              <a:t>Reluctance can also undermine the BHP’s productivity in a clinic and the population health missions of IBH</a:t>
            </a:r>
          </a:p>
        </p:txBody>
      </p:sp>
    </p:spTree>
    <p:extLst>
      <p:ext uri="{BB962C8B-B14F-4D97-AF65-F5344CB8AC3E}">
        <p14:creationId xmlns:p14="http://schemas.microsoft.com/office/powerpoint/2010/main" val="1307864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F3DF195-7CFF-674F-95B2-1F480ABA368A}"/>
              </a:ext>
            </a:extLst>
          </p:cNvPr>
          <p:cNvSpPr/>
          <p:nvPr/>
        </p:nvSpPr>
        <p:spPr>
          <a:xfrm>
            <a:off x="609600" y="2057400"/>
            <a:ext cx="8001000" cy="1754326"/>
          </a:xfrm>
          <a:prstGeom prst="rect">
            <a:avLst/>
          </a:prstGeom>
          <a:ln w="57150">
            <a:solidFill>
              <a:srgbClr val="C00000"/>
            </a:solidFill>
          </a:ln>
        </p:spPr>
        <p:txBody>
          <a:bodyPr wrap="square">
            <a:spAutoFit/>
          </a:bodyPr>
          <a:lstStyle/>
          <a:p>
            <a:pPr algn="ctr"/>
            <a:r>
              <a:rPr lang="en-US" sz="3600" b="1" dirty="0"/>
              <a:t>What kind of patient circumstances could result in reluctance to </a:t>
            </a:r>
          </a:p>
          <a:p>
            <a:pPr algn="ctr"/>
            <a:r>
              <a:rPr lang="en-US" sz="3600" b="1" dirty="0"/>
              <a:t>meet with a BHP? </a:t>
            </a:r>
          </a:p>
        </p:txBody>
      </p:sp>
    </p:spTree>
    <p:extLst>
      <p:ext uri="{BB962C8B-B14F-4D97-AF65-F5344CB8AC3E}">
        <p14:creationId xmlns:p14="http://schemas.microsoft.com/office/powerpoint/2010/main" val="3145613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6921F-21EF-6A48-BB44-7DD075B7EA07}"/>
              </a:ext>
            </a:extLst>
          </p:cNvPr>
          <p:cNvSpPr>
            <a:spLocks noGrp="1"/>
          </p:cNvSpPr>
          <p:nvPr>
            <p:ph type="title"/>
          </p:nvPr>
        </p:nvSpPr>
        <p:spPr>
          <a:ln w="44450">
            <a:solidFill>
              <a:srgbClr val="0070C0"/>
            </a:solidFill>
          </a:ln>
        </p:spPr>
        <p:txBody>
          <a:bodyPr>
            <a:normAutofit fontScale="90000"/>
          </a:bodyPr>
          <a:lstStyle/>
          <a:p>
            <a:r>
              <a:rPr lang="en-US" dirty="0"/>
              <a:t>What could lead to reluctance?</a:t>
            </a:r>
          </a:p>
        </p:txBody>
      </p:sp>
      <p:sp>
        <p:nvSpPr>
          <p:cNvPr id="3" name="Content Placeholder 2">
            <a:extLst>
              <a:ext uri="{FF2B5EF4-FFF2-40B4-BE49-F238E27FC236}">
                <a16:creationId xmlns:a16="http://schemas.microsoft.com/office/drawing/2014/main" id="{52E56734-58AF-2942-95B8-F0E621964DBA}"/>
              </a:ext>
            </a:extLst>
          </p:cNvPr>
          <p:cNvSpPr>
            <a:spLocks noGrp="1"/>
          </p:cNvSpPr>
          <p:nvPr>
            <p:ph idx="1"/>
          </p:nvPr>
        </p:nvSpPr>
        <p:spPr>
          <a:xfrm>
            <a:off x="990600" y="2667000"/>
            <a:ext cx="7315200" cy="2620963"/>
          </a:xfrm>
        </p:spPr>
        <p:txBody>
          <a:bodyPr>
            <a:normAutofit fontScale="62500" lnSpcReduction="20000"/>
          </a:bodyPr>
          <a:lstStyle/>
          <a:p>
            <a:r>
              <a:rPr lang="en-US" dirty="0"/>
              <a:t>Stigma related to mental health</a:t>
            </a:r>
          </a:p>
          <a:p>
            <a:r>
              <a:rPr lang="en-US" dirty="0"/>
              <a:t>Costs</a:t>
            </a:r>
          </a:p>
          <a:p>
            <a:r>
              <a:rPr lang="en-US" dirty="0"/>
              <a:t>Anxiety about sharing concerns with another person</a:t>
            </a:r>
          </a:p>
          <a:p>
            <a:r>
              <a:rPr lang="en-US" dirty="0"/>
              <a:t>Wish to minimize problems</a:t>
            </a:r>
          </a:p>
          <a:p>
            <a:r>
              <a:rPr lang="en-US" dirty="0"/>
              <a:t>Past negative experiences</a:t>
            </a:r>
          </a:p>
          <a:p>
            <a:r>
              <a:rPr lang="en-US" dirty="0"/>
              <a:t>Belief that counseling won’t help</a:t>
            </a:r>
          </a:p>
          <a:p>
            <a:r>
              <a:rPr lang="en-US" dirty="0"/>
              <a:t>Resentment at the idea that problems are related to behaviors</a:t>
            </a:r>
          </a:p>
          <a:p>
            <a:r>
              <a:rPr lang="en-US" dirty="0"/>
              <a:t>Concerns about confidentiality</a:t>
            </a:r>
          </a:p>
        </p:txBody>
      </p:sp>
    </p:spTree>
    <p:extLst>
      <p:ext uri="{BB962C8B-B14F-4D97-AF65-F5344CB8AC3E}">
        <p14:creationId xmlns:p14="http://schemas.microsoft.com/office/powerpoint/2010/main" val="2150480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5FB3A-B26B-414E-AE77-C132AB80F49F}"/>
              </a:ext>
            </a:extLst>
          </p:cNvPr>
          <p:cNvSpPr>
            <a:spLocks noGrp="1"/>
          </p:cNvSpPr>
          <p:nvPr>
            <p:ph type="title"/>
          </p:nvPr>
        </p:nvSpPr>
        <p:spPr>
          <a:ln w="44450">
            <a:solidFill>
              <a:srgbClr val="0070C0"/>
            </a:solidFill>
          </a:ln>
        </p:spPr>
        <p:txBody>
          <a:bodyPr>
            <a:normAutofit fontScale="90000"/>
          </a:bodyPr>
          <a:lstStyle/>
          <a:p>
            <a:r>
              <a:rPr lang="en-US" dirty="0"/>
              <a:t>Opportunity for PCPs to engage </a:t>
            </a:r>
          </a:p>
        </p:txBody>
      </p:sp>
      <p:sp>
        <p:nvSpPr>
          <p:cNvPr id="3" name="Content Placeholder 2">
            <a:extLst>
              <a:ext uri="{FF2B5EF4-FFF2-40B4-BE49-F238E27FC236}">
                <a16:creationId xmlns:a16="http://schemas.microsoft.com/office/drawing/2014/main" id="{5EBA5D1C-CE3C-454E-8F36-E53E8D6B3C95}"/>
              </a:ext>
            </a:extLst>
          </p:cNvPr>
          <p:cNvSpPr>
            <a:spLocks noGrp="1"/>
          </p:cNvSpPr>
          <p:nvPr>
            <p:ph idx="1"/>
          </p:nvPr>
        </p:nvSpPr>
        <p:spPr>
          <a:xfrm>
            <a:off x="1028700" y="2743200"/>
            <a:ext cx="7086600" cy="2392363"/>
          </a:xfrm>
        </p:spPr>
        <p:txBody>
          <a:bodyPr>
            <a:normAutofit fontScale="85000" lnSpcReduction="20000"/>
          </a:bodyPr>
          <a:lstStyle/>
          <a:p>
            <a:r>
              <a:rPr lang="en-US" dirty="0"/>
              <a:t>When a patient response with reluctance, there’s a critical opportunity for resident physicians to engage patients</a:t>
            </a:r>
          </a:p>
          <a:p>
            <a:r>
              <a:rPr lang="en-US" dirty="0"/>
              <a:t>Explore ambivalence</a:t>
            </a:r>
          </a:p>
          <a:p>
            <a:r>
              <a:rPr lang="en-US" dirty="0"/>
              <a:t>Understand uncertainty</a:t>
            </a:r>
          </a:p>
          <a:p>
            <a:r>
              <a:rPr lang="en-US" dirty="0"/>
              <a:t>Provide targeted information</a:t>
            </a:r>
          </a:p>
        </p:txBody>
      </p:sp>
      <p:sp>
        <p:nvSpPr>
          <p:cNvPr id="4" name="TextBox 3">
            <a:extLst>
              <a:ext uri="{FF2B5EF4-FFF2-40B4-BE49-F238E27FC236}">
                <a16:creationId xmlns:a16="http://schemas.microsoft.com/office/drawing/2014/main" id="{EBF47614-56B5-714E-9D40-01E6294CB9CC}"/>
              </a:ext>
            </a:extLst>
          </p:cNvPr>
          <p:cNvSpPr txBox="1"/>
          <p:nvPr/>
        </p:nvSpPr>
        <p:spPr>
          <a:xfrm>
            <a:off x="1199882" y="5410200"/>
            <a:ext cx="7003071" cy="830997"/>
          </a:xfrm>
          <a:prstGeom prst="rect">
            <a:avLst/>
          </a:prstGeom>
          <a:noFill/>
        </p:spPr>
        <p:txBody>
          <a:bodyPr wrap="none" rtlCol="0">
            <a:spAutoFit/>
          </a:bodyPr>
          <a:lstStyle/>
          <a:p>
            <a:r>
              <a:rPr lang="en-US" sz="2400" b="1" i="1" dirty="0">
                <a:solidFill>
                  <a:schemeClr val="accent2">
                    <a:lumMod val="75000"/>
                  </a:schemeClr>
                </a:solidFill>
              </a:rPr>
              <a:t>Approach must support patient autonomy and choice</a:t>
            </a:r>
          </a:p>
          <a:p>
            <a:endParaRPr lang="en-US" sz="2400" b="1" i="1" dirty="0">
              <a:solidFill>
                <a:schemeClr val="accent2">
                  <a:lumMod val="75000"/>
                </a:schemeClr>
              </a:solidFill>
            </a:endParaRPr>
          </a:p>
        </p:txBody>
      </p:sp>
    </p:spTree>
    <p:extLst>
      <p:ext uri="{BB962C8B-B14F-4D97-AF65-F5344CB8AC3E}">
        <p14:creationId xmlns:p14="http://schemas.microsoft.com/office/powerpoint/2010/main" val="3318309906"/>
      </p:ext>
    </p:extLst>
  </p:cSld>
  <p:clrMapOvr>
    <a:masterClrMapping/>
  </p:clrMapOvr>
</p:sld>
</file>

<file path=ppt/theme/theme1.xml><?xml version="1.0" encoding="utf-8"?>
<a:theme xmlns:a="http://schemas.openxmlformats.org/drawingml/2006/main" name="forum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1778</TotalTime>
  <Words>1593</Words>
  <Application>Microsoft Macintosh PowerPoint</Application>
  <PresentationFormat>On-screen Show (4:3)</PresentationFormat>
  <Paragraphs>268</Paragraphs>
  <Slides>37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forum2014</vt:lpstr>
      <vt:lpstr>Teaching Residents to Skillfully Respond to Patients Reluctant to Engage with a BHC</vt:lpstr>
      <vt:lpstr>Disclosures</vt:lpstr>
      <vt:lpstr>Goals and Objectives</vt:lpstr>
      <vt:lpstr>Information about Content Development</vt:lpstr>
      <vt:lpstr>Importance of referrals in IBH</vt:lpstr>
      <vt:lpstr>Problem of reluctance</vt:lpstr>
      <vt:lpstr>PowerPoint Presentation</vt:lpstr>
      <vt:lpstr>What could lead to reluctance?</vt:lpstr>
      <vt:lpstr>Opportunity for PCPs to engage </vt:lpstr>
      <vt:lpstr>Learning curve for resident physicians</vt:lpstr>
      <vt:lpstr>Framework:  Process of Connecting a Patient with Behavioral Health in an Integrated Care Setting</vt:lpstr>
      <vt:lpstr>Three types of patient responses</vt:lpstr>
      <vt:lpstr>PowerPoint Presentation</vt:lpstr>
      <vt:lpstr>Interested</vt:lpstr>
      <vt:lpstr>PowerPoint Presentation</vt:lpstr>
      <vt:lpstr>PowerPoint Presentation</vt:lpstr>
      <vt:lpstr>PowerPoint Presentation</vt:lpstr>
      <vt:lpstr>PowerPoint Presentation</vt:lpstr>
      <vt:lpstr>PowerPoint Presentation</vt:lpstr>
      <vt:lpstr>7 Most Common Categories of Patients’ Reluctance/Ambivalence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are the barriers to your residents going beyond initial reluctance to seeing BHP?  What are the challenges to teaching this?</vt:lpstr>
    </vt:vector>
  </TitlesOfParts>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Radjenovich, MaryEllen</dc:creator>
  <cp:lastModifiedBy>Amber Hewitt</cp:lastModifiedBy>
  <cp:revision>86</cp:revision>
  <dcterms:created xsi:type="dcterms:W3CDTF">2014-07-22T20:27:04Z</dcterms:created>
  <dcterms:modified xsi:type="dcterms:W3CDTF">2018-10-11T20:05:07Z</dcterms:modified>
</cp:coreProperties>
</file>