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9" r:id="rId5"/>
    <p:sldId id="273" r:id="rId6"/>
    <p:sldId id="277" r:id="rId7"/>
    <p:sldId id="278" r:id="rId8"/>
    <p:sldId id="261" r:id="rId9"/>
    <p:sldId id="274" r:id="rId10"/>
    <p:sldId id="262" r:id="rId11"/>
    <p:sldId id="263" r:id="rId12"/>
    <p:sldId id="275" r:id="rId13"/>
    <p:sldId id="276" r:id="rId14"/>
    <p:sldId id="264" r:id="rId15"/>
    <p:sldId id="269" r:id="rId16"/>
    <p:sldId id="265" r:id="rId17"/>
    <p:sldId id="266" r:id="rId18"/>
    <p:sldId id="267" r:id="rId19"/>
    <p:sldId id="270" r:id="rId20"/>
    <p:sldId id="268"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2186F7-85B3-A143-994D-9A1EEA14D04B}">
          <p14:sldIdLst>
            <p14:sldId id="256"/>
            <p14:sldId id="257"/>
            <p14:sldId id="258"/>
            <p14:sldId id="279"/>
            <p14:sldId id="273"/>
            <p14:sldId id="277"/>
            <p14:sldId id="278"/>
            <p14:sldId id="261"/>
            <p14:sldId id="274"/>
            <p14:sldId id="262"/>
            <p14:sldId id="263"/>
            <p14:sldId id="275"/>
            <p14:sldId id="276"/>
            <p14:sldId id="264"/>
            <p14:sldId id="269"/>
            <p14:sldId id="265"/>
            <p14:sldId id="266"/>
            <p14:sldId id="267"/>
            <p14:sldId id="270"/>
            <p14:sldId id="268"/>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90" autoAdjust="0"/>
    <p:restoredTop sz="94567" autoAdjust="0"/>
  </p:normalViewPr>
  <p:slideViewPr>
    <p:cSldViewPr>
      <p:cViewPr>
        <p:scale>
          <a:sx n="125" d="100"/>
          <a:sy n="125" d="100"/>
        </p:scale>
        <p:origin x="2104" y="2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300995123318349"/>
          <c:y val="0.0276580592753588"/>
          <c:w val="0.619114619859519"/>
          <c:h val="0.944683881449282"/>
        </c:manualLayout>
      </c:layout>
      <c:pieChart>
        <c:varyColors val="1"/>
        <c:ser>
          <c:idx val="0"/>
          <c:order val="0"/>
          <c:tx>
            <c:strRef>
              <c:f>Sheet1!$A$2</c:f>
              <c:strCache>
                <c:ptCount val="1"/>
                <c:pt idx="0">
                  <c:v>2017</c:v>
                </c:pt>
              </c:strCache>
            </c:strRef>
          </c:tx>
          <c:dPt>
            <c:idx val="0"/>
            <c:bubble3D val="0"/>
            <c:spPr>
              <a:gradFill rotWithShape="1">
                <a:gsLst>
                  <a:gs pos="0">
                    <a:schemeClr val="accent3">
                      <a:tint val="48000"/>
                      <a:satMod val="103000"/>
                      <a:lumMod val="102000"/>
                      <a:tint val="94000"/>
                    </a:schemeClr>
                  </a:gs>
                  <a:gs pos="50000">
                    <a:schemeClr val="accent3">
                      <a:tint val="48000"/>
                      <a:satMod val="110000"/>
                      <a:lumMod val="100000"/>
                      <a:shade val="100000"/>
                    </a:schemeClr>
                  </a:gs>
                  <a:gs pos="100000">
                    <a:schemeClr val="accent3">
                      <a:tint val="48000"/>
                      <a:lumMod val="99000"/>
                      <a:satMod val="120000"/>
                      <a:shade val="78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1-0F40-4338-97EC-35B4712B5341}"/>
              </c:ext>
            </c:extLst>
          </c:dPt>
          <c:dPt>
            <c:idx val="1"/>
            <c:bubble3D val="0"/>
            <c:spPr>
              <a:gradFill rotWithShape="1">
                <a:gsLst>
                  <a:gs pos="0">
                    <a:schemeClr val="accent3">
                      <a:tint val="65000"/>
                      <a:satMod val="103000"/>
                      <a:lumMod val="102000"/>
                      <a:tint val="94000"/>
                    </a:schemeClr>
                  </a:gs>
                  <a:gs pos="50000">
                    <a:schemeClr val="accent3">
                      <a:tint val="65000"/>
                      <a:satMod val="110000"/>
                      <a:lumMod val="100000"/>
                      <a:shade val="100000"/>
                    </a:schemeClr>
                  </a:gs>
                  <a:gs pos="100000">
                    <a:schemeClr val="accent3">
                      <a:tint val="65000"/>
                      <a:lumMod val="99000"/>
                      <a:satMod val="120000"/>
                      <a:shade val="78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3-0F40-4338-97EC-35B4712B5341}"/>
              </c:ext>
            </c:extLst>
          </c:dPt>
          <c:dPt>
            <c:idx val="2"/>
            <c:bubble3D val="0"/>
            <c:explosion val="8"/>
            <c:spPr>
              <a:solidFill>
                <a:srgbClr val="C00000"/>
              </a:soli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5-0F40-4338-97EC-35B4712B5341}"/>
              </c:ext>
            </c:extLst>
          </c:dPt>
          <c:dPt>
            <c:idx val="3"/>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7-0F40-4338-97EC-35B4712B5341}"/>
              </c:ext>
            </c:extLst>
          </c:dPt>
          <c:dPt>
            <c:idx val="4"/>
            <c:bubble3D val="0"/>
            <c:spPr>
              <a:gradFill rotWithShape="1">
                <a:gsLst>
                  <a:gs pos="0">
                    <a:schemeClr val="accent3">
                      <a:shade val="82000"/>
                      <a:satMod val="103000"/>
                      <a:lumMod val="102000"/>
                      <a:tint val="94000"/>
                    </a:schemeClr>
                  </a:gs>
                  <a:gs pos="50000">
                    <a:schemeClr val="accent3">
                      <a:shade val="82000"/>
                      <a:satMod val="110000"/>
                      <a:lumMod val="100000"/>
                      <a:shade val="100000"/>
                    </a:schemeClr>
                  </a:gs>
                  <a:gs pos="100000">
                    <a:schemeClr val="accent3">
                      <a:shade val="82000"/>
                      <a:lumMod val="99000"/>
                      <a:satMod val="120000"/>
                      <a:shade val="78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9-0F40-4338-97EC-35B4712B5341}"/>
              </c:ext>
            </c:extLst>
          </c:dPt>
          <c:dPt>
            <c:idx val="5"/>
            <c:bubble3D val="0"/>
            <c:spPr>
              <a:gradFill rotWithShape="1">
                <a:gsLst>
                  <a:gs pos="0">
                    <a:schemeClr val="accent3">
                      <a:shade val="65000"/>
                      <a:satMod val="103000"/>
                      <a:lumMod val="102000"/>
                      <a:tint val="94000"/>
                    </a:schemeClr>
                  </a:gs>
                  <a:gs pos="50000">
                    <a:schemeClr val="accent3">
                      <a:shade val="65000"/>
                      <a:satMod val="110000"/>
                      <a:lumMod val="100000"/>
                      <a:shade val="100000"/>
                    </a:schemeClr>
                  </a:gs>
                  <a:gs pos="100000">
                    <a:schemeClr val="accent3">
                      <a:shade val="65000"/>
                      <a:lumMod val="99000"/>
                      <a:satMod val="120000"/>
                      <a:shade val="78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B-0F40-4338-97EC-35B4712B5341}"/>
              </c:ext>
            </c:extLst>
          </c:dPt>
          <c:dPt>
            <c:idx val="6"/>
            <c:bubble3D val="0"/>
            <c:spPr>
              <a:gradFill rotWithShape="1">
                <a:gsLst>
                  <a:gs pos="0">
                    <a:schemeClr val="accent3">
                      <a:shade val="47000"/>
                      <a:satMod val="103000"/>
                      <a:lumMod val="102000"/>
                      <a:tint val="94000"/>
                    </a:schemeClr>
                  </a:gs>
                  <a:gs pos="50000">
                    <a:schemeClr val="accent3">
                      <a:shade val="47000"/>
                      <a:satMod val="110000"/>
                      <a:lumMod val="100000"/>
                      <a:shade val="100000"/>
                    </a:schemeClr>
                  </a:gs>
                  <a:gs pos="100000">
                    <a:schemeClr val="accent3">
                      <a:shade val="47000"/>
                      <a:lumMod val="99000"/>
                      <a:satMod val="120000"/>
                      <a:shade val="78000"/>
                    </a:schemeClr>
                  </a:gs>
                </a:gsLst>
                <a:lin ang="16200000" scaled="0"/>
              </a:gradFill>
              <a:ln>
                <a:noFill/>
              </a:ln>
              <a:effectLst>
                <a:outerShdw blurRad="40000" dist="23000" dir="5400000" rotWithShape="0">
                  <a:srgbClr val="000000">
                    <a:alpha val="35000"/>
                  </a:srgbClr>
                </a:outerShdw>
              </a:effectLst>
            </c:spPr>
            <c:extLst xmlns:c16r2="http://schemas.microsoft.com/office/drawing/2015/06/chart">
              <c:ext xmlns:c16="http://schemas.microsoft.com/office/drawing/2014/chart" uri="{C3380CC4-5D6E-409C-BE32-E72D297353CC}">
                <c16:uniqueId val="{0000000D-0F40-4338-97EC-35B4712B5341}"/>
              </c:ext>
            </c:extLst>
          </c:dPt>
          <c:dLbls>
            <c:delete val="1"/>
          </c:dLbls>
          <c:cat>
            <c:strRef>
              <c:f>Sheet1!$B$1:$H$1</c:f>
              <c:strCache>
                <c:ptCount val="7"/>
                <c:pt idx="0">
                  <c:v>Interpersonal Communication</c:v>
                </c:pt>
                <c:pt idx="1">
                  <c:v>Collaboration and Teamwork</c:v>
                </c:pt>
                <c:pt idx="2">
                  <c:v>Screening and Assessment</c:v>
                </c:pt>
                <c:pt idx="3">
                  <c:v>Care Planning and Care Coordination</c:v>
                </c:pt>
                <c:pt idx="4">
                  <c:v>Intervention</c:v>
                </c:pt>
                <c:pt idx="5">
                  <c:v>Socio-Cultural Competence and Adaptation</c:v>
                </c:pt>
                <c:pt idx="6">
                  <c:v>Professional Values</c:v>
                </c:pt>
              </c:strCache>
            </c:strRef>
          </c:cat>
          <c:val>
            <c:numRef>
              <c:f>Sheet1!$B$2:$H$2</c:f>
              <c:numCache>
                <c:formatCode>General</c:formatCode>
                <c:ptCount val="7"/>
                <c:pt idx="0">
                  <c:v>4.0</c:v>
                </c:pt>
                <c:pt idx="1">
                  <c:v>3.0</c:v>
                </c:pt>
                <c:pt idx="2">
                  <c:v>5.0</c:v>
                </c:pt>
                <c:pt idx="3">
                  <c:v>1.0</c:v>
                </c:pt>
                <c:pt idx="4">
                  <c:v>3.0</c:v>
                </c:pt>
                <c:pt idx="5">
                  <c:v>3.0</c:v>
                </c:pt>
                <c:pt idx="6">
                  <c:v>4.0</c:v>
                </c:pt>
              </c:numCache>
            </c:numRef>
          </c:val>
          <c:extLst xmlns:c16r2="http://schemas.microsoft.com/office/drawing/2015/06/chart">
            <c:ext xmlns:c16="http://schemas.microsoft.com/office/drawing/2014/chart" uri="{C3380CC4-5D6E-409C-BE32-E72D297353CC}">
              <c16:uniqueId val="{0000000E-0F40-4338-97EC-35B4712B5341}"/>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FDED1-B5A0-9543-8F6C-47BA3551628D}" type="doc">
      <dgm:prSet loTypeId="urn:microsoft.com/office/officeart/2005/8/layout/chevron2" loCatId="" qsTypeId="urn:microsoft.com/office/officeart/2005/8/quickstyle/simple4" qsCatId="simple" csTypeId="urn:microsoft.com/office/officeart/2005/8/colors/colorful5" csCatId="colorful" phldr="1"/>
      <dgm:spPr/>
      <dgm:t>
        <a:bodyPr/>
        <a:lstStyle/>
        <a:p>
          <a:endParaRPr lang="en-US"/>
        </a:p>
      </dgm:t>
    </dgm:pt>
    <dgm:pt modelId="{9A1EE5D2-ADD1-1844-B073-C94179BA7C75}">
      <dgm:prSet phldrT="[Text]"/>
      <dgm:spPr/>
      <dgm:t>
        <a:bodyPr/>
        <a:lstStyle/>
        <a:p>
          <a:r>
            <a:rPr lang="en-US" dirty="0" smtClean="0"/>
            <a:t>2014</a:t>
          </a:r>
          <a:endParaRPr lang="en-US" dirty="0"/>
        </a:p>
      </dgm:t>
    </dgm:pt>
    <dgm:pt modelId="{32EB1057-7BC0-964C-AD94-CCE53A3D5862}" type="parTrans" cxnId="{0041C478-E88A-2343-B503-9312C4C916A3}">
      <dgm:prSet/>
      <dgm:spPr/>
      <dgm:t>
        <a:bodyPr/>
        <a:lstStyle/>
        <a:p>
          <a:endParaRPr lang="en-US"/>
        </a:p>
      </dgm:t>
    </dgm:pt>
    <dgm:pt modelId="{D0E1691D-0061-7348-99F4-CCD91F67688C}" type="sibTrans" cxnId="{0041C478-E88A-2343-B503-9312C4C916A3}">
      <dgm:prSet/>
      <dgm:spPr/>
      <dgm:t>
        <a:bodyPr/>
        <a:lstStyle/>
        <a:p>
          <a:endParaRPr lang="en-US"/>
        </a:p>
      </dgm:t>
    </dgm:pt>
    <dgm:pt modelId="{4EDD0071-33F3-9947-B3E5-1203906F2AA9}">
      <dgm:prSet phldrT="[Text]"/>
      <dgm:spPr/>
      <dgm:t>
        <a:bodyPr/>
        <a:lstStyle/>
        <a:p>
          <a:r>
            <a:rPr lang="en-US" dirty="0" smtClean="0"/>
            <a:t>Primary Care Psychology Competencies (McDaniel)</a:t>
          </a:r>
          <a:endParaRPr lang="en-US" dirty="0"/>
        </a:p>
      </dgm:t>
    </dgm:pt>
    <dgm:pt modelId="{E004C217-B48D-6E44-9C28-9AB5707A32F6}" type="parTrans" cxnId="{63C7B91D-C0F5-3348-9A0F-EAE918D8F5CA}">
      <dgm:prSet/>
      <dgm:spPr/>
      <dgm:t>
        <a:bodyPr/>
        <a:lstStyle/>
        <a:p>
          <a:endParaRPr lang="en-US"/>
        </a:p>
      </dgm:t>
    </dgm:pt>
    <dgm:pt modelId="{F58BBB1E-CD1C-6C4A-89A3-6D73D7C3602E}" type="sibTrans" cxnId="{63C7B91D-C0F5-3348-9A0F-EAE918D8F5CA}">
      <dgm:prSet/>
      <dgm:spPr/>
      <dgm:t>
        <a:bodyPr/>
        <a:lstStyle/>
        <a:p>
          <a:endParaRPr lang="en-US"/>
        </a:p>
      </dgm:t>
    </dgm:pt>
    <dgm:pt modelId="{888282D9-48BA-9249-9EB9-8D2F91B7F344}">
      <dgm:prSet phldrT="[Text]"/>
      <dgm:spPr/>
      <dgm:t>
        <a:bodyPr/>
        <a:lstStyle/>
        <a:p>
          <a:r>
            <a:rPr lang="en-US" dirty="0" smtClean="0"/>
            <a:t>BHP in Primary Care Competencies (SAMHSA/CIHS)</a:t>
          </a:r>
          <a:endParaRPr lang="en-US" dirty="0"/>
        </a:p>
      </dgm:t>
    </dgm:pt>
    <dgm:pt modelId="{3416BE0F-B918-D349-93B9-FA517B2B120D}" type="parTrans" cxnId="{67DEC044-A50F-7B42-900D-E4D958BC8EAC}">
      <dgm:prSet/>
      <dgm:spPr/>
      <dgm:t>
        <a:bodyPr/>
        <a:lstStyle/>
        <a:p>
          <a:endParaRPr lang="en-US"/>
        </a:p>
      </dgm:t>
    </dgm:pt>
    <dgm:pt modelId="{6B449918-739A-5145-BA58-4E8741F24397}" type="sibTrans" cxnId="{67DEC044-A50F-7B42-900D-E4D958BC8EAC}">
      <dgm:prSet/>
      <dgm:spPr/>
      <dgm:t>
        <a:bodyPr/>
        <a:lstStyle/>
        <a:p>
          <a:endParaRPr lang="en-US"/>
        </a:p>
      </dgm:t>
    </dgm:pt>
    <dgm:pt modelId="{A6BF2601-6F50-8B4D-A55C-649A8B52D649}">
      <dgm:prSet phldrT="[Text]"/>
      <dgm:spPr/>
      <dgm:t>
        <a:bodyPr/>
        <a:lstStyle/>
        <a:p>
          <a:r>
            <a:rPr lang="en-US" dirty="0" smtClean="0"/>
            <a:t>2015</a:t>
          </a:r>
          <a:endParaRPr lang="en-US" dirty="0"/>
        </a:p>
      </dgm:t>
    </dgm:pt>
    <dgm:pt modelId="{B6B22B24-6A41-A24E-BD78-A7351ABFC79D}" type="parTrans" cxnId="{0EBFAA41-6DC5-0444-B9C1-D925677C226F}">
      <dgm:prSet/>
      <dgm:spPr/>
      <dgm:t>
        <a:bodyPr/>
        <a:lstStyle/>
        <a:p>
          <a:endParaRPr lang="en-US"/>
        </a:p>
      </dgm:t>
    </dgm:pt>
    <dgm:pt modelId="{62249A00-1B0F-C84D-A65C-D487DE49EB7A}" type="sibTrans" cxnId="{0EBFAA41-6DC5-0444-B9C1-D925677C226F}">
      <dgm:prSet/>
      <dgm:spPr/>
      <dgm:t>
        <a:bodyPr/>
        <a:lstStyle/>
        <a:p>
          <a:endParaRPr lang="en-US"/>
        </a:p>
      </dgm:t>
    </dgm:pt>
    <dgm:pt modelId="{5CFFC0A8-1AF4-7347-BD40-580583C25B80}">
      <dgm:prSet phldrT="[Text]"/>
      <dgm:spPr/>
      <dgm:t>
        <a:bodyPr/>
        <a:lstStyle/>
        <a:p>
          <a:r>
            <a:rPr lang="en-US" dirty="0" smtClean="0"/>
            <a:t>Provider- and Practice-Level Competencies (AHRQ)</a:t>
          </a:r>
          <a:endParaRPr lang="en-US" dirty="0"/>
        </a:p>
      </dgm:t>
    </dgm:pt>
    <dgm:pt modelId="{EF122FE9-4795-A843-896E-FB0D255B1D25}" type="parTrans" cxnId="{01AC26C8-BFC8-584F-A956-0D35452FFA72}">
      <dgm:prSet/>
      <dgm:spPr/>
      <dgm:t>
        <a:bodyPr/>
        <a:lstStyle/>
        <a:p>
          <a:endParaRPr lang="en-US"/>
        </a:p>
      </dgm:t>
    </dgm:pt>
    <dgm:pt modelId="{727ED6B7-D716-8F4B-B6C3-708252866C5A}" type="sibTrans" cxnId="{01AC26C8-BFC8-584F-A956-0D35452FFA72}">
      <dgm:prSet/>
      <dgm:spPr/>
      <dgm:t>
        <a:bodyPr/>
        <a:lstStyle/>
        <a:p>
          <a:endParaRPr lang="en-US"/>
        </a:p>
      </dgm:t>
    </dgm:pt>
    <dgm:pt modelId="{B29D72F5-820A-F542-9A21-DA72A2F126E4}">
      <dgm:prSet phldrT="[Text]"/>
      <dgm:spPr/>
      <dgm:t>
        <a:bodyPr/>
        <a:lstStyle/>
        <a:p>
          <a:r>
            <a:rPr lang="en-US" dirty="0" smtClean="0"/>
            <a:t>2016</a:t>
          </a:r>
          <a:endParaRPr lang="en-US" dirty="0"/>
        </a:p>
      </dgm:t>
    </dgm:pt>
    <dgm:pt modelId="{F77DC4D0-53E0-CC4F-8E17-6AB791EF60A4}" type="parTrans" cxnId="{1E36BDD5-4472-3D43-90D3-BC4BEAA3A240}">
      <dgm:prSet/>
      <dgm:spPr/>
      <dgm:t>
        <a:bodyPr/>
        <a:lstStyle/>
        <a:p>
          <a:endParaRPr lang="en-US"/>
        </a:p>
      </dgm:t>
    </dgm:pt>
    <dgm:pt modelId="{A2537F24-71EB-F042-89EC-B46013945D4D}" type="sibTrans" cxnId="{1E36BDD5-4472-3D43-90D3-BC4BEAA3A240}">
      <dgm:prSet/>
      <dgm:spPr/>
      <dgm:t>
        <a:bodyPr/>
        <a:lstStyle/>
        <a:p>
          <a:endParaRPr lang="en-US"/>
        </a:p>
      </dgm:t>
    </dgm:pt>
    <dgm:pt modelId="{0B91459E-F00E-FD42-ADDD-45E20A45DAA3}">
      <dgm:prSet phldrT="[Text]"/>
      <dgm:spPr/>
      <dgm:t>
        <a:bodyPr/>
        <a:lstStyle/>
        <a:p>
          <a:r>
            <a:rPr lang="en-US" dirty="0" smtClean="0"/>
            <a:t>Core Competencies for Behavioral Health Providers Working in PC (Farley Health Policy Center)</a:t>
          </a:r>
          <a:endParaRPr lang="en-US" dirty="0"/>
        </a:p>
      </dgm:t>
    </dgm:pt>
    <dgm:pt modelId="{AEC383B8-E6A1-4749-B6F2-099DECCADE5D}" type="parTrans" cxnId="{7A92D2D9-EEC7-5A4B-BA45-F9DE731A7E66}">
      <dgm:prSet/>
      <dgm:spPr/>
      <dgm:t>
        <a:bodyPr/>
        <a:lstStyle/>
        <a:p>
          <a:endParaRPr lang="en-US"/>
        </a:p>
      </dgm:t>
    </dgm:pt>
    <dgm:pt modelId="{63A636BF-7A2E-B748-AF9C-F5C157FED2C6}" type="sibTrans" cxnId="{7A92D2D9-EEC7-5A4B-BA45-F9DE731A7E66}">
      <dgm:prSet/>
      <dgm:spPr/>
      <dgm:t>
        <a:bodyPr/>
        <a:lstStyle/>
        <a:p>
          <a:endParaRPr lang="en-US"/>
        </a:p>
      </dgm:t>
    </dgm:pt>
    <dgm:pt modelId="{E160F88E-9978-594D-9494-950A80049C06}" type="pres">
      <dgm:prSet presAssocID="{0F4FDED1-B5A0-9543-8F6C-47BA3551628D}" presName="linearFlow" presStyleCnt="0">
        <dgm:presLayoutVars>
          <dgm:dir/>
          <dgm:animLvl val="lvl"/>
          <dgm:resizeHandles val="exact"/>
        </dgm:presLayoutVars>
      </dgm:prSet>
      <dgm:spPr/>
      <dgm:t>
        <a:bodyPr/>
        <a:lstStyle/>
        <a:p>
          <a:endParaRPr lang="en-US"/>
        </a:p>
      </dgm:t>
    </dgm:pt>
    <dgm:pt modelId="{BE40B0F7-AA6D-AA4A-9BA7-15658CF53DD3}" type="pres">
      <dgm:prSet presAssocID="{9A1EE5D2-ADD1-1844-B073-C94179BA7C75}" presName="composite" presStyleCnt="0"/>
      <dgm:spPr/>
    </dgm:pt>
    <dgm:pt modelId="{C869DE1E-78B8-F942-9C3D-B9F980BAD154}" type="pres">
      <dgm:prSet presAssocID="{9A1EE5D2-ADD1-1844-B073-C94179BA7C75}" presName="parentText" presStyleLbl="alignNode1" presStyleIdx="0" presStyleCnt="3">
        <dgm:presLayoutVars>
          <dgm:chMax val="1"/>
          <dgm:bulletEnabled val="1"/>
        </dgm:presLayoutVars>
      </dgm:prSet>
      <dgm:spPr/>
      <dgm:t>
        <a:bodyPr/>
        <a:lstStyle/>
        <a:p>
          <a:endParaRPr lang="en-US"/>
        </a:p>
      </dgm:t>
    </dgm:pt>
    <dgm:pt modelId="{7A968B0D-5D86-F54A-B3AB-F0D3BF8E9746}" type="pres">
      <dgm:prSet presAssocID="{9A1EE5D2-ADD1-1844-B073-C94179BA7C75}" presName="descendantText" presStyleLbl="alignAcc1" presStyleIdx="0" presStyleCnt="3">
        <dgm:presLayoutVars>
          <dgm:bulletEnabled val="1"/>
        </dgm:presLayoutVars>
      </dgm:prSet>
      <dgm:spPr/>
      <dgm:t>
        <a:bodyPr/>
        <a:lstStyle/>
        <a:p>
          <a:endParaRPr lang="en-US"/>
        </a:p>
      </dgm:t>
    </dgm:pt>
    <dgm:pt modelId="{35341B5A-D930-EC47-ABAA-481514E259E3}" type="pres">
      <dgm:prSet presAssocID="{D0E1691D-0061-7348-99F4-CCD91F67688C}" presName="sp" presStyleCnt="0"/>
      <dgm:spPr/>
    </dgm:pt>
    <dgm:pt modelId="{746C97A1-9DA6-8F41-A04B-C4F1A72F3E08}" type="pres">
      <dgm:prSet presAssocID="{A6BF2601-6F50-8B4D-A55C-649A8B52D649}" presName="composite" presStyleCnt="0"/>
      <dgm:spPr/>
    </dgm:pt>
    <dgm:pt modelId="{06412FBC-DCA2-2F49-A74E-13C130849B11}" type="pres">
      <dgm:prSet presAssocID="{A6BF2601-6F50-8B4D-A55C-649A8B52D649}" presName="parentText" presStyleLbl="alignNode1" presStyleIdx="1" presStyleCnt="3">
        <dgm:presLayoutVars>
          <dgm:chMax val="1"/>
          <dgm:bulletEnabled val="1"/>
        </dgm:presLayoutVars>
      </dgm:prSet>
      <dgm:spPr/>
      <dgm:t>
        <a:bodyPr/>
        <a:lstStyle/>
        <a:p>
          <a:endParaRPr lang="en-US"/>
        </a:p>
      </dgm:t>
    </dgm:pt>
    <dgm:pt modelId="{67CF97E8-7390-794A-81C1-F909383147F6}" type="pres">
      <dgm:prSet presAssocID="{A6BF2601-6F50-8B4D-A55C-649A8B52D649}" presName="descendantText" presStyleLbl="alignAcc1" presStyleIdx="1" presStyleCnt="3">
        <dgm:presLayoutVars>
          <dgm:bulletEnabled val="1"/>
        </dgm:presLayoutVars>
      </dgm:prSet>
      <dgm:spPr/>
      <dgm:t>
        <a:bodyPr/>
        <a:lstStyle/>
        <a:p>
          <a:endParaRPr lang="en-US"/>
        </a:p>
      </dgm:t>
    </dgm:pt>
    <dgm:pt modelId="{C794F233-513F-784A-A25C-A28DA905EDAA}" type="pres">
      <dgm:prSet presAssocID="{62249A00-1B0F-C84D-A65C-D487DE49EB7A}" presName="sp" presStyleCnt="0"/>
      <dgm:spPr/>
    </dgm:pt>
    <dgm:pt modelId="{4795AD13-090A-3741-B8CF-08B13C5A4006}" type="pres">
      <dgm:prSet presAssocID="{B29D72F5-820A-F542-9A21-DA72A2F126E4}" presName="composite" presStyleCnt="0"/>
      <dgm:spPr/>
    </dgm:pt>
    <dgm:pt modelId="{2DDBA6B2-315C-B34E-8CD3-BE442189AC47}" type="pres">
      <dgm:prSet presAssocID="{B29D72F5-820A-F542-9A21-DA72A2F126E4}" presName="parentText" presStyleLbl="alignNode1" presStyleIdx="2" presStyleCnt="3">
        <dgm:presLayoutVars>
          <dgm:chMax val="1"/>
          <dgm:bulletEnabled val="1"/>
        </dgm:presLayoutVars>
      </dgm:prSet>
      <dgm:spPr/>
      <dgm:t>
        <a:bodyPr/>
        <a:lstStyle/>
        <a:p>
          <a:endParaRPr lang="en-US"/>
        </a:p>
      </dgm:t>
    </dgm:pt>
    <dgm:pt modelId="{84EE246C-A5FE-6245-AAF2-243C11FC9881}" type="pres">
      <dgm:prSet presAssocID="{B29D72F5-820A-F542-9A21-DA72A2F126E4}" presName="descendantText" presStyleLbl="alignAcc1" presStyleIdx="2" presStyleCnt="3">
        <dgm:presLayoutVars>
          <dgm:bulletEnabled val="1"/>
        </dgm:presLayoutVars>
      </dgm:prSet>
      <dgm:spPr/>
      <dgm:t>
        <a:bodyPr/>
        <a:lstStyle/>
        <a:p>
          <a:endParaRPr lang="en-US"/>
        </a:p>
      </dgm:t>
    </dgm:pt>
  </dgm:ptLst>
  <dgm:cxnLst>
    <dgm:cxn modelId="{67DEC044-A50F-7B42-900D-E4D958BC8EAC}" srcId="{9A1EE5D2-ADD1-1844-B073-C94179BA7C75}" destId="{888282D9-48BA-9249-9EB9-8D2F91B7F344}" srcOrd="1" destOrd="0" parTransId="{3416BE0F-B918-D349-93B9-FA517B2B120D}" sibTransId="{6B449918-739A-5145-BA58-4E8741F24397}"/>
    <dgm:cxn modelId="{7A92D2D9-EEC7-5A4B-BA45-F9DE731A7E66}" srcId="{B29D72F5-820A-F542-9A21-DA72A2F126E4}" destId="{0B91459E-F00E-FD42-ADDD-45E20A45DAA3}" srcOrd="0" destOrd="0" parTransId="{AEC383B8-E6A1-4749-B6F2-099DECCADE5D}" sibTransId="{63A636BF-7A2E-B748-AF9C-F5C157FED2C6}"/>
    <dgm:cxn modelId="{63C7B91D-C0F5-3348-9A0F-EAE918D8F5CA}" srcId="{9A1EE5D2-ADD1-1844-B073-C94179BA7C75}" destId="{4EDD0071-33F3-9947-B3E5-1203906F2AA9}" srcOrd="0" destOrd="0" parTransId="{E004C217-B48D-6E44-9C28-9AB5707A32F6}" sibTransId="{F58BBB1E-CD1C-6C4A-89A3-6D73D7C3602E}"/>
    <dgm:cxn modelId="{ABC1B9F9-B299-6B4F-9D14-AAF08976F08F}" type="presOf" srcId="{4EDD0071-33F3-9947-B3E5-1203906F2AA9}" destId="{7A968B0D-5D86-F54A-B3AB-F0D3BF8E9746}" srcOrd="0" destOrd="0" presId="urn:microsoft.com/office/officeart/2005/8/layout/chevron2"/>
    <dgm:cxn modelId="{BCAF16B1-21FC-834E-9718-86441B05C226}" type="presOf" srcId="{9A1EE5D2-ADD1-1844-B073-C94179BA7C75}" destId="{C869DE1E-78B8-F942-9C3D-B9F980BAD154}" srcOrd="0" destOrd="0" presId="urn:microsoft.com/office/officeart/2005/8/layout/chevron2"/>
    <dgm:cxn modelId="{4C4C1B7A-3875-8C43-A727-8ECA8E718636}" type="presOf" srcId="{B29D72F5-820A-F542-9A21-DA72A2F126E4}" destId="{2DDBA6B2-315C-B34E-8CD3-BE442189AC47}" srcOrd="0" destOrd="0" presId="urn:microsoft.com/office/officeart/2005/8/layout/chevron2"/>
    <dgm:cxn modelId="{4846F2CA-5454-8044-BDA3-84EE8BB86364}" type="presOf" srcId="{A6BF2601-6F50-8B4D-A55C-649A8B52D649}" destId="{06412FBC-DCA2-2F49-A74E-13C130849B11}" srcOrd="0" destOrd="0" presId="urn:microsoft.com/office/officeart/2005/8/layout/chevron2"/>
    <dgm:cxn modelId="{72B6F434-4BB2-5C42-B68C-BF6183E9A092}" type="presOf" srcId="{5CFFC0A8-1AF4-7347-BD40-580583C25B80}" destId="{67CF97E8-7390-794A-81C1-F909383147F6}" srcOrd="0" destOrd="0" presId="urn:microsoft.com/office/officeart/2005/8/layout/chevron2"/>
    <dgm:cxn modelId="{1E36BDD5-4472-3D43-90D3-BC4BEAA3A240}" srcId="{0F4FDED1-B5A0-9543-8F6C-47BA3551628D}" destId="{B29D72F5-820A-F542-9A21-DA72A2F126E4}" srcOrd="2" destOrd="0" parTransId="{F77DC4D0-53E0-CC4F-8E17-6AB791EF60A4}" sibTransId="{A2537F24-71EB-F042-89EC-B46013945D4D}"/>
    <dgm:cxn modelId="{718998D6-446D-9646-9426-76313FA9F64A}" type="presOf" srcId="{0F4FDED1-B5A0-9543-8F6C-47BA3551628D}" destId="{E160F88E-9978-594D-9494-950A80049C06}" srcOrd="0" destOrd="0" presId="urn:microsoft.com/office/officeart/2005/8/layout/chevron2"/>
    <dgm:cxn modelId="{01AC26C8-BFC8-584F-A956-0D35452FFA72}" srcId="{A6BF2601-6F50-8B4D-A55C-649A8B52D649}" destId="{5CFFC0A8-1AF4-7347-BD40-580583C25B80}" srcOrd="0" destOrd="0" parTransId="{EF122FE9-4795-A843-896E-FB0D255B1D25}" sibTransId="{727ED6B7-D716-8F4B-B6C3-708252866C5A}"/>
    <dgm:cxn modelId="{0041C478-E88A-2343-B503-9312C4C916A3}" srcId="{0F4FDED1-B5A0-9543-8F6C-47BA3551628D}" destId="{9A1EE5D2-ADD1-1844-B073-C94179BA7C75}" srcOrd="0" destOrd="0" parTransId="{32EB1057-7BC0-964C-AD94-CCE53A3D5862}" sibTransId="{D0E1691D-0061-7348-99F4-CCD91F67688C}"/>
    <dgm:cxn modelId="{7EB11CD8-7C1D-8148-B810-A8243FA71B3B}" type="presOf" srcId="{888282D9-48BA-9249-9EB9-8D2F91B7F344}" destId="{7A968B0D-5D86-F54A-B3AB-F0D3BF8E9746}" srcOrd="0" destOrd="1" presId="urn:microsoft.com/office/officeart/2005/8/layout/chevron2"/>
    <dgm:cxn modelId="{0EBFAA41-6DC5-0444-B9C1-D925677C226F}" srcId="{0F4FDED1-B5A0-9543-8F6C-47BA3551628D}" destId="{A6BF2601-6F50-8B4D-A55C-649A8B52D649}" srcOrd="1" destOrd="0" parTransId="{B6B22B24-6A41-A24E-BD78-A7351ABFC79D}" sibTransId="{62249A00-1B0F-C84D-A65C-D487DE49EB7A}"/>
    <dgm:cxn modelId="{CC0B0358-27CF-A745-A63E-90071894EB47}" type="presOf" srcId="{0B91459E-F00E-FD42-ADDD-45E20A45DAA3}" destId="{84EE246C-A5FE-6245-AAF2-243C11FC9881}" srcOrd="0" destOrd="0" presId="urn:microsoft.com/office/officeart/2005/8/layout/chevron2"/>
    <dgm:cxn modelId="{3E3E27E1-7816-0845-87B6-522A4F254869}" type="presParOf" srcId="{E160F88E-9978-594D-9494-950A80049C06}" destId="{BE40B0F7-AA6D-AA4A-9BA7-15658CF53DD3}" srcOrd="0" destOrd="0" presId="urn:microsoft.com/office/officeart/2005/8/layout/chevron2"/>
    <dgm:cxn modelId="{FDFC3625-A0BE-B640-8700-BF28A5538DA3}" type="presParOf" srcId="{BE40B0F7-AA6D-AA4A-9BA7-15658CF53DD3}" destId="{C869DE1E-78B8-F942-9C3D-B9F980BAD154}" srcOrd="0" destOrd="0" presId="urn:microsoft.com/office/officeart/2005/8/layout/chevron2"/>
    <dgm:cxn modelId="{2EC9BD90-1499-C847-BA82-C1E21AD79807}" type="presParOf" srcId="{BE40B0F7-AA6D-AA4A-9BA7-15658CF53DD3}" destId="{7A968B0D-5D86-F54A-B3AB-F0D3BF8E9746}" srcOrd="1" destOrd="0" presId="urn:microsoft.com/office/officeart/2005/8/layout/chevron2"/>
    <dgm:cxn modelId="{AF1DD972-4624-524D-8C54-421D9005DB7C}" type="presParOf" srcId="{E160F88E-9978-594D-9494-950A80049C06}" destId="{35341B5A-D930-EC47-ABAA-481514E259E3}" srcOrd="1" destOrd="0" presId="urn:microsoft.com/office/officeart/2005/8/layout/chevron2"/>
    <dgm:cxn modelId="{5233F20C-9E8E-6B42-8B48-A92026AD394E}" type="presParOf" srcId="{E160F88E-9978-594D-9494-950A80049C06}" destId="{746C97A1-9DA6-8F41-A04B-C4F1A72F3E08}" srcOrd="2" destOrd="0" presId="urn:microsoft.com/office/officeart/2005/8/layout/chevron2"/>
    <dgm:cxn modelId="{586B2969-D59C-7A41-A907-52E17C75D222}" type="presParOf" srcId="{746C97A1-9DA6-8F41-A04B-C4F1A72F3E08}" destId="{06412FBC-DCA2-2F49-A74E-13C130849B11}" srcOrd="0" destOrd="0" presId="urn:microsoft.com/office/officeart/2005/8/layout/chevron2"/>
    <dgm:cxn modelId="{5641C63A-D6E2-644C-A448-14386D884C52}" type="presParOf" srcId="{746C97A1-9DA6-8F41-A04B-C4F1A72F3E08}" destId="{67CF97E8-7390-794A-81C1-F909383147F6}" srcOrd="1" destOrd="0" presId="urn:microsoft.com/office/officeart/2005/8/layout/chevron2"/>
    <dgm:cxn modelId="{242E5F26-BA87-4344-83D1-121C2C68732F}" type="presParOf" srcId="{E160F88E-9978-594D-9494-950A80049C06}" destId="{C794F233-513F-784A-A25C-A28DA905EDAA}" srcOrd="3" destOrd="0" presId="urn:microsoft.com/office/officeart/2005/8/layout/chevron2"/>
    <dgm:cxn modelId="{FD4AE71A-B514-1441-AD93-3224AB86EEBF}" type="presParOf" srcId="{E160F88E-9978-594D-9494-950A80049C06}" destId="{4795AD13-090A-3741-B8CF-08B13C5A4006}" srcOrd="4" destOrd="0" presId="urn:microsoft.com/office/officeart/2005/8/layout/chevron2"/>
    <dgm:cxn modelId="{1B3424EC-B70A-974E-92E7-583D84B70C1D}" type="presParOf" srcId="{4795AD13-090A-3741-B8CF-08B13C5A4006}" destId="{2DDBA6B2-315C-B34E-8CD3-BE442189AC47}" srcOrd="0" destOrd="0" presId="urn:microsoft.com/office/officeart/2005/8/layout/chevron2"/>
    <dgm:cxn modelId="{1A3EE38E-949F-4C47-9A48-665D6A61D858}" type="presParOf" srcId="{4795AD13-090A-3741-B8CF-08B13C5A4006}" destId="{84EE246C-A5FE-6245-AAF2-243C11FC988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6E3264-FC4F-A348-9D32-F92CCCA16C13}" type="doc">
      <dgm:prSet loTypeId="urn:microsoft.com/office/officeart/2005/8/layout/lProcess3" loCatId="process" qsTypeId="urn:microsoft.com/office/officeart/2005/8/quickstyle/simple4" qsCatId="simple" csTypeId="urn:microsoft.com/office/officeart/2005/8/colors/colorful1" csCatId="colorful" phldr="1"/>
      <dgm:spPr/>
      <dgm:t>
        <a:bodyPr/>
        <a:lstStyle/>
        <a:p>
          <a:endParaRPr lang="en-US"/>
        </a:p>
      </dgm:t>
    </dgm:pt>
    <dgm:pt modelId="{6A95C7CA-8559-324A-9BDA-05517DAD0C2E}">
      <dgm:prSet phldrT="[Text]"/>
      <dgm:spPr/>
      <dgm:t>
        <a:bodyPr/>
        <a:lstStyle/>
        <a:p>
          <a:r>
            <a:rPr lang="en-US" dirty="0" smtClean="0"/>
            <a:t>Round</a:t>
          </a:r>
        </a:p>
        <a:p>
          <a:r>
            <a:rPr lang="en-US" dirty="0" smtClean="0"/>
            <a:t>1</a:t>
          </a:r>
          <a:endParaRPr lang="en-US" dirty="0"/>
        </a:p>
      </dgm:t>
    </dgm:pt>
    <dgm:pt modelId="{B1EE2924-4302-EE4D-9633-77FD9B0EBB66}" type="parTrans" cxnId="{5950B54C-8F42-D44D-8E75-C87644A0AF3D}">
      <dgm:prSet/>
      <dgm:spPr/>
      <dgm:t>
        <a:bodyPr/>
        <a:lstStyle/>
        <a:p>
          <a:endParaRPr lang="en-US"/>
        </a:p>
      </dgm:t>
    </dgm:pt>
    <dgm:pt modelId="{CEC0FB42-1E2A-D240-960F-E1A7864DD3BC}" type="sibTrans" cxnId="{5950B54C-8F42-D44D-8E75-C87644A0AF3D}">
      <dgm:prSet/>
      <dgm:spPr/>
      <dgm:t>
        <a:bodyPr/>
        <a:lstStyle/>
        <a:p>
          <a:endParaRPr lang="en-US"/>
        </a:p>
      </dgm:t>
    </dgm:pt>
    <dgm:pt modelId="{48501654-F91C-4A4D-91B7-3268B577B9CA}">
      <dgm:prSet phldrT="[Text]"/>
      <dgm:spPr/>
      <dgm:t>
        <a:bodyPr/>
        <a:lstStyle/>
        <a:p>
          <a:r>
            <a:rPr lang="en-US" dirty="0" smtClean="0"/>
            <a:t>24 completed survey</a:t>
          </a:r>
          <a:endParaRPr lang="en-US" dirty="0"/>
        </a:p>
      </dgm:t>
    </dgm:pt>
    <dgm:pt modelId="{D3A137A3-A45E-9B48-88D3-E6A590B3D2FF}" type="parTrans" cxnId="{71A01427-F906-0544-99A3-BFED938E28BC}">
      <dgm:prSet/>
      <dgm:spPr/>
      <dgm:t>
        <a:bodyPr/>
        <a:lstStyle/>
        <a:p>
          <a:endParaRPr lang="en-US"/>
        </a:p>
      </dgm:t>
    </dgm:pt>
    <dgm:pt modelId="{0D401B25-F6F1-C74C-A933-8849E640E069}" type="sibTrans" cxnId="{71A01427-F906-0544-99A3-BFED938E28BC}">
      <dgm:prSet/>
      <dgm:spPr/>
      <dgm:t>
        <a:bodyPr/>
        <a:lstStyle/>
        <a:p>
          <a:endParaRPr lang="en-US"/>
        </a:p>
      </dgm:t>
    </dgm:pt>
    <dgm:pt modelId="{9575E531-AB66-C94F-BAB6-09FCC15A8CF6}">
      <dgm:prSet phldrT="[Text]"/>
      <dgm:spPr/>
      <dgm:t>
        <a:bodyPr/>
        <a:lstStyle/>
        <a:p>
          <a:r>
            <a:rPr lang="en-US" dirty="0" smtClean="0"/>
            <a:t>15 of 41 items received 80% consensus</a:t>
          </a:r>
          <a:endParaRPr lang="en-US" dirty="0"/>
        </a:p>
      </dgm:t>
    </dgm:pt>
    <dgm:pt modelId="{503CA9BE-9240-C940-ABA4-A48EAE756A0D}" type="parTrans" cxnId="{E4B58362-16D8-F246-AAF9-CBE0FD3486FA}">
      <dgm:prSet/>
      <dgm:spPr/>
      <dgm:t>
        <a:bodyPr/>
        <a:lstStyle/>
        <a:p>
          <a:endParaRPr lang="en-US"/>
        </a:p>
      </dgm:t>
    </dgm:pt>
    <dgm:pt modelId="{E1EB9AC8-81C6-D246-8DF9-E2237AEC5AE1}" type="sibTrans" cxnId="{E4B58362-16D8-F246-AAF9-CBE0FD3486FA}">
      <dgm:prSet/>
      <dgm:spPr/>
      <dgm:t>
        <a:bodyPr/>
        <a:lstStyle/>
        <a:p>
          <a:endParaRPr lang="en-US"/>
        </a:p>
      </dgm:t>
    </dgm:pt>
    <dgm:pt modelId="{271FE583-B9B9-6144-9967-486C7C6119C7}">
      <dgm:prSet phldrT="[Text]"/>
      <dgm:spPr/>
      <dgm:t>
        <a:bodyPr/>
        <a:lstStyle/>
        <a:p>
          <a:r>
            <a:rPr lang="en-US" dirty="0" smtClean="0"/>
            <a:t>Round</a:t>
          </a:r>
        </a:p>
        <a:p>
          <a:r>
            <a:rPr lang="en-US" dirty="0" smtClean="0"/>
            <a:t>2</a:t>
          </a:r>
          <a:endParaRPr lang="en-US" dirty="0"/>
        </a:p>
      </dgm:t>
    </dgm:pt>
    <dgm:pt modelId="{1237E6FA-07CC-C14A-BC53-E7854D9EA106}" type="parTrans" cxnId="{E99D675C-6DC6-B84F-8462-BD3A7BD44F37}">
      <dgm:prSet/>
      <dgm:spPr/>
      <dgm:t>
        <a:bodyPr/>
        <a:lstStyle/>
        <a:p>
          <a:endParaRPr lang="en-US"/>
        </a:p>
      </dgm:t>
    </dgm:pt>
    <dgm:pt modelId="{AA4A8E57-012C-0C4D-899F-5C80911EFEEC}" type="sibTrans" cxnId="{E99D675C-6DC6-B84F-8462-BD3A7BD44F37}">
      <dgm:prSet/>
      <dgm:spPr/>
      <dgm:t>
        <a:bodyPr/>
        <a:lstStyle/>
        <a:p>
          <a:endParaRPr lang="en-US"/>
        </a:p>
      </dgm:t>
    </dgm:pt>
    <dgm:pt modelId="{C30D2BC4-A998-D74A-BD0A-755B3B27DECA}">
      <dgm:prSet phldrT="[Text]"/>
      <dgm:spPr/>
      <dgm:t>
        <a:bodyPr/>
        <a:lstStyle/>
        <a:p>
          <a:r>
            <a:rPr lang="en-US" dirty="0" smtClean="0"/>
            <a:t>21 completed survey</a:t>
          </a:r>
          <a:endParaRPr lang="en-US" dirty="0"/>
        </a:p>
      </dgm:t>
    </dgm:pt>
    <dgm:pt modelId="{5DCA55FA-B56E-D94F-89AD-B53FCFFC8307}" type="parTrans" cxnId="{1978959D-7631-374F-BA2D-D7DAD8D85A86}">
      <dgm:prSet/>
      <dgm:spPr/>
      <dgm:t>
        <a:bodyPr/>
        <a:lstStyle/>
        <a:p>
          <a:endParaRPr lang="en-US"/>
        </a:p>
      </dgm:t>
    </dgm:pt>
    <dgm:pt modelId="{65193A74-6FD7-544D-BDDA-C898CD6AAB88}" type="sibTrans" cxnId="{1978959D-7631-374F-BA2D-D7DAD8D85A86}">
      <dgm:prSet/>
      <dgm:spPr/>
      <dgm:t>
        <a:bodyPr/>
        <a:lstStyle/>
        <a:p>
          <a:endParaRPr lang="en-US"/>
        </a:p>
      </dgm:t>
    </dgm:pt>
    <dgm:pt modelId="{03822140-A8C3-4244-8F71-3EBE5D66F2D1}">
      <dgm:prSet phldrT="[Text]"/>
      <dgm:spPr/>
      <dgm:t>
        <a:bodyPr/>
        <a:lstStyle/>
        <a:p>
          <a:r>
            <a:rPr lang="en-US" dirty="0" smtClean="0"/>
            <a:t>10 of 15 items received 80% consensus</a:t>
          </a:r>
          <a:endParaRPr lang="en-US" dirty="0"/>
        </a:p>
      </dgm:t>
    </dgm:pt>
    <dgm:pt modelId="{5E69E855-1606-6444-AE81-DEFF616817BE}" type="parTrans" cxnId="{FC8D402C-0F76-FB43-B95F-55F88FFE98FC}">
      <dgm:prSet/>
      <dgm:spPr/>
      <dgm:t>
        <a:bodyPr/>
        <a:lstStyle/>
        <a:p>
          <a:endParaRPr lang="en-US"/>
        </a:p>
      </dgm:t>
    </dgm:pt>
    <dgm:pt modelId="{41F94B28-34EC-6A48-9113-64C433D20800}" type="sibTrans" cxnId="{FC8D402C-0F76-FB43-B95F-55F88FFE98FC}">
      <dgm:prSet/>
      <dgm:spPr/>
      <dgm:t>
        <a:bodyPr/>
        <a:lstStyle/>
        <a:p>
          <a:endParaRPr lang="en-US"/>
        </a:p>
      </dgm:t>
    </dgm:pt>
    <dgm:pt modelId="{2CB92747-1299-8A44-B124-573599E81D1C}">
      <dgm:prSet phldrT="[Text]"/>
      <dgm:spPr/>
      <dgm:t>
        <a:bodyPr/>
        <a:lstStyle/>
        <a:p>
          <a:r>
            <a:rPr lang="en-US" dirty="0" smtClean="0"/>
            <a:t>Round</a:t>
          </a:r>
        </a:p>
        <a:p>
          <a:r>
            <a:rPr lang="en-US" dirty="0" smtClean="0"/>
            <a:t>3</a:t>
          </a:r>
          <a:endParaRPr lang="en-US" dirty="0"/>
        </a:p>
      </dgm:t>
    </dgm:pt>
    <dgm:pt modelId="{2680900B-4F8D-8A4F-A3E5-7EB3CA55413D}" type="parTrans" cxnId="{9911D96F-7E02-D24B-A519-EAB1BD35F24E}">
      <dgm:prSet/>
      <dgm:spPr/>
      <dgm:t>
        <a:bodyPr/>
        <a:lstStyle/>
        <a:p>
          <a:endParaRPr lang="en-US"/>
        </a:p>
      </dgm:t>
    </dgm:pt>
    <dgm:pt modelId="{A2B673B6-5F27-D447-AC14-961CE47A1751}" type="sibTrans" cxnId="{9911D96F-7E02-D24B-A519-EAB1BD35F24E}">
      <dgm:prSet/>
      <dgm:spPr/>
      <dgm:t>
        <a:bodyPr/>
        <a:lstStyle/>
        <a:p>
          <a:endParaRPr lang="en-US"/>
        </a:p>
      </dgm:t>
    </dgm:pt>
    <dgm:pt modelId="{4BFD4404-3E28-3148-AC9D-34832D09BE72}">
      <dgm:prSet phldrT="[Text]"/>
      <dgm:spPr/>
      <dgm:t>
        <a:bodyPr/>
        <a:lstStyle/>
        <a:p>
          <a:r>
            <a:rPr lang="en-US" dirty="0" smtClean="0"/>
            <a:t>21 completed survey</a:t>
          </a:r>
          <a:endParaRPr lang="en-US" dirty="0"/>
        </a:p>
      </dgm:t>
    </dgm:pt>
    <dgm:pt modelId="{16F9DE0B-9E75-6441-94B4-2DA25E49657C}" type="parTrans" cxnId="{A1F0B0D7-B720-5B44-9585-BB3836E39F3A}">
      <dgm:prSet/>
      <dgm:spPr/>
      <dgm:t>
        <a:bodyPr/>
        <a:lstStyle/>
        <a:p>
          <a:endParaRPr lang="en-US"/>
        </a:p>
      </dgm:t>
    </dgm:pt>
    <dgm:pt modelId="{B9314636-9B33-094F-9164-3843DCC1737E}" type="sibTrans" cxnId="{A1F0B0D7-B720-5B44-9585-BB3836E39F3A}">
      <dgm:prSet/>
      <dgm:spPr/>
      <dgm:t>
        <a:bodyPr/>
        <a:lstStyle/>
        <a:p>
          <a:endParaRPr lang="en-US"/>
        </a:p>
      </dgm:t>
    </dgm:pt>
    <dgm:pt modelId="{FEDE2768-59DD-3343-98AD-8EDD7008C191}">
      <dgm:prSet phldrT="[Text]"/>
      <dgm:spPr/>
      <dgm:t>
        <a:bodyPr/>
        <a:lstStyle/>
        <a:p>
          <a:r>
            <a:rPr lang="en-US" dirty="0" smtClean="0"/>
            <a:t>1 of 3 items received 80% consensus</a:t>
          </a:r>
          <a:endParaRPr lang="en-US" dirty="0"/>
        </a:p>
      </dgm:t>
    </dgm:pt>
    <dgm:pt modelId="{8B31286C-D65F-2948-83CA-C56CA1038C1D}" type="parTrans" cxnId="{09F3606F-EDDB-3A42-8098-0DAF709DA96B}">
      <dgm:prSet/>
      <dgm:spPr/>
      <dgm:t>
        <a:bodyPr/>
        <a:lstStyle/>
        <a:p>
          <a:endParaRPr lang="en-US"/>
        </a:p>
      </dgm:t>
    </dgm:pt>
    <dgm:pt modelId="{5B2FA18B-447F-AC4E-B252-2E77F8FBC65B}" type="sibTrans" cxnId="{09F3606F-EDDB-3A42-8098-0DAF709DA96B}">
      <dgm:prSet/>
      <dgm:spPr/>
      <dgm:t>
        <a:bodyPr/>
        <a:lstStyle/>
        <a:p>
          <a:endParaRPr lang="en-US"/>
        </a:p>
      </dgm:t>
    </dgm:pt>
    <dgm:pt modelId="{C11699F9-B08C-6241-94DB-6CFCB77DBCD3}" type="pres">
      <dgm:prSet presAssocID="{EE6E3264-FC4F-A348-9D32-F92CCCA16C13}" presName="Name0" presStyleCnt="0">
        <dgm:presLayoutVars>
          <dgm:chPref val="3"/>
          <dgm:dir/>
          <dgm:animLvl val="lvl"/>
          <dgm:resizeHandles/>
        </dgm:presLayoutVars>
      </dgm:prSet>
      <dgm:spPr/>
      <dgm:t>
        <a:bodyPr/>
        <a:lstStyle/>
        <a:p>
          <a:endParaRPr lang="en-US"/>
        </a:p>
      </dgm:t>
    </dgm:pt>
    <dgm:pt modelId="{1B706958-214A-914F-A1C4-0C77CD31F2C6}" type="pres">
      <dgm:prSet presAssocID="{6A95C7CA-8559-324A-9BDA-05517DAD0C2E}" presName="horFlow" presStyleCnt="0"/>
      <dgm:spPr/>
    </dgm:pt>
    <dgm:pt modelId="{AB5C1E6B-8C21-A240-96E5-C36501DD369F}" type="pres">
      <dgm:prSet presAssocID="{6A95C7CA-8559-324A-9BDA-05517DAD0C2E}" presName="bigChev" presStyleLbl="node1" presStyleIdx="0" presStyleCnt="3"/>
      <dgm:spPr/>
      <dgm:t>
        <a:bodyPr/>
        <a:lstStyle/>
        <a:p>
          <a:endParaRPr lang="en-US"/>
        </a:p>
      </dgm:t>
    </dgm:pt>
    <dgm:pt modelId="{9CBFB280-3EB9-184E-B91F-2B82C99F2696}" type="pres">
      <dgm:prSet presAssocID="{D3A137A3-A45E-9B48-88D3-E6A590B3D2FF}" presName="parTrans" presStyleCnt="0"/>
      <dgm:spPr/>
    </dgm:pt>
    <dgm:pt modelId="{0532DA11-12C4-B645-9586-C6C8BAF7FDCE}" type="pres">
      <dgm:prSet presAssocID="{48501654-F91C-4A4D-91B7-3268B577B9CA}" presName="node" presStyleLbl="alignAccFollowNode1" presStyleIdx="0" presStyleCnt="6">
        <dgm:presLayoutVars>
          <dgm:bulletEnabled val="1"/>
        </dgm:presLayoutVars>
      </dgm:prSet>
      <dgm:spPr/>
      <dgm:t>
        <a:bodyPr/>
        <a:lstStyle/>
        <a:p>
          <a:endParaRPr lang="en-US"/>
        </a:p>
      </dgm:t>
    </dgm:pt>
    <dgm:pt modelId="{F359F135-5B09-6740-AE21-2A1FC76D5ADD}" type="pres">
      <dgm:prSet presAssocID="{0D401B25-F6F1-C74C-A933-8849E640E069}" presName="sibTrans" presStyleCnt="0"/>
      <dgm:spPr/>
    </dgm:pt>
    <dgm:pt modelId="{908CAE13-664C-AE45-A184-A54A7D5245D9}" type="pres">
      <dgm:prSet presAssocID="{9575E531-AB66-C94F-BAB6-09FCC15A8CF6}" presName="node" presStyleLbl="alignAccFollowNode1" presStyleIdx="1" presStyleCnt="6">
        <dgm:presLayoutVars>
          <dgm:bulletEnabled val="1"/>
        </dgm:presLayoutVars>
      </dgm:prSet>
      <dgm:spPr/>
      <dgm:t>
        <a:bodyPr/>
        <a:lstStyle/>
        <a:p>
          <a:endParaRPr lang="en-US"/>
        </a:p>
      </dgm:t>
    </dgm:pt>
    <dgm:pt modelId="{C6831D26-91BC-BE43-A569-865ABCC2D361}" type="pres">
      <dgm:prSet presAssocID="{6A95C7CA-8559-324A-9BDA-05517DAD0C2E}" presName="vSp" presStyleCnt="0"/>
      <dgm:spPr/>
    </dgm:pt>
    <dgm:pt modelId="{C1F7B301-5242-3C49-BCAF-A645502D9B04}" type="pres">
      <dgm:prSet presAssocID="{271FE583-B9B9-6144-9967-486C7C6119C7}" presName="horFlow" presStyleCnt="0"/>
      <dgm:spPr/>
    </dgm:pt>
    <dgm:pt modelId="{385917A1-D032-1643-8C10-6AA9236B18F9}" type="pres">
      <dgm:prSet presAssocID="{271FE583-B9B9-6144-9967-486C7C6119C7}" presName="bigChev" presStyleLbl="node1" presStyleIdx="1" presStyleCnt="3"/>
      <dgm:spPr/>
      <dgm:t>
        <a:bodyPr/>
        <a:lstStyle/>
        <a:p>
          <a:endParaRPr lang="en-US"/>
        </a:p>
      </dgm:t>
    </dgm:pt>
    <dgm:pt modelId="{6471363F-511A-C645-B5FC-A5E97102C4ED}" type="pres">
      <dgm:prSet presAssocID="{5DCA55FA-B56E-D94F-89AD-B53FCFFC8307}" presName="parTrans" presStyleCnt="0"/>
      <dgm:spPr/>
    </dgm:pt>
    <dgm:pt modelId="{25C187A3-7130-FE45-A700-C005EC96DB44}" type="pres">
      <dgm:prSet presAssocID="{C30D2BC4-A998-D74A-BD0A-755B3B27DECA}" presName="node" presStyleLbl="alignAccFollowNode1" presStyleIdx="2" presStyleCnt="6">
        <dgm:presLayoutVars>
          <dgm:bulletEnabled val="1"/>
        </dgm:presLayoutVars>
      </dgm:prSet>
      <dgm:spPr/>
      <dgm:t>
        <a:bodyPr/>
        <a:lstStyle/>
        <a:p>
          <a:endParaRPr lang="en-US"/>
        </a:p>
      </dgm:t>
    </dgm:pt>
    <dgm:pt modelId="{B59E1F65-90FF-4846-87C2-69C820F24E2B}" type="pres">
      <dgm:prSet presAssocID="{65193A74-6FD7-544D-BDDA-C898CD6AAB88}" presName="sibTrans" presStyleCnt="0"/>
      <dgm:spPr/>
    </dgm:pt>
    <dgm:pt modelId="{BC6B2273-7AC3-7E46-A745-41AB76C2FBAF}" type="pres">
      <dgm:prSet presAssocID="{03822140-A8C3-4244-8F71-3EBE5D66F2D1}" presName="node" presStyleLbl="alignAccFollowNode1" presStyleIdx="3" presStyleCnt="6">
        <dgm:presLayoutVars>
          <dgm:bulletEnabled val="1"/>
        </dgm:presLayoutVars>
      </dgm:prSet>
      <dgm:spPr/>
      <dgm:t>
        <a:bodyPr/>
        <a:lstStyle/>
        <a:p>
          <a:endParaRPr lang="en-US"/>
        </a:p>
      </dgm:t>
    </dgm:pt>
    <dgm:pt modelId="{EB7BE844-EF6B-794A-91CF-C9463B41B4B7}" type="pres">
      <dgm:prSet presAssocID="{271FE583-B9B9-6144-9967-486C7C6119C7}" presName="vSp" presStyleCnt="0"/>
      <dgm:spPr/>
    </dgm:pt>
    <dgm:pt modelId="{B4E82550-E3AB-F642-A95C-25DB7A6B2B8E}" type="pres">
      <dgm:prSet presAssocID="{2CB92747-1299-8A44-B124-573599E81D1C}" presName="horFlow" presStyleCnt="0"/>
      <dgm:spPr/>
    </dgm:pt>
    <dgm:pt modelId="{BA148ACE-CC4B-214A-85BF-BE6BF474F3AD}" type="pres">
      <dgm:prSet presAssocID="{2CB92747-1299-8A44-B124-573599E81D1C}" presName="bigChev" presStyleLbl="node1" presStyleIdx="2" presStyleCnt="3"/>
      <dgm:spPr/>
      <dgm:t>
        <a:bodyPr/>
        <a:lstStyle/>
        <a:p>
          <a:endParaRPr lang="en-US"/>
        </a:p>
      </dgm:t>
    </dgm:pt>
    <dgm:pt modelId="{D6A38195-2F6B-7046-94E9-3D6B1CA401E9}" type="pres">
      <dgm:prSet presAssocID="{16F9DE0B-9E75-6441-94B4-2DA25E49657C}" presName="parTrans" presStyleCnt="0"/>
      <dgm:spPr/>
    </dgm:pt>
    <dgm:pt modelId="{5B117F1B-E8CC-F546-B35B-1AEE94AB9E19}" type="pres">
      <dgm:prSet presAssocID="{4BFD4404-3E28-3148-AC9D-34832D09BE72}" presName="node" presStyleLbl="alignAccFollowNode1" presStyleIdx="4" presStyleCnt="6">
        <dgm:presLayoutVars>
          <dgm:bulletEnabled val="1"/>
        </dgm:presLayoutVars>
      </dgm:prSet>
      <dgm:spPr/>
      <dgm:t>
        <a:bodyPr/>
        <a:lstStyle/>
        <a:p>
          <a:endParaRPr lang="en-US"/>
        </a:p>
      </dgm:t>
    </dgm:pt>
    <dgm:pt modelId="{7948EA8F-1FC8-CB42-B6C7-50495FCCA650}" type="pres">
      <dgm:prSet presAssocID="{B9314636-9B33-094F-9164-3843DCC1737E}" presName="sibTrans" presStyleCnt="0"/>
      <dgm:spPr/>
    </dgm:pt>
    <dgm:pt modelId="{5E17DD62-9AC1-F043-8E1F-B74ADC6332C7}" type="pres">
      <dgm:prSet presAssocID="{FEDE2768-59DD-3343-98AD-8EDD7008C191}" presName="node" presStyleLbl="alignAccFollowNode1" presStyleIdx="5" presStyleCnt="6">
        <dgm:presLayoutVars>
          <dgm:bulletEnabled val="1"/>
        </dgm:presLayoutVars>
      </dgm:prSet>
      <dgm:spPr/>
      <dgm:t>
        <a:bodyPr/>
        <a:lstStyle/>
        <a:p>
          <a:endParaRPr lang="en-US"/>
        </a:p>
      </dgm:t>
    </dgm:pt>
  </dgm:ptLst>
  <dgm:cxnLst>
    <dgm:cxn modelId="{09F3606F-EDDB-3A42-8098-0DAF709DA96B}" srcId="{2CB92747-1299-8A44-B124-573599E81D1C}" destId="{FEDE2768-59DD-3343-98AD-8EDD7008C191}" srcOrd="1" destOrd="0" parTransId="{8B31286C-D65F-2948-83CA-C56CA1038C1D}" sibTransId="{5B2FA18B-447F-AC4E-B252-2E77F8FBC65B}"/>
    <dgm:cxn modelId="{FDF1E464-2F0E-E24B-940A-C19BC0701D6D}" type="presOf" srcId="{2CB92747-1299-8A44-B124-573599E81D1C}" destId="{BA148ACE-CC4B-214A-85BF-BE6BF474F3AD}" srcOrd="0" destOrd="0" presId="urn:microsoft.com/office/officeart/2005/8/layout/lProcess3"/>
    <dgm:cxn modelId="{2ECB8553-7E33-EE4A-AB06-0534DFD92D5C}" type="presOf" srcId="{4BFD4404-3E28-3148-AC9D-34832D09BE72}" destId="{5B117F1B-E8CC-F546-B35B-1AEE94AB9E19}" srcOrd="0" destOrd="0" presId="urn:microsoft.com/office/officeart/2005/8/layout/lProcess3"/>
    <dgm:cxn modelId="{104C277B-4BC6-2A49-83E9-7A7306F234F2}" type="presOf" srcId="{C30D2BC4-A998-D74A-BD0A-755B3B27DECA}" destId="{25C187A3-7130-FE45-A700-C005EC96DB44}" srcOrd="0" destOrd="0" presId="urn:microsoft.com/office/officeart/2005/8/layout/lProcess3"/>
    <dgm:cxn modelId="{A1F0B0D7-B720-5B44-9585-BB3836E39F3A}" srcId="{2CB92747-1299-8A44-B124-573599E81D1C}" destId="{4BFD4404-3E28-3148-AC9D-34832D09BE72}" srcOrd="0" destOrd="0" parTransId="{16F9DE0B-9E75-6441-94B4-2DA25E49657C}" sibTransId="{B9314636-9B33-094F-9164-3843DCC1737E}"/>
    <dgm:cxn modelId="{935E07B2-6C09-9B4B-BB11-474DC5B5DAAD}" type="presOf" srcId="{9575E531-AB66-C94F-BAB6-09FCC15A8CF6}" destId="{908CAE13-664C-AE45-A184-A54A7D5245D9}" srcOrd="0" destOrd="0" presId="urn:microsoft.com/office/officeart/2005/8/layout/lProcess3"/>
    <dgm:cxn modelId="{1978959D-7631-374F-BA2D-D7DAD8D85A86}" srcId="{271FE583-B9B9-6144-9967-486C7C6119C7}" destId="{C30D2BC4-A998-D74A-BD0A-755B3B27DECA}" srcOrd="0" destOrd="0" parTransId="{5DCA55FA-B56E-D94F-89AD-B53FCFFC8307}" sibTransId="{65193A74-6FD7-544D-BDDA-C898CD6AAB88}"/>
    <dgm:cxn modelId="{5950B54C-8F42-D44D-8E75-C87644A0AF3D}" srcId="{EE6E3264-FC4F-A348-9D32-F92CCCA16C13}" destId="{6A95C7CA-8559-324A-9BDA-05517DAD0C2E}" srcOrd="0" destOrd="0" parTransId="{B1EE2924-4302-EE4D-9633-77FD9B0EBB66}" sibTransId="{CEC0FB42-1E2A-D240-960F-E1A7864DD3BC}"/>
    <dgm:cxn modelId="{AFAD8F3B-AE9C-104C-8635-8DC22920E754}" type="presOf" srcId="{271FE583-B9B9-6144-9967-486C7C6119C7}" destId="{385917A1-D032-1643-8C10-6AA9236B18F9}" srcOrd="0" destOrd="0" presId="urn:microsoft.com/office/officeart/2005/8/layout/lProcess3"/>
    <dgm:cxn modelId="{FC8D402C-0F76-FB43-B95F-55F88FFE98FC}" srcId="{271FE583-B9B9-6144-9967-486C7C6119C7}" destId="{03822140-A8C3-4244-8F71-3EBE5D66F2D1}" srcOrd="1" destOrd="0" parTransId="{5E69E855-1606-6444-AE81-DEFF616817BE}" sibTransId="{41F94B28-34EC-6A48-9113-64C433D20800}"/>
    <dgm:cxn modelId="{FBE4229A-DB66-CA4D-8C1A-269C5858B1A1}" type="presOf" srcId="{EE6E3264-FC4F-A348-9D32-F92CCCA16C13}" destId="{C11699F9-B08C-6241-94DB-6CFCB77DBCD3}" srcOrd="0" destOrd="0" presId="urn:microsoft.com/office/officeart/2005/8/layout/lProcess3"/>
    <dgm:cxn modelId="{9AF8496D-9564-3940-A344-F134C8C440F0}" type="presOf" srcId="{FEDE2768-59DD-3343-98AD-8EDD7008C191}" destId="{5E17DD62-9AC1-F043-8E1F-B74ADC6332C7}" srcOrd="0" destOrd="0" presId="urn:microsoft.com/office/officeart/2005/8/layout/lProcess3"/>
    <dgm:cxn modelId="{E4B58362-16D8-F246-AAF9-CBE0FD3486FA}" srcId="{6A95C7CA-8559-324A-9BDA-05517DAD0C2E}" destId="{9575E531-AB66-C94F-BAB6-09FCC15A8CF6}" srcOrd="1" destOrd="0" parTransId="{503CA9BE-9240-C940-ABA4-A48EAE756A0D}" sibTransId="{E1EB9AC8-81C6-D246-8DF9-E2237AEC5AE1}"/>
    <dgm:cxn modelId="{9911D96F-7E02-D24B-A519-EAB1BD35F24E}" srcId="{EE6E3264-FC4F-A348-9D32-F92CCCA16C13}" destId="{2CB92747-1299-8A44-B124-573599E81D1C}" srcOrd="2" destOrd="0" parTransId="{2680900B-4F8D-8A4F-A3E5-7EB3CA55413D}" sibTransId="{A2B673B6-5F27-D447-AC14-961CE47A1751}"/>
    <dgm:cxn modelId="{06702D11-3A80-1844-8773-27901D347A5D}" type="presOf" srcId="{48501654-F91C-4A4D-91B7-3268B577B9CA}" destId="{0532DA11-12C4-B645-9586-C6C8BAF7FDCE}" srcOrd="0" destOrd="0" presId="urn:microsoft.com/office/officeart/2005/8/layout/lProcess3"/>
    <dgm:cxn modelId="{E99D675C-6DC6-B84F-8462-BD3A7BD44F37}" srcId="{EE6E3264-FC4F-A348-9D32-F92CCCA16C13}" destId="{271FE583-B9B9-6144-9967-486C7C6119C7}" srcOrd="1" destOrd="0" parTransId="{1237E6FA-07CC-C14A-BC53-E7854D9EA106}" sibTransId="{AA4A8E57-012C-0C4D-899F-5C80911EFEEC}"/>
    <dgm:cxn modelId="{CBECB19E-FAD5-3047-A804-77D2FBC91E85}" type="presOf" srcId="{03822140-A8C3-4244-8F71-3EBE5D66F2D1}" destId="{BC6B2273-7AC3-7E46-A745-41AB76C2FBAF}" srcOrd="0" destOrd="0" presId="urn:microsoft.com/office/officeart/2005/8/layout/lProcess3"/>
    <dgm:cxn modelId="{71A01427-F906-0544-99A3-BFED938E28BC}" srcId="{6A95C7CA-8559-324A-9BDA-05517DAD0C2E}" destId="{48501654-F91C-4A4D-91B7-3268B577B9CA}" srcOrd="0" destOrd="0" parTransId="{D3A137A3-A45E-9B48-88D3-E6A590B3D2FF}" sibTransId="{0D401B25-F6F1-C74C-A933-8849E640E069}"/>
    <dgm:cxn modelId="{9C66A506-B4A2-5E47-B233-65706F230317}" type="presOf" srcId="{6A95C7CA-8559-324A-9BDA-05517DAD0C2E}" destId="{AB5C1E6B-8C21-A240-96E5-C36501DD369F}" srcOrd="0" destOrd="0" presId="urn:microsoft.com/office/officeart/2005/8/layout/lProcess3"/>
    <dgm:cxn modelId="{BA4DBEBC-4C5C-BC40-A0E2-7AFD98263102}" type="presParOf" srcId="{C11699F9-B08C-6241-94DB-6CFCB77DBCD3}" destId="{1B706958-214A-914F-A1C4-0C77CD31F2C6}" srcOrd="0" destOrd="0" presId="urn:microsoft.com/office/officeart/2005/8/layout/lProcess3"/>
    <dgm:cxn modelId="{D9F65B95-EF42-F048-BB13-F7C7E153F3FE}" type="presParOf" srcId="{1B706958-214A-914F-A1C4-0C77CD31F2C6}" destId="{AB5C1E6B-8C21-A240-96E5-C36501DD369F}" srcOrd="0" destOrd="0" presId="urn:microsoft.com/office/officeart/2005/8/layout/lProcess3"/>
    <dgm:cxn modelId="{FBA7BBCB-8456-4B43-8041-A7BFCECB598F}" type="presParOf" srcId="{1B706958-214A-914F-A1C4-0C77CD31F2C6}" destId="{9CBFB280-3EB9-184E-B91F-2B82C99F2696}" srcOrd="1" destOrd="0" presId="urn:microsoft.com/office/officeart/2005/8/layout/lProcess3"/>
    <dgm:cxn modelId="{DDE31718-1470-514A-8067-FBA3D29D29E1}" type="presParOf" srcId="{1B706958-214A-914F-A1C4-0C77CD31F2C6}" destId="{0532DA11-12C4-B645-9586-C6C8BAF7FDCE}" srcOrd="2" destOrd="0" presId="urn:microsoft.com/office/officeart/2005/8/layout/lProcess3"/>
    <dgm:cxn modelId="{5C88AAAE-1E73-B040-A834-378E0262DF1B}" type="presParOf" srcId="{1B706958-214A-914F-A1C4-0C77CD31F2C6}" destId="{F359F135-5B09-6740-AE21-2A1FC76D5ADD}" srcOrd="3" destOrd="0" presId="urn:microsoft.com/office/officeart/2005/8/layout/lProcess3"/>
    <dgm:cxn modelId="{FB809B4C-DEAA-C44B-8F2E-8157A058128D}" type="presParOf" srcId="{1B706958-214A-914F-A1C4-0C77CD31F2C6}" destId="{908CAE13-664C-AE45-A184-A54A7D5245D9}" srcOrd="4" destOrd="0" presId="urn:microsoft.com/office/officeart/2005/8/layout/lProcess3"/>
    <dgm:cxn modelId="{42DB3A77-5201-9C4E-B6A5-8600704ACFDB}" type="presParOf" srcId="{C11699F9-B08C-6241-94DB-6CFCB77DBCD3}" destId="{C6831D26-91BC-BE43-A569-865ABCC2D361}" srcOrd="1" destOrd="0" presId="urn:microsoft.com/office/officeart/2005/8/layout/lProcess3"/>
    <dgm:cxn modelId="{DF0CA747-501F-E942-A2DF-5218BEF8E4DF}" type="presParOf" srcId="{C11699F9-B08C-6241-94DB-6CFCB77DBCD3}" destId="{C1F7B301-5242-3C49-BCAF-A645502D9B04}" srcOrd="2" destOrd="0" presId="urn:microsoft.com/office/officeart/2005/8/layout/lProcess3"/>
    <dgm:cxn modelId="{EB453C6F-1C21-F54F-BC5E-230049EB9F73}" type="presParOf" srcId="{C1F7B301-5242-3C49-BCAF-A645502D9B04}" destId="{385917A1-D032-1643-8C10-6AA9236B18F9}" srcOrd="0" destOrd="0" presId="urn:microsoft.com/office/officeart/2005/8/layout/lProcess3"/>
    <dgm:cxn modelId="{3C733DBB-DB02-9F48-A5CE-F5DC65E5B897}" type="presParOf" srcId="{C1F7B301-5242-3C49-BCAF-A645502D9B04}" destId="{6471363F-511A-C645-B5FC-A5E97102C4ED}" srcOrd="1" destOrd="0" presId="urn:microsoft.com/office/officeart/2005/8/layout/lProcess3"/>
    <dgm:cxn modelId="{43348A74-36C8-524B-8938-60522D8C2023}" type="presParOf" srcId="{C1F7B301-5242-3C49-BCAF-A645502D9B04}" destId="{25C187A3-7130-FE45-A700-C005EC96DB44}" srcOrd="2" destOrd="0" presId="urn:microsoft.com/office/officeart/2005/8/layout/lProcess3"/>
    <dgm:cxn modelId="{FE2B0045-5CBE-8949-8EDD-A2E1C81057F8}" type="presParOf" srcId="{C1F7B301-5242-3C49-BCAF-A645502D9B04}" destId="{B59E1F65-90FF-4846-87C2-69C820F24E2B}" srcOrd="3" destOrd="0" presId="urn:microsoft.com/office/officeart/2005/8/layout/lProcess3"/>
    <dgm:cxn modelId="{71DF32A2-775C-AC40-962E-F6DD57A1DC4F}" type="presParOf" srcId="{C1F7B301-5242-3C49-BCAF-A645502D9B04}" destId="{BC6B2273-7AC3-7E46-A745-41AB76C2FBAF}" srcOrd="4" destOrd="0" presId="urn:microsoft.com/office/officeart/2005/8/layout/lProcess3"/>
    <dgm:cxn modelId="{3E847BDF-301E-FC4D-BD28-E8833DFA659A}" type="presParOf" srcId="{C11699F9-B08C-6241-94DB-6CFCB77DBCD3}" destId="{EB7BE844-EF6B-794A-91CF-C9463B41B4B7}" srcOrd="3" destOrd="0" presId="urn:microsoft.com/office/officeart/2005/8/layout/lProcess3"/>
    <dgm:cxn modelId="{BA0DCB36-77F4-2349-8E7A-2E313487785D}" type="presParOf" srcId="{C11699F9-B08C-6241-94DB-6CFCB77DBCD3}" destId="{B4E82550-E3AB-F642-A95C-25DB7A6B2B8E}" srcOrd="4" destOrd="0" presId="urn:microsoft.com/office/officeart/2005/8/layout/lProcess3"/>
    <dgm:cxn modelId="{5EA45DA9-1F4E-7849-ACA5-311DEEC78BDF}" type="presParOf" srcId="{B4E82550-E3AB-F642-A95C-25DB7A6B2B8E}" destId="{BA148ACE-CC4B-214A-85BF-BE6BF474F3AD}" srcOrd="0" destOrd="0" presId="urn:microsoft.com/office/officeart/2005/8/layout/lProcess3"/>
    <dgm:cxn modelId="{54804393-AF3C-484A-BA57-8B920BB2673C}" type="presParOf" srcId="{B4E82550-E3AB-F642-A95C-25DB7A6B2B8E}" destId="{D6A38195-2F6B-7046-94E9-3D6B1CA401E9}" srcOrd="1" destOrd="0" presId="urn:microsoft.com/office/officeart/2005/8/layout/lProcess3"/>
    <dgm:cxn modelId="{9A1AFF43-16E5-2242-A0F8-5587BEF39158}" type="presParOf" srcId="{B4E82550-E3AB-F642-A95C-25DB7A6B2B8E}" destId="{5B117F1B-E8CC-F546-B35B-1AEE94AB9E19}" srcOrd="2" destOrd="0" presId="urn:microsoft.com/office/officeart/2005/8/layout/lProcess3"/>
    <dgm:cxn modelId="{BF3A278E-C8ED-E74B-A44B-832097D0AB5F}" type="presParOf" srcId="{B4E82550-E3AB-F642-A95C-25DB7A6B2B8E}" destId="{7948EA8F-1FC8-CB42-B6C7-50495FCCA650}" srcOrd="3" destOrd="0" presId="urn:microsoft.com/office/officeart/2005/8/layout/lProcess3"/>
    <dgm:cxn modelId="{FEC10F7D-515C-9440-9D05-E73FC5582AA9}" type="presParOf" srcId="{B4E82550-E3AB-F642-A95C-25DB7A6B2B8E}" destId="{5E17DD62-9AC1-F043-8E1F-B74ADC6332C7}"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252160-D12A-AD4D-9063-7502048469A5}" type="doc">
      <dgm:prSet loTypeId="urn:microsoft.com/office/officeart/2005/8/layout/cycle1" loCatId="process" qsTypeId="urn:microsoft.com/office/officeart/2005/8/quickstyle/simple4" qsCatId="simple" csTypeId="urn:microsoft.com/office/officeart/2005/8/colors/colorful2" csCatId="colorful" phldr="1"/>
      <dgm:spPr/>
      <dgm:t>
        <a:bodyPr/>
        <a:lstStyle/>
        <a:p>
          <a:endParaRPr lang="en-US"/>
        </a:p>
      </dgm:t>
    </dgm:pt>
    <dgm:pt modelId="{5B18B4A3-764D-EC49-A74C-41B7998D2946}">
      <dgm:prSet phldrT="[Text]"/>
      <dgm:spPr/>
      <dgm:t>
        <a:bodyPr/>
        <a:lstStyle/>
        <a:p>
          <a:r>
            <a:rPr lang="en-US" dirty="0" smtClean="0"/>
            <a:t>Experts rate items</a:t>
          </a:r>
          <a:endParaRPr lang="en-US" dirty="0"/>
        </a:p>
      </dgm:t>
    </dgm:pt>
    <dgm:pt modelId="{DE3D74BF-527A-4F43-A77E-6E743D1AB519}" type="parTrans" cxnId="{80A67398-F7E0-B842-8F54-7777EC68DD67}">
      <dgm:prSet/>
      <dgm:spPr/>
      <dgm:t>
        <a:bodyPr/>
        <a:lstStyle/>
        <a:p>
          <a:endParaRPr lang="en-US"/>
        </a:p>
      </dgm:t>
    </dgm:pt>
    <dgm:pt modelId="{6C9EDB73-1B91-AD41-AC4C-5F0BAECCC0CC}" type="sibTrans" cxnId="{80A67398-F7E0-B842-8F54-7777EC68DD67}">
      <dgm:prSet/>
      <dgm:spPr/>
      <dgm:t>
        <a:bodyPr/>
        <a:lstStyle/>
        <a:p>
          <a:endParaRPr lang="en-US"/>
        </a:p>
      </dgm:t>
    </dgm:pt>
    <dgm:pt modelId="{81B4EDEA-2D18-AA4E-B1D3-11C0B39A960E}">
      <dgm:prSet phldrT="[Text]"/>
      <dgm:spPr/>
      <dgm:t>
        <a:bodyPr/>
        <a:lstStyle/>
        <a:p>
          <a:r>
            <a:rPr lang="en-US" dirty="0" smtClean="0"/>
            <a:t>Team revises, adds, removes items</a:t>
          </a:r>
          <a:endParaRPr lang="en-US" dirty="0"/>
        </a:p>
      </dgm:t>
    </dgm:pt>
    <dgm:pt modelId="{5835382F-01D7-BF4D-9EF0-5AA7473C1FD6}" type="parTrans" cxnId="{00B10836-C1A0-C84F-A22F-C250D2F65689}">
      <dgm:prSet/>
      <dgm:spPr/>
      <dgm:t>
        <a:bodyPr/>
        <a:lstStyle/>
        <a:p>
          <a:endParaRPr lang="en-US"/>
        </a:p>
      </dgm:t>
    </dgm:pt>
    <dgm:pt modelId="{4F12DCCF-1BB9-284D-8B1C-BBE54E60C6C3}" type="sibTrans" cxnId="{00B10836-C1A0-C84F-A22F-C250D2F65689}">
      <dgm:prSet/>
      <dgm:spPr/>
      <dgm:t>
        <a:bodyPr/>
        <a:lstStyle/>
        <a:p>
          <a:endParaRPr lang="en-US"/>
        </a:p>
      </dgm:t>
    </dgm:pt>
    <dgm:pt modelId="{5A2E202E-7CCC-DB47-BC05-9936FC035150}">
      <dgm:prSet phldrT="[Text]"/>
      <dgm:spPr/>
      <dgm:t>
        <a:bodyPr/>
        <a:lstStyle/>
        <a:p>
          <a:r>
            <a:rPr lang="en-US" dirty="0" smtClean="0"/>
            <a:t>New list of items</a:t>
          </a:r>
          <a:endParaRPr lang="en-US" dirty="0"/>
        </a:p>
      </dgm:t>
    </dgm:pt>
    <dgm:pt modelId="{D8D5E787-9A5D-774D-82BB-5D08AB076AF6}" type="parTrans" cxnId="{BB6162A2-76CD-5A4E-9078-1691F8DB6FCA}">
      <dgm:prSet/>
      <dgm:spPr/>
      <dgm:t>
        <a:bodyPr/>
        <a:lstStyle/>
        <a:p>
          <a:endParaRPr lang="en-US"/>
        </a:p>
      </dgm:t>
    </dgm:pt>
    <dgm:pt modelId="{067FB35D-644E-7E4D-80A8-59058A1A30FC}" type="sibTrans" cxnId="{BB6162A2-76CD-5A4E-9078-1691F8DB6FCA}">
      <dgm:prSet/>
      <dgm:spPr/>
      <dgm:t>
        <a:bodyPr/>
        <a:lstStyle/>
        <a:p>
          <a:endParaRPr lang="en-US"/>
        </a:p>
      </dgm:t>
    </dgm:pt>
    <dgm:pt modelId="{BE593D3B-C07B-1148-A23B-A2DC820DB0F8}" type="pres">
      <dgm:prSet presAssocID="{0F252160-D12A-AD4D-9063-7502048469A5}" presName="cycle" presStyleCnt="0">
        <dgm:presLayoutVars>
          <dgm:dir/>
          <dgm:resizeHandles val="exact"/>
        </dgm:presLayoutVars>
      </dgm:prSet>
      <dgm:spPr/>
      <dgm:t>
        <a:bodyPr/>
        <a:lstStyle/>
        <a:p>
          <a:endParaRPr lang="en-US"/>
        </a:p>
      </dgm:t>
    </dgm:pt>
    <dgm:pt modelId="{4F554BFF-1EB6-5F44-824D-14145CE8C857}" type="pres">
      <dgm:prSet presAssocID="{5B18B4A3-764D-EC49-A74C-41B7998D2946}" presName="dummy" presStyleCnt="0"/>
      <dgm:spPr/>
    </dgm:pt>
    <dgm:pt modelId="{5E94D496-3F19-9243-B4BC-0044189D8DD5}" type="pres">
      <dgm:prSet presAssocID="{5B18B4A3-764D-EC49-A74C-41B7998D2946}" presName="node" presStyleLbl="revTx" presStyleIdx="0" presStyleCnt="3">
        <dgm:presLayoutVars>
          <dgm:bulletEnabled val="1"/>
        </dgm:presLayoutVars>
      </dgm:prSet>
      <dgm:spPr/>
      <dgm:t>
        <a:bodyPr/>
        <a:lstStyle/>
        <a:p>
          <a:endParaRPr lang="en-US"/>
        </a:p>
      </dgm:t>
    </dgm:pt>
    <dgm:pt modelId="{6B4ECE17-F2DF-E944-86E1-22A801300D0D}" type="pres">
      <dgm:prSet presAssocID="{6C9EDB73-1B91-AD41-AC4C-5F0BAECCC0CC}" presName="sibTrans" presStyleLbl="node1" presStyleIdx="0" presStyleCnt="3"/>
      <dgm:spPr/>
      <dgm:t>
        <a:bodyPr/>
        <a:lstStyle/>
        <a:p>
          <a:endParaRPr lang="en-US"/>
        </a:p>
      </dgm:t>
    </dgm:pt>
    <dgm:pt modelId="{BBB6332C-1021-5545-8FEE-C98B498C68DB}" type="pres">
      <dgm:prSet presAssocID="{81B4EDEA-2D18-AA4E-B1D3-11C0B39A960E}" presName="dummy" presStyleCnt="0"/>
      <dgm:spPr/>
    </dgm:pt>
    <dgm:pt modelId="{BDCD4FB4-28AE-9340-83FF-84B63B18346F}" type="pres">
      <dgm:prSet presAssocID="{81B4EDEA-2D18-AA4E-B1D3-11C0B39A960E}" presName="node" presStyleLbl="revTx" presStyleIdx="1" presStyleCnt="3">
        <dgm:presLayoutVars>
          <dgm:bulletEnabled val="1"/>
        </dgm:presLayoutVars>
      </dgm:prSet>
      <dgm:spPr/>
      <dgm:t>
        <a:bodyPr/>
        <a:lstStyle/>
        <a:p>
          <a:endParaRPr lang="en-US"/>
        </a:p>
      </dgm:t>
    </dgm:pt>
    <dgm:pt modelId="{4732104B-C5F4-8045-9D74-FB982BC3F8CC}" type="pres">
      <dgm:prSet presAssocID="{4F12DCCF-1BB9-284D-8B1C-BBE54E60C6C3}" presName="sibTrans" presStyleLbl="node1" presStyleIdx="1" presStyleCnt="3"/>
      <dgm:spPr/>
      <dgm:t>
        <a:bodyPr/>
        <a:lstStyle/>
        <a:p>
          <a:endParaRPr lang="en-US"/>
        </a:p>
      </dgm:t>
    </dgm:pt>
    <dgm:pt modelId="{37D1BD71-D2E0-C847-AA33-9A0A7FE803ED}" type="pres">
      <dgm:prSet presAssocID="{5A2E202E-7CCC-DB47-BC05-9936FC035150}" presName="dummy" presStyleCnt="0"/>
      <dgm:spPr/>
    </dgm:pt>
    <dgm:pt modelId="{7F86D7F3-84E6-1F44-84C9-9EC3495AC1F1}" type="pres">
      <dgm:prSet presAssocID="{5A2E202E-7CCC-DB47-BC05-9936FC035150}" presName="node" presStyleLbl="revTx" presStyleIdx="2" presStyleCnt="3">
        <dgm:presLayoutVars>
          <dgm:bulletEnabled val="1"/>
        </dgm:presLayoutVars>
      </dgm:prSet>
      <dgm:spPr/>
      <dgm:t>
        <a:bodyPr/>
        <a:lstStyle/>
        <a:p>
          <a:endParaRPr lang="en-US"/>
        </a:p>
      </dgm:t>
    </dgm:pt>
    <dgm:pt modelId="{F5DB36DA-4F9C-D44D-8DFF-84AC386A5FB0}" type="pres">
      <dgm:prSet presAssocID="{067FB35D-644E-7E4D-80A8-59058A1A30FC}" presName="sibTrans" presStyleLbl="node1" presStyleIdx="2" presStyleCnt="3"/>
      <dgm:spPr/>
      <dgm:t>
        <a:bodyPr/>
        <a:lstStyle/>
        <a:p>
          <a:endParaRPr lang="en-US"/>
        </a:p>
      </dgm:t>
    </dgm:pt>
  </dgm:ptLst>
  <dgm:cxnLst>
    <dgm:cxn modelId="{00B10836-C1A0-C84F-A22F-C250D2F65689}" srcId="{0F252160-D12A-AD4D-9063-7502048469A5}" destId="{81B4EDEA-2D18-AA4E-B1D3-11C0B39A960E}" srcOrd="1" destOrd="0" parTransId="{5835382F-01D7-BF4D-9EF0-5AA7473C1FD6}" sibTransId="{4F12DCCF-1BB9-284D-8B1C-BBE54E60C6C3}"/>
    <dgm:cxn modelId="{0D669F6A-3922-8948-86FB-7488CE8F186D}" type="presOf" srcId="{81B4EDEA-2D18-AA4E-B1D3-11C0B39A960E}" destId="{BDCD4FB4-28AE-9340-83FF-84B63B18346F}" srcOrd="0" destOrd="0" presId="urn:microsoft.com/office/officeart/2005/8/layout/cycle1"/>
    <dgm:cxn modelId="{8A0B50D5-694B-A743-AD86-7706BAAB0B73}" type="presOf" srcId="{0F252160-D12A-AD4D-9063-7502048469A5}" destId="{BE593D3B-C07B-1148-A23B-A2DC820DB0F8}" srcOrd="0" destOrd="0" presId="urn:microsoft.com/office/officeart/2005/8/layout/cycle1"/>
    <dgm:cxn modelId="{BB6162A2-76CD-5A4E-9078-1691F8DB6FCA}" srcId="{0F252160-D12A-AD4D-9063-7502048469A5}" destId="{5A2E202E-7CCC-DB47-BC05-9936FC035150}" srcOrd="2" destOrd="0" parTransId="{D8D5E787-9A5D-774D-82BB-5D08AB076AF6}" sibTransId="{067FB35D-644E-7E4D-80A8-59058A1A30FC}"/>
    <dgm:cxn modelId="{0E266C2B-D65A-C046-A053-25E06777739D}" type="presOf" srcId="{5B18B4A3-764D-EC49-A74C-41B7998D2946}" destId="{5E94D496-3F19-9243-B4BC-0044189D8DD5}" srcOrd="0" destOrd="0" presId="urn:microsoft.com/office/officeart/2005/8/layout/cycle1"/>
    <dgm:cxn modelId="{D09FFCF0-A89E-3A4E-BB57-56CB2B5236CE}" type="presOf" srcId="{6C9EDB73-1B91-AD41-AC4C-5F0BAECCC0CC}" destId="{6B4ECE17-F2DF-E944-86E1-22A801300D0D}" srcOrd="0" destOrd="0" presId="urn:microsoft.com/office/officeart/2005/8/layout/cycle1"/>
    <dgm:cxn modelId="{54863E73-6730-9B42-BDAF-E97B73DD6B22}" type="presOf" srcId="{067FB35D-644E-7E4D-80A8-59058A1A30FC}" destId="{F5DB36DA-4F9C-D44D-8DFF-84AC386A5FB0}" srcOrd="0" destOrd="0" presId="urn:microsoft.com/office/officeart/2005/8/layout/cycle1"/>
    <dgm:cxn modelId="{80A67398-F7E0-B842-8F54-7777EC68DD67}" srcId="{0F252160-D12A-AD4D-9063-7502048469A5}" destId="{5B18B4A3-764D-EC49-A74C-41B7998D2946}" srcOrd="0" destOrd="0" parTransId="{DE3D74BF-527A-4F43-A77E-6E743D1AB519}" sibTransId="{6C9EDB73-1B91-AD41-AC4C-5F0BAECCC0CC}"/>
    <dgm:cxn modelId="{7B171DB5-CEDD-A44C-ADB8-5E3677CC6A45}" type="presOf" srcId="{4F12DCCF-1BB9-284D-8B1C-BBE54E60C6C3}" destId="{4732104B-C5F4-8045-9D74-FB982BC3F8CC}" srcOrd="0" destOrd="0" presId="urn:microsoft.com/office/officeart/2005/8/layout/cycle1"/>
    <dgm:cxn modelId="{4C696E90-9CB8-984A-B97F-46824F16CF58}" type="presOf" srcId="{5A2E202E-7CCC-DB47-BC05-9936FC035150}" destId="{7F86D7F3-84E6-1F44-84C9-9EC3495AC1F1}" srcOrd="0" destOrd="0" presId="urn:microsoft.com/office/officeart/2005/8/layout/cycle1"/>
    <dgm:cxn modelId="{CB279327-5E25-1E4C-B60F-B5FE16AB61F3}" type="presParOf" srcId="{BE593D3B-C07B-1148-A23B-A2DC820DB0F8}" destId="{4F554BFF-1EB6-5F44-824D-14145CE8C857}" srcOrd="0" destOrd="0" presId="urn:microsoft.com/office/officeart/2005/8/layout/cycle1"/>
    <dgm:cxn modelId="{B8C824F9-E2F6-1645-9EB3-4F98A5EE10DC}" type="presParOf" srcId="{BE593D3B-C07B-1148-A23B-A2DC820DB0F8}" destId="{5E94D496-3F19-9243-B4BC-0044189D8DD5}" srcOrd="1" destOrd="0" presId="urn:microsoft.com/office/officeart/2005/8/layout/cycle1"/>
    <dgm:cxn modelId="{80236B7D-34FD-5347-A663-9EC32664D1CC}" type="presParOf" srcId="{BE593D3B-C07B-1148-A23B-A2DC820DB0F8}" destId="{6B4ECE17-F2DF-E944-86E1-22A801300D0D}" srcOrd="2" destOrd="0" presId="urn:microsoft.com/office/officeart/2005/8/layout/cycle1"/>
    <dgm:cxn modelId="{DADC4D36-06E3-4D45-B833-B0546DA1A3F3}" type="presParOf" srcId="{BE593D3B-C07B-1148-A23B-A2DC820DB0F8}" destId="{BBB6332C-1021-5545-8FEE-C98B498C68DB}" srcOrd="3" destOrd="0" presId="urn:microsoft.com/office/officeart/2005/8/layout/cycle1"/>
    <dgm:cxn modelId="{7E37DA1D-CEE4-1543-8919-D4C5F0391A28}" type="presParOf" srcId="{BE593D3B-C07B-1148-A23B-A2DC820DB0F8}" destId="{BDCD4FB4-28AE-9340-83FF-84B63B18346F}" srcOrd="4" destOrd="0" presId="urn:microsoft.com/office/officeart/2005/8/layout/cycle1"/>
    <dgm:cxn modelId="{76C5B2BB-53CF-354B-A45C-53F77A8A0391}" type="presParOf" srcId="{BE593D3B-C07B-1148-A23B-A2DC820DB0F8}" destId="{4732104B-C5F4-8045-9D74-FB982BC3F8CC}" srcOrd="5" destOrd="0" presId="urn:microsoft.com/office/officeart/2005/8/layout/cycle1"/>
    <dgm:cxn modelId="{61C68FC4-DB51-344F-A35C-1E4C2DA0D971}" type="presParOf" srcId="{BE593D3B-C07B-1148-A23B-A2DC820DB0F8}" destId="{37D1BD71-D2E0-C847-AA33-9A0A7FE803ED}" srcOrd="6" destOrd="0" presId="urn:microsoft.com/office/officeart/2005/8/layout/cycle1"/>
    <dgm:cxn modelId="{8EC3774B-C431-5549-B9BE-078A9E72A5EC}" type="presParOf" srcId="{BE593D3B-C07B-1148-A23B-A2DC820DB0F8}" destId="{7F86D7F3-84E6-1F44-84C9-9EC3495AC1F1}" srcOrd="7" destOrd="0" presId="urn:microsoft.com/office/officeart/2005/8/layout/cycle1"/>
    <dgm:cxn modelId="{660581C4-6D42-A543-AE49-FDC81F39EFCF}" type="presParOf" srcId="{BE593D3B-C07B-1148-A23B-A2DC820DB0F8}" destId="{F5DB36DA-4F9C-D44D-8DFF-84AC386A5FB0}"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B4F9D9-94D6-4C80-9CC5-F2F8AE13A3EB}" type="doc">
      <dgm:prSet loTypeId="urn:microsoft.com/office/officeart/2005/8/layout/rings+Icon" loCatId="relationship" qsTypeId="urn:microsoft.com/office/officeart/2005/8/quickstyle/simple1" qsCatId="simple" csTypeId="urn:microsoft.com/office/officeart/2005/8/colors/colorful1" csCatId="colorful" phldr="1"/>
      <dgm:spPr/>
      <dgm:t>
        <a:bodyPr/>
        <a:lstStyle/>
        <a:p>
          <a:endParaRPr lang="en-US"/>
        </a:p>
      </dgm:t>
    </dgm:pt>
    <dgm:pt modelId="{1A7FE498-A7D5-40A1-AF07-614257199490}">
      <dgm:prSet phldrT="[Text]"/>
      <dgm:spPr/>
      <dgm:t>
        <a:bodyPr/>
        <a:lstStyle/>
        <a:p>
          <a:r>
            <a:rPr lang="en-US" dirty="0"/>
            <a:t>Professional Values</a:t>
          </a:r>
        </a:p>
      </dgm:t>
    </dgm:pt>
    <dgm:pt modelId="{4E7D525B-E238-47CA-B0B0-8BC514178AFA}" type="parTrans" cxnId="{43157A57-C4DD-4F9E-9491-0A08D2EA6271}">
      <dgm:prSet/>
      <dgm:spPr/>
      <dgm:t>
        <a:bodyPr/>
        <a:lstStyle/>
        <a:p>
          <a:endParaRPr lang="en-US"/>
        </a:p>
      </dgm:t>
    </dgm:pt>
    <dgm:pt modelId="{85C30A05-9D5C-4433-9708-9885A954E357}" type="sibTrans" cxnId="{43157A57-C4DD-4F9E-9491-0A08D2EA6271}">
      <dgm:prSet/>
      <dgm:spPr/>
      <dgm:t>
        <a:bodyPr/>
        <a:lstStyle/>
        <a:p>
          <a:endParaRPr lang="en-US"/>
        </a:p>
      </dgm:t>
    </dgm:pt>
    <dgm:pt modelId="{1B8C0C80-56C5-4987-85D3-A4526949DEFB}">
      <dgm:prSet phldrT="[Text]"/>
      <dgm:spPr/>
      <dgm:t>
        <a:bodyPr/>
        <a:lstStyle/>
        <a:p>
          <a:r>
            <a:rPr lang="en-US" dirty="0"/>
            <a:t>Collaboration &amp; Teamwork</a:t>
          </a:r>
        </a:p>
      </dgm:t>
    </dgm:pt>
    <dgm:pt modelId="{D953C4FA-B5D5-4112-860A-EE7C139B4B60}" type="parTrans" cxnId="{4B4A10FF-E31F-4727-936D-9414D0774254}">
      <dgm:prSet/>
      <dgm:spPr/>
      <dgm:t>
        <a:bodyPr/>
        <a:lstStyle/>
        <a:p>
          <a:endParaRPr lang="en-US"/>
        </a:p>
      </dgm:t>
    </dgm:pt>
    <dgm:pt modelId="{584154A7-2C88-42E4-A4C4-7B8055522868}" type="sibTrans" cxnId="{4B4A10FF-E31F-4727-936D-9414D0774254}">
      <dgm:prSet/>
      <dgm:spPr/>
      <dgm:t>
        <a:bodyPr/>
        <a:lstStyle/>
        <a:p>
          <a:endParaRPr lang="en-US"/>
        </a:p>
      </dgm:t>
    </dgm:pt>
    <dgm:pt modelId="{C14F0591-F5B3-4E88-B481-11BFF6B00976}">
      <dgm:prSet phldrT="[Text]"/>
      <dgm:spPr/>
      <dgm:t>
        <a:bodyPr/>
        <a:lstStyle/>
        <a:p>
          <a:r>
            <a:rPr lang="en-US" dirty="0"/>
            <a:t>Screening &amp; Assessment</a:t>
          </a:r>
        </a:p>
      </dgm:t>
    </dgm:pt>
    <dgm:pt modelId="{D478C1D1-5FCB-474F-9FBE-7B75986A376D}" type="parTrans" cxnId="{0EF4A9E8-0CA2-44BB-9442-5182507EFD51}">
      <dgm:prSet/>
      <dgm:spPr/>
      <dgm:t>
        <a:bodyPr/>
        <a:lstStyle/>
        <a:p>
          <a:endParaRPr lang="en-US"/>
        </a:p>
      </dgm:t>
    </dgm:pt>
    <dgm:pt modelId="{E2D80E84-FB7A-436E-9810-3DB8B0F28B2C}" type="sibTrans" cxnId="{0EF4A9E8-0CA2-44BB-9442-5182507EFD51}">
      <dgm:prSet/>
      <dgm:spPr/>
      <dgm:t>
        <a:bodyPr/>
        <a:lstStyle/>
        <a:p>
          <a:endParaRPr lang="en-US"/>
        </a:p>
      </dgm:t>
    </dgm:pt>
    <dgm:pt modelId="{FC0F7B66-B620-4CC6-992E-BD0A52CC8D2F}">
      <dgm:prSet phldrT="[Text]"/>
      <dgm:spPr/>
      <dgm:t>
        <a:bodyPr/>
        <a:lstStyle/>
        <a:p>
          <a:r>
            <a:rPr lang="en-US" dirty="0"/>
            <a:t>Intervention</a:t>
          </a:r>
        </a:p>
      </dgm:t>
    </dgm:pt>
    <dgm:pt modelId="{F93AA84B-0920-4B28-8C4D-6D9452BB8C7C}" type="parTrans" cxnId="{C39288EE-3144-4194-80E8-097D8D038292}">
      <dgm:prSet/>
      <dgm:spPr/>
      <dgm:t>
        <a:bodyPr/>
        <a:lstStyle/>
        <a:p>
          <a:endParaRPr lang="en-US"/>
        </a:p>
      </dgm:t>
    </dgm:pt>
    <dgm:pt modelId="{8AB686F8-045E-4CE0-B282-D87C6F10A9E3}" type="sibTrans" cxnId="{C39288EE-3144-4194-80E8-097D8D038292}">
      <dgm:prSet/>
      <dgm:spPr/>
      <dgm:t>
        <a:bodyPr/>
        <a:lstStyle/>
        <a:p>
          <a:endParaRPr lang="en-US"/>
        </a:p>
      </dgm:t>
    </dgm:pt>
    <dgm:pt modelId="{44DAF229-52C0-4FBF-991A-65233FB9F88E}">
      <dgm:prSet phldrT="[Text]"/>
      <dgm:spPr/>
      <dgm:t>
        <a:bodyPr/>
        <a:lstStyle/>
        <a:p>
          <a:r>
            <a:rPr lang="en-US" dirty="0"/>
            <a:t>Interpersonal Communication</a:t>
          </a:r>
        </a:p>
      </dgm:t>
    </dgm:pt>
    <dgm:pt modelId="{C9D4D71C-F8B5-4DA2-BFF0-9D4C028CD81F}" type="parTrans" cxnId="{A0BA3367-4F05-466F-B154-D2BBA97687CB}">
      <dgm:prSet/>
      <dgm:spPr/>
      <dgm:t>
        <a:bodyPr/>
        <a:lstStyle/>
        <a:p>
          <a:endParaRPr lang="en-US"/>
        </a:p>
      </dgm:t>
    </dgm:pt>
    <dgm:pt modelId="{111B72B1-1B86-4EF8-BB6D-B00E68653326}" type="sibTrans" cxnId="{A0BA3367-4F05-466F-B154-D2BBA97687CB}">
      <dgm:prSet/>
      <dgm:spPr/>
      <dgm:t>
        <a:bodyPr/>
        <a:lstStyle/>
        <a:p>
          <a:endParaRPr lang="en-US"/>
        </a:p>
      </dgm:t>
    </dgm:pt>
    <dgm:pt modelId="{ABA05AFD-3AF5-4971-A119-34F0C8A9E6E2}">
      <dgm:prSet phldrT="[Text]"/>
      <dgm:spPr/>
      <dgm:t>
        <a:bodyPr/>
        <a:lstStyle/>
        <a:p>
          <a:r>
            <a:rPr lang="en-US" dirty="0"/>
            <a:t>Socio-Cultural Competence &amp; Adaption</a:t>
          </a:r>
        </a:p>
      </dgm:t>
    </dgm:pt>
    <dgm:pt modelId="{19D7E5CE-50AC-429B-BB47-12C75A194E7F}" type="parTrans" cxnId="{2BE3949A-3FFF-4B56-8A4A-16E4EAAAFBD4}">
      <dgm:prSet/>
      <dgm:spPr/>
      <dgm:t>
        <a:bodyPr/>
        <a:lstStyle/>
        <a:p>
          <a:endParaRPr lang="en-US"/>
        </a:p>
      </dgm:t>
    </dgm:pt>
    <dgm:pt modelId="{4FD378EF-566A-476C-8165-974755992006}" type="sibTrans" cxnId="{2BE3949A-3FFF-4B56-8A4A-16E4EAAAFBD4}">
      <dgm:prSet/>
      <dgm:spPr/>
      <dgm:t>
        <a:bodyPr/>
        <a:lstStyle/>
        <a:p>
          <a:endParaRPr lang="en-US"/>
        </a:p>
      </dgm:t>
    </dgm:pt>
    <dgm:pt modelId="{4B4FCE8A-718B-4679-AEA0-A2B2BE5A9452}">
      <dgm:prSet phldrT="[Text]"/>
      <dgm:spPr/>
      <dgm:t>
        <a:bodyPr/>
        <a:lstStyle/>
        <a:p>
          <a:r>
            <a:rPr lang="en-US" dirty="0"/>
            <a:t>Care Planning &amp; Care Coordination</a:t>
          </a:r>
        </a:p>
      </dgm:t>
    </dgm:pt>
    <dgm:pt modelId="{AAC220F5-C3DF-449A-B0ED-05D40EE5B08A}" type="parTrans" cxnId="{1A66CBDD-A652-4E8D-82B3-0B81DA13E613}">
      <dgm:prSet/>
      <dgm:spPr/>
      <dgm:t>
        <a:bodyPr/>
        <a:lstStyle/>
        <a:p>
          <a:endParaRPr lang="en-US"/>
        </a:p>
      </dgm:t>
    </dgm:pt>
    <dgm:pt modelId="{21D5793E-CAAA-4296-AB83-BDA1D7672922}" type="sibTrans" cxnId="{1A66CBDD-A652-4E8D-82B3-0B81DA13E613}">
      <dgm:prSet/>
      <dgm:spPr/>
      <dgm:t>
        <a:bodyPr/>
        <a:lstStyle/>
        <a:p>
          <a:endParaRPr lang="en-US"/>
        </a:p>
      </dgm:t>
    </dgm:pt>
    <dgm:pt modelId="{5469A884-0892-414A-8BCC-AC0F149FCA82}" type="pres">
      <dgm:prSet presAssocID="{ECB4F9D9-94D6-4C80-9CC5-F2F8AE13A3EB}" presName="Name0" presStyleCnt="0">
        <dgm:presLayoutVars>
          <dgm:chMax val="7"/>
          <dgm:dir/>
          <dgm:resizeHandles val="exact"/>
        </dgm:presLayoutVars>
      </dgm:prSet>
      <dgm:spPr/>
      <dgm:t>
        <a:bodyPr/>
        <a:lstStyle/>
        <a:p>
          <a:endParaRPr lang="en-US"/>
        </a:p>
      </dgm:t>
    </dgm:pt>
    <dgm:pt modelId="{400D4BD1-448E-41E4-95C0-A2EC0B2F474F}" type="pres">
      <dgm:prSet presAssocID="{ECB4F9D9-94D6-4C80-9CC5-F2F8AE13A3EB}" presName="ellipse1" presStyleLbl="vennNode1" presStyleIdx="0" presStyleCnt="7">
        <dgm:presLayoutVars>
          <dgm:bulletEnabled val="1"/>
        </dgm:presLayoutVars>
      </dgm:prSet>
      <dgm:spPr/>
      <dgm:t>
        <a:bodyPr/>
        <a:lstStyle/>
        <a:p>
          <a:endParaRPr lang="en-US"/>
        </a:p>
      </dgm:t>
    </dgm:pt>
    <dgm:pt modelId="{2F9BE743-AD03-4DB5-B862-E6615D7575AD}" type="pres">
      <dgm:prSet presAssocID="{ECB4F9D9-94D6-4C80-9CC5-F2F8AE13A3EB}" presName="ellipse2" presStyleLbl="vennNode1" presStyleIdx="1" presStyleCnt="7">
        <dgm:presLayoutVars>
          <dgm:bulletEnabled val="1"/>
        </dgm:presLayoutVars>
      </dgm:prSet>
      <dgm:spPr/>
      <dgm:t>
        <a:bodyPr/>
        <a:lstStyle/>
        <a:p>
          <a:endParaRPr lang="en-US"/>
        </a:p>
      </dgm:t>
    </dgm:pt>
    <dgm:pt modelId="{28C6274D-58AF-44F0-808A-491E8BF8E1B4}" type="pres">
      <dgm:prSet presAssocID="{ECB4F9D9-94D6-4C80-9CC5-F2F8AE13A3EB}" presName="ellipse3" presStyleLbl="vennNode1" presStyleIdx="2" presStyleCnt="7">
        <dgm:presLayoutVars>
          <dgm:bulletEnabled val="1"/>
        </dgm:presLayoutVars>
      </dgm:prSet>
      <dgm:spPr/>
      <dgm:t>
        <a:bodyPr/>
        <a:lstStyle/>
        <a:p>
          <a:endParaRPr lang="en-US"/>
        </a:p>
      </dgm:t>
    </dgm:pt>
    <dgm:pt modelId="{34FFEC5B-3B07-462C-AC89-5D615F6ADEC0}" type="pres">
      <dgm:prSet presAssocID="{ECB4F9D9-94D6-4C80-9CC5-F2F8AE13A3EB}" presName="ellipse4" presStyleLbl="vennNode1" presStyleIdx="3" presStyleCnt="7">
        <dgm:presLayoutVars>
          <dgm:bulletEnabled val="1"/>
        </dgm:presLayoutVars>
      </dgm:prSet>
      <dgm:spPr/>
      <dgm:t>
        <a:bodyPr/>
        <a:lstStyle/>
        <a:p>
          <a:endParaRPr lang="en-US"/>
        </a:p>
      </dgm:t>
    </dgm:pt>
    <dgm:pt modelId="{462CC2E8-75F7-4C57-907F-3925968022DF}" type="pres">
      <dgm:prSet presAssocID="{ECB4F9D9-94D6-4C80-9CC5-F2F8AE13A3EB}" presName="ellipse5" presStyleLbl="vennNode1" presStyleIdx="4" presStyleCnt="7">
        <dgm:presLayoutVars>
          <dgm:bulletEnabled val="1"/>
        </dgm:presLayoutVars>
      </dgm:prSet>
      <dgm:spPr/>
      <dgm:t>
        <a:bodyPr/>
        <a:lstStyle/>
        <a:p>
          <a:endParaRPr lang="en-US"/>
        </a:p>
      </dgm:t>
    </dgm:pt>
    <dgm:pt modelId="{8DCA13C1-5C50-40FD-9C8E-06B92E843BBC}" type="pres">
      <dgm:prSet presAssocID="{ECB4F9D9-94D6-4C80-9CC5-F2F8AE13A3EB}" presName="ellipse6" presStyleLbl="vennNode1" presStyleIdx="5" presStyleCnt="7">
        <dgm:presLayoutVars>
          <dgm:bulletEnabled val="1"/>
        </dgm:presLayoutVars>
      </dgm:prSet>
      <dgm:spPr/>
      <dgm:t>
        <a:bodyPr/>
        <a:lstStyle/>
        <a:p>
          <a:endParaRPr lang="en-US"/>
        </a:p>
      </dgm:t>
    </dgm:pt>
    <dgm:pt modelId="{B560AA4E-CFF0-40A6-84A8-B6BE6F161982}" type="pres">
      <dgm:prSet presAssocID="{ECB4F9D9-94D6-4C80-9CC5-F2F8AE13A3EB}" presName="ellipse7" presStyleLbl="vennNode1" presStyleIdx="6" presStyleCnt="7">
        <dgm:presLayoutVars>
          <dgm:bulletEnabled val="1"/>
        </dgm:presLayoutVars>
      </dgm:prSet>
      <dgm:spPr/>
      <dgm:t>
        <a:bodyPr/>
        <a:lstStyle/>
        <a:p>
          <a:endParaRPr lang="en-US"/>
        </a:p>
      </dgm:t>
    </dgm:pt>
  </dgm:ptLst>
  <dgm:cxnLst>
    <dgm:cxn modelId="{4B4A10FF-E31F-4727-936D-9414D0774254}" srcId="{ECB4F9D9-94D6-4C80-9CC5-F2F8AE13A3EB}" destId="{1B8C0C80-56C5-4987-85D3-A4526949DEFB}" srcOrd="2" destOrd="0" parTransId="{D953C4FA-B5D5-4112-860A-EE7C139B4B60}" sibTransId="{584154A7-2C88-42E4-A4C4-7B8055522868}"/>
    <dgm:cxn modelId="{F4BF53F1-E062-A445-B4DB-CE41B4C56C84}" type="presOf" srcId="{44DAF229-52C0-4FBF-991A-65233FB9F88E}" destId="{2F9BE743-AD03-4DB5-B862-E6615D7575AD}" srcOrd="0" destOrd="0" presId="urn:microsoft.com/office/officeart/2005/8/layout/rings+Icon"/>
    <dgm:cxn modelId="{20877026-239C-F24F-8746-36E7F1280435}" type="presOf" srcId="{1A7FE498-A7D5-40A1-AF07-614257199490}" destId="{400D4BD1-448E-41E4-95C0-A2EC0B2F474F}" srcOrd="0" destOrd="0" presId="urn:microsoft.com/office/officeart/2005/8/layout/rings+Icon"/>
    <dgm:cxn modelId="{1A66CBDD-A652-4E8D-82B3-0B81DA13E613}" srcId="{ECB4F9D9-94D6-4C80-9CC5-F2F8AE13A3EB}" destId="{4B4FCE8A-718B-4679-AEA0-A2B2BE5A9452}" srcOrd="6" destOrd="0" parTransId="{AAC220F5-C3DF-449A-B0ED-05D40EE5B08A}" sibTransId="{21D5793E-CAAA-4296-AB83-BDA1D7672922}"/>
    <dgm:cxn modelId="{0B71B899-9650-1E4D-A870-F7F8CE9721BF}" type="presOf" srcId="{FC0F7B66-B620-4CC6-992E-BD0A52CC8D2F}" destId="{462CC2E8-75F7-4C57-907F-3925968022DF}" srcOrd="0" destOrd="0" presId="urn:microsoft.com/office/officeart/2005/8/layout/rings+Icon"/>
    <dgm:cxn modelId="{C39288EE-3144-4194-80E8-097D8D038292}" srcId="{ECB4F9D9-94D6-4C80-9CC5-F2F8AE13A3EB}" destId="{FC0F7B66-B620-4CC6-992E-BD0A52CC8D2F}" srcOrd="4" destOrd="0" parTransId="{F93AA84B-0920-4B28-8C4D-6D9452BB8C7C}" sibTransId="{8AB686F8-045E-4CE0-B282-D87C6F10A9E3}"/>
    <dgm:cxn modelId="{A0BA3367-4F05-466F-B154-D2BBA97687CB}" srcId="{ECB4F9D9-94D6-4C80-9CC5-F2F8AE13A3EB}" destId="{44DAF229-52C0-4FBF-991A-65233FB9F88E}" srcOrd="1" destOrd="0" parTransId="{C9D4D71C-F8B5-4DA2-BFF0-9D4C028CD81F}" sibTransId="{111B72B1-1B86-4EF8-BB6D-B00E68653326}"/>
    <dgm:cxn modelId="{FD68E196-9648-0B46-9AAA-28F092A8341E}" type="presOf" srcId="{4B4FCE8A-718B-4679-AEA0-A2B2BE5A9452}" destId="{B560AA4E-CFF0-40A6-84A8-B6BE6F161982}" srcOrd="0" destOrd="0" presId="urn:microsoft.com/office/officeart/2005/8/layout/rings+Icon"/>
    <dgm:cxn modelId="{0EF4A9E8-0CA2-44BB-9442-5182507EFD51}" srcId="{ECB4F9D9-94D6-4C80-9CC5-F2F8AE13A3EB}" destId="{C14F0591-F5B3-4E88-B481-11BFF6B00976}" srcOrd="3" destOrd="0" parTransId="{D478C1D1-5FCB-474F-9FBE-7B75986A376D}" sibTransId="{E2D80E84-FB7A-436E-9810-3DB8B0F28B2C}"/>
    <dgm:cxn modelId="{FB11BA92-5503-F44D-AFCA-1F75753787DE}" type="presOf" srcId="{C14F0591-F5B3-4E88-B481-11BFF6B00976}" destId="{34FFEC5B-3B07-462C-AC89-5D615F6ADEC0}" srcOrd="0" destOrd="0" presId="urn:microsoft.com/office/officeart/2005/8/layout/rings+Icon"/>
    <dgm:cxn modelId="{FDBE2146-216F-D440-AD27-D895A366953C}" type="presOf" srcId="{1B8C0C80-56C5-4987-85D3-A4526949DEFB}" destId="{28C6274D-58AF-44F0-808A-491E8BF8E1B4}" srcOrd="0" destOrd="0" presId="urn:microsoft.com/office/officeart/2005/8/layout/rings+Icon"/>
    <dgm:cxn modelId="{2BE3949A-3FFF-4B56-8A4A-16E4EAAAFBD4}" srcId="{ECB4F9D9-94D6-4C80-9CC5-F2F8AE13A3EB}" destId="{ABA05AFD-3AF5-4971-A119-34F0C8A9E6E2}" srcOrd="5" destOrd="0" parTransId="{19D7E5CE-50AC-429B-BB47-12C75A194E7F}" sibTransId="{4FD378EF-566A-476C-8165-974755992006}"/>
    <dgm:cxn modelId="{43157A57-C4DD-4F9E-9491-0A08D2EA6271}" srcId="{ECB4F9D9-94D6-4C80-9CC5-F2F8AE13A3EB}" destId="{1A7FE498-A7D5-40A1-AF07-614257199490}" srcOrd="0" destOrd="0" parTransId="{4E7D525B-E238-47CA-B0B0-8BC514178AFA}" sibTransId="{85C30A05-9D5C-4433-9708-9885A954E357}"/>
    <dgm:cxn modelId="{353E4531-B453-5A4A-BEFF-D9EAA543AD4E}" type="presOf" srcId="{ECB4F9D9-94D6-4C80-9CC5-F2F8AE13A3EB}" destId="{5469A884-0892-414A-8BCC-AC0F149FCA82}" srcOrd="0" destOrd="0" presId="urn:microsoft.com/office/officeart/2005/8/layout/rings+Icon"/>
    <dgm:cxn modelId="{0613AC64-E328-174D-B1BD-E9D2DD60E2B2}" type="presOf" srcId="{ABA05AFD-3AF5-4971-A119-34F0C8A9E6E2}" destId="{8DCA13C1-5C50-40FD-9C8E-06B92E843BBC}" srcOrd="0" destOrd="0" presId="urn:microsoft.com/office/officeart/2005/8/layout/rings+Icon"/>
    <dgm:cxn modelId="{4A52B8B4-409A-4D4C-A3A0-80F348CB318B}" type="presParOf" srcId="{5469A884-0892-414A-8BCC-AC0F149FCA82}" destId="{400D4BD1-448E-41E4-95C0-A2EC0B2F474F}" srcOrd="0" destOrd="0" presId="urn:microsoft.com/office/officeart/2005/8/layout/rings+Icon"/>
    <dgm:cxn modelId="{FB2B3FFA-D8BD-F048-9F20-C0018C314684}" type="presParOf" srcId="{5469A884-0892-414A-8BCC-AC0F149FCA82}" destId="{2F9BE743-AD03-4DB5-B862-E6615D7575AD}" srcOrd="1" destOrd="0" presId="urn:microsoft.com/office/officeart/2005/8/layout/rings+Icon"/>
    <dgm:cxn modelId="{DF2DADE5-53C0-3449-84F1-0F1BFE82A333}" type="presParOf" srcId="{5469A884-0892-414A-8BCC-AC0F149FCA82}" destId="{28C6274D-58AF-44F0-808A-491E8BF8E1B4}" srcOrd="2" destOrd="0" presId="urn:microsoft.com/office/officeart/2005/8/layout/rings+Icon"/>
    <dgm:cxn modelId="{01339DB6-1465-F34D-BDB0-D2FDE030603C}" type="presParOf" srcId="{5469A884-0892-414A-8BCC-AC0F149FCA82}" destId="{34FFEC5B-3B07-462C-AC89-5D615F6ADEC0}" srcOrd="3" destOrd="0" presId="urn:microsoft.com/office/officeart/2005/8/layout/rings+Icon"/>
    <dgm:cxn modelId="{CAF88AA1-48F8-FA43-918A-6FA55ECEBDCE}" type="presParOf" srcId="{5469A884-0892-414A-8BCC-AC0F149FCA82}" destId="{462CC2E8-75F7-4C57-907F-3925968022DF}" srcOrd="4" destOrd="0" presId="urn:microsoft.com/office/officeart/2005/8/layout/rings+Icon"/>
    <dgm:cxn modelId="{23626D7F-53AB-784D-8EA3-C0A9ED4AAED5}" type="presParOf" srcId="{5469A884-0892-414A-8BCC-AC0F149FCA82}" destId="{8DCA13C1-5C50-40FD-9C8E-06B92E843BBC}" srcOrd="5" destOrd="0" presId="urn:microsoft.com/office/officeart/2005/8/layout/rings+Icon"/>
    <dgm:cxn modelId="{EDAA28C5-F2B7-FA45-AC53-CB8661A7B759}" type="presParOf" srcId="{5469A884-0892-414A-8BCC-AC0F149FCA82}" destId="{B560AA4E-CFF0-40A6-84A8-B6BE6F161982}" srcOrd="6" destOrd="0" presId="urn:microsoft.com/office/officeart/2005/8/layout/rings+Icon"/>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386EDBEC-F0BE-5947-86A3-410D42C1BE65}" type="doc">
      <dgm:prSet loTypeId="urn:microsoft.com/office/officeart/2005/8/layout/default" loCatId="" qsTypeId="urn:microsoft.com/office/officeart/2005/8/quickstyle/simple4" qsCatId="simple" csTypeId="urn:microsoft.com/office/officeart/2005/8/colors/colorful1" csCatId="colorful" phldr="1"/>
      <dgm:spPr/>
      <dgm:t>
        <a:bodyPr/>
        <a:lstStyle/>
        <a:p>
          <a:endParaRPr lang="en-US"/>
        </a:p>
      </dgm:t>
    </dgm:pt>
    <dgm:pt modelId="{D79A8909-013F-8044-ACAD-B932838F08D1}">
      <dgm:prSet phldrT="[Text]"/>
      <dgm:spPr/>
      <dgm:t>
        <a:bodyPr/>
        <a:lstStyle/>
        <a:p>
          <a:r>
            <a:rPr lang="en-US" dirty="0" smtClean="0"/>
            <a:t>Interpersonal Communication</a:t>
          </a:r>
          <a:endParaRPr lang="en-US" dirty="0"/>
        </a:p>
      </dgm:t>
    </dgm:pt>
    <dgm:pt modelId="{2133F465-BE2E-814A-BEC4-00AE67D63CEA}" type="parTrans" cxnId="{26138098-FCF5-5B41-A971-B33E778A58E1}">
      <dgm:prSet/>
      <dgm:spPr/>
      <dgm:t>
        <a:bodyPr/>
        <a:lstStyle/>
        <a:p>
          <a:endParaRPr lang="en-US"/>
        </a:p>
      </dgm:t>
    </dgm:pt>
    <dgm:pt modelId="{280CDE2A-AED3-0748-A598-9A8F3884455C}" type="sibTrans" cxnId="{26138098-FCF5-5B41-A971-B33E778A58E1}">
      <dgm:prSet/>
      <dgm:spPr/>
      <dgm:t>
        <a:bodyPr/>
        <a:lstStyle/>
        <a:p>
          <a:endParaRPr lang="en-US"/>
        </a:p>
      </dgm:t>
    </dgm:pt>
    <dgm:pt modelId="{1E9CBB35-86C6-4846-AEDC-F38A51D27618}">
      <dgm:prSet phldrT="[Text]"/>
      <dgm:spPr/>
      <dgm:t>
        <a:bodyPr/>
        <a:lstStyle/>
        <a:p>
          <a:r>
            <a:rPr lang="en-US" dirty="0" smtClean="0"/>
            <a:t>Collaboration &amp; Teamwork</a:t>
          </a:r>
        </a:p>
      </dgm:t>
    </dgm:pt>
    <dgm:pt modelId="{9E5E3064-033C-5249-BD7B-4B9FBDEBD146}" type="parTrans" cxnId="{5EAC74FB-DBDA-5644-94DB-D7B219BEA560}">
      <dgm:prSet/>
      <dgm:spPr/>
      <dgm:t>
        <a:bodyPr/>
        <a:lstStyle/>
        <a:p>
          <a:endParaRPr lang="en-US"/>
        </a:p>
      </dgm:t>
    </dgm:pt>
    <dgm:pt modelId="{CB7D5765-3538-4B42-B071-474BB4EDF263}" type="sibTrans" cxnId="{5EAC74FB-DBDA-5644-94DB-D7B219BEA560}">
      <dgm:prSet/>
      <dgm:spPr/>
      <dgm:t>
        <a:bodyPr/>
        <a:lstStyle/>
        <a:p>
          <a:endParaRPr lang="en-US"/>
        </a:p>
      </dgm:t>
    </dgm:pt>
    <dgm:pt modelId="{F283BFC4-ED04-AE42-AD54-1985C85EF314}">
      <dgm:prSet phldrT="[Text]"/>
      <dgm:spPr/>
      <dgm:t>
        <a:bodyPr/>
        <a:lstStyle/>
        <a:p>
          <a:r>
            <a:rPr lang="en-US" dirty="0" smtClean="0"/>
            <a:t>Screening &amp; Assessment</a:t>
          </a:r>
          <a:endParaRPr lang="en-US" dirty="0"/>
        </a:p>
      </dgm:t>
    </dgm:pt>
    <dgm:pt modelId="{0AAC2C4D-8A7A-4D4F-AA75-127F3D8C45FD}" type="parTrans" cxnId="{A4449F8B-452B-0E4A-94B5-DEBA195EEB60}">
      <dgm:prSet/>
      <dgm:spPr/>
      <dgm:t>
        <a:bodyPr/>
        <a:lstStyle/>
        <a:p>
          <a:endParaRPr lang="en-US"/>
        </a:p>
      </dgm:t>
    </dgm:pt>
    <dgm:pt modelId="{A624BDE0-8FB4-ED40-8A44-25610766045C}" type="sibTrans" cxnId="{A4449F8B-452B-0E4A-94B5-DEBA195EEB60}">
      <dgm:prSet/>
      <dgm:spPr/>
      <dgm:t>
        <a:bodyPr/>
        <a:lstStyle/>
        <a:p>
          <a:endParaRPr lang="en-US"/>
        </a:p>
      </dgm:t>
    </dgm:pt>
    <dgm:pt modelId="{2FC54F8F-39E5-F64D-B74E-6A05DBB0AF84}">
      <dgm:prSet phldrT="[Text]"/>
      <dgm:spPr/>
      <dgm:t>
        <a:bodyPr/>
        <a:lstStyle/>
        <a:p>
          <a:r>
            <a:rPr lang="en-US" dirty="0" smtClean="0"/>
            <a:t>Care Planning &amp; Care Coordination</a:t>
          </a:r>
          <a:endParaRPr lang="en-US" dirty="0"/>
        </a:p>
      </dgm:t>
    </dgm:pt>
    <dgm:pt modelId="{195A20E0-9586-D342-9FA5-28B74F8F50B4}" type="parTrans" cxnId="{01BB2D82-7FDA-3D45-81BB-CEA66A0EA378}">
      <dgm:prSet/>
      <dgm:spPr/>
      <dgm:t>
        <a:bodyPr/>
        <a:lstStyle/>
        <a:p>
          <a:endParaRPr lang="en-US"/>
        </a:p>
      </dgm:t>
    </dgm:pt>
    <dgm:pt modelId="{C3201BD4-14BF-4842-9BC5-CAAB15E8A083}" type="sibTrans" cxnId="{01BB2D82-7FDA-3D45-81BB-CEA66A0EA378}">
      <dgm:prSet/>
      <dgm:spPr/>
      <dgm:t>
        <a:bodyPr/>
        <a:lstStyle/>
        <a:p>
          <a:endParaRPr lang="en-US"/>
        </a:p>
      </dgm:t>
    </dgm:pt>
    <dgm:pt modelId="{58ACE131-165A-7A4D-95B3-242FF919E6F1}">
      <dgm:prSet phldrT="[Text]"/>
      <dgm:spPr/>
      <dgm:t>
        <a:bodyPr/>
        <a:lstStyle/>
        <a:p>
          <a:r>
            <a:rPr lang="en-US" dirty="0" smtClean="0"/>
            <a:t>Intervention</a:t>
          </a:r>
          <a:endParaRPr lang="en-US" dirty="0"/>
        </a:p>
      </dgm:t>
    </dgm:pt>
    <dgm:pt modelId="{9638611D-91E6-C74D-8C5F-3D5186178666}" type="parTrans" cxnId="{AE4FA04F-712F-6F45-8029-732ABFD7F239}">
      <dgm:prSet/>
      <dgm:spPr/>
      <dgm:t>
        <a:bodyPr/>
        <a:lstStyle/>
        <a:p>
          <a:endParaRPr lang="en-US"/>
        </a:p>
      </dgm:t>
    </dgm:pt>
    <dgm:pt modelId="{E1C987A5-CCB5-0F4D-8056-F76A51F5E1BC}" type="sibTrans" cxnId="{AE4FA04F-712F-6F45-8029-732ABFD7F239}">
      <dgm:prSet/>
      <dgm:spPr/>
      <dgm:t>
        <a:bodyPr/>
        <a:lstStyle/>
        <a:p>
          <a:endParaRPr lang="en-US"/>
        </a:p>
      </dgm:t>
    </dgm:pt>
    <dgm:pt modelId="{5090106D-0016-2E46-981C-8FB305440E75}">
      <dgm:prSet/>
      <dgm:spPr/>
      <dgm:t>
        <a:bodyPr/>
        <a:lstStyle/>
        <a:p>
          <a:r>
            <a:rPr lang="en-US" dirty="0" smtClean="0"/>
            <a:t>Socio-Cultural Competence &amp; Adaptation</a:t>
          </a:r>
          <a:endParaRPr lang="en-US" dirty="0"/>
        </a:p>
      </dgm:t>
    </dgm:pt>
    <dgm:pt modelId="{E808319F-A5FE-DA4F-A06E-8FFBF1B22AC9}" type="parTrans" cxnId="{883F0441-9EE2-9140-A77A-390A50CB429B}">
      <dgm:prSet/>
      <dgm:spPr/>
      <dgm:t>
        <a:bodyPr/>
        <a:lstStyle/>
        <a:p>
          <a:endParaRPr lang="en-US"/>
        </a:p>
      </dgm:t>
    </dgm:pt>
    <dgm:pt modelId="{3464AEC1-65D7-2243-B631-E816340455EF}" type="sibTrans" cxnId="{883F0441-9EE2-9140-A77A-390A50CB429B}">
      <dgm:prSet/>
      <dgm:spPr/>
      <dgm:t>
        <a:bodyPr/>
        <a:lstStyle/>
        <a:p>
          <a:endParaRPr lang="en-US"/>
        </a:p>
      </dgm:t>
    </dgm:pt>
    <dgm:pt modelId="{2BEE0D3B-3670-E04B-B0FC-A4B2D59EC79A}">
      <dgm:prSet/>
      <dgm:spPr/>
      <dgm:t>
        <a:bodyPr/>
        <a:lstStyle/>
        <a:p>
          <a:r>
            <a:rPr lang="en-US" dirty="0" smtClean="0"/>
            <a:t>Professional Values</a:t>
          </a:r>
          <a:endParaRPr lang="en-US" dirty="0"/>
        </a:p>
      </dgm:t>
    </dgm:pt>
    <dgm:pt modelId="{60B14739-FF62-6147-81A9-FAC8819FA8DC}" type="parTrans" cxnId="{D2189CC0-6BBB-5B4A-9649-812BC9D7420B}">
      <dgm:prSet/>
      <dgm:spPr/>
      <dgm:t>
        <a:bodyPr/>
        <a:lstStyle/>
        <a:p>
          <a:endParaRPr lang="en-US"/>
        </a:p>
      </dgm:t>
    </dgm:pt>
    <dgm:pt modelId="{0ADE0420-B8B9-224E-863D-E6B3BA057C3D}" type="sibTrans" cxnId="{D2189CC0-6BBB-5B4A-9649-812BC9D7420B}">
      <dgm:prSet/>
      <dgm:spPr/>
      <dgm:t>
        <a:bodyPr/>
        <a:lstStyle/>
        <a:p>
          <a:endParaRPr lang="en-US"/>
        </a:p>
      </dgm:t>
    </dgm:pt>
    <dgm:pt modelId="{27CF1942-80D7-1340-9FFA-FB9D64D133F8}" type="pres">
      <dgm:prSet presAssocID="{386EDBEC-F0BE-5947-86A3-410D42C1BE65}" presName="diagram" presStyleCnt="0">
        <dgm:presLayoutVars>
          <dgm:dir/>
          <dgm:resizeHandles val="exact"/>
        </dgm:presLayoutVars>
      </dgm:prSet>
      <dgm:spPr/>
      <dgm:t>
        <a:bodyPr/>
        <a:lstStyle/>
        <a:p>
          <a:endParaRPr lang="en-US"/>
        </a:p>
      </dgm:t>
    </dgm:pt>
    <dgm:pt modelId="{8BF2E9FB-223C-5541-90EB-BD990F405032}" type="pres">
      <dgm:prSet presAssocID="{D79A8909-013F-8044-ACAD-B932838F08D1}" presName="node" presStyleLbl="node1" presStyleIdx="0" presStyleCnt="7">
        <dgm:presLayoutVars>
          <dgm:bulletEnabled val="1"/>
        </dgm:presLayoutVars>
      </dgm:prSet>
      <dgm:spPr/>
      <dgm:t>
        <a:bodyPr/>
        <a:lstStyle/>
        <a:p>
          <a:endParaRPr lang="en-US"/>
        </a:p>
      </dgm:t>
    </dgm:pt>
    <dgm:pt modelId="{5D7BF467-0958-FB48-86EE-59BF2971E602}" type="pres">
      <dgm:prSet presAssocID="{280CDE2A-AED3-0748-A598-9A8F3884455C}" presName="sibTrans" presStyleCnt="0"/>
      <dgm:spPr/>
    </dgm:pt>
    <dgm:pt modelId="{7B5C1A6E-2C02-5D4E-82D5-8EA72A3A5150}" type="pres">
      <dgm:prSet presAssocID="{1E9CBB35-86C6-4846-AEDC-F38A51D27618}" presName="node" presStyleLbl="node1" presStyleIdx="1" presStyleCnt="7">
        <dgm:presLayoutVars>
          <dgm:bulletEnabled val="1"/>
        </dgm:presLayoutVars>
      </dgm:prSet>
      <dgm:spPr/>
      <dgm:t>
        <a:bodyPr/>
        <a:lstStyle/>
        <a:p>
          <a:endParaRPr lang="en-US"/>
        </a:p>
      </dgm:t>
    </dgm:pt>
    <dgm:pt modelId="{123DBC05-4B4E-DF42-B5BE-D8989D6E4B48}" type="pres">
      <dgm:prSet presAssocID="{CB7D5765-3538-4B42-B071-474BB4EDF263}" presName="sibTrans" presStyleCnt="0"/>
      <dgm:spPr/>
    </dgm:pt>
    <dgm:pt modelId="{231D90B9-8F92-F549-B060-D4A451F5F88A}" type="pres">
      <dgm:prSet presAssocID="{F283BFC4-ED04-AE42-AD54-1985C85EF314}" presName="node" presStyleLbl="node1" presStyleIdx="2" presStyleCnt="7">
        <dgm:presLayoutVars>
          <dgm:bulletEnabled val="1"/>
        </dgm:presLayoutVars>
      </dgm:prSet>
      <dgm:spPr/>
      <dgm:t>
        <a:bodyPr/>
        <a:lstStyle/>
        <a:p>
          <a:endParaRPr lang="en-US"/>
        </a:p>
      </dgm:t>
    </dgm:pt>
    <dgm:pt modelId="{33738A24-37A7-394D-B52C-63366BD08136}" type="pres">
      <dgm:prSet presAssocID="{A624BDE0-8FB4-ED40-8A44-25610766045C}" presName="sibTrans" presStyleCnt="0"/>
      <dgm:spPr/>
    </dgm:pt>
    <dgm:pt modelId="{C7F9B2E2-DF72-9A45-97D8-8A28FDFDD3E1}" type="pres">
      <dgm:prSet presAssocID="{2FC54F8F-39E5-F64D-B74E-6A05DBB0AF84}" presName="node" presStyleLbl="node1" presStyleIdx="3" presStyleCnt="7">
        <dgm:presLayoutVars>
          <dgm:bulletEnabled val="1"/>
        </dgm:presLayoutVars>
      </dgm:prSet>
      <dgm:spPr/>
      <dgm:t>
        <a:bodyPr/>
        <a:lstStyle/>
        <a:p>
          <a:endParaRPr lang="en-US"/>
        </a:p>
      </dgm:t>
    </dgm:pt>
    <dgm:pt modelId="{A71FEF5C-19DB-554A-A895-DE6267F99153}" type="pres">
      <dgm:prSet presAssocID="{C3201BD4-14BF-4842-9BC5-CAAB15E8A083}" presName="sibTrans" presStyleCnt="0"/>
      <dgm:spPr/>
    </dgm:pt>
    <dgm:pt modelId="{A62B341C-613D-4D43-AF2C-8105F0332BD0}" type="pres">
      <dgm:prSet presAssocID="{58ACE131-165A-7A4D-95B3-242FF919E6F1}" presName="node" presStyleLbl="node1" presStyleIdx="4" presStyleCnt="7">
        <dgm:presLayoutVars>
          <dgm:bulletEnabled val="1"/>
        </dgm:presLayoutVars>
      </dgm:prSet>
      <dgm:spPr/>
      <dgm:t>
        <a:bodyPr/>
        <a:lstStyle/>
        <a:p>
          <a:endParaRPr lang="en-US"/>
        </a:p>
      </dgm:t>
    </dgm:pt>
    <dgm:pt modelId="{A99400FD-D938-624A-954F-208434335AD7}" type="pres">
      <dgm:prSet presAssocID="{E1C987A5-CCB5-0F4D-8056-F76A51F5E1BC}" presName="sibTrans" presStyleCnt="0"/>
      <dgm:spPr/>
    </dgm:pt>
    <dgm:pt modelId="{649621A4-FA0F-4442-814D-8CC0D1847F33}" type="pres">
      <dgm:prSet presAssocID="{5090106D-0016-2E46-981C-8FB305440E75}" presName="node" presStyleLbl="node1" presStyleIdx="5" presStyleCnt="7">
        <dgm:presLayoutVars>
          <dgm:bulletEnabled val="1"/>
        </dgm:presLayoutVars>
      </dgm:prSet>
      <dgm:spPr/>
      <dgm:t>
        <a:bodyPr/>
        <a:lstStyle/>
        <a:p>
          <a:endParaRPr lang="en-US"/>
        </a:p>
      </dgm:t>
    </dgm:pt>
    <dgm:pt modelId="{D697BACA-72A0-0940-8AB8-E5BA9F2090FA}" type="pres">
      <dgm:prSet presAssocID="{3464AEC1-65D7-2243-B631-E816340455EF}" presName="sibTrans" presStyleCnt="0"/>
      <dgm:spPr/>
    </dgm:pt>
    <dgm:pt modelId="{CDD2D178-7F87-9C44-97DF-47140A8C0444}" type="pres">
      <dgm:prSet presAssocID="{2BEE0D3B-3670-E04B-B0FC-A4B2D59EC79A}" presName="node" presStyleLbl="node1" presStyleIdx="6" presStyleCnt="7">
        <dgm:presLayoutVars>
          <dgm:bulletEnabled val="1"/>
        </dgm:presLayoutVars>
      </dgm:prSet>
      <dgm:spPr/>
      <dgm:t>
        <a:bodyPr/>
        <a:lstStyle/>
        <a:p>
          <a:endParaRPr lang="en-US"/>
        </a:p>
      </dgm:t>
    </dgm:pt>
  </dgm:ptLst>
  <dgm:cxnLst>
    <dgm:cxn modelId="{8A028574-0F39-234C-A52A-BD9ABD428A88}" type="presOf" srcId="{1E9CBB35-86C6-4846-AEDC-F38A51D27618}" destId="{7B5C1A6E-2C02-5D4E-82D5-8EA72A3A5150}" srcOrd="0" destOrd="0" presId="urn:microsoft.com/office/officeart/2005/8/layout/default"/>
    <dgm:cxn modelId="{F2078A7B-D7A9-CA49-BF97-608DBD7B37B6}" type="presOf" srcId="{F283BFC4-ED04-AE42-AD54-1985C85EF314}" destId="{231D90B9-8F92-F549-B060-D4A451F5F88A}" srcOrd="0" destOrd="0" presId="urn:microsoft.com/office/officeart/2005/8/layout/default"/>
    <dgm:cxn modelId="{B4C3B754-6413-1940-90A6-5FE779B5BC74}" type="presOf" srcId="{2FC54F8F-39E5-F64D-B74E-6A05DBB0AF84}" destId="{C7F9B2E2-DF72-9A45-97D8-8A28FDFDD3E1}" srcOrd="0" destOrd="0" presId="urn:microsoft.com/office/officeart/2005/8/layout/default"/>
    <dgm:cxn modelId="{8EA65CBC-2098-424F-8098-7B00322B9956}" type="presOf" srcId="{5090106D-0016-2E46-981C-8FB305440E75}" destId="{649621A4-FA0F-4442-814D-8CC0D1847F33}" srcOrd="0" destOrd="0" presId="urn:microsoft.com/office/officeart/2005/8/layout/default"/>
    <dgm:cxn modelId="{01BB2D82-7FDA-3D45-81BB-CEA66A0EA378}" srcId="{386EDBEC-F0BE-5947-86A3-410D42C1BE65}" destId="{2FC54F8F-39E5-F64D-B74E-6A05DBB0AF84}" srcOrd="3" destOrd="0" parTransId="{195A20E0-9586-D342-9FA5-28B74F8F50B4}" sibTransId="{C3201BD4-14BF-4842-9BC5-CAAB15E8A083}"/>
    <dgm:cxn modelId="{F1D94A0A-1687-0E47-B043-5F72ED587F8F}" type="presOf" srcId="{386EDBEC-F0BE-5947-86A3-410D42C1BE65}" destId="{27CF1942-80D7-1340-9FFA-FB9D64D133F8}" srcOrd="0" destOrd="0" presId="urn:microsoft.com/office/officeart/2005/8/layout/default"/>
    <dgm:cxn modelId="{26138098-FCF5-5B41-A971-B33E778A58E1}" srcId="{386EDBEC-F0BE-5947-86A3-410D42C1BE65}" destId="{D79A8909-013F-8044-ACAD-B932838F08D1}" srcOrd="0" destOrd="0" parTransId="{2133F465-BE2E-814A-BEC4-00AE67D63CEA}" sibTransId="{280CDE2A-AED3-0748-A598-9A8F3884455C}"/>
    <dgm:cxn modelId="{AE4FA04F-712F-6F45-8029-732ABFD7F239}" srcId="{386EDBEC-F0BE-5947-86A3-410D42C1BE65}" destId="{58ACE131-165A-7A4D-95B3-242FF919E6F1}" srcOrd="4" destOrd="0" parTransId="{9638611D-91E6-C74D-8C5F-3D5186178666}" sibTransId="{E1C987A5-CCB5-0F4D-8056-F76A51F5E1BC}"/>
    <dgm:cxn modelId="{D2189CC0-6BBB-5B4A-9649-812BC9D7420B}" srcId="{386EDBEC-F0BE-5947-86A3-410D42C1BE65}" destId="{2BEE0D3B-3670-E04B-B0FC-A4B2D59EC79A}" srcOrd="6" destOrd="0" parTransId="{60B14739-FF62-6147-81A9-FAC8819FA8DC}" sibTransId="{0ADE0420-B8B9-224E-863D-E6B3BA057C3D}"/>
    <dgm:cxn modelId="{F5A5F68E-32EB-3E44-B081-37585002CA80}" type="presOf" srcId="{2BEE0D3B-3670-E04B-B0FC-A4B2D59EC79A}" destId="{CDD2D178-7F87-9C44-97DF-47140A8C0444}" srcOrd="0" destOrd="0" presId="urn:microsoft.com/office/officeart/2005/8/layout/default"/>
    <dgm:cxn modelId="{A4449F8B-452B-0E4A-94B5-DEBA195EEB60}" srcId="{386EDBEC-F0BE-5947-86A3-410D42C1BE65}" destId="{F283BFC4-ED04-AE42-AD54-1985C85EF314}" srcOrd="2" destOrd="0" parTransId="{0AAC2C4D-8A7A-4D4F-AA75-127F3D8C45FD}" sibTransId="{A624BDE0-8FB4-ED40-8A44-25610766045C}"/>
    <dgm:cxn modelId="{382C5325-21CC-EF4C-9D13-3914FF94F294}" type="presOf" srcId="{D79A8909-013F-8044-ACAD-B932838F08D1}" destId="{8BF2E9FB-223C-5541-90EB-BD990F405032}" srcOrd="0" destOrd="0" presId="urn:microsoft.com/office/officeart/2005/8/layout/default"/>
    <dgm:cxn modelId="{883F0441-9EE2-9140-A77A-390A50CB429B}" srcId="{386EDBEC-F0BE-5947-86A3-410D42C1BE65}" destId="{5090106D-0016-2E46-981C-8FB305440E75}" srcOrd="5" destOrd="0" parTransId="{E808319F-A5FE-DA4F-A06E-8FFBF1B22AC9}" sibTransId="{3464AEC1-65D7-2243-B631-E816340455EF}"/>
    <dgm:cxn modelId="{B445AF86-4112-4F47-9C92-12FDD5522E7C}" type="presOf" srcId="{58ACE131-165A-7A4D-95B3-242FF919E6F1}" destId="{A62B341C-613D-4D43-AF2C-8105F0332BD0}" srcOrd="0" destOrd="0" presId="urn:microsoft.com/office/officeart/2005/8/layout/default"/>
    <dgm:cxn modelId="{5EAC74FB-DBDA-5644-94DB-D7B219BEA560}" srcId="{386EDBEC-F0BE-5947-86A3-410D42C1BE65}" destId="{1E9CBB35-86C6-4846-AEDC-F38A51D27618}" srcOrd="1" destOrd="0" parTransId="{9E5E3064-033C-5249-BD7B-4B9FBDEBD146}" sibTransId="{CB7D5765-3538-4B42-B071-474BB4EDF263}"/>
    <dgm:cxn modelId="{E194CC16-7900-C741-A867-3A94DB69E867}" type="presParOf" srcId="{27CF1942-80D7-1340-9FFA-FB9D64D133F8}" destId="{8BF2E9FB-223C-5541-90EB-BD990F405032}" srcOrd="0" destOrd="0" presId="urn:microsoft.com/office/officeart/2005/8/layout/default"/>
    <dgm:cxn modelId="{94A29D51-CBEB-7C43-9354-9ACB4133B967}" type="presParOf" srcId="{27CF1942-80D7-1340-9FFA-FB9D64D133F8}" destId="{5D7BF467-0958-FB48-86EE-59BF2971E602}" srcOrd="1" destOrd="0" presId="urn:microsoft.com/office/officeart/2005/8/layout/default"/>
    <dgm:cxn modelId="{F45F9D6C-6301-C84E-B447-79CA6D0C9B85}" type="presParOf" srcId="{27CF1942-80D7-1340-9FFA-FB9D64D133F8}" destId="{7B5C1A6E-2C02-5D4E-82D5-8EA72A3A5150}" srcOrd="2" destOrd="0" presId="urn:microsoft.com/office/officeart/2005/8/layout/default"/>
    <dgm:cxn modelId="{29B7E531-3888-054A-867C-BC2AD4A55C0B}" type="presParOf" srcId="{27CF1942-80D7-1340-9FFA-FB9D64D133F8}" destId="{123DBC05-4B4E-DF42-B5BE-D8989D6E4B48}" srcOrd="3" destOrd="0" presId="urn:microsoft.com/office/officeart/2005/8/layout/default"/>
    <dgm:cxn modelId="{9D82F00B-7F71-BD42-B1FD-61AEBF6940A4}" type="presParOf" srcId="{27CF1942-80D7-1340-9FFA-FB9D64D133F8}" destId="{231D90B9-8F92-F549-B060-D4A451F5F88A}" srcOrd="4" destOrd="0" presId="urn:microsoft.com/office/officeart/2005/8/layout/default"/>
    <dgm:cxn modelId="{C72F235F-0DDE-6B44-9F2F-14B8944E1FB5}" type="presParOf" srcId="{27CF1942-80D7-1340-9FFA-FB9D64D133F8}" destId="{33738A24-37A7-394D-B52C-63366BD08136}" srcOrd="5" destOrd="0" presId="urn:microsoft.com/office/officeart/2005/8/layout/default"/>
    <dgm:cxn modelId="{142D87A5-7D37-B546-8245-EA2BB1D45227}" type="presParOf" srcId="{27CF1942-80D7-1340-9FFA-FB9D64D133F8}" destId="{C7F9B2E2-DF72-9A45-97D8-8A28FDFDD3E1}" srcOrd="6" destOrd="0" presId="urn:microsoft.com/office/officeart/2005/8/layout/default"/>
    <dgm:cxn modelId="{ADD7105F-B80F-CE43-8BAF-EE72730A21B0}" type="presParOf" srcId="{27CF1942-80D7-1340-9FFA-FB9D64D133F8}" destId="{A71FEF5C-19DB-554A-A895-DE6267F99153}" srcOrd="7" destOrd="0" presId="urn:microsoft.com/office/officeart/2005/8/layout/default"/>
    <dgm:cxn modelId="{B32E0C26-B0F0-3742-9608-D547304505FD}" type="presParOf" srcId="{27CF1942-80D7-1340-9FFA-FB9D64D133F8}" destId="{A62B341C-613D-4D43-AF2C-8105F0332BD0}" srcOrd="8" destOrd="0" presId="urn:microsoft.com/office/officeart/2005/8/layout/default"/>
    <dgm:cxn modelId="{4A4C6C2B-4A59-DC4C-A045-47AEEAAAC22C}" type="presParOf" srcId="{27CF1942-80D7-1340-9FFA-FB9D64D133F8}" destId="{A99400FD-D938-624A-954F-208434335AD7}" srcOrd="9" destOrd="0" presId="urn:microsoft.com/office/officeart/2005/8/layout/default"/>
    <dgm:cxn modelId="{0BBF3D69-B557-864B-BE27-0077FAE11405}" type="presParOf" srcId="{27CF1942-80D7-1340-9FFA-FB9D64D133F8}" destId="{649621A4-FA0F-4442-814D-8CC0D1847F33}" srcOrd="10" destOrd="0" presId="urn:microsoft.com/office/officeart/2005/8/layout/default"/>
    <dgm:cxn modelId="{C64D7877-1491-5E49-908D-C1D8A73E337C}" type="presParOf" srcId="{27CF1942-80D7-1340-9FFA-FB9D64D133F8}" destId="{D697BACA-72A0-0940-8AB8-E5BA9F2090FA}" srcOrd="11" destOrd="0" presId="urn:microsoft.com/office/officeart/2005/8/layout/default"/>
    <dgm:cxn modelId="{D9880C67-AFAD-164E-9318-D418BBC90BE4}" type="presParOf" srcId="{27CF1942-80D7-1340-9FFA-FB9D64D133F8}" destId="{CDD2D178-7F87-9C44-97DF-47140A8C044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E44A13-606A-F040-89A9-F229F4D6D4E7}" type="doc">
      <dgm:prSet loTypeId="urn:microsoft.com/office/officeart/2005/8/layout/process5" loCatId="" qsTypeId="urn:microsoft.com/office/officeart/2005/8/quickstyle/simple4" qsCatId="simple" csTypeId="urn:microsoft.com/office/officeart/2005/8/colors/colorful4" csCatId="colorful" phldr="1"/>
      <dgm:spPr/>
    </dgm:pt>
    <dgm:pt modelId="{F5509CD7-992C-6047-B2E7-EBAADE4EB798}">
      <dgm:prSet phldrT="[Text]"/>
      <dgm:spPr/>
      <dgm:t>
        <a:bodyPr/>
        <a:lstStyle/>
        <a:p>
          <a:r>
            <a:rPr lang="en-US" dirty="0" smtClean="0"/>
            <a:t>Six Groups</a:t>
          </a:r>
          <a:endParaRPr lang="en-US" dirty="0"/>
        </a:p>
      </dgm:t>
    </dgm:pt>
    <dgm:pt modelId="{312062E4-F4C3-7F44-AF62-642C5D9A024F}" type="parTrans" cxnId="{9126CDE7-35E9-DD49-B629-074EC9F73D2B}">
      <dgm:prSet/>
      <dgm:spPr/>
      <dgm:t>
        <a:bodyPr/>
        <a:lstStyle/>
        <a:p>
          <a:endParaRPr lang="en-US"/>
        </a:p>
      </dgm:t>
    </dgm:pt>
    <dgm:pt modelId="{F7F1BDAF-EEEC-1349-A9CC-67A29533ECEC}" type="sibTrans" cxnId="{9126CDE7-35E9-DD49-B629-074EC9F73D2B}">
      <dgm:prSet/>
      <dgm:spPr/>
      <dgm:t>
        <a:bodyPr/>
        <a:lstStyle/>
        <a:p>
          <a:endParaRPr lang="en-US"/>
        </a:p>
      </dgm:t>
    </dgm:pt>
    <dgm:pt modelId="{779076F4-0EF6-9E43-9E9B-9DEA977000C7}">
      <dgm:prSet phldrT="[Text]"/>
      <dgm:spPr/>
      <dgm:t>
        <a:bodyPr/>
        <a:lstStyle/>
        <a:p>
          <a:r>
            <a:rPr lang="en-US" dirty="0" smtClean="0"/>
            <a:t>Rate Each Competency and EPA</a:t>
          </a:r>
          <a:endParaRPr lang="en-US" dirty="0"/>
        </a:p>
      </dgm:t>
    </dgm:pt>
    <dgm:pt modelId="{ED1B9D39-EDC6-C74F-9AFA-408690398E55}" type="parTrans" cxnId="{04F0A3C3-67CC-764C-915B-42E2749DE617}">
      <dgm:prSet/>
      <dgm:spPr/>
      <dgm:t>
        <a:bodyPr/>
        <a:lstStyle/>
        <a:p>
          <a:endParaRPr lang="en-US"/>
        </a:p>
      </dgm:t>
    </dgm:pt>
    <dgm:pt modelId="{C1C9ABAA-94D0-4B41-92B3-572EC7892C1A}" type="sibTrans" cxnId="{04F0A3C3-67CC-764C-915B-42E2749DE617}">
      <dgm:prSet/>
      <dgm:spPr/>
      <dgm:t>
        <a:bodyPr/>
        <a:lstStyle/>
        <a:p>
          <a:endParaRPr lang="en-US"/>
        </a:p>
      </dgm:t>
    </dgm:pt>
    <dgm:pt modelId="{0A1E1869-B4A3-694D-8341-56D0F239DC54}">
      <dgm:prSet phldrT="[Text]"/>
      <dgm:spPr/>
      <dgm:t>
        <a:bodyPr/>
        <a:lstStyle/>
        <a:p>
          <a:r>
            <a:rPr lang="en-US" dirty="0" smtClean="0"/>
            <a:t>Record Responses</a:t>
          </a:r>
          <a:endParaRPr lang="en-US" dirty="0"/>
        </a:p>
      </dgm:t>
    </dgm:pt>
    <dgm:pt modelId="{5B53254D-B396-0A46-A695-89FF5C068BEC}" type="parTrans" cxnId="{800DDBB5-2EFC-5948-8A5A-1BE2390A5C8D}">
      <dgm:prSet/>
      <dgm:spPr/>
      <dgm:t>
        <a:bodyPr/>
        <a:lstStyle/>
        <a:p>
          <a:endParaRPr lang="en-US"/>
        </a:p>
      </dgm:t>
    </dgm:pt>
    <dgm:pt modelId="{C2DC3FEE-1B7C-7842-A326-1CF7C13A7EDA}" type="sibTrans" cxnId="{800DDBB5-2EFC-5948-8A5A-1BE2390A5C8D}">
      <dgm:prSet/>
      <dgm:spPr>
        <a:solidFill>
          <a:schemeClr val="accent5">
            <a:lumMod val="75000"/>
          </a:schemeClr>
        </a:solidFill>
      </dgm:spPr>
      <dgm:t>
        <a:bodyPr/>
        <a:lstStyle/>
        <a:p>
          <a:endParaRPr lang="en-US"/>
        </a:p>
      </dgm:t>
    </dgm:pt>
    <dgm:pt modelId="{2E82BDE9-A221-C74F-ACD1-123BD3E87BF4}">
      <dgm:prSet phldrT="[Text]"/>
      <dgm:spPr/>
      <dgm:t>
        <a:bodyPr/>
        <a:lstStyle/>
        <a:p>
          <a:r>
            <a:rPr lang="en-US" dirty="0" smtClean="0"/>
            <a:t>Debrief</a:t>
          </a:r>
          <a:endParaRPr lang="en-US" dirty="0"/>
        </a:p>
      </dgm:t>
    </dgm:pt>
    <dgm:pt modelId="{67333900-2185-DB42-96F4-F461C531AB49}" type="parTrans" cxnId="{525C7EBB-B21C-CA48-9599-9BA917CF6231}">
      <dgm:prSet/>
      <dgm:spPr/>
      <dgm:t>
        <a:bodyPr/>
        <a:lstStyle/>
        <a:p>
          <a:endParaRPr lang="en-US"/>
        </a:p>
      </dgm:t>
    </dgm:pt>
    <dgm:pt modelId="{D2835B04-0ABC-2A43-9360-ACE50437BFCA}" type="sibTrans" cxnId="{525C7EBB-B21C-CA48-9599-9BA917CF6231}">
      <dgm:prSet/>
      <dgm:spPr/>
      <dgm:t>
        <a:bodyPr/>
        <a:lstStyle/>
        <a:p>
          <a:endParaRPr lang="en-US"/>
        </a:p>
      </dgm:t>
    </dgm:pt>
    <dgm:pt modelId="{211BCB5E-E27D-4E42-A9C1-FF1DD91CCC7B}" type="pres">
      <dgm:prSet presAssocID="{CFE44A13-606A-F040-89A9-F229F4D6D4E7}" presName="diagram" presStyleCnt="0">
        <dgm:presLayoutVars>
          <dgm:dir/>
          <dgm:resizeHandles val="exact"/>
        </dgm:presLayoutVars>
      </dgm:prSet>
      <dgm:spPr/>
    </dgm:pt>
    <dgm:pt modelId="{2BD4A93F-38EA-A745-9361-C876C62E2C79}" type="pres">
      <dgm:prSet presAssocID="{F5509CD7-992C-6047-B2E7-EBAADE4EB798}" presName="node" presStyleLbl="node1" presStyleIdx="0" presStyleCnt="4">
        <dgm:presLayoutVars>
          <dgm:bulletEnabled val="1"/>
        </dgm:presLayoutVars>
      </dgm:prSet>
      <dgm:spPr/>
      <dgm:t>
        <a:bodyPr/>
        <a:lstStyle/>
        <a:p>
          <a:endParaRPr lang="en-US"/>
        </a:p>
      </dgm:t>
    </dgm:pt>
    <dgm:pt modelId="{93AFAA39-4868-B146-AD6B-85F0A53AEAC0}" type="pres">
      <dgm:prSet presAssocID="{F7F1BDAF-EEEC-1349-A9CC-67A29533ECEC}" presName="sibTrans" presStyleLbl="sibTrans2D1" presStyleIdx="0" presStyleCnt="3"/>
      <dgm:spPr/>
      <dgm:t>
        <a:bodyPr/>
        <a:lstStyle/>
        <a:p>
          <a:endParaRPr lang="en-US"/>
        </a:p>
      </dgm:t>
    </dgm:pt>
    <dgm:pt modelId="{6C961008-E2CF-384C-8FD1-95077F1407B4}" type="pres">
      <dgm:prSet presAssocID="{F7F1BDAF-EEEC-1349-A9CC-67A29533ECEC}" presName="connectorText" presStyleLbl="sibTrans2D1" presStyleIdx="0" presStyleCnt="3"/>
      <dgm:spPr/>
      <dgm:t>
        <a:bodyPr/>
        <a:lstStyle/>
        <a:p>
          <a:endParaRPr lang="en-US"/>
        </a:p>
      </dgm:t>
    </dgm:pt>
    <dgm:pt modelId="{FD4C1D1C-2199-1341-8D19-C6CDD6CF6B92}" type="pres">
      <dgm:prSet presAssocID="{779076F4-0EF6-9E43-9E9B-9DEA977000C7}" presName="node" presStyleLbl="node1" presStyleIdx="1" presStyleCnt="4">
        <dgm:presLayoutVars>
          <dgm:bulletEnabled val="1"/>
        </dgm:presLayoutVars>
      </dgm:prSet>
      <dgm:spPr/>
      <dgm:t>
        <a:bodyPr/>
        <a:lstStyle/>
        <a:p>
          <a:endParaRPr lang="en-US"/>
        </a:p>
      </dgm:t>
    </dgm:pt>
    <dgm:pt modelId="{D5E6E0DD-7A95-D349-A613-DAAB249F894C}" type="pres">
      <dgm:prSet presAssocID="{C1C9ABAA-94D0-4B41-92B3-572EC7892C1A}" presName="sibTrans" presStyleLbl="sibTrans2D1" presStyleIdx="1" presStyleCnt="3"/>
      <dgm:spPr/>
      <dgm:t>
        <a:bodyPr/>
        <a:lstStyle/>
        <a:p>
          <a:endParaRPr lang="en-US"/>
        </a:p>
      </dgm:t>
    </dgm:pt>
    <dgm:pt modelId="{5C92DDF1-BE8C-DD4A-A7D3-0F026AA5D654}" type="pres">
      <dgm:prSet presAssocID="{C1C9ABAA-94D0-4B41-92B3-572EC7892C1A}" presName="connectorText" presStyleLbl="sibTrans2D1" presStyleIdx="1" presStyleCnt="3"/>
      <dgm:spPr/>
      <dgm:t>
        <a:bodyPr/>
        <a:lstStyle/>
        <a:p>
          <a:endParaRPr lang="en-US"/>
        </a:p>
      </dgm:t>
    </dgm:pt>
    <dgm:pt modelId="{24419F7A-111F-2047-B9DE-EDD3D59DFDBA}" type="pres">
      <dgm:prSet presAssocID="{0A1E1869-B4A3-694D-8341-56D0F239DC54}" presName="node" presStyleLbl="node1" presStyleIdx="2" presStyleCnt="4">
        <dgm:presLayoutVars>
          <dgm:bulletEnabled val="1"/>
        </dgm:presLayoutVars>
      </dgm:prSet>
      <dgm:spPr/>
      <dgm:t>
        <a:bodyPr/>
        <a:lstStyle/>
        <a:p>
          <a:endParaRPr lang="en-US"/>
        </a:p>
      </dgm:t>
    </dgm:pt>
    <dgm:pt modelId="{6B741AF1-3F40-7A40-A7D3-5061A96860EB}" type="pres">
      <dgm:prSet presAssocID="{C2DC3FEE-1B7C-7842-A326-1CF7C13A7EDA}" presName="sibTrans" presStyleLbl="sibTrans2D1" presStyleIdx="2" presStyleCnt="3"/>
      <dgm:spPr/>
      <dgm:t>
        <a:bodyPr/>
        <a:lstStyle/>
        <a:p>
          <a:endParaRPr lang="en-US"/>
        </a:p>
      </dgm:t>
    </dgm:pt>
    <dgm:pt modelId="{362522C8-AF52-B24A-8CAC-4C5835379C1E}" type="pres">
      <dgm:prSet presAssocID="{C2DC3FEE-1B7C-7842-A326-1CF7C13A7EDA}" presName="connectorText" presStyleLbl="sibTrans2D1" presStyleIdx="2" presStyleCnt="3"/>
      <dgm:spPr/>
      <dgm:t>
        <a:bodyPr/>
        <a:lstStyle/>
        <a:p>
          <a:endParaRPr lang="en-US"/>
        </a:p>
      </dgm:t>
    </dgm:pt>
    <dgm:pt modelId="{33549F4A-4354-BF4F-954E-7B12F417AFB2}" type="pres">
      <dgm:prSet presAssocID="{2E82BDE9-A221-C74F-ACD1-123BD3E87BF4}" presName="node" presStyleLbl="node1" presStyleIdx="3" presStyleCnt="4">
        <dgm:presLayoutVars>
          <dgm:bulletEnabled val="1"/>
        </dgm:presLayoutVars>
      </dgm:prSet>
      <dgm:spPr/>
      <dgm:t>
        <a:bodyPr/>
        <a:lstStyle/>
        <a:p>
          <a:endParaRPr lang="en-US"/>
        </a:p>
      </dgm:t>
    </dgm:pt>
  </dgm:ptLst>
  <dgm:cxnLst>
    <dgm:cxn modelId="{0D5BFFFB-1895-B84A-B229-0DC362138AC8}" type="presOf" srcId="{2E82BDE9-A221-C74F-ACD1-123BD3E87BF4}" destId="{33549F4A-4354-BF4F-954E-7B12F417AFB2}" srcOrd="0" destOrd="0" presId="urn:microsoft.com/office/officeart/2005/8/layout/process5"/>
    <dgm:cxn modelId="{AC18373E-BED8-B849-94C5-3887F4DE52DF}" type="presOf" srcId="{F7F1BDAF-EEEC-1349-A9CC-67A29533ECEC}" destId="{6C961008-E2CF-384C-8FD1-95077F1407B4}" srcOrd="1" destOrd="0" presId="urn:microsoft.com/office/officeart/2005/8/layout/process5"/>
    <dgm:cxn modelId="{066D5A12-2B79-8443-8D10-7BC3005F1CC7}" type="presOf" srcId="{CFE44A13-606A-F040-89A9-F229F4D6D4E7}" destId="{211BCB5E-E27D-4E42-A9C1-FF1DD91CCC7B}" srcOrd="0" destOrd="0" presId="urn:microsoft.com/office/officeart/2005/8/layout/process5"/>
    <dgm:cxn modelId="{BA38358A-A0BA-9941-AF3E-514C8895ED07}" type="presOf" srcId="{F7F1BDAF-EEEC-1349-A9CC-67A29533ECEC}" destId="{93AFAA39-4868-B146-AD6B-85F0A53AEAC0}" srcOrd="0" destOrd="0" presId="urn:microsoft.com/office/officeart/2005/8/layout/process5"/>
    <dgm:cxn modelId="{9126CDE7-35E9-DD49-B629-074EC9F73D2B}" srcId="{CFE44A13-606A-F040-89A9-F229F4D6D4E7}" destId="{F5509CD7-992C-6047-B2E7-EBAADE4EB798}" srcOrd="0" destOrd="0" parTransId="{312062E4-F4C3-7F44-AF62-642C5D9A024F}" sibTransId="{F7F1BDAF-EEEC-1349-A9CC-67A29533ECEC}"/>
    <dgm:cxn modelId="{800DDBB5-2EFC-5948-8A5A-1BE2390A5C8D}" srcId="{CFE44A13-606A-F040-89A9-F229F4D6D4E7}" destId="{0A1E1869-B4A3-694D-8341-56D0F239DC54}" srcOrd="2" destOrd="0" parTransId="{5B53254D-B396-0A46-A695-89FF5C068BEC}" sibTransId="{C2DC3FEE-1B7C-7842-A326-1CF7C13A7EDA}"/>
    <dgm:cxn modelId="{5A63E8F9-7B56-0A4B-8FB5-B814D2B630BE}" type="presOf" srcId="{779076F4-0EF6-9E43-9E9B-9DEA977000C7}" destId="{FD4C1D1C-2199-1341-8D19-C6CDD6CF6B92}" srcOrd="0" destOrd="0" presId="urn:microsoft.com/office/officeart/2005/8/layout/process5"/>
    <dgm:cxn modelId="{469E506E-16A4-344A-95C0-A21DE1F4B758}" type="presOf" srcId="{0A1E1869-B4A3-694D-8341-56D0F239DC54}" destId="{24419F7A-111F-2047-B9DE-EDD3D59DFDBA}" srcOrd="0" destOrd="0" presId="urn:microsoft.com/office/officeart/2005/8/layout/process5"/>
    <dgm:cxn modelId="{04F0A3C3-67CC-764C-915B-42E2749DE617}" srcId="{CFE44A13-606A-F040-89A9-F229F4D6D4E7}" destId="{779076F4-0EF6-9E43-9E9B-9DEA977000C7}" srcOrd="1" destOrd="0" parTransId="{ED1B9D39-EDC6-C74F-9AFA-408690398E55}" sibTransId="{C1C9ABAA-94D0-4B41-92B3-572EC7892C1A}"/>
    <dgm:cxn modelId="{1984733C-A3B5-C642-82EC-A942861C27BB}" type="presOf" srcId="{C1C9ABAA-94D0-4B41-92B3-572EC7892C1A}" destId="{D5E6E0DD-7A95-D349-A613-DAAB249F894C}" srcOrd="0" destOrd="0" presId="urn:microsoft.com/office/officeart/2005/8/layout/process5"/>
    <dgm:cxn modelId="{4A90B313-757B-0F4C-8FF4-45ABB8A032D6}" type="presOf" srcId="{C2DC3FEE-1B7C-7842-A326-1CF7C13A7EDA}" destId="{362522C8-AF52-B24A-8CAC-4C5835379C1E}" srcOrd="1" destOrd="0" presId="urn:microsoft.com/office/officeart/2005/8/layout/process5"/>
    <dgm:cxn modelId="{525C7EBB-B21C-CA48-9599-9BA917CF6231}" srcId="{CFE44A13-606A-F040-89A9-F229F4D6D4E7}" destId="{2E82BDE9-A221-C74F-ACD1-123BD3E87BF4}" srcOrd="3" destOrd="0" parTransId="{67333900-2185-DB42-96F4-F461C531AB49}" sibTransId="{D2835B04-0ABC-2A43-9360-ACE50437BFCA}"/>
    <dgm:cxn modelId="{5F80BF96-BB8C-B748-968C-B51E75E8D4AA}" type="presOf" srcId="{C2DC3FEE-1B7C-7842-A326-1CF7C13A7EDA}" destId="{6B741AF1-3F40-7A40-A7D3-5061A96860EB}" srcOrd="0" destOrd="0" presId="urn:microsoft.com/office/officeart/2005/8/layout/process5"/>
    <dgm:cxn modelId="{6864DD5E-0A27-F64B-B76D-3B21B5F07C27}" type="presOf" srcId="{C1C9ABAA-94D0-4B41-92B3-572EC7892C1A}" destId="{5C92DDF1-BE8C-DD4A-A7D3-0F026AA5D654}" srcOrd="1" destOrd="0" presId="urn:microsoft.com/office/officeart/2005/8/layout/process5"/>
    <dgm:cxn modelId="{DA56441E-C0FD-DE44-AB68-CC59ECF69443}" type="presOf" srcId="{F5509CD7-992C-6047-B2E7-EBAADE4EB798}" destId="{2BD4A93F-38EA-A745-9361-C876C62E2C79}" srcOrd="0" destOrd="0" presId="urn:microsoft.com/office/officeart/2005/8/layout/process5"/>
    <dgm:cxn modelId="{EBA21B9E-CD3B-5542-B98C-D9FC12F99EFC}" type="presParOf" srcId="{211BCB5E-E27D-4E42-A9C1-FF1DD91CCC7B}" destId="{2BD4A93F-38EA-A745-9361-C876C62E2C79}" srcOrd="0" destOrd="0" presId="urn:microsoft.com/office/officeart/2005/8/layout/process5"/>
    <dgm:cxn modelId="{8962C27A-C849-D443-9501-37A63BDE492A}" type="presParOf" srcId="{211BCB5E-E27D-4E42-A9C1-FF1DD91CCC7B}" destId="{93AFAA39-4868-B146-AD6B-85F0A53AEAC0}" srcOrd="1" destOrd="0" presId="urn:microsoft.com/office/officeart/2005/8/layout/process5"/>
    <dgm:cxn modelId="{3C2FA5FF-BC4B-9842-A1F5-CC93D95A2CFF}" type="presParOf" srcId="{93AFAA39-4868-B146-AD6B-85F0A53AEAC0}" destId="{6C961008-E2CF-384C-8FD1-95077F1407B4}" srcOrd="0" destOrd="0" presId="urn:microsoft.com/office/officeart/2005/8/layout/process5"/>
    <dgm:cxn modelId="{2A6A474F-5957-B642-A79F-6C9C0AB0182D}" type="presParOf" srcId="{211BCB5E-E27D-4E42-A9C1-FF1DD91CCC7B}" destId="{FD4C1D1C-2199-1341-8D19-C6CDD6CF6B92}" srcOrd="2" destOrd="0" presId="urn:microsoft.com/office/officeart/2005/8/layout/process5"/>
    <dgm:cxn modelId="{A94AB5EE-3F9B-EC4B-8BD9-F871048429A1}" type="presParOf" srcId="{211BCB5E-E27D-4E42-A9C1-FF1DD91CCC7B}" destId="{D5E6E0DD-7A95-D349-A613-DAAB249F894C}" srcOrd="3" destOrd="0" presId="urn:microsoft.com/office/officeart/2005/8/layout/process5"/>
    <dgm:cxn modelId="{5D63E31D-8688-724E-9A6A-E7F908AB8249}" type="presParOf" srcId="{D5E6E0DD-7A95-D349-A613-DAAB249F894C}" destId="{5C92DDF1-BE8C-DD4A-A7D3-0F026AA5D654}" srcOrd="0" destOrd="0" presId="urn:microsoft.com/office/officeart/2005/8/layout/process5"/>
    <dgm:cxn modelId="{7D8E6B9E-5388-FE4F-829B-B155DD1ADBCE}" type="presParOf" srcId="{211BCB5E-E27D-4E42-A9C1-FF1DD91CCC7B}" destId="{24419F7A-111F-2047-B9DE-EDD3D59DFDBA}" srcOrd="4" destOrd="0" presId="urn:microsoft.com/office/officeart/2005/8/layout/process5"/>
    <dgm:cxn modelId="{BD6F90A5-150F-3F47-87F1-004298C16221}" type="presParOf" srcId="{211BCB5E-E27D-4E42-A9C1-FF1DD91CCC7B}" destId="{6B741AF1-3F40-7A40-A7D3-5061A96860EB}" srcOrd="5" destOrd="0" presId="urn:microsoft.com/office/officeart/2005/8/layout/process5"/>
    <dgm:cxn modelId="{7DA06AA2-B333-1546-8641-634E52A99D0C}" type="presParOf" srcId="{6B741AF1-3F40-7A40-A7D3-5061A96860EB}" destId="{362522C8-AF52-B24A-8CAC-4C5835379C1E}" srcOrd="0" destOrd="0" presId="urn:microsoft.com/office/officeart/2005/8/layout/process5"/>
    <dgm:cxn modelId="{C5F2DBE1-BC98-9C4E-B14B-D2B453728FEA}" type="presParOf" srcId="{211BCB5E-E27D-4E42-A9C1-FF1DD91CCC7B}" destId="{33549F4A-4354-BF4F-954E-7B12F417AFB2}"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669EA2-E668-B644-9CB5-8A2C57327EFC}" type="doc">
      <dgm:prSet loTypeId="urn:microsoft.com/office/officeart/2005/8/layout/funnel1" loCatId="" qsTypeId="urn:microsoft.com/office/officeart/2005/8/quickstyle/simple4" qsCatId="simple" csTypeId="urn:microsoft.com/office/officeart/2005/8/colors/colorful1" csCatId="colorful" phldr="1"/>
      <dgm:spPr/>
      <dgm:t>
        <a:bodyPr/>
        <a:lstStyle/>
        <a:p>
          <a:endParaRPr lang="en-US"/>
        </a:p>
      </dgm:t>
    </dgm:pt>
    <dgm:pt modelId="{81F2311B-5524-BD49-BE81-A93F072B69DD}">
      <dgm:prSet phldrT="[Text]"/>
      <dgm:spPr/>
      <dgm:t>
        <a:bodyPr/>
        <a:lstStyle/>
        <a:p>
          <a:r>
            <a:rPr lang="en-US" dirty="0" smtClean="0"/>
            <a:t>Observation</a:t>
          </a:r>
          <a:endParaRPr lang="en-US" dirty="0"/>
        </a:p>
      </dgm:t>
    </dgm:pt>
    <dgm:pt modelId="{AFE42E9B-C3BC-4C41-8577-1BA26A4838D0}" type="parTrans" cxnId="{AD82DD5B-5234-0043-8A9C-368BEE2D6C9E}">
      <dgm:prSet/>
      <dgm:spPr/>
      <dgm:t>
        <a:bodyPr/>
        <a:lstStyle/>
        <a:p>
          <a:endParaRPr lang="en-US"/>
        </a:p>
      </dgm:t>
    </dgm:pt>
    <dgm:pt modelId="{8CC4C6B0-0972-1340-A54E-5809B829D901}" type="sibTrans" cxnId="{AD82DD5B-5234-0043-8A9C-368BEE2D6C9E}">
      <dgm:prSet/>
      <dgm:spPr/>
      <dgm:t>
        <a:bodyPr/>
        <a:lstStyle/>
        <a:p>
          <a:endParaRPr lang="en-US"/>
        </a:p>
      </dgm:t>
    </dgm:pt>
    <dgm:pt modelId="{CFEFFEC1-8194-2A48-981B-4B905D99EF71}">
      <dgm:prSet phldrT="[Text]"/>
      <dgm:spPr/>
      <dgm:t>
        <a:bodyPr/>
        <a:lstStyle/>
        <a:p>
          <a:r>
            <a:rPr lang="en-US" dirty="0" smtClean="0"/>
            <a:t>Lecture</a:t>
          </a:r>
          <a:endParaRPr lang="en-US" dirty="0"/>
        </a:p>
      </dgm:t>
    </dgm:pt>
    <dgm:pt modelId="{144D022B-D25B-5547-AA3F-A1D4CA19F96D}" type="parTrans" cxnId="{00BA6CBF-7BA1-8F43-8192-422C64A4FA93}">
      <dgm:prSet/>
      <dgm:spPr/>
      <dgm:t>
        <a:bodyPr/>
        <a:lstStyle/>
        <a:p>
          <a:endParaRPr lang="en-US"/>
        </a:p>
      </dgm:t>
    </dgm:pt>
    <dgm:pt modelId="{40C91182-7BEA-5E48-9868-13E6FA34F8B4}" type="sibTrans" cxnId="{00BA6CBF-7BA1-8F43-8192-422C64A4FA93}">
      <dgm:prSet/>
      <dgm:spPr/>
      <dgm:t>
        <a:bodyPr/>
        <a:lstStyle/>
        <a:p>
          <a:endParaRPr lang="en-US"/>
        </a:p>
      </dgm:t>
    </dgm:pt>
    <dgm:pt modelId="{CBF13507-9A7E-5E47-94E1-8BDA4F4C663E}">
      <dgm:prSet phldrT="[Text]"/>
      <dgm:spPr/>
      <dgm:t>
        <a:bodyPr/>
        <a:lstStyle/>
        <a:p>
          <a:r>
            <a:rPr lang="en-US" dirty="0" smtClean="0"/>
            <a:t>Video</a:t>
          </a:r>
          <a:endParaRPr lang="en-US" dirty="0"/>
        </a:p>
      </dgm:t>
    </dgm:pt>
    <dgm:pt modelId="{98867F25-5398-444E-A7A3-0F7939284F9A}" type="parTrans" cxnId="{EC1E2F44-847A-3E4E-B893-DB68C9D9AECE}">
      <dgm:prSet/>
      <dgm:spPr/>
      <dgm:t>
        <a:bodyPr/>
        <a:lstStyle/>
        <a:p>
          <a:endParaRPr lang="en-US"/>
        </a:p>
      </dgm:t>
    </dgm:pt>
    <dgm:pt modelId="{451708C9-16EE-654C-BF85-DCAAC0A71822}" type="sibTrans" cxnId="{EC1E2F44-847A-3E4E-B893-DB68C9D9AECE}">
      <dgm:prSet/>
      <dgm:spPr/>
      <dgm:t>
        <a:bodyPr/>
        <a:lstStyle/>
        <a:p>
          <a:endParaRPr lang="en-US"/>
        </a:p>
      </dgm:t>
    </dgm:pt>
    <dgm:pt modelId="{1FC8154A-5E30-F447-AAF4-81E2FF8FF6F2}">
      <dgm:prSet phldrT="[Text]"/>
      <dgm:spPr/>
      <dgm:t>
        <a:bodyPr/>
        <a:lstStyle/>
        <a:p>
          <a:r>
            <a:rPr lang="en-US" dirty="0" smtClean="0"/>
            <a:t>Competency</a:t>
          </a:r>
          <a:endParaRPr lang="en-US" dirty="0"/>
        </a:p>
      </dgm:t>
    </dgm:pt>
    <dgm:pt modelId="{F83CBADA-3744-D445-8937-71EB3918ADAC}" type="parTrans" cxnId="{B218C96F-456C-A040-B919-22EC895B3A96}">
      <dgm:prSet/>
      <dgm:spPr/>
      <dgm:t>
        <a:bodyPr/>
        <a:lstStyle/>
        <a:p>
          <a:endParaRPr lang="en-US"/>
        </a:p>
      </dgm:t>
    </dgm:pt>
    <dgm:pt modelId="{0627E893-4A3C-7B4E-8D9F-2C32FF755472}" type="sibTrans" cxnId="{B218C96F-456C-A040-B919-22EC895B3A96}">
      <dgm:prSet/>
      <dgm:spPr/>
      <dgm:t>
        <a:bodyPr/>
        <a:lstStyle/>
        <a:p>
          <a:endParaRPr lang="en-US"/>
        </a:p>
      </dgm:t>
    </dgm:pt>
    <dgm:pt modelId="{00053407-984C-7740-995D-E4120BE526C3}" type="pres">
      <dgm:prSet presAssocID="{FE669EA2-E668-B644-9CB5-8A2C57327EFC}" presName="Name0" presStyleCnt="0">
        <dgm:presLayoutVars>
          <dgm:chMax val="4"/>
          <dgm:resizeHandles val="exact"/>
        </dgm:presLayoutVars>
      </dgm:prSet>
      <dgm:spPr/>
      <dgm:t>
        <a:bodyPr/>
        <a:lstStyle/>
        <a:p>
          <a:endParaRPr lang="en-US"/>
        </a:p>
      </dgm:t>
    </dgm:pt>
    <dgm:pt modelId="{A298D6D6-D1B4-B048-9806-AD73852447DF}" type="pres">
      <dgm:prSet presAssocID="{FE669EA2-E668-B644-9CB5-8A2C57327EFC}" presName="ellipse" presStyleLbl="trBgShp" presStyleIdx="0" presStyleCnt="1"/>
      <dgm:spPr/>
    </dgm:pt>
    <dgm:pt modelId="{14AF1FDB-EA2C-5046-AE7A-E3680CFD6CFD}" type="pres">
      <dgm:prSet presAssocID="{FE669EA2-E668-B644-9CB5-8A2C57327EFC}" presName="arrow1" presStyleLbl="fgShp" presStyleIdx="0" presStyleCnt="1"/>
      <dgm:spPr/>
    </dgm:pt>
    <dgm:pt modelId="{0DB25E9A-0138-8F45-A638-13D1A5028F5F}" type="pres">
      <dgm:prSet presAssocID="{FE669EA2-E668-B644-9CB5-8A2C57327EFC}" presName="rectangle" presStyleLbl="revTx" presStyleIdx="0" presStyleCnt="1">
        <dgm:presLayoutVars>
          <dgm:bulletEnabled val="1"/>
        </dgm:presLayoutVars>
      </dgm:prSet>
      <dgm:spPr/>
      <dgm:t>
        <a:bodyPr/>
        <a:lstStyle/>
        <a:p>
          <a:endParaRPr lang="en-US"/>
        </a:p>
      </dgm:t>
    </dgm:pt>
    <dgm:pt modelId="{5A848097-13CF-354D-AEA1-D7F5E3CDF6FB}" type="pres">
      <dgm:prSet presAssocID="{CFEFFEC1-8194-2A48-981B-4B905D99EF71}" presName="item1" presStyleLbl="node1" presStyleIdx="0" presStyleCnt="3">
        <dgm:presLayoutVars>
          <dgm:bulletEnabled val="1"/>
        </dgm:presLayoutVars>
      </dgm:prSet>
      <dgm:spPr/>
      <dgm:t>
        <a:bodyPr/>
        <a:lstStyle/>
        <a:p>
          <a:endParaRPr lang="en-US"/>
        </a:p>
      </dgm:t>
    </dgm:pt>
    <dgm:pt modelId="{D9683B11-F5D4-AF47-9156-3C61E9FDE02E}" type="pres">
      <dgm:prSet presAssocID="{CBF13507-9A7E-5E47-94E1-8BDA4F4C663E}" presName="item2" presStyleLbl="node1" presStyleIdx="1" presStyleCnt="3">
        <dgm:presLayoutVars>
          <dgm:bulletEnabled val="1"/>
        </dgm:presLayoutVars>
      </dgm:prSet>
      <dgm:spPr/>
      <dgm:t>
        <a:bodyPr/>
        <a:lstStyle/>
        <a:p>
          <a:endParaRPr lang="en-US"/>
        </a:p>
      </dgm:t>
    </dgm:pt>
    <dgm:pt modelId="{A3F230DD-7407-FB4E-801D-412F7A70508B}" type="pres">
      <dgm:prSet presAssocID="{1FC8154A-5E30-F447-AAF4-81E2FF8FF6F2}" presName="item3" presStyleLbl="node1" presStyleIdx="2" presStyleCnt="3">
        <dgm:presLayoutVars>
          <dgm:bulletEnabled val="1"/>
        </dgm:presLayoutVars>
      </dgm:prSet>
      <dgm:spPr/>
      <dgm:t>
        <a:bodyPr/>
        <a:lstStyle/>
        <a:p>
          <a:endParaRPr lang="en-US"/>
        </a:p>
      </dgm:t>
    </dgm:pt>
    <dgm:pt modelId="{A7F944D2-E7B7-AE4E-A596-97906CD43841}" type="pres">
      <dgm:prSet presAssocID="{FE669EA2-E668-B644-9CB5-8A2C57327EFC}" presName="funnel" presStyleLbl="trAlignAcc1" presStyleIdx="0" presStyleCnt="1"/>
      <dgm:spPr/>
    </dgm:pt>
  </dgm:ptLst>
  <dgm:cxnLst>
    <dgm:cxn modelId="{F007168D-20C1-6E48-8286-EE952C9A355C}" type="presOf" srcId="{CBF13507-9A7E-5E47-94E1-8BDA4F4C663E}" destId="{5A848097-13CF-354D-AEA1-D7F5E3CDF6FB}" srcOrd="0" destOrd="0" presId="urn:microsoft.com/office/officeart/2005/8/layout/funnel1"/>
    <dgm:cxn modelId="{EC1E2F44-847A-3E4E-B893-DB68C9D9AECE}" srcId="{FE669EA2-E668-B644-9CB5-8A2C57327EFC}" destId="{CBF13507-9A7E-5E47-94E1-8BDA4F4C663E}" srcOrd="2" destOrd="0" parTransId="{98867F25-5398-444E-A7A3-0F7939284F9A}" sibTransId="{451708C9-16EE-654C-BF85-DCAAC0A71822}"/>
    <dgm:cxn modelId="{B218C96F-456C-A040-B919-22EC895B3A96}" srcId="{FE669EA2-E668-B644-9CB5-8A2C57327EFC}" destId="{1FC8154A-5E30-F447-AAF4-81E2FF8FF6F2}" srcOrd="3" destOrd="0" parTransId="{F83CBADA-3744-D445-8937-71EB3918ADAC}" sibTransId="{0627E893-4A3C-7B4E-8D9F-2C32FF755472}"/>
    <dgm:cxn modelId="{53481E47-376A-3341-8D83-280FC5A25338}" type="presOf" srcId="{CFEFFEC1-8194-2A48-981B-4B905D99EF71}" destId="{D9683B11-F5D4-AF47-9156-3C61E9FDE02E}" srcOrd="0" destOrd="0" presId="urn:microsoft.com/office/officeart/2005/8/layout/funnel1"/>
    <dgm:cxn modelId="{375FBBCA-BFF3-BF4D-ACF0-6EDAE6421267}" type="presOf" srcId="{81F2311B-5524-BD49-BE81-A93F072B69DD}" destId="{A3F230DD-7407-FB4E-801D-412F7A70508B}" srcOrd="0" destOrd="0" presId="urn:microsoft.com/office/officeart/2005/8/layout/funnel1"/>
    <dgm:cxn modelId="{00BA6CBF-7BA1-8F43-8192-422C64A4FA93}" srcId="{FE669EA2-E668-B644-9CB5-8A2C57327EFC}" destId="{CFEFFEC1-8194-2A48-981B-4B905D99EF71}" srcOrd="1" destOrd="0" parTransId="{144D022B-D25B-5547-AA3F-A1D4CA19F96D}" sibTransId="{40C91182-7BEA-5E48-9868-13E6FA34F8B4}"/>
    <dgm:cxn modelId="{AD82DD5B-5234-0043-8A9C-368BEE2D6C9E}" srcId="{FE669EA2-E668-B644-9CB5-8A2C57327EFC}" destId="{81F2311B-5524-BD49-BE81-A93F072B69DD}" srcOrd="0" destOrd="0" parTransId="{AFE42E9B-C3BC-4C41-8577-1BA26A4838D0}" sibTransId="{8CC4C6B0-0972-1340-A54E-5809B829D901}"/>
    <dgm:cxn modelId="{8B8F0DD4-1D8C-7B4F-B111-8B161830796C}" type="presOf" srcId="{FE669EA2-E668-B644-9CB5-8A2C57327EFC}" destId="{00053407-984C-7740-995D-E4120BE526C3}" srcOrd="0" destOrd="0" presId="urn:microsoft.com/office/officeart/2005/8/layout/funnel1"/>
    <dgm:cxn modelId="{EA9C8B94-571C-A24F-830D-C424D2C2B66A}" type="presOf" srcId="{1FC8154A-5E30-F447-AAF4-81E2FF8FF6F2}" destId="{0DB25E9A-0138-8F45-A638-13D1A5028F5F}" srcOrd="0" destOrd="0" presId="urn:microsoft.com/office/officeart/2005/8/layout/funnel1"/>
    <dgm:cxn modelId="{74D36A4D-F5E4-5849-B71D-02BD362E4F11}" type="presParOf" srcId="{00053407-984C-7740-995D-E4120BE526C3}" destId="{A298D6D6-D1B4-B048-9806-AD73852447DF}" srcOrd="0" destOrd="0" presId="urn:microsoft.com/office/officeart/2005/8/layout/funnel1"/>
    <dgm:cxn modelId="{14D598FE-70AD-484A-A476-6E98B386FDC0}" type="presParOf" srcId="{00053407-984C-7740-995D-E4120BE526C3}" destId="{14AF1FDB-EA2C-5046-AE7A-E3680CFD6CFD}" srcOrd="1" destOrd="0" presId="urn:microsoft.com/office/officeart/2005/8/layout/funnel1"/>
    <dgm:cxn modelId="{078598AE-242B-A04E-BFEC-18ADB47ADEBE}" type="presParOf" srcId="{00053407-984C-7740-995D-E4120BE526C3}" destId="{0DB25E9A-0138-8F45-A638-13D1A5028F5F}" srcOrd="2" destOrd="0" presId="urn:microsoft.com/office/officeart/2005/8/layout/funnel1"/>
    <dgm:cxn modelId="{BB495576-112F-3344-BE9F-51C11CF58109}" type="presParOf" srcId="{00053407-984C-7740-995D-E4120BE526C3}" destId="{5A848097-13CF-354D-AEA1-D7F5E3CDF6FB}" srcOrd="3" destOrd="0" presId="urn:microsoft.com/office/officeart/2005/8/layout/funnel1"/>
    <dgm:cxn modelId="{00059638-E32F-2249-B894-30F3A7A7137A}" type="presParOf" srcId="{00053407-984C-7740-995D-E4120BE526C3}" destId="{D9683B11-F5D4-AF47-9156-3C61E9FDE02E}" srcOrd="4" destOrd="0" presId="urn:microsoft.com/office/officeart/2005/8/layout/funnel1"/>
    <dgm:cxn modelId="{44560E51-873A-7440-8AF7-BCA950740959}" type="presParOf" srcId="{00053407-984C-7740-995D-E4120BE526C3}" destId="{A3F230DD-7407-FB4E-801D-412F7A70508B}" srcOrd="5" destOrd="0" presId="urn:microsoft.com/office/officeart/2005/8/layout/funnel1"/>
    <dgm:cxn modelId="{97F03B2F-19BC-5C40-A490-314C33E51757}" type="presParOf" srcId="{00053407-984C-7740-995D-E4120BE526C3}" destId="{A7F944D2-E7B7-AE4E-A596-97906CD43841}"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9DE1E-78B8-F942-9C3D-B9F980BAD154}">
      <dsp:nvSpPr>
        <dsp:cNvPr id="0" name=""/>
        <dsp:cNvSpPr/>
      </dsp:nvSpPr>
      <dsp:spPr>
        <a:xfrm rot="5400000">
          <a:off x="-215419" y="215843"/>
          <a:ext cx="1436127" cy="1005289"/>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2014</a:t>
          </a:r>
          <a:endParaRPr lang="en-US" sz="2800" kern="1200" dirty="0"/>
        </a:p>
      </dsp:txBody>
      <dsp:txXfrm rot="-5400000">
        <a:off x="1" y="503069"/>
        <a:ext cx="1005289" cy="430838"/>
      </dsp:txXfrm>
    </dsp:sp>
    <dsp:sp modelId="{7A968B0D-5D86-F54A-B3AB-F0D3BF8E9746}">
      <dsp:nvSpPr>
        <dsp:cNvPr id="0" name=""/>
        <dsp:cNvSpPr/>
      </dsp:nvSpPr>
      <dsp:spPr>
        <a:xfrm rot="5400000">
          <a:off x="4150703" y="-3144990"/>
          <a:ext cx="933482" cy="7224310"/>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Primary Care Psychology Competencies (McDaniel)</a:t>
          </a:r>
          <a:endParaRPr lang="en-US" sz="2500" kern="1200" dirty="0"/>
        </a:p>
        <a:p>
          <a:pPr marL="228600" lvl="1" indent="-228600" algn="l" defTabSz="1111250">
            <a:lnSpc>
              <a:spcPct val="90000"/>
            </a:lnSpc>
            <a:spcBef>
              <a:spcPct val="0"/>
            </a:spcBef>
            <a:spcAft>
              <a:spcPct val="15000"/>
            </a:spcAft>
            <a:buChar char="•"/>
          </a:pPr>
          <a:r>
            <a:rPr lang="en-US" sz="2500" kern="1200" dirty="0" smtClean="0"/>
            <a:t>BHP in Primary Care Competencies (SAMHSA/CIHS)</a:t>
          </a:r>
          <a:endParaRPr lang="en-US" sz="2500" kern="1200" dirty="0"/>
        </a:p>
      </dsp:txBody>
      <dsp:txXfrm rot="-5400000">
        <a:off x="1005290" y="45992"/>
        <a:ext cx="7178741" cy="842344"/>
      </dsp:txXfrm>
    </dsp:sp>
    <dsp:sp modelId="{06412FBC-DCA2-2F49-A74E-13C130849B11}">
      <dsp:nvSpPr>
        <dsp:cNvPr id="0" name=""/>
        <dsp:cNvSpPr/>
      </dsp:nvSpPr>
      <dsp:spPr>
        <a:xfrm rot="5400000">
          <a:off x="-215419" y="1455536"/>
          <a:ext cx="1436127" cy="1005289"/>
        </a:xfrm>
        <a:prstGeom prst="chevron">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2015</a:t>
          </a:r>
          <a:endParaRPr lang="en-US" sz="2800" kern="1200" dirty="0"/>
        </a:p>
      </dsp:txBody>
      <dsp:txXfrm rot="-5400000">
        <a:off x="1" y="1742762"/>
        <a:ext cx="1005289" cy="430838"/>
      </dsp:txXfrm>
    </dsp:sp>
    <dsp:sp modelId="{67CF97E8-7390-794A-81C1-F909383147F6}">
      <dsp:nvSpPr>
        <dsp:cNvPr id="0" name=""/>
        <dsp:cNvSpPr/>
      </dsp:nvSpPr>
      <dsp:spPr>
        <a:xfrm rot="5400000">
          <a:off x="4150703" y="-1905296"/>
          <a:ext cx="933482" cy="7224310"/>
        </a:xfrm>
        <a:prstGeom prst="round2Same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Provider- and Practice-Level Competencies (AHRQ)</a:t>
          </a:r>
          <a:endParaRPr lang="en-US" sz="2500" kern="1200" dirty="0"/>
        </a:p>
      </dsp:txBody>
      <dsp:txXfrm rot="-5400000">
        <a:off x="1005290" y="1285686"/>
        <a:ext cx="7178741" cy="842344"/>
      </dsp:txXfrm>
    </dsp:sp>
    <dsp:sp modelId="{2DDBA6B2-315C-B34E-8CD3-BE442189AC47}">
      <dsp:nvSpPr>
        <dsp:cNvPr id="0" name=""/>
        <dsp:cNvSpPr/>
      </dsp:nvSpPr>
      <dsp:spPr>
        <a:xfrm rot="5400000">
          <a:off x="-215419" y="2695230"/>
          <a:ext cx="1436127" cy="1005289"/>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2016</a:t>
          </a:r>
          <a:endParaRPr lang="en-US" sz="2800" kern="1200" dirty="0"/>
        </a:p>
      </dsp:txBody>
      <dsp:txXfrm rot="-5400000">
        <a:off x="1" y="2982456"/>
        <a:ext cx="1005289" cy="430838"/>
      </dsp:txXfrm>
    </dsp:sp>
    <dsp:sp modelId="{84EE246C-A5FE-6245-AAF2-243C11FC9881}">
      <dsp:nvSpPr>
        <dsp:cNvPr id="0" name=""/>
        <dsp:cNvSpPr/>
      </dsp:nvSpPr>
      <dsp:spPr>
        <a:xfrm rot="5400000">
          <a:off x="4150703" y="-665602"/>
          <a:ext cx="933482" cy="7224310"/>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Core Competencies for Behavioral Health Providers Working in PC (Farley Health Policy Center)</a:t>
          </a:r>
          <a:endParaRPr lang="en-US" sz="2500" kern="1200" dirty="0"/>
        </a:p>
      </dsp:txBody>
      <dsp:txXfrm rot="-5400000">
        <a:off x="1005290" y="2525380"/>
        <a:ext cx="7178741" cy="842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C1E6B-8C21-A240-96E5-C36501DD369F}">
      <dsp:nvSpPr>
        <dsp:cNvPr id="0" name=""/>
        <dsp:cNvSpPr/>
      </dsp:nvSpPr>
      <dsp:spPr>
        <a:xfrm>
          <a:off x="234993" y="1746"/>
          <a:ext cx="3214687" cy="128587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en-US" sz="3700" kern="1200" dirty="0" smtClean="0"/>
            <a:t>Round</a:t>
          </a:r>
        </a:p>
        <a:p>
          <a:pPr lvl="0" algn="ctr" defTabSz="1644650">
            <a:lnSpc>
              <a:spcPct val="90000"/>
            </a:lnSpc>
            <a:spcBef>
              <a:spcPct val="0"/>
            </a:spcBef>
            <a:spcAft>
              <a:spcPct val="35000"/>
            </a:spcAft>
          </a:pPr>
          <a:r>
            <a:rPr lang="en-US" sz="3700" kern="1200" dirty="0" smtClean="0"/>
            <a:t>1</a:t>
          </a:r>
          <a:endParaRPr lang="en-US" sz="3700" kern="1200" dirty="0"/>
        </a:p>
      </dsp:txBody>
      <dsp:txXfrm>
        <a:off x="877931" y="1746"/>
        <a:ext cx="1928812" cy="1285875"/>
      </dsp:txXfrm>
    </dsp:sp>
    <dsp:sp modelId="{0532DA11-12C4-B645-9586-C6C8BAF7FDCE}">
      <dsp:nvSpPr>
        <dsp:cNvPr id="0" name=""/>
        <dsp:cNvSpPr/>
      </dsp:nvSpPr>
      <dsp:spPr>
        <a:xfrm>
          <a:off x="3031771" y="111045"/>
          <a:ext cx="2668190" cy="1067276"/>
        </a:xfrm>
        <a:prstGeom prst="chevron">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24 completed survey</a:t>
          </a:r>
          <a:endParaRPr lang="en-US" sz="2100" kern="1200" dirty="0"/>
        </a:p>
      </dsp:txBody>
      <dsp:txXfrm>
        <a:off x="3565409" y="111045"/>
        <a:ext cx="1600914" cy="1067276"/>
      </dsp:txXfrm>
    </dsp:sp>
    <dsp:sp modelId="{908CAE13-664C-AE45-A184-A54A7D5245D9}">
      <dsp:nvSpPr>
        <dsp:cNvPr id="0" name=""/>
        <dsp:cNvSpPr/>
      </dsp:nvSpPr>
      <dsp:spPr>
        <a:xfrm>
          <a:off x="5326415" y="111045"/>
          <a:ext cx="2668190" cy="1067276"/>
        </a:xfrm>
        <a:prstGeom prst="chevron">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15 of 41 items received 80% consensus</a:t>
          </a:r>
          <a:endParaRPr lang="en-US" sz="2100" kern="1200" dirty="0"/>
        </a:p>
      </dsp:txBody>
      <dsp:txXfrm>
        <a:off x="5860053" y="111045"/>
        <a:ext cx="1600914" cy="1067276"/>
      </dsp:txXfrm>
    </dsp:sp>
    <dsp:sp modelId="{385917A1-D032-1643-8C10-6AA9236B18F9}">
      <dsp:nvSpPr>
        <dsp:cNvPr id="0" name=""/>
        <dsp:cNvSpPr/>
      </dsp:nvSpPr>
      <dsp:spPr>
        <a:xfrm>
          <a:off x="234993" y="1467644"/>
          <a:ext cx="3214687" cy="1285875"/>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en-US" sz="3700" kern="1200" dirty="0" smtClean="0"/>
            <a:t>Round</a:t>
          </a:r>
        </a:p>
        <a:p>
          <a:pPr lvl="0" algn="ctr" defTabSz="1644650">
            <a:lnSpc>
              <a:spcPct val="90000"/>
            </a:lnSpc>
            <a:spcBef>
              <a:spcPct val="0"/>
            </a:spcBef>
            <a:spcAft>
              <a:spcPct val="35000"/>
            </a:spcAft>
          </a:pPr>
          <a:r>
            <a:rPr lang="en-US" sz="3700" kern="1200" dirty="0" smtClean="0"/>
            <a:t>2</a:t>
          </a:r>
          <a:endParaRPr lang="en-US" sz="3700" kern="1200" dirty="0"/>
        </a:p>
      </dsp:txBody>
      <dsp:txXfrm>
        <a:off x="877931" y="1467644"/>
        <a:ext cx="1928812" cy="1285875"/>
      </dsp:txXfrm>
    </dsp:sp>
    <dsp:sp modelId="{25C187A3-7130-FE45-A700-C005EC96DB44}">
      <dsp:nvSpPr>
        <dsp:cNvPr id="0" name=""/>
        <dsp:cNvSpPr/>
      </dsp:nvSpPr>
      <dsp:spPr>
        <a:xfrm>
          <a:off x="3031771" y="1576943"/>
          <a:ext cx="2668190" cy="1067276"/>
        </a:xfrm>
        <a:prstGeom prst="chevron">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21 completed survey</a:t>
          </a:r>
          <a:endParaRPr lang="en-US" sz="2100" kern="1200" dirty="0"/>
        </a:p>
      </dsp:txBody>
      <dsp:txXfrm>
        <a:off x="3565409" y="1576943"/>
        <a:ext cx="1600914" cy="1067276"/>
      </dsp:txXfrm>
    </dsp:sp>
    <dsp:sp modelId="{BC6B2273-7AC3-7E46-A745-41AB76C2FBAF}">
      <dsp:nvSpPr>
        <dsp:cNvPr id="0" name=""/>
        <dsp:cNvSpPr/>
      </dsp:nvSpPr>
      <dsp:spPr>
        <a:xfrm>
          <a:off x="5326415" y="1576943"/>
          <a:ext cx="2668190" cy="1067276"/>
        </a:xfrm>
        <a:prstGeom prst="chevron">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10 of 15 items received 80% consensus</a:t>
          </a:r>
          <a:endParaRPr lang="en-US" sz="2100" kern="1200" dirty="0"/>
        </a:p>
      </dsp:txBody>
      <dsp:txXfrm>
        <a:off x="5860053" y="1576943"/>
        <a:ext cx="1600914" cy="1067276"/>
      </dsp:txXfrm>
    </dsp:sp>
    <dsp:sp modelId="{BA148ACE-CC4B-214A-85BF-BE6BF474F3AD}">
      <dsp:nvSpPr>
        <dsp:cNvPr id="0" name=""/>
        <dsp:cNvSpPr/>
      </dsp:nvSpPr>
      <dsp:spPr>
        <a:xfrm>
          <a:off x="234993" y="2933541"/>
          <a:ext cx="3214687" cy="1285875"/>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6990" tIns="23495" rIns="0" bIns="23495" numCol="1" spcCol="1270" anchor="ctr" anchorCtr="0">
          <a:noAutofit/>
        </a:bodyPr>
        <a:lstStyle/>
        <a:p>
          <a:pPr lvl="0" algn="ctr" defTabSz="1644650">
            <a:lnSpc>
              <a:spcPct val="90000"/>
            </a:lnSpc>
            <a:spcBef>
              <a:spcPct val="0"/>
            </a:spcBef>
            <a:spcAft>
              <a:spcPct val="35000"/>
            </a:spcAft>
          </a:pPr>
          <a:r>
            <a:rPr lang="en-US" sz="3700" kern="1200" dirty="0" smtClean="0"/>
            <a:t>Round</a:t>
          </a:r>
        </a:p>
        <a:p>
          <a:pPr lvl="0" algn="ctr" defTabSz="1644650">
            <a:lnSpc>
              <a:spcPct val="90000"/>
            </a:lnSpc>
            <a:spcBef>
              <a:spcPct val="0"/>
            </a:spcBef>
            <a:spcAft>
              <a:spcPct val="35000"/>
            </a:spcAft>
          </a:pPr>
          <a:r>
            <a:rPr lang="en-US" sz="3700" kern="1200" dirty="0" smtClean="0"/>
            <a:t>3</a:t>
          </a:r>
          <a:endParaRPr lang="en-US" sz="3700" kern="1200" dirty="0"/>
        </a:p>
      </dsp:txBody>
      <dsp:txXfrm>
        <a:off x="877931" y="2933541"/>
        <a:ext cx="1928812" cy="1285875"/>
      </dsp:txXfrm>
    </dsp:sp>
    <dsp:sp modelId="{5B117F1B-E8CC-F546-B35B-1AEE94AB9E19}">
      <dsp:nvSpPr>
        <dsp:cNvPr id="0" name=""/>
        <dsp:cNvSpPr/>
      </dsp:nvSpPr>
      <dsp:spPr>
        <a:xfrm>
          <a:off x="3031771" y="3042840"/>
          <a:ext cx="2668190" cy="1067276"/>
        </a:xfrm>
        <a:prstGeom prst="chevron">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21 completed survey</a:t>
          </a:r>
          <a:endParaRPr lang="en-US" sz="2100" kern="1200" dirty="0"/>
        </a:p>
      </dsp:txBody>
      <dsp:txXfrm>
        <a:off x="3565409" y="3042840"/>
        <a:ext cx="1600914" cy="1067276"/>
      </dsp:txXfrm>
    </dsp:sp>
    <dsp:sp modelId="{5E17DD62-9AC1-F043-8E1F-B74ADC6332C7}">
      <dsp:nvSpPr>
        <dsp:cNvPr id="0" name=""/>
        <dsp:cNvSpPr/>
      </dsp:nvSpPr>
      <dsp:spPr>
        <a:xfrm>
          <a:off x="5326415" y="3042840"/>
          <a:ext cx="2668190" cy="1067276"/>
        </a:xfrm>
        <a:prstGeom prst="chevron">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 of 3 items received 80% consensus</a:t>
          </a:r>
          <a:endParaRPr lang="en-US" sz="2100" kern="1200" dirty="0"/>
        </a:p>
      </dsp:txBody>
      <dsp:txXfrm>
        <a:off x="5860053" y="3042840"/>
        <a:ext cx="1600914" cy="1067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4D496-3F19-9243-B4BC-0044189D8DD5}">
      <dsp:nvSpPr>
        <dsp:cNvPr id="0" name=""/>
        <dsp:cNvSpPr/>
      </dsp:nvSpPr>
      <dsp:spPr>
        <a:xfrm>
          <a:off x="4613390" y="287692"/>
          <a:ext cx="1464691" cy="1464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Experts rate items</a:t>
          </a:r>
          <a:endParaRPr lang="en-US" sz="2000" kern="1200" dirty="0"/>
        </a:p>
      </dsp:txBody>
      <dsp:txXfrm>
        <a:off x="4613390" y="287692"/>
        <a:ext cx="1464691" cy="1464691"/>
      </dsp:txXfrm>
    </dsp:sp>
    <dsp:sp modelId="{6B4ECE17-F2DF-E944-86E1-22A801300D0D}">
      <dsp:nvSpPr>
        <dsp:cNvPr id="0" name=""/>
        <dsp:cNvSpPr/>
      </dsp:nvSpPr>
      <dsp:spPr>
        <a:xfrm>
          <a:off x="2384021" y="-59"/>
          <a:ext cx="3461557" cy="3461557"/>
        </a:xfrm>
        <a:prstGeom prst="circularArrow">
          <a:avLst>
            <a:gd name="adj1" fmla="val 8251"/>
            <a:gd name="adj2" fmla="val 576338"/>
            <a:gd name="adj3" fmla="val 2962843"/>
            <a:gd name="adj4" fmla="val 52401"/>
            <a:gd name="adj5" fmla="val 9626"/>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DCD4FB4-28AE-9340-83FF-84B63B18346F}">
      <dsp:nvSpPr>
        <dsp:cNvPr id="0" name=""/>
        <dsp:cNvSpPr/>
      </dsp:nvSpPr>
      <dsp:spPr>
        <a:xfrm>
          <a:off x="3382454" y="2419736"/>
          <a:ext cx="1464691" cy="1464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Team revises, adds, removes items</a:t>
          </a:r>
          <a:endParaRPr lang="en-US" sz="2000" kern="1200" dirty="0"/>
        </a:p>
      </dsp:txBody>
      <dsp:txXfrm>
        <a:off x="3382454" y="2419736"/>
        <a:ext cx="1464691" cy="1464691"/>
      </dsp:txXfrm>
    </dsp:sp>
    <dsp:sp modelId="{4732104B-C5F4-8045-9D74-FB982BC3F8CC}">
      <dsp:nvSpPr>
        <dsp:cNvPr id="0" name=""/>
        <dsp:cNvSpPr/>
      </dsp:nvSpPr>
      <dsp:spPr>
        <a:xfrm>
          <a:off x="2384021" y="-59"/>
          <a:ext cx="3461557" cy="3461557"/>
        </a:xfrm>
        <a:prstGeom prst="circularArrow">
          <a:avLst>
            <a:gd name="adj1" fmla="val 8251"/>
            <a:gd name="adj2" fmla="val 576338"/>
            <a:gd name="adj3" fmla="val 10171261"/>
            <a:gd name="adj4" fmla="val 7260818"/>
            <a:gd name="adj5" fmla="val 9626"/>
          </a:avLst>
        </a:prstGeom>
        <a:gradFill rotWithShape="0">
          <a:gsLst>
            <a:gs pos="0">
              <a:schemeClr val="accent2">
                <a:hueOff val="2340760"/>
                <a:satOff val="-2919"/>
                <a:lumOff val="686"/>
                <a:alphaOff val="0"/>
                <a:shade val="51000"/>
                <a:satMod val="130000"/>
              </a:schemeClr>
            </a:gs>
            <a:gs pos="80000">
              <a:schemeClr val="accent2">
                <a:hueOff val="2340760"/>
                <a:satOff val="-2919"/>
                <a:lumOff val="686"/>
                <a:alphaOff val="0"/>
                <a:shade val="93000"/>
                <a:satMod val="130000"/>
              </a:schemeClr>
            </a:gs>
            <a:gs pos="100000">
              <a:schemeClr val="accent2">
                <a:hueOff val="2340760"/>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F86D7F3-84E6-1F44-84C9-9EC3495AC1F1}">
      <dsp:nvSpPr>
        <dsp:cNvPr id="0" name=""/>
        <dsp:cNvSpPr/>
      </dsp:nvSpPr>
      <dsp:spPr>
        <a:xfrm>
          <a:off x="2151517" y="287692"/>
          <a:ext cx="1464691" cy="1464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New list of items</a:t>
          </a:r>
          <a:endParaRPr lang="en-US" sz="2000" kern="1200" dirty="0"/>
        </a:p>
      </dsp:txBody>
      <dsp:txXfrm>
        <a:off x="2151517" y="287692"/>
        <a:ext cx="1464691" cy="1464691"/>
      </dsp:txXfrm>
    </dsp:sp>
    <dsp:sp modelId="{F5DB36DA-4F9C-D44D-8DFF-84AC386A5FB0}">
      <dsp:nvSpPr>
        <dsp:cNvPr id="0" name=""/>
        <dsp:cNvSpPr/>
      </dsp:nvSpPr>
      <dsp:spPr>
        <a:xfrm>
          <a:off x="2384021" y="-59"/>
          <a:ext cx="3461557" cy="3461557"/>
        </a:xfrm>
        <a:prstGeom prst="circularArrow">
          <a:avLst>
            <a:gd name="adj1" fmla="val 8251"/>
            <a:gd name="adj2" fmla="val 576338"/>
            <a:gd name="adj3" fmla="val 16855776"/>
            <a:gd name="adj4" fmla="val 14967886"/>
            <a:gd name="adj5" fmla="val 9626"/>
          </a:avLst>
        </a:prstGeom>
        <a:gradFill rotWithShape="0">
          <a:gsLst>
            <a:gs pos="0">
              <a:schemeClr val="accent2">
                <a:hueOff val="4681520"/>
                <a:satOff val="-5839"/>
                <a:lumOff val="1373"/>
                <a:alphaOff val="0"/>
                <a:shade val="51000"/>
                <a:satMod val="130000"/>
              </a:schemeClr>
            </a:gs>
            <a:gs pos="80000">
              <a:schemeClr val="accent2">
                <a:hueOff val="4681520"/>
                <a:satOff val="-5839"/>
                <a:lumOff val="1373"/>
                <a:alphaOff val="0"/>
                <a:shade val="93000"/>
                <a:satMod val="130000"/>
              </a:schemeClr>
            </a:gs>
            <a:gs pos="100000">
              <a:schemeClr val="accent2">
                <a:hueOff val="4681520"/>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D4BD1-448E-41E4-95C0-A2EC0B2F474F}">
      <dsp:nvSpPr>
        <dsp:cNvPr id="0" name=""/>
        <dsp:cNvSpPr/>
      </dsp:nvSpPr>
      <dsp:spPr>
        <a:xfrm>
          <a:off x="0" y="878647"/>
          <a:ext cx="1489829" cy="148985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Professional Values</a:t>
          </a:r>
        </a:p>
      </dsp:txBody>
      <dsp:txXfrm>
        <a:off x="218180" y="1096831"/>
        <a:ext cx="1053469" cy="1053486"/>
      </dsp:txXfrm>
    </dsp:sp>
    <dsp:sp modelId="{2F9BE743-AD03-4DB5-B862-E6615D7575AD}">
      <dsp:nvSpPr>
        <dsp:cNvPr id="0" name=""/>
        <dsp:cNvSpPr/>
      </dsp:nvSpPr>
      <dsp:spPr>
        <a:xfrm>
          <a:off x="762817" y="1974897"/>
          <a:ext cx="1489829" cy="148985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Interpersonal Communication</a:t>
          </a:r>
        </a:p>
      </dsp:txBody>
      <dsp:txXfrm>
        <a:off x="980997" y="2193081"/>
        <a:ext cx="1053469" cy="1053486"/>
      </dsp:txXfrm>
    </dsp:sp>
    <dsp:sp modelId="{28C6274D-58AF-44F0-808A-491E8BF8E1B4}">
      <dsp:nvSpPr>
        <dsp:cNvPr id="0" name=""/>
        <dsp:cNvSpPr/>
      </dsp:nvSpPr>
      <dsp:spPr>
        <a:xfrm>
          <a:off x="1526241" y="878647"/>
          <a:ext cx="1489829" cy="1489854"/>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Collaboration &amp; Teamwork</a:t>
          </a:r>
        </a:p>
      </dsp:txBody>
      <dsp:txXfrm>
        <a:off x="1744421" y="1096831"/>
        <a:ext cx="1053469" cy="1053486"/>
      </dsp:txXfrm>
    </dsp:sp>
    <dsp:sp modelId="{34FFEC5B-3B07-462C-AC89-5D615F6ADEC0}">
      <dsp:nvSpPr>
        <dsp:cNvPr id="0" name=""/>
        <dsp:cNvSpPr/>
      </dsp:nvSpPr>
      <dsp:spPr>
        <a:xfrm>
          <a:off x="2289058" y="1974897"/>
          <a:ext cx="1489829" cy="1489854"/>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Screening &amp; Assessment</a:t>
          </a:r>
        </a:p>
      </dsp:txBody>
      <dsp:txXfrm>
        <a:off x="2507238" y="2193081"/>
        <a:ext cx="1053469" cy="1053486"/>
      </dsp:txXfrm>
    </dsp:sp>
    <dsp:sp modelId="{462CC2E8-75F7-4C57-907F-3925968022DF}">
      <dsp:nvSpPr>
        <dsp:cNvPr id="0" name=""/>
        <dsp:cNvSpPr/>
      </dsp:nvSpPr>
      <dsp:spPr>
        <a:xfrm>
          <a:off x="3052482" y="878647"/>
          <a:ext cx="1489829" cy="1489854"/>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Intervention</a:t>
          </a:r>
        </a:p>
      </dsp:txBody>
      <dsp:txXfrm>
        <a:off x="3270662" y="1096831"/>
        <a:ext cx="1053469" cy="1053486"/>
      </dsp:txXfrm>
    </dsp:sp>
    <dsp:sp modelId="{8DCA13C1-5C50-40FD-9C8E-06B92E843BBC}">
      <dsp:nvSpPr>
        <dsp:cNvPr id="0" name=""/>
        <dsp:cNvSpPr/>
      </dsp:nvSpPr>
      <dsp:spPr>
        <a:xfrm>
          <a:off x="3815299" y="1974897"/>
          <a:ext cx="1489829" cy="148985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Socio-Cultural Competence &amp; Adaption</a:t>
          </a:r>
        </a:p>
      </dsp:txBody>
      <dsp:txXfrm>
        <a:off x="4033479" y="2193081"/>
        <a:ext cx="1053469" cy="1053486"/>
      </dsp:txXfrm>
    </dsp:sp>
    <dsp:sp modelId="{B560AA4E-CFF0-40A6-84A8-B6BE6F161982}">
      <dsp:nvSpPr>
        <dsp:cNvPr id="0" name=""/>
        <dsp:cNvSpPr/>
      </dsp:nvSpPr>
      <dsp:spPr>
        <a:xfrm>
          <a:off x="4578723" y="878647"/>
          <a:ext cx="1489829" cy="148985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a:t>Care Planning &amp; Care Coordination</a:t>
          </a:r>
        </a:p>
      </dsp:txBody>
      <dsp:txXfrm>
        <a:off x="4796903" y="1096831"/>
        <a:ext cx="1053469" cy="10534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2E9FB-223C-5541-90EB-BD990F405032}">
      <dsp:nvSpPr>
        <dsp:cNvPr id="0" name=""/>
        <dsp:cNvSpPr/>
      </dsp:nvSpPr>
      <dsp:spPr>
        <a:xfrm>
          <a:off x="85010" y="744"/>
          <a:ext cx="2780555" cy="166833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Interpersonal Communication</a:t>
          </a:r>
          <a:endParaRPr lang="en-US" sz="3100" kern="1200" dirty="0"/>
        </a:p>
      </dsp:txBody>
      <dsp:txXfrm>
        <a:off x="85010" y="744"/>
        <a:ext cx="2780555" cy="1668333"/>
      </dsp:txXfrm>
    </dsp:sp>
    <dsp:sp modelId="{7B5C1A6E-2C02-5D4E-82D5-8EA72A3A5150}">
      <dsp:nvSpPr>
        <dsp:cNvPr id="0" name=""/>
        <dsp:cNvSpPr/>
      </dsp:nvSpPr>
      <dsp:spPr>
        <a:xfrm>
          <a:off x="3143622" y="744"/>
          <a:ext cx="2780555" cy="166833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Collaboration &amp; Teamwork</a:t>
          </a:r>
        </a:p>
      </dsp:txBody>
      <dsp:txXfrm>
        <a:off x="3143622" y="744"/>
        <a:ext cx="2780555" cy="1668333"/>
      </dsp:txXfrm>
    </dsp:sp>
    <dsp:sp modelId="{231D90B9-8F92-F549-B060-D4A451F5F88A}">
      <dsp:nvSpPr>
        <dsp:cNvPr id="0" name=""/>
        <dsp:cNvSpPr/>
      </dsp:nvSpPr>
      <dsp:spPr>
        <a:xfrm>
          <a:off x="6202233" y="744"/>
          <a:ext cx="2780555" cy="166833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Screening &amp; Assessment</a:t>
          </a:r>
          <a:endParaRPr lang="en-US" sz="3100" kern="1200" dirty="0"/>
        </a:p>
      </dsp:txBody>
      <dsp:txXfrm>
        <a:off x="6202233" y="744"/>
        <a:ext cx="2780555" cy="1668333"/>
      </dsp:txXfrm>
    </dsp:sp>
    <dsp:sp modelId="{C7F9B2E2-DF72-9A45-97D8-8A28FDFDD3E1}">
      <dsp:nvSpPr>
        <dsp:cNvPr id="0" name=""/>
        <dsp:cNvSpPr/>
      </dsp:nvSpPr>
      <dsp:spPr>
        <a:xfrm>
          <a:off x="85010" y="1947133"/>
          <a:ext cx="2780555" cy="166833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Care Planning &amp; Care Coordination</a:t>
          </a:r>
          <a:endParaRPr lang="en-US" sz="3100" kern="1200" dirty="0"/>
        </a:p>
      </dsp:txBody>
      <dsp:txXfrm>
        <a:off x="85010" y="1947133"/>
        <a:ext cx="2780555" cy="1668333"/>
      </dsp:txXfrm>
    </dsp:sp>
    <dsp:sp modelId="{A62B341C-613D-4D43-AF2C-8105F0332BD0}">
      <dsp:nvSpPr>
        <dsp:cNvPr id="0" name=""/>
        <dsp:cNvSpPr/>
      </dsp:nvSpPr>
      <dsp:spPr>
        <a:xfrm>
          <a:off x="3143622" y="1947133"/>
          <a:ext cx="2780555" cy="166833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Intervention</a:t>
          </a:r>
          <a:endParaRPr lang="en-US" sz="3100" kern="1200" dirty="0"/>
        </a:p>
      </dsp:txBody>
      <dsp:txXfrm>
        <a:off x="3143622" y="1947133"/>
        <a:ext cx="2780555" cy="1668333"/>
      </dsp:txXfrm>
    </dsp:sp>
    <dsp:sp modelId="{649621A4-FA0F-4442-814D-8CC0D1847F33}">
      <dsp:nvSpPr>
        <dsp:cNvPr id="0" name=""/>
        <dsp:cNvSpPr/>
      </dsp:nvSpPr>
      <dsp:spPr>
        <a:xfrm>
          <a:off x="6202233" y="1947133"/>
          <a:ext cx="2780555" cy="166833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Socio-Cultural Competence &amp; Adaptation</a:t>
          </a:r>
          <a:endParaRPr lang="en-US" sz="3100" kern="1200" dirty="0"/>
        </a:p>
      </dsp:txBody>
      <dsp:txXfrm>
        <a:off x="6202233" y="1947133"/>
        <a:ext cx="2780555" cy="1668333"/>
      </dsp:txXfrm>
    </dsp:sp>
    <dsp:sp modelId="{CDD2D178-7F87-9C44-97DF-47140A8C0444}">
      <dsp:nvSpPr>
        <dsp:cNvPr id="0" name=""/>
        <dsp:cNvSpPr/>
      </dsp:nvSpPr>
      <dsp:spPr>
        <a:xfrm>
          <a:off x="3143622" y="3893522"/>
          <a:ext cx="2780555" cy="166833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Professional Values</a:t>
          </a:r>
          <a:endParaRPr lang="en-US" sz="3100" kern="1200" dirty="0"/>
        </a:p>
      </dsp:txBody>
      <dsp:txXfrm>
        <a:off x="3143622" y="3893522"/>
        <a:ext cx="2780555" cy="16683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4A93F-38EA-A745-9361-C876C62E2C79}">
      <dsp:nvSpPr>
        <dsp:cNvPr id="0" name=""/>
        <dsp:cNvSpPr/>
      </dsp:nvSpPr>
      <dsp:spPr>
        <a:xfrm>
          <a:off x="1260871" y="2381"/>
          <a:ext cx="2759273" cy="165556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Six Groups</a:t>
          </a:r>
          <a:endParaRPr lang="en-US" sz="3100" kern="1200" dirty="0"/>
        </a:p>
      </dsp:txBody>
      <dsp:txXfrm>
        <a:off x="1309361" y="50871"/>
        <a:ext cx="2662293" cy="1558584"/>
      </dsp:txXfrm>
    </dsp:sp>
    <dsp:sp modelId="{93AFAA39-4868-B146-AD6B-85F0A53AEAC0}">
      <dsp:nvSpPr>
        <dsp:cNvPr id="0" name=""/>
        <dsp:cNvSpPr/>
      </dsp:nvSpPr>
      <dsp:spPr>
        <a:xfrm>
          <a:off x="4262961" y="488013"/>
          <a:ext cx="584965" cy="684299"/>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4262961" y="624873"/>
        <a:ext cx="409476" cy="410579"/>
      </dsp:txXfrm>
    </dsp:sp>
    <dsp:sp modelId="{FD4C1D1C-2199-1341-8D19-C6CDD6CF6B92}">
      <dsp:nvSpPr>
        <dsp:cNvPr id="0" name=""/>
        <dsp:cNvSpPr/>
      </dsp:nvSpPr>
      <dsp:spPr>
        <a:xfrm>
          <a:off x="5123854" y="2381"/>
          <a:ext cx="2759273" cy="1655564"/>
        </a:xfrm>
        <a:prstGeom prst="roundRect">
          <a:avLst>
            <a:gd name="adj" fmla="val 1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Rate Each Competency and EPA</a:t>
          </a:r>
          <a:endParaRPr lang="en-US" sz="3100" kern="1200" dirty="0"/>
        </a:p>
      </dsp:txBody>
      <dsp:txXfrm>
        <a:off x="5172344" y="50871"/>
        <a:ext cx="2662293" cy="1558584"/>
      </dsp:txXfrm>
    </dsp:sp>
    <dsp:sp modelId="{D5E6E0DD-7A95-D349-A613-DAAB249F894C}">
      <dsp:nvSpPr>
        <dsp:cNvPr id="0" name=""/>
        <dsp:cNvSpPr/>
      </dsp:nvSpPr>
      <dsp:spPr>
        <a:xfrm rot="5400000">
          <a:off x="6211008" y="1851094"/>
          <a:ext cx="584965" cy="684299"/>
        </a:xfrm>
        <a:prstGeom prst="rightArrow">
          <a:avLst>
            <a:gd name="adj1" fmla="val 60000"/>
            <a:gd name="adj2" fmla="val 50000"/>
          </a:avLst>
        </a:prstGeom>
        <a:gradFill rotWithShape="0">
          <a:gsLst>
            <a:gs pos="0">
              <a:schemeClr val="accent4">
                <a:hueOff val="-2232386"/>
                <a:satOff val="13449"/>
                <a:lumOff val="1078"/>
                <a:alphaOff val="0"/>
                <a:shade val="51000"/>
                <a:satMod val="130000"/>
              </a:schemeClr>
            </a:gs>
            <a:gs pos="80000">
              <a:schemeClr val="accent4">
                <a:hueOff val="-2232386"/>
                <a:satOff val="13449"/>
                <a:lumOff val="1078"/>
                <a:alphaOff val="0"/>
                <a:shade val="93000"/>
                <a:satMod val="130000"/>
              </a:schemeClr>
            </a:gs>
            <a:gs pos="100000">
              <a:schemeClr val="accent4">
                <a:hueOff val="-2232386"/>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5400000">
        <a:off x="6298202" y="1900761"/>
        <a:ext cx="410579" cy="409476"/>
      </dsp:txXfrm>
    </dsp:sp>
    <dsp:sp modelId="{24419F7A-111F-2047-B9DE-EDD3D59DFDBA}">
      <dsp:nvSpPr>
        <dsp:cNvPr id="0" name=""/>
        <dsp:cNvSpPr/>
      </dsp:nvSpPr>
      <dsp:spPr>
        <a:xfrm>
          <a:off x="5123854" y="2761654"/>
          <a:ext cx="2759273" cy="1655564"/>
        </a:xfrm>
        <a:prstGeom prst="roundRect">
          <a:avLst>
            <a:gd name="adj" fmla="val 10000"/>
          </a:avLst>
        </a:prstGeom>
        <a:gradFill rotWithShape="0">
          <a:gsLst>
            <a:gs pos="0">
              <a:schemeClr val="accent4">
                <a:hueOff val="-2976514"/>
                <a:satOff val="17933"/>
                <a:lumOff val="1437"/>
                <a:alphaOff val="0"/>
                <a:shade val="51000"/>
                <a:satMod val="130000"/>
              </a:schemeClr>
            </a:gs>
            <a:gs pos="80000">
              <a:schemeClr val="accent4">
                <a:hueOff val="-2976514"/>
                <a:satOff val="17933"/>
                <a:lumOff val="1437"/>
                <a:alphaOff val="0"/>
                <a:shade val="93000"/>
                <a:satMod val="130000"/>
              </a:schemeClr>
            </a:gs>
            <a:gs pos="100000">
              <a:schemeClr val="accent4">
                <a:hueOff val="-2976514"/>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Record Responses</a:t>
          </a:r>
          <a:endParaRPr lang="en-US" sz="3100" kern="1200" dirty="0"/>
        </a:p>
      </dsp:txBody>
      <dsp:txXfrm>
        <a:off x="5172344" y="2810144"/>
        <a:ext cx="2662293" cy="1558584"/>
      </dsp:txXfrm>
    </dsp:sp>
    <dsp:sp modelId="{6B741AF1-3F40-7A40-A7D3-5061A96860EB}">
      <dsp:nvSpPr>
        <dsp:cNvPr id="0" name=""/>
        <dsp:cNvSpPr/>
      </dsp:nvSpPr>
      <dsp:spPr>
        <a:xfrm rot="10800000">
          <a:off x="4296072" y="3247286"/>
          <a:ext cx="584965" cy="684299"/>
        </a:xfrm>
        <a:prstGeom prst="rightArrow">
          <a:avLst>
            <a:gd name="adj1" fmla="val 60000"/>
            <a:gd name="adj2" fmla="val 50000"/>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4471561" y="3384146"/>
        <a:ext cx="409476" cy="410579"/>
      </dsp:txXfrm>
    </dsp:sp>
    <dsp:sp modelId="{33549F4A-4354-BF4F-954E-7B12F417AFB2}">
      <dsp:nvSpPr>
        <dsp:cNvPr id="0" name=""/>
        <dsp:cNvSpPr/>
      </dsp:nvSpPr>
      <dsp:spPr>
        <a:xfrm>
          <a:off x="1260871" y="2761654"/>
          <a:ext cx="2759273" cy="1655564"/>
        </a:xfrm>
        <a:prstGeom prst="roundRect">
          <a:avLst>
            <a:gd name="adj" fmla="val 10000"/>
          </a:avLst>
        </a:prstGeom>
        <a:gradFill rotWithShape="0">
          <a:gsLst>
            <a:gs pos="0">
              <a:schemeClr val="accent4">
                <a:hueOff val="-4464771"/>
                <a:satOff val="26899"/>
                <a:lumOff val="2156"/>
                <a:alphaOff val="0"/>
                <a:shade val="51000"/>
                <a:satMod val="130000"/>
              </a:schemeClr>
            </a:gs>
            <a:gs pos="80000">
              <a:schemeClr val="accent4">
                <a:hueOff val="-4464771"/>
                <a:satOff val="26899"/>
                <a:lumOff val="2156"/>
                <a:alphaOff val="0"/>
                <a:shade val="93000"/>
                <a:satMod val="130000"/>
              </a:schemeClr>
            </a:gs>
            <a:gs pos="100000">
              <a:schemeClr val="accent4">
                <a:hueOff val="-4464771"/>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Debrief</a:t>
          </a:r>
          <a:endParaRPr lang="en-US" sz="3100" kern="1200" dirty="0"/>
        </a:p>
      </dsp:txBody>
      <dsp:txXfrm>
        <a:off x="1309361" y="2810144"/>
        <a:ext cx="2662293" cy="15585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8D6D6-D1B4-B048-9806-AD73852447DF}">
      <dsp:nvSpPr>
        <dsp:cNvPr id="0" name=""/>
        <dsp:cNvSpPr/>
      </dsp:nvSpPr>
      <dsp:spPr>
        <a:xfrm>
          <a:off x="699363" y="563118"/>
          <a:ext cx="2555748" cy="88757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AF1FDB-EA2C-5046-AE7A-E3680CFD6CFD}">
      <dsp:nvSpPr>
        <dsp:cNvPr id="0" name=""/>
        <dsp:cNvSpPr/>
      </dsp:nvSpPr>
      <dsp:spPr>
        <a:xfrm>
          <a:off x="1733550" y="2736494"/>
          <a:ext cx="495300" cy="316992"/>
        </a:xfrm>
        <a:prstGeom prst="down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0DB25E9A-0138-8F45-A638-13D1A5028F5F}">
      <dsp:nvSpPr>
        <dsp:cNvPr id="0" name=""/>
        <dsp:cNvSpPr/>
      </dsp:nvSpPr>
      <dsp:spPr>
        <a:xfrm>
          <a:off x="792479" y="2990087"/>
          <a:ext cx="2377440" cy="594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Competency</a:t>
          </a:r>
          <a:endParaRPr lang="en-US" sz="2100" kern="1200" dirty="0"/>
        </a:p>
      </dsp:txBody>
      <dsp:txXfrm>
        <a:off x="792479" y="2990087"/>
        <a:ext cx="2377440" cy="594360"/>
      </dsp:txXfrm>
    </dsp:sp>
    <dsp:sp modelId="{5A848097-13CF-354D-AEA1-D7F5E3CDF6FB}">
      <dsp:nvSpPr>
        <dsp:cNvPr id="0" name=""/>
        <dsp:cNvSpPr/>
      </dsp:nvSpPr>
      <dsp:spPr>
        <a:xfrm>
          <a:off x="1628546" y="1519245"/>
          <a:ext cx="891540" cy="89154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Video</a:t>
          </a:r>
          <a:endParaRPr lang="en-US" sz="900" kern="1200" dirty="0"/>
        </a:p>
      </dsp:txBody>
      <dsp:txXfrm>
        <a:off x="1759109" y="1649808"/>
        <a:ext cx="630414" cy="630414"/>
      </dsp:txXfrm>
    </dsp:sp>
    <dsp:sp modelId="{D9683B11-F5D4-AF47-9156-3C61E9FDE02E}">
      <dsp:nvSpPr>
        <dsp:cNvPr id="0" name=""/>
        <dsp:cNvSpPr/>
      </dsp:nvSpPr>
      <dsp:spPr>
        <a:xfrm>
          <a:off x="990600" y="850392"/>
          <a:ext cx="891540" cy="89154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Lecture</a:t>
          </a:r>
          <a:endParaRPr lang="en-US" sz="900" kern="1200" dirty="0"/>
        </a:p>
      </dsp:txBody>
      <dsp:txXfrm>
        <a:off x="1121163" y="980955"/>
        <a:ext cx="630414" cy="630414"/>
      </dsp:txXfrm>
    </dsp:sp>
    <dsp:sp modelId="{A3F230DD-7407-FB4E-801D-412F7A70508B}">
      <dsp:nvSpPr>
        <dsp:cNvPr id="0" name=""/>
        <dsp:cNvSpPr/>
      </dsp:nvSpPr>
      <dsp:spPr>
        <a:xfrm>
          <a:off x="1901952" y="634837"/>
          <a:ext cx="891540" cy="89154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Observation</a:t>
          </a:r>
          <a:endParaRPr lang="en-US" sz="900" kern="1200" dirty="0"/>
        </a:p>
      </dsp:txBody>
      <dsp:txXfrm>
        <a:off x="2032515" y="765400"/>
        <a:ext cx="630414" cy="630414"/>
      </dsp:txXfrm>
    </dsp:sp>
    <dsp:sp modelId="{A7F944D2-E7B7-AE4E-A596-97906CD43841}">
      <dsp:nvSpPr>
        <dsp:cNvPr id="0" name=""/>
        <dsp:cNvSpPr/>
      </dsp:nvSpPr>
      <dsp:spPr>
        <a:xfrm>
          <a:off x="594359" y="454152"/>
          <a:ext cx="2773680" cy="2218944"/>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C0CB7-BCB9-7E43-9FBD-1E5A7BF6925A}" type="datetimeFigureOut">
              <a:rPr lang="en-US" smtClean="0"/>
              <a:t>9/12/17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D3E60-BE5D-604C-86CD-D6CB5DB168E0}" type="slidenum">
              <a:rPr lang="en-US" smtClean="0"/>
              <a:t>‹#›</a:t>
            </a:fld>
            <a:endParaRPr lang="en-US"/>
          </a:p>
        </p:txBody>
      </p:sp>
    </p:spTree>
    <p:extLst>
      <p:ext uri="{BB962C8B-B14F-4D97-AF65-F5344CB8AC3E}">
        <p14:creationId xmlns:p14="http://schemas.microsoft.com/office/powerpoint/2010/main" val="6743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If you would like,</a:t>
            </a:r>
            <a:r>
              <a:rPr lang="en-US" baseline="0" dirty="0"/>
              <a:t> you can include the icon citation on the reference page. </a:t>
            </a:r>
            <a:endParaRPr lang="en-US" dirty="0"/>
          </a:p>
        </p:txBody>
      </p:sp>
      <p:sp>
        <p:nvSpPr>
          <p:cNvPr id="4" name="Slide Number Placeholder 3"/>
          <p:cNvSpPr>
            <a:spLocks noGrp="1"/>
          </p:cNvSpPr>
          <p:nvPr>
            <p:ph type="sldNum" sz="quarter" idx="10"/>
          </p:nvPr>
        </p:nvSpPr>
        <p:spPr/>
        <p:txBody>
          <a:bodyPr/>
          <a:lstStyle/>
          <a:p>
            <a:fld id="{0AE7C844-8EBD-4E38-914E-6B8FDFDACBC6}" type="slidenum">
              <a:rPr lang="en-US" smtClean="0"/>
              <a:t>4</a:t>
            </a:fld>
            <a:endParaRPr lang="en-US"/>
          </a:p>
        </p:txBody>
      </p:sp>
    </p:spTree>
    <p:extLst>
      <p:ext uri="{BB962C8B-B14F-4D97-AF65-F5344CB8AC3E}">
        <p14:creationId xmlns:p14="http://schemas.microsoft.com/office/powerpoint/2010/main" val="29753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2895600"/>
            <a:ext cx="8229600" cy="2392363"/>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057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E7B5724A-6456-4375-BFBF-8D22F38D5BEA}" type="datetimeFigureOut">
              <a:rPr lang="en-US" smtClean="0"/>
              <a:t>9/12/17</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3EBE2703-57D0-4D68-ABF9-8B3453498595}" type="slidenum">
              <a:rPr lang="en-US" smtClean="0"/>
              <a:t>‹#›</a:t>
            </a:fld>
            <a:endParaRPr lang="en-US"/>
          </a:p>
        </p:txBody>
      </p:sp>
    </p:spTree>
    <p:extLst>
      <p:ext uri="{BB962C8B-B14F-4D97-AF65-F5344CB8AC3E}">
        <p14:creationId xmlns:p14="http://schemas.microsoft.com/office/powerpoint/2010/main" val="1156416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38</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Medical College of Wisconsin</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Autofit/>
          </a:bodyPr>
          <a:lstStyle/>
          <a:p>
            <a:r>
              <a:rPr lang="en-US" sz="3600" dirty="0"/>
              <a:t>Preparing Residents to Practice Integrated Behavioral </a:t>
            </a:r>
            <a:r>
              <a:rPr lang="en-US" sz="3600" dirty="0" smtClean="0"/>
              <a:t>Health</a:t>
            </a:r>
            <a:endParaRPr lang="en-US" sz="3600" dirty="0"/>
          </a:p>
        </p:txBody>
      </p:sp>
      <p:sp>
        <p:nvSpPr>
          <p:cNvPr id="3" name="Subtitle 2"/>
          <p:cNvSpPr>
            <a:spLocks noGrp="1"/>
          </p:cNvSpPr>
          <p:nvPr>
            <p:ph type="subTitle" idx="1"/>
          </p:nvPr>
        </p:nvSpPr>
        <p:spPr>
          <a:xfrm>
            <a:off x="1371600" y="3505200"/>
            <a:ext cx="6400800" cy="1752600"/>
          </a:xfrm>
        </p:spPr>
        <p:txBody>
          <a:bodyPr>
            <a:normAutofit/>
          </a:bodyPr>
          <a:lstStyle/>
          <a:p>
            <a:r>
              <a:rPr lang="en-US" dirty="0" smtClean="0"/>
              <a:t>Competencies and </a:t>
            </a:r>
            <a:r>
              <a:rPr lang="en-US" dirty="0" err="1" smtClean="0"/>
              <a:t>Entrustable</a:t>
            </a:r>
            <a:r>
              <a:rPr lang="en-US" dirty="0" smtClean="0"/>
              <a:t> Professional Activities</a:t>
            </a:r>
            <a:endParaRPr lang="en-US" dirty="0"/>
          </a:p>
        </p:txBody>
      </p:sp>
    </p:spTree>
    <p:extLst>
      <p:ext uri="{BB962C8B-B14F-4D97-AF65-F5344CB8AC3E}">
        <p14:creationId xmlns:p14="http://schemas.microsoft.com/office/powerpoint/2010/main" val="1011858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5329274"/>
              </p:ext>
            </p:extLst>
          </p:nvPr>
        </p:nvGraphicFramePr>
        <p:xfrm>
          <a:off x="457200" y="1066800"/>
          <a:ext cx="8229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746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7503902"/>
              </p:ext>
            </p:extLst>
          </p:nvPr>
        </p:nvGraphicFramePr>
        <p:xfrm>
          <a:off x="457200" y="22860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Iterative Process</a:t>
            </a:r>
            <a:endParaRPr lang="en-US" dirty="0"/>
          </a:p>
        </p:txBody>
      </p:sp>
      <p:sp>
        <p:nvSpPr>
          <p:cNvPr id="6" name="Rounded Rectangular Callout 5"/>
          <p:cNvSpPr/>
          <p:nvPr/>
        </p:nvSpPr>
        <p:spPr>
          <a:xfrm>
            <a:off x="6858000" y="4229100"/>
            <a:ext cx="1828800" cy="1600200"/>
          </a:xfrm>
          <a:prstGeom prst="wedgeRoundRectCallout">
            <a:avLst>
              <a:gd name="adj1" fmla="val -108561"/>
              <a:gd name="adj2" fmla="val 100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Team learns from experts</a:t>
            </a:r>
            <a:endParaRPr lang="en-US" dirty="0">
              <a:solidFill>
                <a:schemeClr val="tx1"/>
              </a:solidFill>
            </a:endParaRPr>
          </a:p>
        </p:txBody>
      </p:sp>
      <p:sp>
        <p:nvSpPr>
          <p:cNvPr id="7" name="Rounded Rectangular Callout 6"/>
          <p:cNvSpPr/>
          <p:nvPr/>
        </p:nvSpPr>
        <p:spPr>
          <a:xfrm>
            <a:off x="457200" y="2133600"/>
            <a:ext cx="1828800" cy="1600200"/>
          </a:xfrm>
          <a:prstGeom prst="wedgeRoundRectCallout">
            <a:avLst>
              <a:gd name="adj1" fmla="val 138257"/>
              <a:gd name="adj2" fmla="val -174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Experts learn from team</a:t>
            </a:r>
            <a:endParaRPr lang="en-US" dirty="0">
              <a:solidFill>
                <a:schemeClr val="tx1"/>
              </a:solidFill>
            </a:endParaRPr>
          </a:p>
        </p:txBody>
      </p:sp>
    </p:spTree>
    <p:extLst>
      <p:ext uri="{BB962C8B-B14F-4D97-AF65-F5344CB8AC3E}">
        <p14:creationId xmlns:p14="http://schemas.microsoft.com/office/powerpoint/2010/main" val="747869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5131" y="1059724"/>
            <a:ext cx="8164286" cy="784830"/>
          </a:xfrm>
          <a:prstGeom prst="rect">
            <a:avLst/>
          </a:prstGeom>
          <a:noFill/>
        </p:spPr>
        <p:txBody>
          <a:bodyPr wrap="square" rtlCol="0">
            <a:spAutoFit/>
          </a:bodyPr>
          <a:lstStyle/>
          <a:p>
            <a:pPr algn="ctr"/>
            <a:r>
              <a:rPr lang="en-US" sz="2100" b="1" dirty="0"/>
              <a:t>Delphi Study Results</a:t>
            </a:r>
          </a:p>
          <a:p>
            <a:r>
              <a:rPr lang="en-US" dirty="0"/>
              <a:t>Twenty-one experts identified </a:t>
            </a:r>
            <a:r>
              <a:rPr lang="en-US" sz="2400" dirty="0">
                <a:solidFill>
                  <a:srgbClr val="FF0000"/>
                </a:solidFill>
              </a:rPr>
              <a:t>23</a:t>
            </a:r>
            <a:r>
              <a:rPr lang="en-US" dirty="0"/>
              <a:t> essential competencies divided into </a:t>
            </a:r>
            <a:r>
              <a:rPr lang="en-US" sz="2400" dirty="0">
                <a:solidFill>
                  <a:srgbClr val="FF0000"/>
                </a:solidFill>
              </a:rPr>
              <a:t>7 </a:t>
            </a:r>
            <a:r>
              <a:rPr lang="en-US" dirty="0"/>
              <a:t>domains</a:t>
            </a:r>
            <a:endParaRPr lang="en-US" sz="1500" dirty="0"/>
          </a:p>
        </p:txBody>
      </p:sp>
      <p:sp>
        <p:nvSpPr>
          <p:cNvPr id="10" name="TextBox 9"/>
          <p:cNvSpPr txBox="1"/>
          <p:nvPr/>
        </p:nvSpPr>
        <p:spPr>
          <a:xfrm>
            <a:off x="2357846" y="1897419"/>
            <a:ext cx="973183" cy="300082"/>
          </a:xfrm>
          <a:prstGeom prst="rect">
            <a:avLst/>
          </a:prstGeom>
          <a:noFill/>
        </p:spPr>
        <p:txBody>
          <a:bodyPr wrap="square" rtlCol="0">
            <a:spAutoFit/>
          </a:bodyPr>
          <a:lstStyle/>
          <a:p>
            <a:endParaRPr lang="en-US" sz="1350" dirty="0"/>
          </a:p>
        </p:txBody>
      </p:sp>
      <p:sp>
        <p:nvSpPr>
          <p:cNvPr id="15" name="Rectangle 14"/>
          <p:cNvSpPr/>
          <p:nvPr/>
        </p:nvSpPr>
        <p:spPr>
          <a:xfrm>
            <a:off x="251791" y="2295609"/>
            <a:ext cx="2598508" cy="1177245"/>
          </a:xfrm>
          <a:prstGeom prst="rect">
            <a:avLst/>
          </a:prstGeom>
          <a:noFill/>
        </p:spPr>
        <p:txBody>
          <a:bodyPr wrap="square" lIns="68580" tIns="34290" rIns="68580" bIns="34290">
            <a:spAutoFit/>
          </a:bodyPr>
          <a:lstStyle/>
          <a:p>
            <a:pPr algn="ctr"/>
            <a:r>
              <a:rPr lang="en-US" sz="7200" dirty="0">
                <a:ln w="0"/>
                <a:solidFill>
                  <a:srgbClr val="FF0000"/>
                </a:solidFill>
                <a:effectLst>
                  <a:outerShdw blurRad="38100" dist="25400" dir="5400000" algn="ctr" rotWithShape="0">
                    <a:srgbClr val="6E747A">
                      <a:alpha val="43000"/>
                    </a:srgbClr>
                  </a:outerShdw>
                </a:effectLst>
              </a:rPr>
              <a:t>80%</a:t>
            </a:r>
          </a:p>
        </p:txBody>
      </p:sp>
      <p:sp>
        <p:nvSpPr>
          <p:cNvPr id="16" name="TextBox 15"/>
          <p:cNvSpPr txBox="1"/>
          <p:nvPr/>
        </p:nvSpPr>
        <p:spPr>
          <a:xfrm>
            <a:off x="732523" y="3299656"/>
            <a:ext cx="1455376" cy="507831"/>
          </a:xfrm>
          <a:prstGeom prst="rect">
            <a:avLst/>
          </a:prstGeom>
          <a:noFill/>
        </p:spPr>
        <p:txBody>
          <a:bodyPr wrap="square" rtlCol="0">
            <a:spAutoFit/>
          </a:bodyPr>
          <a:lstStyle/>
          <a:p>
            <a:pPr algn="ctr"/>
            <a:r>
              <a:rPr lang="en-US" sz="1350" i="1" dirty="0"/>
              <a:t>consensus per competency</a:t>
            </a:r>
          </a:p>
        </p:txBody>
      </p:sp>
      <p:graphicFrame>
        <p:nvGraphicFramePr>
          <p:cNvPr id="20" name="Diagram 19"/>
          <p:cNvGraphicFramePr/>
          <p:nvPr>
            <p:extLst>
              <p:ext uri="{D42A27DB-BD31-4B8C-83A1-F6EECF244321}">
                <p14:modId xmlns:p14="http://schemas.microsoft.com/office/powerpoint/2010/main" val="273527856"/>
              </p:ext>
            </p:extLst>
          </p:nvPr>
        </p:nvGraphicFramePr>
        <p:xfrm>
          <a:off x="2743200" y="1752600"/>
          <a:ext cx="6068553"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Connector 6"/>
          <p:cNvCxnSpPr/>
          <p:nvPr/>
        </p:nvCxnSpPr>
        <p:spPr>
          <a:xfrm>
            <a:off x="2418348" y="2272164"/>
            <a:ext cx="14438" cy="3421781"/>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28336" y="2232408"/>
            <a:ext cx="6974490" cy="39757"/>
          </a:xfrm>
          <a:prstGeom prst="line">
            <a:avLst/>
          </a:prstGeom>
          <a:ln w="476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017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770199" y="3913685"/>
            <a:ext cx="3169694" cy="1846659"/>
          </a:xfrm>
          <a:prstGeom prst="rect">
            <a:avLst/>
          </a:prstGeom>
          <a:noFill/>
        </p:spPr>
        <p:txBody>
          <a:bodyPr wrap="square" rtlCol="0">
            <a:spAutoFit/>
          </a:bodyPr>
          <a:lstStyle/>
          <a:p>
            <a:r>
              <a:rPr lang="en-US" sz="1200" i="1" dirty="0"/>
              <a:t>Example:</a:t>
            </a:r>
          </a:p>
          <a:p>
            <a:r>
              <a:rPr lang="en-US" sz="1350" b="1" dirty="0"/>
              <a:t>S&amp;A 2: Work as part of a team to triage behavioral health care according to patient severity level</a:t>
            </a:r>
            <a:endParaRPr lang="en-US" sz="1350" dirty="0"/>
          </a:p>
          <a:p>
            <a:pPr lvl="1"/>
            <a:r>
              <a:rPr lang="en-US" sz="1200" dirty="0"/>
              <a:t>Behavior 2: Based on functionality and screener scores, resident triages patients to appropriate behavioral health services</a:t>
            </a:r>
          </a:p>
          <a:p>
            <a:endParaRPr lang="en-US" sz="1350" dirty="0"/>
          </a:p>
        </p:txBody>
      </p:sp>
      <p:sp>
        <p:nvSpPr>
          <p:cNvPr id="5" name="TextBox 4"/>
          <p:cNvSpPr txBox="1"/>
          <p:nvPr/>
        </p:nvSpPr>
        <p:spPr>
          <a:xfrm>
            <a:off x="235131" y="1059725"/>
            <a:ext cx="8164286" cy="738664"/>
          </a:xfrm>
          <a:prstGeom prst="rect">
            <a:avLst/>
          </a:prstGeom>
          <a:noFill/>
        </p:spPr>
        <p:txBody>
          <a:bodyPr wrap="square" rtlCol="0">
            <a:spAutoFit/>
          </a:bodyPr>
          <a:lstStyle/>
          <a:p>
            <a:r>
              <a:rPr lang="en-US" sz="2100" b="1" i="1" dirty="0">
                <a:solidFill>
                  <a:srgbClr val="C00000"/>
                </a:solidFill>
              </a:rPr>
              <a:t>Screening and Assessment </a:t>
            </a:r>
            <a:r>
              <a:rPr lang="en-US" sz="2100" b="1" dirty="0"/>
              <a:t>skills</a:t>
            </a:r>
            <a:r>
              <a:rPr lang="en-US" sz="2100" b="1" i="1" dirty="0"/>
              <a:t> </a:t>
            </a:r>
            <a:r>
              <a:rPr lang="en-US" sz="2100" b="1" dirty="0"/>
              <a:t>identified as a major integrated care competency for family medicine residents.</a:t>
            </a:r>
          </a:p>
        </p:txBody>
      </p:sp>
      <p:sp>
        <p:nvSpPr>
          <p:cNvPr id="10" name="TextBox 9"/>
          <p:cNvSpPr txBox="1"/>
          <p:nvPr/>
        </p:nvSpPr>
        <p:spPr>
          <a:xfrm>
            <a:off x="2357846" y="1897419"/>
            <a:ext cx="973183" cy="300082"/>
          </a:xfrm>
          <a:prstGeom prst="rect">
            <a:avLst/>
          </a:prstGeom>
          <a:noFill/>
        </p:spPr>
        <p:txBody>
          <a:bodyPr wrap="square" rtlCol="0">
            <a:spAutoFit/>
          </a:bodyPr>
          <a:lstStyle/>
          <a:p>
            <a:endParaRPr lang="en-US" sz="1350" dirty="0"/>
          </a:p>
        </p:txBody>
      </p:sp>
      <p:grpSp>
        <p:nvGrpSpPr>
          <p:cNvPr id="17" name="Group 16"/>
          <p:cNvGrpSpPr/>
          <p:nvPr/>
        </p:nvGrpSpPr>
        <p:grpSpPr>
          <a:xfrm>
            <a:off x="235131" y="1919894"/>
            <a:ext cx="4963513" cy="3620050"/>
            <a:chOff x="2246812" y="1176354"/>
            <a:chExt cx="9144685" cy="6510569"/>
          </a:xfrm>
        </p:grpSpPr>
        <p:graphicFrame>
          <p:nvGraphicFramePr>
            <p:cNvPr id="4" name="Chart 3">
              <a:extLst>
                <a:ext uri="{FF2B5EF4-FFF2-40B4-BE49-F238E27FC236}">
                  <a16:creationId xmlns="" xmlns:a16="http://schemas.microsoft.com/office/drawing/2014/main" id="{45C720D7-BFBC-44D0-8234-560F82E8DA36}"/>
                </a:ext>
              </a:extLst>
            </p:cNvPr>
            <p:cNvGraphicFramePr>
              <a:graphicFrameLocks/>
            </p:cNvGraphicFramePr>
            <p:nvPr>
              <p:extLst/>
            </p:nvPr>
          </p:nvGraphicFramePr>
          <p:xfrm>
            <a:off x="2246812" y="1285629"/>
            <a:ext cx="7707085" cy="505096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725638" y="3020298"/>
              <a:ext cx="1924740" cy="1494527"/>
            </a:xfrm>
            <a:prstGeom prst="rect">
              <a:avLst/>
            </a:prstGeom>
            <a:noFill/>
          </p:spPr>
          <p:txBody>
            <a:bodyPr wrap="square" rtlCol="0">
              <a:spAutoFit/>
            </a:bodyPr>
            <a:lstStyle/>
            <a:p>
              <a:r>
                <a:rPr lang="en-US" sz="1200" dirty="0">
                  <a:solidFill>
                    <a:srgbClr val="797979"/>
                  </a:solidFill>
                </a:rPr>
                <a:t>Socio-Cultural Competence and Adaption</a:t>
              </a:r>
            </a:p>
          </p:txBody>
        </p:sp>
        <p:sp>
          <p:nvSpPr>
            <p:cNvPr id="7" name="TextBox 6"/>
            <p:cNvSpPr txBox="1"/>
            <p:nvPr/>
          </p:nvSpPr>
          <p:spPr>
            <a:xfrm>
              <a:off x="8317776" y="1176354"/>
              <a:ext cx="2349899" cy="1162410"/>
            </a:xfrm>
            <a:prstGeom prst="rect">
              <a:avLst/>
            </a:prstGeom>
            <a:noFill/>
          </p:spPr>
          <p:txBody>
            <a:bodyPr wrap="square" rtlCol="0">
              <a:spAutoFit/>
            </a:bodyPr>
            <a:lstStyle/>
            <a:p>
              <a:r>
                <a:rPr lang="en-US" sz="1200" dirty="0">
                  <a:solidFill>
                    <a:srgbClr val="797979"/>
                  </a:solidFill>
                </a:rPr>
                <a:t>Interpersonal Communication </a:t>
              </a:r>
            </a:p>
            <a:p>
              <a:endParaRPr lang="en-US" sz="1200" dirty="0">
                <a:solidFill>
                  <a:srgbClr val="797979"/>
                </a:solidFill>
              </a:endParaRPr>
            </a:p>
          </p:txBody>
        </p:sp>
        <p:sp>
          <p:nvSpPr>
            <p:cNvPr id="8" name="TextBox 7"/>
            <p:cNvSpPr txBox="1"/>
            <p:nvPr/>
          </p:nvSpPr>
          <p:spPr>
            <a:xfrm>
              <a:off x="9316111" y="3239586"/>
              <a:ext cx="2075386" cy="830293"/>
            </a:xfrm>
            <a:prstGeom prst="rect">
              <a:avLst/>
            </a:prstGeom>
            <a:noFill/>
          </p:spPr>
          <p:txBody>
            <a:bodyPr wrap="square" rtlCol="0">
              <a:spAutoFit/>
            </a:bodyPr>
            <a:lstStyle/>
            <a:p>
              <a:r>
                <a:rPr lang="en-US" sz="1200" dirty="0">
                  <a:solidFill>
                    <a:srgbClr val="797979"/>
                  </a:solidFill>
                </a:rPr>
                <a:t>Collaboration and Teamwork</a:t>
              </a:r>
            </a:p>
          </p:txBody>
        </p:sp>
        <p:sp>
          <p:nvSpPr>
            <p:cNvPr id="9" name="TextBox 8"/>
            <p:cNvSpPr txBox="1"/>
            <p:nvPr/>
          </p:nvSpPr>
          <p:spPr>
            <a:xfrm>
              <a:off x="8317774" y="5866001"/>
              <a:ext cx="1950719" cy="830293"/>
            </a:xfrm>
            <a:prstGeom prst="rect">
              <a:avLst/>
            </a:prstGeom>
            <a:noFill/>
          </p:spPr>
          <p:txBody>
            <a:bodyPr wrap="square" rtlCol="0">
              <a:spAutoFit/>
            </a:bodyPr>
            <a:lstStyle/>
            <a:p>
              <a:r>
                <a:rPr lang="en-US" sz="1200" dirty="0">
                  <a:solidFill>
                    <a:srgbClr val="C00000"/>
                  </a:solidFill>
                </a:rPr>
                <a:t>Screening and Assessment</a:t>
              </a:r>
            </a:p>
          </p:txBody>
        </p:sp>
        <p:sp>
          <p:nvSpPr>
            <p:cNvPr id="12" name="TextBox 11"/>
            <p:cNvSpPr txBox="1"/>
            <p:nvPr/>
          </p:nvSpPr>
          <p:spPr>
            <a:xfrm>
              <a:off x="5399880" y="6192396"/>
              <a:ext cx="1933303" cy="1494527"/>
            </a:xfrm>
            <a:prstGeom prst="rect">
              <a:avLst/>
            </a:prstGeom>
            <a:noFill/>
          </p:spPr>
          <p:txBody>
            <a:bodyPr wrap="square" rtlCol="0">
              <a:spAutoFit/>
            </a:bodyPr>
            <a:lstStyle/>
            <a:p>
              <a:r>
                <a:rPr lang="en-US" sz="1200" dirty="0">
                  <a:solidFill>
                    <a:srgbClr val="797979"/>
                  </a:solidFill>
                </a:rPr>
                <a:t>Care Planning and Care Coordination</a:t>
              </a:r>
            </a:p>
            <a:p>
              <a:endParaRPr lang="en-US" sz="1200" dirty="0">
                <a:solidFill>
                  <a:srgbClr val="797979"/>
                </a:solidFill>
              </a:endParaRPr>
            </a:p>
          </p:txBody>
        </p:sp>
        <p:sp>
          <p:nvSpPr>
            <p:cNvPr id="13" name="TextBox 12"/>
            <p:cNvSpPr txBox="1"/>
            <p:nvPr/>
          </p:nvSpPr>
          <p:spPr>
            <a:xfrm>
              <a:off x="3400966" y="5497783"/>
              <a:ext cx="1881326" cy="498176"/>
            </a:xfrm>
            <a:prstGeom prst="rect">
              <a:avLst/>
            </a:prstGeom>
            <a:noFill/>
          </p:spPr>
          <p:txBody>
            <a:bodyPr wrap="square" rtlCol="0">
              <a:spAutoFit/>
            </a:bodyPr>
            <a:lstStyle/>
            <a:p>
              <a:r>
                <a:rPr lang="en-US" sz="1200" dirty="0">
                  <a:solidFill>
                    <a:srgbClr val="797979"/>
                  </a:solidFill>
                </a:rPr>
                <a:t>Intervention</a:t>
              </a:r>
            </a:p>
          </p:txBody>
        </p:sp>
        <p:sp>
          <p:nvSpPr>
            <p:cNvPr id="14" name="TextBox 13"/>
            <p:cNvSpPr txBox="1"/>
            <p:nvPr/>
          </p:nvSpPr>
          <p:spPr>
            <a:xfrm>
              <a:off x="3844794" y="1457576"/>
              <a:ext cx="1849434" cy="1162410"/>
            </a:xfrm>
            <a:prstGeom prst="rect">
              <a:avLst/>
            </a:prstGeom>
            <a:noFill/>
          </p:spPr>
          <p:txBody>
            <a:bodyPr wrap="square" rtlCol="0">
              <a:spAutoFit/>
            </a:bodyPr>
            <a:lstStyle/>
            <a:p>
              <a:r>
                <a:rPr lang="en-US" sz="1200" dirty="0">
                  <a:solidFill>
                    <a:srgbClr val="797979"/>
                  </a:solidFill>
                </a:rPr>
                <a:t>Professional Values</a:t>
              </a:r>
            </a:p>
            <a:p>
              <a:endParaRPr lang="en-US" sz="1200" dirty="0">
                <a:solidFill>
                  <a:srgbClr val="797979"/>
                </a:solidFill>
              </a:endParaRPr>
            </a:p>
          </p:txBody>
        </p:sp>
      </p:grpSp>
      <p:sp>
        <p:nvSpPr>
          <p:cNvPr id="3" name="TextBox 2"/>
          <p:cNvSpPr txBox="1"/>
          <p:nvPr/>
        </p:nvSpPr>
        <p:spPr>
          <a:xfrm>
            <a:off x="5822835" y="1612862"/>
            <a:ext cx="2770292" cy="1292662"/>
          </a:xfrm>
          <a:prstGeom prst="rect">
            <a:avLst/>
          </a:prstGeom>
          <a:noFill/>
        </p:spPr>
        <p:txBody>
          <a:bodyPr wrap="square" rtlCol="0">
            <a:spAutoFit/>
          </a:bodyPr>
          <a:lstStyle/>
          <a:p>
            <a:r>
              <a:rPr lang="en-US" i="1" dirty="0"/>
              <a:t>Twenty-one experts identified </a:t>
            </a:r>
            <a:r>
              <a:rPr lang="en-US" sz="2100" i="1" dirty="0">
                <a:solidFill>
                  <a:srgbClr val="FF0000"/>
                </a:solidFill>
              </a:rPr>
              <a:t>23</a:t>
            </a:r>
            <a:r>
              <a:rPr lang="en-US" sz="2100" i="1" dirty="0"/>
              <a:t> </a:t>
            </a:r>
            <a:r>
              <a:rPr lang="en-US" i="1" dirty="0"/>
              <a:t>essential competencies divided into </a:t>
            </a:r>
            <a:r>
              <a:rPr lang="en-US" sz="2100" i="1" dirty="0">
                <a:solidFill>
                  <a:srgbClr val="FF0000"/>
                </a:solidFill>
              </a:rPr>
              <a:t>7</a:t>
            </a:r>
            <a:r>
              <a:rPr lang="en-US" i="1" dirty="0"/>
              <a:t> domains</a:t>
            </a:r>
          </a:p>
        </p:txBody>
      </p:sp>
      <p:sp>
        <p:nvSpPr>
          <p:cNvPr id="11" name="Callout: Bent Line with Accent Bar 10"/>
          <p:cNvSpPr/>
          <p:nvPr/>
        </p:nvSpPr>
        <p:spPr>
          <a:xfrm>
            <a:off x="5822834" y="4053172"/>
            <a:ext cx="2849336" cy="1509291"/>
          </a:xfrm>
          <a:prstGeom prst="accentCallout2">
            <a:avLst>
              <a:gd name="adj1" fmla="val 44715"/>
              <a:gd name="adj2" fmla="val -7187"/>
              <a:gd name="adj3" fmla="val 44715"/>
              <a:gd name="adj4" fmla="val -28701"/>
              <a:gd name="adj5" fmla="val 4209"/>
              <a:gd name="adj6" fmla="val -66151"/>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471675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5232622"/>
              </p:ext>
            </p:extLst>
          </p:nvPr>
        </p:nvGraphicFramePr>
        <p:xfrm>
          <a:off x="76200" y="609600"/>
          <a:ext cx="9067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a:spLocks noGrp="1"/>
          </p:cNvSpPr>
          <p:nvPr>
            <p:ph type="title"/>
          </p:nvPr>
        </p:nvSpPr>
        <p:spPr>
          <a:xfrm>
            <a:off x="152400" y="4876800"/>
            <a:ext cx="2819400" cy="1143000"/>
          </a:xfrm>
        </p:spPr>
        <p:txBody>
          <a:bodyPr>
            <a:normAutofit fontScale="90000"/>
          </a:bodyPr>
          <a:lstStyle/>
          <a:p>
            <a:r>
              <a:rPr lang="en-US" sz="2000" dirty="0" smtClean="0"/>
              <a:t>Competency Domains for Residents Practicing Integrated </a:t>
            </a:r>
            <a:r>
              <a:rPr lang="en-US" sz="2000" smtClean="0"/>
              <a:t>Behavioral Health</a:t>
            </a:r>
            <a:endParaRPr lang="en-US" sz="2000" dirty="0"/>
          </a:p>
        </p:txBody>
      </p:sp>
    </p:spTree>
    <p:extLst>
      <p:ext uri="{BB962C8B-B14F-4D97-AF65-F5344CB8AC3E}">
        <p14:creationId xmlns:p14="http://schemas.microsoft.com/office/powerpoint/2010/main" val="379941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685996707"/>
              </p:ext>
            </p:extLst>
          </p:nvPr>
        </p:nvGraphicFramePr>
        <p:xfrm>
          <a:off x="152400" y="1676400"/>
          <a:ext cx="8821554" cy="3581400"/>
        </p:xfrm>
        <a:graphic>
          <a:graphicData uri="http://schemas.openxmlformats.org/presentationml/2006/ole">
            <mc:AlternateContent xmlns:mc="http://schemas.openxmlformats.org/markup-compatibility/2006">
              <mc:Choice xmlns:v="urn:schemas-microsoft-com:vml" Requires="v">
                <p:oleObj spid="_x0000_s1040" name="Document" r:id="rId3" imgW="5943600" imgH="2413000" progId="Word.Document.12">
                  <p:embed/>
                </p:oleObj>
              </mc:Choice>
              <mc:Fallback>
                <p:oleObj name="Document" r:id="rId3" imgW="5943600" imgH="2413000" progId="Word.Document.12">
                  <p:embed/>
                  <p:pic>
                    <p:nvPicPr>
                      <p:cNvPr id="0" name=""/>
                      <p:cNvPicPr/>
                      <p:nvPr/>
                    </p:nvPicPr>
                    <p:blipFill>
                      <a:blip r:embed="rId4"/>
                      <a:stretch>
                        <a:fillRect/>
                      </a:stretch>
                    </p:blipFill>
                    <p:spPr>
                      <a:xfrm>
                        <a:off x="152400" y="1676400"/>
                        <a:ext cx="8821554" cy="3581400"/>
                      </a:xfrm>
                      <a:prstGeom prst="rect">
                        <a:avLst/>
                      </a:prstGeom>
                    </p:spPr>
                  </p:pic>
                </p:oleObj>
              </mc:Fallback>
            </mc:AlternateContent>
          </a:graphicData>
        </a:graphic>
      </p:graphicFrame>
      <p:sp>
        <p:nvSpPr>
          <p:cNvPr id="3" name="Title 1"/>
          <p:cNvSpPr>
            <a:spLocks noGrp="1"/>
          </p:cNvSpPr>
          <p:nvPr>
            <p:ph type="title"/>
          </p:nvPr>
        </p:nvSpPr>
        <p:spPr>
          <a:xfrm>
            <a:off x="448377" y="609600"/>
            <a:ext cx="8229600" cy="685800"/>
          </a:xfrm>
        </p:spPr>
        <p:txBody>
          <a:bodyPr>
            <a:normAutofit fontScale="90000"/>
          </a:bodyPr>
          <a:lstStyle/>
          <a:p>
            <a:r>
              <a:rPr lang="en-US" dirty="0" smtClean="0"/>
              <a:t>Example</a:t>
            </a:r>
            <a:endParaRPr lang="en-US" dirty="0"/>
          </a:p>
        </p:txBody>
      </p:sp>
    </p:spTree>
    <p:extLst>
      <p:ext uri="{BB962C8B-B14F-4D97-AF65-F5344CB8AC3E}">
        <p14:creationId xmlns:p14="http://schemas.microsoft.com/office/powerpoint/2010/main" val="1801687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r>
              <a:rPr lang="en-US" dirty="0" smtClean="0"/>
              <a:t>Working Group</a:t>
            </a:r>
            <a:br>
              <a:rPr lang="en-US" dirty="0" smtClean="0"/>
            </a:br>
            <a:r>
              <a:rPr lang="en-US" dirty="0" smtClean="0"/>
              <a:t>We Need Your Help!</a:t>
            </a:r>
            <a:endParaRPr lang="en-US" dirty="0"/>
          </a:p>
        </p:txBody>
      </p:sp>
      <p:graphicFrame>
        <p:nvGraphicFramePr>
          <p:cNvPr id="4" name="Diagram 3"/>
          <p:cNvGraphicFramePr/>
          <p:nvPr>
            <p:extLst>
              <p:ext uri="{D42A27DB-BD31-4B8C-83A1-F6EECF244321}">
                <p14:modId xmlns:p14="http://schemas.microsoft.com/office/powerpoint/2010/main" val="1690809772"/>
              </p:ext>
            </p:extLst>
          </p:nvPr>
        </p:nvGraphicFramePr>
        <p:xfrm>
          <a:off x="0" y="1828800"/>
          <a:ext cx="9144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581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Debrief</a:t>
            </a:r>
            <a:endParaRPr lang="en-US" dirty="0"/>
          </a:p>
        </p:txBody>
      </p:sp>
      <p:sp>
        <p:nvSpPr>
          <p:cNvPr id="3" name="Content Placeholder 2"/>
          <p:cNvSpPr>
            <a:spLocks noGrp="1"/>
          </p:cNvSpPr>
          <p:nvPr>
            <p:ph idx="1"/>
          </p:nvPr>
        </p:nvSpPr>
        <p:spPr>
          <a:xfrm>
            <a:off x="457200" y="2209800"/>
            <a:ext cx="4114800" cy="3733800"/>
          </a:xfrm>
        </p:spPr>
        <p:txBody>
          <a:bodyPr>
            <a:normAutofit/>
          </a:bodyPr>
          <a:lstStyle/>
          <a:p>
            <a:r>
              <a:rPr lang="en-US" dirty="0" smtClean="0"/>
              <a:t>Facilitators report findings</a:t>
            </a:r>
          </a:p>
          <a:p>
            <a:r>
              <a:rPr lang="en-US" dirty="0" smtClean="0"/>
              <a:t>Discussion</a:t>
            </a:r>
          </a:p>
          <a:p>
            <a:pPr lvl="1"/>
            <a:r>
              <a:rPr lang="en-US" dirty="0" smtClean="0"/>
              <a:t>What do you like?</a:t>
            </a:r>
          </a:p>
          <a:p>
            <a:pPr lvl="1"/>
            <a:r>
              <a:rPr lang="en-US" dirty="0" smtClean="0"/>
              <a:t>What do you not like?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0347" y="2209800"/>
            <a:ext cx="2946400" cy="3437466"/>
          </a:xfrm>
          <a:prstGeom prst="rect">
            <a:avLst/>
          </a:prstGeom>
        </p:spPr>
      </p:pic>
    </p:spTree>
    <p:extLst>
      <p:ext uri="{BB962C8B-B14F-4D97-AF65-F5344CB8AC3E}">
        <p14:creationId xmlns:p14="http://schemas.microsoft.com/office/powerpoint/2010/main" val="818490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Development: Best Practices</a:t>
            </a:r>
            <a:endParaRPr lang="en-US" dirty="0"/>
          </a:p>
        </p:txBody>
      </p:sp>
      <p:sp>
        <p:nvSpPr>
          <p:cNvPr id="3" name="Content Placeholder 2"/>
          <p:cNvSpPr>
            <a:spLocks noGrp="1"/>
          </p:cNvSpPr>
          <p:nvPr>
            <p:ph idx="1"/>
          </p:nvPr>
        </p:nvSpPr>
        <p:spPr>
          <a:xfrm>
            <a:off x="457200" y="2895600"/>
            <a:ext cx="8229600" cy="3124200"/>
          </a:xfrm>
        </p:spPr>
        <p:txBody>
          <a:bodyPr>
            <a:normAutofit lnSpcReduction="10000"/>
          </a:bodyPr>
          <a:lstStyle/>
          <a:p>
            <a:r>
              <a:rPr lang="en-US" dirty="0" smtClean="0"/>
              <a:t>Efficient: flipped classroom approach</a:t>
            </a:r>
          </a:p>
          <a:p>
            <a:pPr lvl="1"/>
            <a:r>
              <a:rPr lang="en-US" dirty="0" smtClean="0"/>
              <a:t>Online modules</a:t>
            </a:r>
          </a:p>
          <a:p>
            <a:pPr lvl="1"/>
            <a:r>
              <a:rPr lang="en-US" dirty="0" smtClean="0"/>
              <a:t>Live skill-based workshop</a:t>
            </a:r>
          </a:p>
          <a:p>
            <a:r>
              <a:rPr lang="en-US" dirty="0" smtClean="0"/>
              <a:t>Longitudinal </a:t>
            </a:r>
          </a:p>
          <a:p>
            <a:pPr lvl="1"/>
            <a:r>
              <a:rPr lang="en-US" dirty="0" smtClean="0"/>
              <a:t>Practice-based experience</a:t>
            </a:r>
          </a:p>
          <a:p>
            <a:pPr lvl="1"/>
            <a:r>
              <a:rPr lang="en-US" dirty="0" smtClean="0"/>
              <a:t>Ongoing live observation and feedback</a:t>
            </a:r>
            <a:endParaRPr lang="en-US" dirty="0"/>
          </a:p>
        </p:txBody>
      </p:sp>
    </p:spTree>
    <p:extLst>
      <p:ext uri="{BB962C8B-B14F-4D97-AF65-F5344CB8AC3E}">
        <p14:creationId xmlns:p14="http://schemas.microsoft.com/office/powerpoint/2010/main" val="851858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Development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3836347"/>
              </p:ext>
            </p:extLst>
          </p:nvPr>
        </p:nvGraphicFramePr>
        <p:xfrm>
          <a:off x="5181600" y="2209800"/>
          <a:ext cx="3962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a:xfrm>
            <a:off x="457200" y="2514600"/>
            <a:ext cx="5181600" cy="3505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How would you teach this material?</a:t>
            </a:r>
          </a:p>
          <a:p>
            <a:r>
              <a:rPr lang="en-US" dirty="0" smtClean="0"/>
              <a:t>What are best practices for helping residents learn new knowledge and skills?</a:t>
            </a:r>
            <a:endParaRPr lang="en-US" dirty="0"/>
          </a:p>
        </p:txBody>
      </p:sp>
    </p:spTree>
    <p:extLst>
      <p:ext uri="{BB962C8B-B14F-4D97-AF65-F5344CB8AC3E}">
        <p14:creationId xmlns:p14="http://schemas.microsoft.com/office/powerpoint/2010/main" val="1100103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a:t>Disclosures</a:t>
            </a:r>
          </a:p>
        </p:txBody>
      </p:sp>
      <p:sp>
        <p:nvSpPr>
          <p:cNvPr id="3" name="Subtitle 2"/>
          <p:cNvSpPr>
            <a:spLocks noGrp="1"/>
          </p:cNvSpPr>
          <p:nvPr>
            <p:ph type="subTitle" idx="1"/>
          </p:nvPr>
        </p:nvSpPr>
        <p:spPr>
          <a:xfrm>
            <a:off x="685800" y="2438400"/>
            <a:ext cx="7467600" cy="3124200"/>
          </a:xfrm>
        </p:spPr>
        <p:txBody>
          <a:bodyPr/>
          <a:lstStyle/>
          <a:p>
            <a:pPr algn="l"/>
            <a:r>
              <a:rPr lang="en-US" dirty="0" smtClean="0"/>
              <a:t>This study was funded by the Society of Teachers of Family Medicine Project Fund.</a:t>
            </a:r>
            <a:endParaRPr lang="en-US" dirty="0"/>
          </a:p>
        </p:txBody>
      </p:sp>
    </p:spTree>
    <p:extLst>
      <p:ext uri="{BB962C8B-B14F-4D97-AF65-F5344CB8AC3E}">
        <p14:creationId xmlns:p14="http://schemas.microsoft.com/office/powerpoint/2010/main" val="2127906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Acknowledgement</a:t>
            </a:r>
            <a:endParaRPr lang="en-US" dirty="0"/>
          </a:p>
        </p:txBody>
      </p:sp>
      <p:sp>
        <p:nvSpPr>
          <p:cNvPr id="3" name="Content Placeholder 2"/>
          <p:cNvSpPr>
            <a:spLocks noGrp="1"/>
          </p:cNvSpPr>
          <p:nvPr>
            <p:ph idx="1"/>
          </p:nvPr>
        </p:nvSpPr>
        <p:spPr>
          <a:xfrm>
            <a:off x="457200" y="2514600"/>
            <a:ext cx="8229600" cy="3276600"/>
          </a:xfrm>
        </p:spPr>
        <p:txBody>
          <a:bodyPr>
            <a:normAutofit fontScale="55000" lnSpcReduction="20000"/>
          </a:bodyPr>
          <a:lstStyle/>
          <a:p>
            <a:r>
              <a:rPr lang="en-US" u="sng" dirty="0" smtClean="0"/>
              <a:t>Consultant</a:t>
            </a:r>
            <a:r>
              <a:rPr lang="en-US" dirty="0" smtClean="0"/>
              <a:t>: Larry </a:t>
            </a:r>
            <a:r>
              <a:rPr lang="en-US" dirty="0" err="1" smtClean="0"/>
              <a:t>Mauksch</a:t>
            </a:r>
            <a:endParaRPr lang="en-US" dirty="0" smtClean="0"/>
          </a:p>
          <a:p>
            <a:r>
              <a:rPr lang="en-US" u="sng" dirty="0" smtClean="0"/>
              <a:t>Funding</a:t>
            </a:r>
            <a:r>
              <a:rPr lang="en-US" dirty="0" smtClean="0"/>
              <a:t>: STFM Project Fund</a:t>
            </a:r>
          </a:p>
          <a:p>
            <a:r>
              <a:rPr lang="en-US" u="sng" dirty="0" smtClean="0"/>
              <a:t>Contributors</a:t>
            </a:r>
            <a:r>
              <a:rPr lang="en-US" dirty="0" smtClean="0"/>
              <a:t>: Allison </a:t>
            </a:r>
            <a:r>
              <a:rPr lang="en-US" dirty="0" err="1" smtClean="0"/>
              <a:t>Bickett</a:t>
            </a:r>
            <a:r>
              <a:rPr lang="en-US" dirty="0" smtClean="0"/>
              <a:t>, Amber Hewitt, Bridget Beachy, David Bauman, </a:t>
            </a:r>
            <a:r>
              <a:rPr lang="en-US" dirty="0" err="1" smtClean="0"/>
              <a:t>Deepu</a:t>
            </a:r>
            <a:r>
              <a:rPr lang="en-US" dirty="0" smtClean="0"/>
              <a:t> George, Elizabeth Banks, Jennifer Carty, Jennifer Harsh, Laura </a:t>
            </a:r>
            <a:r>
              <a:rPr lang="en-US" dirty="0" err="1" smtClean="0"/>
              <a:t>Sudano</a:t>
            </a:r>
            <a:r>
              <a:rPr lang="en-US" dirty="0" smtClean="0"/>
              <a:t>, Leslie Allison, Linda </a:t>
            </a:r>
            <a:r>
              <a:rPr lang="en-US" dirty="0" err="1" smtClean="0"/>
              <a:t>Myerholtz</a:t>
            </a:r>
            <a:r>
              <a:rPr lang="en-US" dirty="0" smtClean="0"/>
              <a:t>, Maureen Healy, Max </a:t>
            </a:r>
            <a:r>
              <a:rPr lang="en-US" dirty="0" err="1" smtClean="0"/>
              <a:t>Zubatsky</a:t>
            </a:r>
            <a:r>
              <a:rPr lang="en-US" dirty="0" smtClean="0"/>
              <a:t>, Meredith Lewis, Molly </a:t>
            </a:r>
            <a:r>
              <a:rPr lang="en-US" dirty="0" smtClean="0"/>
              <a:t>Clark</a:t>
            </a:r>
          </a:p>
          <a:p>
            <a:r>
              <a:rPr lang="en-US" u="sng" dirty="0" smtClean="0"/>
              <a:t>Icons</a:t>
            </a:r>
            <a:r>
              <a:rPr lang="en-US" dirty="0"/>
              <a:t>: </a:t>
            </a:r>
            <a:endParaRPr lang="en-US" dirty="0" smtClean="0"/>
          </a:p>
          <a:p>
            <a:pPr lvl="1"/>
            <a:r>
              <a:rPr lang="en-US" dirty="0" smtClean="0"/>
              <a:t>Icon </a:t>
            </a:r>
            <a:r>
              <a:rPr lang="en-US" dirty="0"/>
              <a:t>“Panel” created by </a:t>
            </a:r>
            <a:r>
              <a:rPr lang="en-US" dirty="0" err="1"/>
              <a:t>Gira</a:t>
            </a:r>
            <a:r>
              <a:rPr lang="en-US" dirty="0"/>
              <a:t> Park from Noun Project</a:t>
            </a:r>
          </a:p>
          <a:p>
            <a:pPr lvl="1"/>
            <a:r>
              <a:rPr lang="en-US" dirty="0"/>
              <a:t>Icon “Talking” created by </a:t>
            </a:r>
            <a:r>
              <a:rPr lang="en-US" dirty="0" err="1"/>
              <a:t>Suji</a:t>
            </a:r>
            <a:r>
              <a:rPr lang="en-US" dirty="0"/>
              <a:t> from Noun Project</a:t>
            </a:r>
          </a:p>
          <a:p>
            <a:pPr lvl="1"/>
            <a:r>
              <a:rPr lang="en-US" dirty="0"/>
              <a:t>Icon “Global Healthcare” created by </a:t>
            </a:r>
            <a:r>
              <a:rPr lang="en-US" dirty="0" err="1"/>
              <a:t>Delwar</a:t>
            </a:r>
            <a:r>
              <a:rPr lang="en-US" dirty="0"/>
              <a:t> Hossain from Noun Project</a:t>
            </a:r>
          </a:p>
          <a:p>
            <a:pPr lvl="1"/>
            <a:r>
              <a:rPr lang="en-US" dirty="0"/>
              <a:t>Icon “Success” created by </a:t>
            </a:r>
            <a:r>
              <a:rPr lang="en-US" dirty="0" err="1"/>
              <a:t>Gregor</a:t>
            </a:r>
            <a:r>
              <a:rPr lang="en-US" dirty="0"/>
              <a:t> </a:t>
            </a:r>
            <a:r>
              <a:rPr lang="en-US" dirty="0" err="1"/>
              <a:t>Crenar</a:t>
            </a:r>
            <a:r>
              <a:rPr lang="en-US" dirty="0"/>
              <a:t> from Noun Project</a:t>
            </a:r>
          </a:p>
          <a:p>
            <a:pPr lvl="1"/>
            <a:r>
              <a:rPr lang="en-US" dirty="0"/>
              <a:t>Icon “Switching Healthcare” created by </a:t>
            </a:r>
            <a:r>
              <a:rPr lang="en-US" dirty="0" err="1"/>
              <a:t>Jaro</a:t>
            </a:r>
            <a:r>
              <a:rPr lang="en-US" dirty="0"/>
              <a:t> </a:t>
            </a:r>
            <a:r>
              <a:rPr lang="en-US" dirty="0" err="1"/>
              <a:t>Sigris</a:t>
            </a:r>
            <a:r>
              <a:rPr lang="en-US" dirty="0"/>
              <a:t> from Noun Project</a:t>
            </a:r>
          </a:p>
          <a:p>
            <a:pPr lvl="1"/>
            <a:endParaRPr lang="en-US" dirty="0"/>
          </a:p>
          <a:p>
            <a:pPr lvl="1"/>
            <a:endParaRPr lang="en-US" dirty="0"/>
          </a:p>
          <a:p>
            <a:pPr lvl="1"/>
            <a:endParaRPr lang="en-US" dirty="0"/>
          </a:p>
          <a:p>
            <a:pPr lvl="1"/>
            <a:endParaRPr lang="en-US" dirty="0" smtClean="0"/>
          </a:p>
        </p:txBody>
      </p:sp>
    </p:spTree>
    <p:extLst>
      <p:ext uri="{BB962C8B-B14F-4D97-AF65-F5344CB8AC3E}">
        <p14:creationId xmlns:p14="http://schemas.microsoft.com/office/powerpoint/2010/main" val="1551233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1371600"/>
            <a:ext cx="8229600" cy="4572000"/>
          </a:xfrm>
        </p:spPr>
        <p:txBody>
          <a:bodyPr>
            <a:normAutofit/>
          </a:bodyPr>
          <a:lstStyle/>
          <a:p>
            <a:pPr marL="457200" indent="-457200">
              <a:buFont typeface="+mj-lt"/>
              <a:buAutoNum type="arabicPeriod"/>
            </a:pPr>
            <a:r>
              <a:rPr lang="en-US" sz="2000" dirty="0" err="1" smtClean="0"/>
              <a:t>Bernabeo</a:t>
            </a:r>
            <a:r>
              <a:rPr lang="en-US" sz="2000" dirty="0" smtClean="0"/>
              <a:t> </a:t>
            </a:r>
            <a:r>
              <a:rPr lang="en-US" sz="2000" dirty="0"/>
              <a:t>&amp; </a:t>
            </a:r>
            <a:r>
              <a:rPr lang="en-US" sz="2000" dirty="0" err="1"/>
              <a:t>Holmboe</a:t>
            </a:r>
            <a:r>
              <a:rPr lang="en-US" sz="2000" dirty="0"/>
              <a:t>, 2013; Swing, </a:t>
            </a:r>
            <a:r>
              <a:rPr lang="en-US" sz="2000" dirty="0" smtClean="0"/>
              <a:t>2009</a:t>
            </a:r>
            <a:endParaRPr lang="en-US" sz="2000" dirty="0"/>
          </a:p>
          <a:p>
            <a:pPr marL="457200" indent="-457200">
              <a:buFont typeface="+mj-lt"/>
              <a:buAutoNum type="arabicPeriod"/>
            </a:pPr>
            <a:endParaRPr lang="en-US" sz="2000" dirty="0"/>
          </a:p>
          <a:p>
            <a:pPr marL="457200" indent="-457200">
              <a:buFont typeface="+mj-lt"/>
              <a:buAutoNum type="arabicPeriod"/>
            </a:pPr>
            <a:r>
              <a:rPr lang="en-US" sz="2000" dirty="0" smtClean="0"/>
              <a:t>Hunter</a:t>
            </a:r>
            <a:r>
              <a:rPr lang="en-US" sz="2000" dirty="0"/>
              <a:t>, Goodie, </a:t>
            </a:r>
            <a:r>
              <a:rPr lang="en-US" sz="2000" dirty="0" err="1"/>
              <a:t>Oordt</a:t>
            </a:r>
            <a:r>
              <a:rPr lang="en-US" sz="2000" dirty="0"/>
              <a:t> &amp; </a:t>
            </a:r>
            <a:r>
              <a:rPr lang="en-US" sz="2000" dirty="0" err="1"/>
              <a:t>Dobmeyer</a:t>
            </a:r>
            <a:r>
              <a:rPr lang="en-US" sz="2000" dirty="0"/>
              <a:t>, </a:t>
            </a:r>
            <a:r>
              <a:rPr lang="en-US" sz="2000" dirty="0" smtClean="0"/>
              <a:t>2009 </a:t>
            </a:r>
            <a:endParaRPr lang="en-US" sz="2000" dirty="0"/>
          </a:p>
          <a:p>
            <a:pPr marL="457200" indent="-457200">
              <a:buFont typeface="+mj-lt"/>
              <a:buAutoNum type="arabicPeriod"/>
            </a:pPr>
            <a:endParaRPr lang="en-US" sz="2000" dirty="0"/>
          </a:p>
          <a:p>
            <a:pPr marL="457200" indent="-457200">
              <a:buFont typeface="+mj-lt"/>
              <a:buAutoNum type="arabicPeriod"/>
            </a:pPr>
            <a:r>
              <a:rPr lang="en-US" sz="2000" dirty="0" smtClean="0"/>
              <a:t>Hall et al., 2015; Blount </a:t>
            </a:r>
            <a:r>
              <a:rPr lang="en-US" sz="2000" dirty="0"/>
              <a:t>&amp; Miller, 2009; </a:t>
            </a:r>
            <a:r>
              <a:rPr lang="en-US" sz="2000" dirty="0" err="1"/>
              <a:t>Kathol</a:t>
            </a:r>
            <a:r>
              <a:rPr lang="en-US" sz="2000" dirty="0"/>
              <a:t> et al., </a:t>
            </a:r>
            <a:r>
              <a:rPr lang="en-US" sz="2000" dirty="0" smtClean="0"/>
              <a:t>2010</a:t>
            </a:r>
            <a:endParaRPr lang="en-US" sz="2000" dirty="0"/>
          </a:p>
          <a:p>
            <a:pPr marL="457200" indent="-457200">
              <a:buFont typeface="+mj-lt"/>
              <a:buAutoNum type="arabicPeriod"/>
            </a:pPr>
            <a:endParaRPr lang="en-US" sz="2000" dirty="0"/>
          </a:p>
        </p:txBody>
      </p:sp>
    </p:spTree>
    <p:extLst>
      <p:ext uri="{BB962C8B-B14F-4D97-AF65-F5344CB8AC3E}">
        <p14:creationId xmlns:p14="http://schemas.microsoft.com/office/powerpoint/2010/main" val="37905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Goals and Objectives</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Synthesize study findings with professional experience</a:t>
            </a:r>
          </a:p>
          <a:p>
            <a:pPr marL="514350" indent="-514350">
              <a:buFont typeface="+mj-lt"/>
              <a:buAutoNum type="arabicPeriod"/>
            </a:pPr>
            <a:r>
              <a:rPr lang="en-US" dirty="0" smtClean="0"/>
              <a:t>Evaluate competencies for residents practicing integrated behavioral health</a:t>
            </a:r>
          </a:p>
          <a:p>
            <a:pPr marL="514350" indent="-514350">
              <a:buFont typeface="+mj-lt"/>
              <a:buAutoNum type="arabicPeriod"/>
            </a:pPr>
            <a:r>
              <a:rPr lang="en-US" dirty="0" smtClean="0"/>
              <a:t>Create strategies for workforce development</a:t>
            </a:r>
          </a:p>
          <a:p>
            <a:pPr marL="514350" indent="-514350">
              <a:buFont typeface="+mj-lt"/>
              <a:buAutoNum type="arabicPeriod"/>
            </a:pPr>
            <a:endParaRPr lang="en-US" dirty="0"/>
          </a:p>
        </p:txBody>
      </p:sp>
    </p:spTree>
    <p:extLst>
      <p:ext uri="{BB962C8B-B14F-4D97-AF65-F5344CB8AC3E}">
        <p14:creationId xmlns:p14="http://schemas.microsoft.com/office/powerpoint/2010/main" val="298118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85800"/>
            <a:ext cx="1940944" cy="5486400"/>
          </a:xfrm>
          <a:prstGeom prst="rect">
            <a:avLst/>
          </a:prstGeom>
          <a:solidFill>
            <a:schemeClr val="accent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 name="TextBox 1"/>
          <p:cNvSpPr txBox="1"/>
          <p:nvPr/>
        </p:nvSpPr>
        <p:spPr>
          <a:xfrm>
            <a:off x="608162" y="1206619"/>
            <a:ext cx="8255480" cy="738664"/>
          </a:xfrm>
          <a:prstGeom prst="rect">
            <a:avLst/>
          </a:prstGeom>
          <a:solidFill>
            <a:srgbClr val="7099C9"/>
          </a:solidFill>
          <a:ln>
            <a:noFill/>
          </a:ln>
        </p:spPr>
        <p:txBody>
          <a:bodyPr wrap="square" rtlCol="0">
            <a:spAutoFit/>
          </a:bodyPr>
          <a:lstStyle/>
          <a:p>
            <a:r>
              <a:rPr lang="en-US" sz="2100" b="1" dirty="0">
                <a:solidFill>
                  <a:schemeClr val="bg1"/>
                </a:solidFill>
              </a:rPr>
              <a:t>Current literature suggests a lack of identification in specific skills set needed for </a:t>
            </a:r>
            <a:r>
              <a:rPr lang="en-US" sz="2100" b="1" dirty="0" smtClean="0">
                <a:solidFill>
                  <a:schemeClr val="bg1"/>
                </a:solidFill>
              </a:rPr>
              <a:t>integrated behavioral health </a:t>
            </a:r>
            <a:endParaRPr lang="en-US" sz="2100" b="1" dirty="0">
              <a:solidFill>
                <a:schemeClr val="bg1"/>
              </a:solidFill>
            </a:endParaRPr>
          </a:p>
        </p:txBody>
      </p:sp>
      <p:sp>
        <p:nvSpPr>
          <p:cNvPr id="12" name="TextBox 11"/>
          <p:cNvSpPr txBox="1"/>
          <p:nvPr/>
        </p:nvSpPr>
        <p:spPr>
          <a:xfrm>
            <a:off x="4218318" y="2118655"/>
            <a:ext cx="2355011" cy="3585597"/>
          </a:xfrm>
          <a:prstGeom prst="rect">
            <a:avLst/>
          </a:prstGeom>
          <a:noFill/>
        </p:spPr>
        <p:txBody>
          <a:bodyPr wrap="square" rtlCol="0">
            <a:spAutoFit/>
          </a:bodyPr>
          <a:lstStyle/>
          <a:p>
            <a:pPr>
              <a:spcBef>
                <a:spcPts val="450"/>
              </a:spcBef>
            </a:pPr>
            <a:r>
              <a:rPr lang="en-US" sz="1650" dirty="0"/>
              <a:t>Competencies have </a:t>
            </a:r>
            <a:r>
              <a:rPr lang="en-US" sz="1650" b="1" dirty="0">
                <a:solidFill>
                  <a:srgbClr val="678DCF"/>
                </a:solidFill>
              </a:rPr>
              <a:t>not</a:t>
            </a:r>
            <a:r>
              <a:rPr lang="en-US" sz="1650" dirty="0"/>
              <a:t> clearly </a:t>
            </a:r>
            <a:r>
              <a:rPr lang="en-US" sz="1650" b="1" dirty="0">
                <a:solidFill>
                  <a:srgbClr val="678DCF"/>
                </a:solidFill>
              </a:rPr>
              <a:t>tracked IC</a:t>
            </a:r>
            <a:r>
              <a:rPr lang="en-US" sz="1650" dirty="0"/>
              <a:t> </a:t>
            </a:r>
            <a:r>
              <a:rPr lang="en-US" sz="1650" b="1" dirty="0">
                <a:solidFill>
                  <a:srgbClr val="678DCF"/>
                </a:solidFill>
              </a:rPr>
              <a:t>skills</a:t>
            </a:r>
            <a:r>
              <a:rPr lang="en-US" sz="1650" dirty="0"/>
              <a:t> </a:t>
            </a:r>
            <a:r>
              <a:rPr lang="en-US" sz="1650" b="1" dirty="0" smtClean="0">
                <a:solidFill>
                  <a:srgbClr val="678DCF"/>
                </a:solidFill>
              </a:rPr>
              <a:t>needed</a:t>
            </a:r>
            <a:r>
              <a:rPr lang="en-US" sz="1650" baseline="30000" dirty="0" smtClean="0"/>
              <a:t>1</a:t>
            </a:r>
            <a:endParaRPr lang="en-US" sz="1650" dirty="0"/>
          </a:p>
          <a:p>
            <a:pPr>
              <a:spcBef>
                <a:spcPts val="450"/>
              </a:spcBef>
            </a:pPr>
            <a:r>
              <a:rPr lang="en-US" sz="1650" dirty="0"/>
              <a:t>IBH skills are vital in the </a:t>
            </a:r>
            <a:r>
              <a:rPr lang="en-US" sz="1650" b="1" dirty="0">
                <a:solidFill>
                  <a:srgbClr val="678DCF"/>
                </a:solidFill>
              </a:rPr>
              <a:t>complex healthcare </a:t>
            </a:r>
            <a:r>
              <a:rPr lang="en-US" sz="1650" b="1" dirty="0" smtClean="0">
                <a:solidFill>
                  <a:srgbClr val="678DCF"/>
                </a:solidFill>
              </a:rPr>
              <a:t>climate</a:t>
            </a:r>
            <a:r>
              <a:rPr lang="en-US" sz="1650" baseline="30000" dirty="0" smtClean="0"/>
              <a:t>2</a:t>
            </a:r>
            <a:endParaRPr lang="en-US" sz="1650" dirty="0"/>
          </a:p>
          <a:p>
            <a:pPr>
              <a:spcBef>
                <a:spcPts val="450"/>
              </a:spcBef>
            </a:pPr>
            <a:r>
              <a:rPr lang="en-US" sz="1650" dirty="0"/>
              <a:t>Difficulties exist in </a:t>
            </a:r>
            <a:r>
              <a:rPr lang="en-US" sz="1650" b="1" dirty="0">
                <a:solidFill>
                  <a:srgbClr val="678DCF"/>
                </a:solidFill>
              </a:rPr>
              <a:t>finding qualified clinicians</a:t>
            </a:r>
            <a:r>
              <a:rPr lang="en-US" sz="1650" dirty="0"/>
              <a:t> and providing </a:t>
            </a:r>
            <a:r>
              <a:rPr lang="en-US" sz="1650" b="1" dirty="0">
                <a:solidFill>
                  <a:srgbClr val="678DCF"/>
                </a:solidFill>
              </a:rPr>
              <a:t>effective</a:t>
            </a:r>
            <a:r>
              <a:rPr lang="en-US" sz="1650" dirty="0"/>
              <a:t> IBH </a:t>
            </a:r>
            <a:r>
              <a:rPr lang="en-US" sz="1650" dirty="0" smtClean="0"/>
              <a:t>services</a:t>
            </a:r>
            <a:r>
              <a:rPr lang="en-US" sz="1650" baseline="30000" dirty="0" smtClean="0"/>
              <a:t>3</a:t>
            </a:r>
            <a:endParaRPr lang="en-US" sz="1650" dirty="0"/>
          </a:p>
          <a:p>
            <a:pPr>
              <a:spcBef>
                <a:spcPts val="450"/>
              </a:spcBef>
            </a:pPr>
            <a:r>
              <a:rPr lang="en-US" sz="1650" dirty="0"/>
              <a:t>Challenges exist in practicing </a:t>
            </a:r>
            <a:r>
              <a:rPr lang="en-US" sz="1650" b="1" dirty="0">
                <a:solidFill>
                  <a:srgbClr val="678DCF"/>
                </a:solidFill>
              </a:rPr>
              <a:t>team based skills</a:t>
            </a:r>
          </a:p>
        </p:txBody>
      </p:sp>
      <p:cxnSp>
        <p:nvCxnSpPr>
          <p:cNvPr id="14" name="Straight Connector 13"/>
          <p:cNvCxnSpPr/>
          <p:nvPr/>
        </p:nvCxnSpPr>
        <p:spPr>
          <a:xfrm>
            <a:off x="4462760" y="2947307"/>
            <a:ext cx="190538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62760" y="4865915"/>
            <a:ext cx="190538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62760" y="3771900"/>
            <a:ext cx="1905383"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2845549" y="2179865"/>
            <a:ext cx="5113488" cy="3363686"/>
            <a:chOff x="2845549" y="2179865"/>
            <a:chExt cx="5113488" cy="3363686"/>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551" y="2179866"/>
              <a:ext cx="1324409" cy="1324409"/>
            </a:xfrm>
            <a:prstGeom prst="rect">
              <a:avLst/>
            </a:prstGeom>
            <a:solidFill>
              <a:schemeClr val="bg2"/>
            </a:solidFill>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4627" y="2179865"/>
              <a:ext cx="1324409" cy="1324409"/>
            </a:xfrm>
            <a:prstGeom prst="rect">
              <a:avLst/>
            </a:prstGeom>
            <a:solidFill>
              <a:schemeClr val="bg2"/>
            </a:solidFill>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6634626" y="4219139"/>
              <a:ext cx="1324410" cy="1324410"/>
            </a:xfrm>
            <a:prstGeom prst="rect">
              <a:avLst/>
            </a:prstGeom>
            <a:solidFill>
              <a:schemeClr val="bg2"/>
            </a:solidFill>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45550" y="4219141"/>
              <a:ext cx="1324410" cy="1324410"/>
            </a:xfrm>
            <a:prstGeom prst="rect">
              <a:avLst/>
            </a:prstGeom>
            <a:solidFill>
              <a:schemeClr val="bg2"/>
            </a:solidFill>
          </p:spPr>
        </p:pic>
        <p:sp>
          <p:nvSpPr>
            <p:cNvPr id="17" name="TextBox 16"/>
            <p:cNvSpPr txBox="1"/>
            <p:nvPr/>
          </p:nvSpPr>
          <p:spPr>
            <a:xfrm>
              <a:off x="2845549" y="5345812"/>
              <a:ext cx="697355" cy="140588"/>
            </a:xfrm>
            <a:prstGeom prst="rect">
              <a:avLst/>
            </a:prstGeom>
            <a:solidFill>
              <a:srgbClr val="EEECE1"/>
            </a:solidFill>
          </p:spPr>
          <p:txBody>
            <a:bodyPr wrap="square" rtlCol="0">
              <a:spAutoFit/>
            </a:bodyPr>
            <a:lstStyle/>
            <a:p>
              <a:endParaRPr lang="en-US" sz="1350" dirty="0"/>
            </a:p>
          </p:txBody>
        </p:sp>
        <p:sp>
          <p:nvSpPr>
            <p:cNvPr id="18" name="TextBox 17"/>
            <p:cNvSpPr txBox="1"/>
            <p:nvPr/>
          </p:nvSpPr>
          <p:spPr>
            <a:xfrm>
              <a:off x="7162801" y="5276127"/>
              <a:ext cx="796236" cy="210273"/>
            </a:xfrm>
            <a:prstGeom prst="rect">
              <a:avLst/>
            </a:prstGeom>
            <a:solidFill>
              <a:srgbClr val="EEECE1"/>
            </a:solidFill>
          </p:spPr>
          <p:txBody>
            <a:bodyPr wrap="square" rtlCol="0">
              <a:spAutoFit/>
            </a:bodyPr>
            <a:lstStyle/>
            <a:p>
              <a:endParaRPr lang="en-US" sz="1350" dirty="0"/>
            </a:p>
          </p:txBody>
        </p:sp>
        <p:sp>
          <p:nvSpPr>
            <p:cNvPr id="19" name="TextBox 18"/>
            <p:cNvSpPr txBox="1"/>
            <p:nvPr/>
          </p:nvSpPr>
          <p:spPr>
            <a:xfrm>
              <a:off x="2845551" y="3232895"/>
              <a:ext cx="710292" cy="196105"/>
            </a:xfrm>
            <a:prstGeom prst="rect">
              <a:avLst/>
            </a:prstGeom>
            <a:solidFill>
              <a:srgbClr val="EEECE1"/>
            </a:solidFill>
          </p:spPr>
          <p:txBody>
            <a:bodyPr wrap="square" rtlCol="0">
              <a:spAutoFit/>
            </a:bodyPr>
            <a:lstStyle/>
            <a:p>
              <a:endParaRPr lang="en-US" sz="1350" dirty="0"/>
            </a:p>
          </p:txBody>
        </p:sp>
        <p:sp>
          <p:nvSpPr>
            <p:cNvPr id="20" name="TextBox 19"/>
            <p:cNvSpPr txBox="1"/>
            <p:nvPr/>
          </p:nvSpPr>
          <p:spPr>
            <a:xfrm>
              <a:off x="6634626" y="3306536"/>
              <a:ext cx="756773" cy="122464"/>
            </a:xfrm>
            <a:prstGeom prst="rect">
              <a:avLst/>
            </a:prstGeom>
            <a:solidFill>
              <a:srgbClr val="EEECE1"/>
            </a:solidFill>
          </p:spPr>
          <p:txBody>
            <a:bodyPr wrap="square" rtlCol="0">
              <a:spAutoFit/>
            </a:bodyPr>
            <a:lstStyle/>
            <a:p>
              <a:endParaRPr lang="en-US" sz="1350" dirty="0"/>
            </a:p>
          </p:txBody>
        </p:sp>
      </p:grpSp>
    </p:spTree>
    <p:extLst>
      <p:ext uri="{BB962C8B-B14F-4D97-AF65-F5344CB8AC3E}">
        <p14:creationId xmlns:p14="http://schemas.microsoft.com/office/powerpoint/2010/main" val="44211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dirty="0"/>
              <a:t>Current Literature</a:t>
            </a:r>
          </a:p>
        </p:txBody>
      </p:sp>
      <p:sp>
        <p:nvSpPr>
          <p:cNvPr id="3" name="Content Placeholder 2"/>
          <p:cNvSpPr>
            <a:spLocks noGrp="1"/>
          </p:cNvSpPr>
          <p:nvPr>
            <p:ph idx="1"/>
          </p:nvPr>
        </p:nvSpPr>
        <p:spPr>
          <a:xfrm>
            <a:off x="457200" y="1371600"/>
            <a:ext cx="8229600" cy="4572000"/>
          </a:xfrm>
        </p:spPr>
        <p:txBody>
          <a:bodyPr>
            <a:normAutofit fontScale="92500" lnSpcReduction="20000"/>
          </a:bodyPr>
          <a:lstStyle/>
          <a:p>
            <a:r>
              <a:rPr lang="en-US" sz="2000" dirty="0"/>
              <a:t>Competencies have been a common language for residents and new physicians, yet we have not clearly tracked what specific skill set is needed for working in integrated care (</a:t>
            </a:r>
            <a:r>
              <a:rPr lang="en-US" sz="2000" dirty="0" err="1"/>
              <a:t>Bernabeo</a:t>
            </a:r>
            <a:r>
              <a:rPr lang="en-US" sz="2000" dirty="0"/>
              <a:t> &amp; </a:t>
            </a:r>
            <a:r>
              <a:rPr lang="en-US" sz="2000" dirty="0" err="1"/>
              <a:t>Holmboe</a:t>
            </a:r>
            <a:r>
              <a:rPr lang="en-US" sz="2000" dirty="0"/>
              <a:t>, 2013; Swing, 2009)</a:t>
            </a:r>
          </a:p>
          <a:p>
            <a:endParaRPr lang="en-US" sz="2000" dirty="0"/>
          </a:p>
          <a:p>
            <a:r>
              <a:rPr lang="en-US" sz="2000" dirty="0"/>
              <a:t>Integration of behavioral health skills has been seen as a vital skill for physicians, yet the complexity of patient visits, time constraints and coordination challenges have been ongoing barriers for physicians (Hunter, Goodie, </a:t>
            </a:r>
            <a:r>
              <a:rPr lang="en-US" sz="2000" dirty="0" err="1"/>
              <a:t>Oordt</a:t>
            </a:r>
            <a:r>
              <a:rPr lang="en-US" sz="2000" dirty="0"/>
              <a:t> &amp; </a:t>
            </a:r>
            <a:r>
              <a:rPr lang="en-US" sz="2000" dirty="0" err="1"/>
              <a:t>Dobmeyer</a:t>
            </a:r>
            <a:r>
              <a:rPr lang="en-US" sz="2000" dirty="0"/>
              <a:t>, 2009). </a:t>
            </a:r>
          </a:p>
          <a:p>
            <a:endParaRPr lang="en-US" sz="2000" dirty="0"/>
          </a:p>
          <a:p>
            <a:r>
              <a:rPr lang="en-US" sz="2000" dirty="0"/>
              <a:t>Organizations struggle to not only find qualified clinicians to integrate BH and primary care together (Hall et al., 2015), but providing effective delivery of integrated services to patients and families (Blount &amp; Miller, 2009; </a:t>
            </a:r>
            <a:r>
              <a:rPr lang="en-US" sz="2000" dirty="0" err="1"/>
              <a:t>Kathol</a:t>
            </a:r>
            <a:r>
              <a:rPr lang="en-US" sz="2000" dirty="0"/>
              <a:t> et al., 2010)</a:t>
            </a:r>
          </a:p>
          <a:p>
            <a:endParaRPr lang="en-US" sz="2000" dirty="0"/>
          </a:p>
          <a:p>
            <a:r>
              <a:rPr lang="en-US" sz="2000" dirty="0"/>
              <a:t>After more than a decade since the Future of Family Medicine Project, providers are still challenged to practice team based skills that integrate other disciplines and providers. </a:t>
            </a:r>
          </a:p>
        </p:txBody>
      </p:sp>
    </p:spTree>
    <p:extLst>
      <p:ext uri="{BB962C8B-B14F-4D97-AF65-F5344CB8AC3E}">
        <p14:creationId xmlns:p14="http://schemas.microsoft.com/office/powerpoint/2010/main" val="667364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9916993">
            <a:off x="-523697" y="1536987"/>
            <a:ext cx="3931195" cy="3156851"/>
          </a:xfrm>
          <a:prstGeom prst="triangle">
            <a:avLst>
              <a:gd name="adj" fmla="val 42272"/>
            </a:avLst>
          </a:prstGeom>
          <a:solidFill>
            <a:srgbClr val="678DCF">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Title 1"/>
          <p:cNvSpPr txBox="1">
            <a:spLocks/>
          </p:cNvSpPr>
          <p:nvPr/>
        </p:nvSpPr>
        <p:spPr>
          <a:xfrm>
            <a:off x="865415" y="1331696"/>
            <a:ext cx="6263963" cy="97155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latin typeface="+mn-lt"/>
              </a:rPr>
              <a:t>Value of Using Competencies</a:t>
            </a:r>
          </a:p>
        </p:txBody>
      </p:sp>
      <p:sp>
        <p:nvSpPr>
          <p:cNvPr id="4" name="Content Placeholder 2"/>
          <p:cNvSpPr txBox="1">
            <a:spLocks/>
          </p:cNvSpPr>
          <p:nvPr/>
        </p:nvSpPr>
        <p:spPr>
          <a:xfrm>
            <a:off x="595993" y="2285707"/>
            <a:ext cx="8180615" cy="2904616"/>
          </a:xfrm>
          <a:prstGeom prst="rect">
            <a:avLst/>
          </a:prstGeom>
          <a:solidFill>
            <a:schemeClr val="bg1">
              <a:alpha val="47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t>Competency-based medical education (CBME)</a:t>
            </a:r>
          </a:p>
          <a:p>
            <a:pPr lvl="1"/>
            <a:r>
              <a:rPr lang="en-US" dirty="0"/>
              <a:t>Focus on outcomes</a:t>
            </a:r>
          </a:p>
          <a:p>
            <a:pPr lvl="1"/>
            <a:r>
              <a:rPr lang="en-US" dirty="0"/>
              <a:t>Emphasis on abilities and skill</a:t>
            </a:r>
          </a:p>
          <a:p>
            <a:pPr lvl="1"/>
            <a:r>
              <a:rPr lang="en-US" dirty="0"/>
              <a:t>De-emphasis on time-based training </a:t>
            </a:r>
          </a:p>
          <a:p>
            <a:pPr lvl="1"/>
            <a:r>
              <a:rPr lang="en-US" dirty="0"/>
              <a:t>Promotes learner-centered training and education</a:t>
            </a:r>
          </a:p>
          <a:p>
            <a:endParaRPr lang="en-US" sz="2700" dirty="0"/>
          </a:p>
        </p:txBody>
      </p:sp>
      <p:sp>
        <p:nvSpPr>
          <p:cNvPr id="5" name="TextBox 4"/>
          <p:cNvSpPr txBox="1"/>
          <p:nvPr/>
        </p:nvSpPr>
        <p:spPr>
          <a:xfrm>
            <a:off x="865414" y="5517187"/>
            <a:ext cx="7882414" cy="300082"/>
          </a:xfrm>
          <a:prstGeom prst="rect">
            <a:avLst/>
          </a:prstGeom>
          <a:noFill/>
        </p:spPr>
        <p:txBody>
          <a:bodyPr wrap="none" rtlCol="0">
            <a:spAutoFit/>
          </a:bodyPr>
          <a:lstStyle/>
          <a:p>
            <a:r>
              <a:rPr lang="en-US" sz="1350" b="1" dirty="0"/>
              <a:t>Frank et al. (2010) Competency-based medical education: Theory to Practice. </a:t>
            </a:r>
            <a:r>
              <a:rPr lang="en-US" sz="1350" b="1" i="1" dirty="0"/>
              <a:t>Medical Teacher, 32</a:t>
            </a:r>
            <a:r>
              <a:rPr lang="en-US" sz="1350" b="1" dirty="0"/>
              <a:t>, 638-645. </a:t>
            </a:r>
          </a:p>
        </p:txBody>
      </p:sp>
    </p:spTree>
    <p:extLst>
      <p:ext uri="{BB962C8B-B14F-4D97-AF65-F5344CB8AC3E}">
        <p14:creationId xmlns:p14="http://schemas.microsoft.com/office/powerpoint/2010/main" val="113722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2209653">
            <a:off x="5952078" y="1635626"/>
            <a:ext cx="3931195" cy="3156851"/>
          </a:xfrm>
          <a:prstGeom prst="triangle">
            <a:avLst>
              <a:gd name="adj" fmla="val 42272"/>
            </a:avLst>
          </a:prstGeom>
          <a:solidFill>
            <a:srgbClr val="678DCF">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 name="Content Placeholder 2"/>
          <p:cNvSpPr txBox="1">
            <a:spLocks/>
          </p:cNvSpPr>
          <p:nvPr/>
        </p:nvSpPr>
        <p:spPr>
          <a:xfrm>
            <a:off x="595993" y="2285707"/>
            <a:ext cx="7786007" cy="2904616"/>
          </a:xfrm>
          <a:prstGeom prst="rect">
            <a:avLst/>
          </a:prstGeom>
          <a:solidFill>
            <a:schemeClr val="bg1">
              <a:alpha val="47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t>IBH competencies in residency training</a:t>
            </a:r>
          </a:p>
          <a:p>
            <a:pPr lvl="1"/>
            <a:r>
              <a:rPr lang="en-US" dirty="0"/>
              <a:t>Consensus on definitions and key concepts for training and education</a:t>
            </a:r>
          </a:p>
          <a:p>
            <a:pPr lvl="1"/>
            <a:r>
              <a:rPr lang="en-US" dirty="0"/>
              <a:t>Greater understanding of the IBH developmental trajectory and variability in learner needs    </a:t>
            </a:r>
          </a:p>
          <a:p>
            <a:pPr lvl="1"/>
            <a:r>
              <a:rPr lang="en-US" dirty="0"/>
              <a:t>Curriculum innovation and effectiveness </a:t>
            </a:r>
          </a:p>
          <a:p>
            <a:pPr lvl="1"/>
            <a:r>
              <a:rPr lang="en-US" dirty="0"/>
              <a:t>Pragmatic inclusion and exclusion of curriculum  </a:t>
            </a:r>
          </a:p>
          <a:p>
            <a:pPr marL="0" indent="0">
              <a:buNone/>
            </a:pPr>
            <a:endParaRPr lang="en-US" sz="2700" dirty="0"/>
          </a:p>
        </p:txBody>
      </p:sp>
      <p:sp>
        <p:nvSpPr>
          <p:cNvPr id="3" name="Title 1"/>
          <p:cNvSpPr txBox="1">
            <a:spLocks/>
          </p:cNvSpPr>
          <p:nvPr/>
        </p:nvSpPr>
        <p:spPr>
          <a:xfrm>
            <a:off x="557493" y="1175658"/>
            <a:ext cx="6263963" cy="97155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latin typeface="+mn-lt"/>
              </a:rPr>
              <a:t>Value of Using Competencies</a:t>
            </a:r>
          </a:p>
        </p:txBody>
      </p:sp>
    </p:spTree>
    <p:extLst>
      <p:ext uri="{BB962C8B-B14F-4D97-AF65-F5344CB8AC3E}">
        <p14:creationId xmlns:p14="http://schemas.microsoft.com/office/powerpoint/2010/main" val="74006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2237"/>
            <a:ext cx="8229600" cy="685800"/>
          </a:xfrm>
        </p:spPr>
        <p:txBody>
          <a:bodyPr>
            <a:normAutofit fontScale="90000"/>
          </a:bodyPr>
          <a:lstStyle/>
          <a:p>
            <a:r>
              <a:rPr lang="en-US" dirty="0" smtClean="0"/>
              <a:t>Method</a:t>
            </a:r>
            <a:endParaRPr lang="en-US" dirty="0"/>
          </a:p>
        </p:txBody>
      </p:sp>
      <p:sp>
        <p:nvSpPr>
          <p:cNvPr id="3" name="Content Placeholder 2"/>
          <p:cNvSpPr>
            <a:spLocks noGrp="1"/>
          </p:cNvSpPr>
          <p:nvPr>
            <p:ph idx="1"/>
          </p:nvPr>
        </p:nvSpPr>
        <p:spPr>
          <a:xfrm>
            <a:off x="457200" y="2209800"/>
            <a:ext cx="4953000" cy="3733800"/>
          </a:xfrm>
        </p:spPr>
        <p:txBody>
          <a:bodyPr>
            <a:normAutofit fontScale="92500" lnSpcReduction="20000"/>
          </a:bodyPr>
          <a:lstStyle/>
          <a:p>
            <a:r>
              <a:rPr lang="en-US" dirty="0" smtClean="0"/>
              <a:t>Followed ACGME Committee process</a:t>
            </a:r>
          </a:p>
          <a:p>
            <a:pPr lvl="1"/>
            <a:r>
              <a:rPr lang="en-US" dirty="0" smtClean="0"/>
              <a:t>Literature search</a:t>
            </a:r>
          </a:p>
          <a:p>
            <a:pPr lvl="1"/>
            <a:r>
              <a:rPr lang="en-US" dirty="0" smtClean="0"/>
              <a:t>Content experts</a:t>
            </a:r>
          </a:p>
          <a:p>
            <a:r>
              <a:rPr lang="en-US" dirty="0" smtClean="0"/>
              <a:t>Delphi study</a:t>
            </a:r>
          </a:p>
          <a:p>
            <a:pPr lvl="1"/>
            <a:r>
              <a:rPr lang="en-US" dirty="0" smtClean="0"/>
              <a:t>Electronic </a:t>
            </a:r>
            <a:r>
              <a:rPr lang="en-US" dirty="0" smtClean="0"/>
              <a:t>survey: three rounds</a:t>
            </a:r>
          </a:p>
          <a:p>
            <a:pPr lvl="1"/>
            <a:r>
              <a:rPr lang="en-US" dirty="0" smtClean="0"/>
              <a:t>“Essential, Compatible, or Irrelevant”</a:t>
            </a:r>
            <a:endParaRPr lang="en-US" dirty="0"/>
          </a:p>
        </p:txBody>
      </p:sp>
      <p:grpSp>
        <p:nvGrpSpPr>
          <p:cNvPr id="4" name="Group 3"/>
          <p:cNvGrpSpPr/>
          <p:nvPr/>
        </p:nvGrpSpPr>
        <p:grpSpPr>
          <a:xfrm>
            <a:off x="5562600" y="2285110"/>
            <a:ext cx="3695334" cy="3695334"/>
            <a:chOff x="2864923" y="1568285"/>
            <a:chExt cx="3695334" cy="3695334"/>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923" y="1568285"/>
              <a:ext cx="3695334" cy="3695334"/>
            </a:xfrm>
            <a:prstGeom prst="rect">
              <a:avLst/>
            </a:prstGeom>
          </p:spPr>
        </p:pic>
        <p:sp>
          <p:nvSpPr>
            <p:cNvPr id="6" name="TextBox 5"/>
            <p:cNvSpPr txBox="1"/>
            <p:nvPr/>
          </p:nvSpPr>
          <p:spPr>
            <a:xfrm>
              <a:off x="2986743" y="4798990"/>
              <a:ext cx="1453242" cy="300082"/>
            </a:xfrm>
            <a:prstGeom prst="rect">
              <a:avLst/>
            </a:prstGeom>
            <a:solidFill>
              <a:schemeClr val="bg1"/>
            </a:solidFill>
          </p:spPr>
          <p:txBody>
            <a:bodyPr wrap="square" rtlCol="0">
              <a:spAutoFit/>
            </a:bodyPr>
            <a:lstStyle/>
            <a:p>
              <a:endParaRPr lang="en-US" sz="1350" dirty="0"/>
            </a:p>
          </p:txBody>
        </p:sp>
      </p:grpSp>
      <p:sp>
        <p:nvSpPr>
          <p:cNvPr id="10" name="Rectangle 9"/>
          <p:cNvSpPr/>
          <p:nvPr/>
        </p:nvSpPr>
        <p:spPr>
          <a:xfrm>
            <a:off x="6009082" y="989463"/>
            <a:ext cx="2702791" cy="1731243"/>
          </a:xfrm>
          <a:prstGeom prst="rect">
            <a:avLst/>
          </a:prstGeom>
          <a:noFill/>
        </p:spPr>
        <p:txBody>
          <a:bodyPr wrap="none" lIns="68580" tIns="34290" rIns="68580" bIns="34290">
            <a:spAutoFit/>
          </a:bodyPr>
          <a:lstStyle/>
          <a:p>
            <a:pPr algn="ctr"/>
            <a:r>
              <a:rPr lang="en-US" sz="3600" dirty="0">
                <a:ln w="0"/>
                <a:solidFill>
                  <a:schemeClr val="accent1"/>
                </a:solidFill>
                <a:effectLst>
                  <a:outerShdw blurRad="38100" dist="25400" dir="5400000" algn="ctr" rotWithShape="0">
                    <a:srgbClr val="6E747A">
                      <a:alpha val="43000"/>
                    </a:srgbClr>
                  </a:outerShdw>
                </a:effectLst>
              </a:rPr>
              <a:t>10 Years GME</a:t>
            </a:r>
          </a:p>
          <a:p>
            <a:pPr algn="ctr"/>
            <a:r>
              <a:rPr lang="en-US" sz="3600" dirty="0">
                <a:ln w="0"/>
                <a:solidFill>
                  <a:schemeClr val="accent1"/>
                </a:solidFill>
                <a:effectLst>
                  <a:outerShdw blurRad="38100" dist="25400" dir="5400000" algn="ctr" rotWithShape="0">
                    <a:srgbClr val="6E747A">
                      <a:alpha val="43000"/>
                    </a:srgbClr>
                  </a:outerShdw>
                </a:effectLst>
              </a:rPr>
              <a:t>Teaching </a:t>
            </a:r>
          </a:p>
          <a:p>
            <a:pPr algn="ctr"/>
            <a:r>
              <a:rPr lang="en-US" sz="3600" dirty="0">
                <a:ln w="0"/>
                <a:solidFill>
                  <a:schemeClr val="accent1"/>
                </a:solidFill>
                <a:effectLst>
                  <a:outerShdw blurRad="38100" dist="25400" dir="5400000" algn="ctr" rotWithShape="0">
                    <a:srgbClr val="6E747A">
                      <a:alpha val="43000"/>
                    </a:srgbClr>
                  </a:outerShdw>
                </a:effectLst>
              </a:rPr>
              <a:t>Experience</a:t>
            </a:r>
          </a:p>
        </p:txBody>
      </p:sp>
      <p:sp>
        <p:nvSpPr>
          <p:cNvPr id="11" name="Rectangle 10"/>
          <p:cNvSpPr/>
          <p:nvPr/>
        </p:nvSpPr>
        <p:spPr>
          <a:xfrm>
            <a:off x="6101380" y="4740009"/>
            <a:ext cx="2441501" cy="1177245"/>
          </a:xfrm>
          <a:prstGeom prst="rect">
            <a:avLst/>
          </a:prstGeom>
          <a:noFill/>
        </p:spPr>
        <p:txBody>
          <a:bodyPr wrap="none" lIns="68580" tIns="34290" rIns="68580" bIns="34290">
            <a:spAutoFit/>
          </a:bodyPr>
          <a:lstStyle/>
          <a:p>
            <a:pPr algn="ctr"/>
            <a:r>
              <a:rPr lang="en-US" sz="3600" dirty="0">
                <a:ln w="0"/>
                <a:solidFill>
                  <a:schemeClr val="accent1"/>
                </a:solidFill>
                <a:effectLst>
                  <a:outerShdw blurRad="38100" dist="25400" dir="5400000" algn="ctr" rotWithShape="0">
                    <a:srgbClr val="6E747A">
                      <a:alpha val="43000"/>
                    </a:srgbClr>
                  </a:outerShdw>
                </a:effectLst>
              </a:rPr>
              <a:t>5+ Years IBH</a:t>
            </a:r>
          </a:p>
          <a:p>
            <a:pPr algn="ctr"/>
            <a:r>
              <a:rPr lang="en-US" sz="3600" dirty="0">
                <a:ln w="0"/>
                <a:solidFill>
                  <a:schemeClr val="accent1"/>
                </a:solidFill>
                <a:effectLst>
                  <a:outerShdw blurRad="38100" dist="25400" dir="5400000" algn="ctr" rotWithShape="0">
                    <a:srgbClr val="6E747A">
                      <a:alpha val="43000"/>
                    </a:srgbClr>
                  </a:outerShdw>
                </a:effectLst>
              </a:rPr>
              <a:t>Experience</a:t>
            </a:r>
          </a:p>
        </p:txBody>
      </p:sp>
    </p:spTree>
    <p:extLst>
      <p:ext uri="{BB962C8B-B14F-4D97-AF65-F5344CB8AC3E}">
        <p14:creationId xmlns:p14="http://schemas.microsoft.com/office/powerpoint/2010/main" val="1725933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685800"/>
            <a:ext cx="8229600" cy="685800"/>
          </a:xfrm>
        </p:spPr>
        <p:txBody>
          <a:bodyPr>
            <a:normAutofit fontScale="90000"/>
          </a:bodyPr>
          <a:lstStyle/>
          <a:p>
            <a:r>
              <a:rPr lang="en-US" dirty="0" smtClean="0"/>
              <a:t>Other IBH Competencies</a:t>
            </a:r>
            <a:endParaRPr lang="en-US" dirty="0"/>
          </a:p>
        </p:txBody>
      </p:sp>
      <p:graphicFrame>
        <p:nvGraphicFramePr>
          <p:cNvPr id="4" name="Content Placeholder 3"/>
          <p:cNvGraphicFramePr>
            <a:graphicFrameLocks noGrp="1"/>
          </p:cNvGraphicFramePr>
          <p:nvPr>
            <p:ph idx="1"/>
            <p:extLst/>
          </p:nvPr>
        </p:nvGraphicFramePr>
        <p:xfrm>
          <a:off x="457200" y="1371600"/>
          <a:ext cx="8229600"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407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TotalTime>
  <Words>890</Words>
  <Application>Microsoft Macintosh PowerPoint</Application>
  <PresentationFormat>On-screen Show (4:3)</PresentationFormat>
  <Paragraphs>148</Paragraphs>
  <Slides>21</Slides>
  <Notes>1</Notes>
  <HiddenSlides>3</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Calibri</vt:lpstr>
      <vt:lpstr>Arial</vt:lpstr>
      <vt:lpstr>forum2014</vt:lpstr>
      <vt:lpstr>Document</vt:lpstr>
      <vt:lpstr>Preparing Residents to Practice Integrated Behavioral Health</vt:lpstr>
      <vt:lpstr>Disclosures</vt:lpstr>
      <vt:lpstr>Goals and Objectives</vt:lpstr>
      <vt:lpstr>PowerPoint Presentation</vt:lpstr>
      <vt:lpstr>Current Literature</vt:lpstr>
      <vt:lpstr>PowerPoint Presentation</vt:lpstr>
      <vt:lpstr>PowerPoint Presentation</vt:lpstr>
      <vt:lpstr>Method</vt:lpstr>
      <vt:lpstr>Other IBH Competencies</vt:lpstr>
      <vt:lpstr>PowerPoint Presentation</vt:lpstr>
      <vt:lpstr>Iterative Process</vt:lpstr>
      <vt:lpstr>PowerPoint Presentation</vt:lpstr>
      <vt:lpstr>PowerPoint Presentation</vt:lpstr>
      <vt:lpstr>Competency Domains for Residents Practicing Integrated Behavioral Health</vt:lpstr>
      <vt:lpstr>Example</vt:lpstr>
      <vt:lpstr>Working Group We Need Your Help!</vt:lpstr>
      <vt:lpstr>Debrief</vt:lpstr>
      <vt:lpstr>Workforce Development: Best Practices</vt:lpstr>
      <vt:lpstr>Workforce Development</vt:lpstr>
      <vt:lpstr>Acknowledgement</vt:lpstr>
      <vt:lpstr>References</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Matthew Martin</cp:lastModifiedBy>
  <cp:revision>26</cp:revision>
  <dcterms:created xsi:type="dcterms:W3CDTF">2014-07-22T20:27:04Z</dcterms:created>
  <dcterms:modified xsi:type="dcterms:W3CDTF">2017-09-12T15:18:37Z</dcterms:modified>
</cp:coreProperties>
</file>