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71" r:id="rId5"/>
    <p:sldId id="263" r:id="rId6"/>
    <p:sldId id="278" r:id="rId7"/>
    <p:sldId id="277" r:id="rId8"/>
    <p:sldId id="281" r:id="rId9"/>
    <p:sldId id="290" r:id="rId10"/>
    <p:sldId id="261" r:id="rId11"/>
    <p:sldId id="319" r:id="rId12"/>
    <p:sldId id="320" r:id="rId13"/>
    <p:sldId id="282" r:id="rId14"/>
    <p:sldId id="316" r:id="rId15"/>
    <p:sldId id="317" r:id="rId16"/>
    <p:sldId id="298" r:id="rId17"/>
    <p:sldId id="300" r:id="rId18"/>
    <p:sldId id="283" r:id="rId19"/>
    <p:sldId id="321" r:id="rId20"/>
    <p:sldId id="322" r:id="rId21"/>
    <p:sldId id="301" r:id="rId22"/>
    <p:sldId id="302" r:id="rId23"/>
    <p:sldId id="284" r:id="rId24"/>
    <p:sldId id="304" r:id="rId25"/>
    <p:sldId id="305" r:id="rId26"/>
    <p:sldId id="313" r:id="rId27"/>
    <p:sldId id="306" r:id="rId28"/>
    <p:sldId id="286" r:id="rId29"/>
    <p:sldId id="312" r:id="rId30"/>
    <p:sldId id="325" r:id="rId31"/>
    <p:sldId id="311" r:id="rId32"/>
    <p:sldId id="326" r:id="rId33"/>
    <p:sldId id="314" r:id="rId34"/>
    <p:sldId id="310" r:id="rId35"/>
    <p:sldId id="287" r:id="rId36"/>
    <p:sldId id="309" r:id="rId37"/>
    <p:sldId id="308" r:id="rId38"/>
    <p:sldId id="315" r:id="rId39"/>
    <p:sldId id="307" r:id="rId40"/>
    <p:sldId id="288" r:id="rId41"/>
    <p:sldId id="323" r:id="rId42"/>
    <p:sldId id="285" r:id="rId43"/>
    <p:sldId id="280" r:id="rId44"/>
    <p:sldId id="328" r:id="rId45"/>
    <p:sldId id="327" r:id="rId46"/>
    <p:sldId id="329" r:id="rId47"/>
    <p:sldId id="330" r:id="rId48"/>
    <p:sldId id="331" r:id="rId49"/>
    <p:sldId id="332" r:id="rId50"/>
    <p:sldId id="333" r:id="rId51"/>
    <p:sldId id="334" r:id="rId52"/>
    <p:sldId id="289" r:id="rId53"/>
    <p:sldId id="32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9D1A1-B5D5-C5DF-095C-1346B3FE1A0B}" v="20" dt="2019-09-18T12:22:26.585"/>
    <p1510:client id="{4FAAB4E7-FC1A-4383-A704-6F76588C4837}" v="143" dt="2019-09-18T14:39:39.953"/>
    <p1510:client id="{8714EABF-6933-4B8D-8511-CF1CB9FE2788}" v="452" dt="2019-09-18T04:59:19.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lin, Kwanza" userId="S::kdevlin@mcw.edu::88e42a41-d569-4cd8-842e-cdbda8496bed" providerId="AD" clId="Web-{836E6F7C-3FDD-B1D1-59DE-5304099E14A2}"/>
    <pc:docChg chg="modSld">
      <pc:chgData name="Devlin, Kwanza" userId="S::kdevlin@mcw.edu::88e42a41-d569-4cd8-842e-cdbda8496bed" providerId="AD" clId="Web-{836E6F7C-3FDD-B1D1-59DE-5304099E14A2}" dt="2019-09-16T12:12:40.047" v="1" actId="20577"/>
      <pc:docMkLst>
        <pc:docMk/>
      </pc:docMkLst>
      <pc:sldChg chg="modSp">
        <pc:chgData name="Devlin, Kwanza" userId="S::kdevlin@mcw.edu::88e42a41-d569-4cd8-842e-cdbda8496bed" providerId="AD" clId="Web-{836E6F7C-3FDD-B1D1-59DE-5304099E14A2}" dt="2019-09-16T12:12:40.047" v="1" actId="20577"/>
        <pc:sldMkLst>
          <pc:docMk/>
          <pc:sldMk cId="4175660306" sldId="331"/>
        </pc:sldMkLst>
        <pc:spChg chg="mod">
          <ac:chgData name="Devlin, Kwanza" userId="S::kdevlin@mcw.edu::88e42a41-d569-4cd8-842e-cdbda8496bed" providerId="AD" clId="Web-{836E6F7C-3FDD-B1D1-59DE-5304099E14A2}" dt="2019-09-16T12:12:40.047" v="1" actId="20577"/>
          <ac:spMkLst>
            <pc:docMk/>
            <pc:sldMk cId="4175660306" sldId="331"/>
            <ac:spMk id="4" creationId="{185538EA-3A95-45B9-A13A-1340B3C8BFFB}"/>
          </ac:spMkLst>
        </pc:spChg>
      </pc:sldChg>
    </pc:docChg>
  </pc:docChgLst>
  <pc:docChgLst>
    <pc:chgData name="Aggarwal, Anshu" userId="S::anaggarwal@mcw.edu::3e3d2873-a303-45bb-8601-259ed9ace2dc" providerId="AD" clId="Web-{BA021E59-D3F6-FDB1-D0C6-590671F5C3CF}"/>
    <pc:docChg chg="addSld delSld modSld">
      <pc:chgData name="Aggarwal, Anshu" userId="S::anaggarwal@mcw.edu::3e3d2873-a303-45bb-8601-259ed9ace2dc" providerId="AD" clId="Web-{BA021E59-D3F6-FDB1-D0C6-590671F5C3CF}" dt="2019-09-02T17:22:26.158" v="1392"/>
      <pc:docMkLst>
        <pc:docMk/>
      </pc:docMkLst>
      <pc:sldChg chg="modSp">
        <pc:chgData name="Aggarwal, Anshu" userId="S::anaggarwal@mcw.edu::3e3d2873-a303-45bb-8601-259ed9ace2dc" providerId="AD" clId="Web-{BA021E59-D3F6-FDB1-D0C6-590671F5C3CF}" dt="2019-09-02T16:38:21.019" v="258" actId="20577"/>
        <pc:sldMkLst>
          <pc:docMk/>
          <pc:sldMk cId="649200391" sldId="300"/>
        </pc:sldMkLst>
        <pc:spChg chg="mod">
          <ac:chgData name="Aggarwal, Anshu" userId="S::anaggarwal@mcw.edu::3e3d2873-a303-45bb-8601-259ed9ace2dc" providerId="AD" clId="Web-{BA021E59-D3F6-FDB1-D0C6-590671F5C3CF}" dt="2019-09-02T16:38:21.019" v="258" actId="20577"/>
          <ac:spMkLst>
            <pc:docMk/>
            <pc:sldMk cId="649200391" sldId="300"/>
            <ac:spMk id="3" creationId="{AE31E839-7ADA-449F-9B04-7B46DF367A33}"/>
          </ac:spMkLst>
        </pc:spChg>
      </pc:sldChg>
      <pc:sldChg chg="modSp">
        <pc:chgData name="Aggarwal, Anshu" userId="S::anaggarwal@mcw.edu::3e3d2873-a303-45bb-8601-259ed9ace2dc" providerId="AD" clId="Web-{BA021E59-D3F6-FDB1-D0C6-590671F5C3CF}" dt="2019-09-02T16:30:53.859" v="87" actId="20577"/>
        <pc:sldMkLst>
          <pc:docMk/>
          <pc:sldMk cId="3161135694" sldId="301"/>
        </pc:sldMkLst>
        <pc:spChg chg="mod">
          <ac:chgData name="Aggarwal, Anshu" userId="S::anaggarwal@mcw.edu::3e3d2873-a303-45bb-8601-259ed9ace2dc" providerId="AD" clId="Web-{BA021E59-D3F6-FDB1-D0C6-590671F5C3CF}" dt="2019-09-02T16:30:53.859" v="87" actId="20577"/>
          <ac:spMkLst>
            <pc:docMk/>
            <pc:sldMk cId="3161135694" sldId="301"/>
            <ac:spMk id="4" creationId="{C9350742-C95F-4932-B6DB-11A166DDF2AC}"/>
          </ac:spMkLst>
        </pc:spChg>
      </pc:sldChg>
      <pc:sldChg chg="modSp">
        <pc:chgData name="Aggarwal, Anshu" userId="S::anaggarwal@mcw.edu::3e3d2873-a303-45bb-8601-259ed9ace2dc" providerId="AD" clId="Web-{BA021E59-D3F6-FDB1-D0C6-590671F5C3CF}" dt="2019-09-02T16:39:03.972" v="279" actId="20577"/>
        <pc:sldMkLst>
          <pc:docMk/>
          <pc:sldMk cId="1118395487" sldId="302"/>
        </pc:sldMkLst>
        <pc:spChg chg="mod">
          <ac:chgData name="Aggarwal, Anshu" userId="S::anaggarwal@mcw.edu::3e3d2873-a303-45bb-8601-259ed9ace2dc" providerId="AD" clId="Web-{BA021E59-D3F6-FDB1-D0C6-590671F5C3CF}" dt="2019-09-02T16:39:03.972" v="279" actId="20577"/>
          <ac:spMkLst>
            <pc:docMk/>
            <pc:sldMk cId="1118395487" sldId="302"/>
            <ac:spMk id="3" creationId="{CC889A41-5159-4968-827C-42567A204BC8}"/>
          </ac:spMkLst>
        </pc:spChg>
      </pc:sldChg>
      <pc:sldChg chg="addSp delSp modSp new">
        <pc:chgData name="Aggarwal, Anshu" userId="S::anaggarwal@mcw.edu::3e3d2873-a303-45bb-8601-259ed9ace2dc" providerId="AD" clId="Web-{BA021E59-D3F6-FDB1-D0C6-590671F5C3CF}" dt="2019-09-02T17:10:57.231" v="833"/>
        <pc:sldMkLst>
          <pc:docMk/>
          <pc:sldMk cId="1154053552" sldId="316"/>
        </pc:sldMkLst>
        <pc:spChg chg="del">
          <ac:chgData name="Aggarwal, Anshu" userId="S::anaggarwal@mcw.edu::3e3d2873-a303-45bb-8601-259ed9ace2dc" providerId="AD" clId="Web-{BA021E59-D3F6-FDB1-D0C6-590671F5C3CF}" dt="2019-09-02T16:47:06.304" v="319"/>
          <ac:spMkLst>
            <pc:docMk/>
            <pc:sldMk cId="1154053552" sldId="316"/>
            <ac:spMk id="3" creationId="{EBE829ED-BBC3-480A-88FD-CF225A1024DB}"/>
          </ac:spMkLst>
        </pc:spChg>
        <pc:spChg chg="del">
          <ac:chgData name="Aggarwal, Anshu" userId="S::anaggarwal@mcw.edu::3e3d2873-a303-45bb-8601-259ed9ace2dc" providerId="AD" clId="Web-{BA021E59-D3F6-FDB1-D0C6-590671F5C3CF}" dt="2019-09-02T16:47:08.195" v="320"/>
          <ac:spMkLst>
            <pc:docMk/>
            <pc:sldMk cId="1154053552" sldId="316"/>
            <ac:spMk id="4" creationId="{1F5CC43C-2FE0-4E2C-AA6E-374B0990383B}"/>
          </ac:spMkLst>
        </pc:spChg>
        <pc:graphicFrameChg chg="add mod modGraphic">
          <ac:chgData name="Aggarwal, Anshu" userId="S::anaggarwal@mcw.edu::3e3d2873-a303-45bb-8601-259ed9ace2dc" providerId="AD" clId="Web-{BA021E59-D3F6-FDB1-D0C6-590671F5C3CF}" dt="2019-09-02T17:10:57.231" v="833"/>
          <ac:graphicFrameMkLst>
            <pc:docMk/>
            <pc:sldMk cId="1154053552" sldId="316"/>
            <ac:graphicFrameMk id="6" creationId="{C4CF90C3-8262-40CE-8EE2-CFFA06DBBEB0}"/>
          </ac:graphicFrameMkLst>
        </pc:graphicFrameChg>
      </pc:sldChg>
      <pc:sldChg chg="addSp delSp modSp new">
        <pc:chgData name="Aggarwal, Anshu" userId="S::anaggarwal@mcw.edu::3e3d2873-a303-45bb-8601-259ed9ace2dc" providerId="AD" clId="Web-{BA021E59-D3F6-FDB1-D0C6-590671F5C3CF}" dt="2019-09-02T17:17:57.874" v="1093"/>
        <pc:sldMkLst>
          <pc:docMk/>
          <pc:sldMk cId="1018649744" sldId="317"/>
        </pc:sldMkLst>
        <pc:spChg chg="mod">
          <ac:chgData name="Aggarwal, Anshu" userId="S::anaggarwal@mcw.edu::3e3d2873-a303-45bb-8601-259ed9ace2dc" providerId="AD" clId="Web-{BA021E59-D3F6-FDB1-D0C6-590671F5C3CF}" dt="2019-09-02T16:38:54.379" v="267" actId="20577"/>
          <ac:spMkLst>
            <pc:docMk/>
            <pc:sldMk cId="1018649744" sldId="317"/>
            <ac:spMk id="3" creationId="{224F0DD9-7756-4B75-A8D4-69E0F349D076}"/>
          </ac:spMkLst>
        </pc:spChg>
        <pc:spChg chg="del mod">
          <ac:chgData name="Aggarwal, Anshu" userId="S::anaggarwal@mcw.edu::3e3d2873-a303-45bb-8601-259ed9ace2dc" providerId="AD" clId="Web-{BA021E59-D3F6-FDB1-D0C6-590671F5C3CF}" dt="2019-09-02T16:38:51.879" v="266"/>
          <ac:spMkLst>
            <pc:docMk/>
            <pc:sldMk cId="1018649744" sldId="317"/>
            <ac:spMk id="4" creationId="{E0FD5C77-8013-4620-8504-5CF0DFA56158}"/>
          </ac:spMkLst>
        </pc:spChg>
        <pc:graphicFrameChg chg="add del">
          <ac:chgData name="Aggarwal, Anshu" userId="S::anaggarwal@mcw.edu::3e3d2873-a303-45bb-8601-259ed9ace2dc" providerId="AD" clId="Web-{BA021E59-D3F6-FDB1-D0C6-590671F5C3CF}" dt="2019-09-02T16:36:56.815" v="235"/>
          <ac:graphicFrameMkLst>
            <pc:docMk/>
            <pc:sldMk cId="1018649744" sldId="317"/>
            <ac:graphicFrameMk id="6" creationId="{738AB733-B328-4560-ABFC-857C0021FC71}"/>
          </ac:graphicFrameMkLst>
        </pc:graphicFrameChg>
        <pc:graphicFrameChg chg="add del">
          <ac:chgData name="Aggarwal, Anshu" userId="S::anaggarwal@mcw.edu::3e3d2873-a303-45bb-8601-259ed9ace2dc" providerId="AD" clId="Web-{BA021E59-D3F6-FDB1-D0C6-590671F5C3CF}" dt="2019-09-02T16:37:12.503" v="237"/>
          <ac:graphicFrameMkLst>
            <pc:docMk/>
            <pc:sldMk cId="1018649744" sldId="317"/>
            <ac:graphicFrameMk id="8" creationId="{287D3870-AF22-410D-8709-F3411432701F}"/>
          </ac:graphicFrameMkLst>
        </pc:graphicFrameChg>
        <pc:graphicFrameChg chg="add mod modGraphic">
          <ac:chgData name="Aggarwal, Anshu" userId="S::anaggarwal@mcw.edu::3e3d2873-a303-45bb-8601-259ed9ace2dc" providerId="AD" clId="Web-{BA021E59-D3F6-FDB1-D0C6-590671F5C3CF}" dt="2019-09-02T17:17:57.874" v="1093"/>
          <ac:graphicFrameMkLst>
            <pc:docMk/>
            <pc:sldMk cId="1018649744" sldId="317"/>
            <ac:graphicFrameMk id="10" creationId="{35F5E191-9284-4540-8E24-E90079BA488E}"/>
          </ac:graphicFrameMkLst>
        </pc:graphicFrameChg>
      </pc:sldChg>
      <pc:sldChg chg="addSp delSp modSp new">
        <pc:chgData name="Aggarwal, Anshu" userId="S::anaggarwal@mcw.edu::3e3d2873-a303-45bb-8601-259ed9ace2dc" providerId="AD" clId="Web-{BA021E59-D3F6-FDB1-D0C6-590671F5C3CF}" dt="2019-09-02T17:20:56.016" v="1237" actId="20577"/>
        <pc:sldMkLst>
          <pc:docMk/>
          <pc:sldMk cId="573170677" sldId="319"/>
        </pc:sldMkLst>
        <pc:spChg chg="mod">
          <ac:chgData name="Aggarwal, Anshu" userId="S::anaggarwal@mcw.edu::3e3d2873-a303-45bb-8601-259ed9ace2dc" providerId="AD" clId="Web-{BA021E59-D3F6-FDB1-D0C6-590671F5C3CF}" dt="2019-09-02T17:20:56.016" v="1237" actId="20577"/>
          <ac:spMkLst>
            <pc:docMk/>
            <pc:sldMk cId="573170677" sldId="319"/>
            <ac:spMk id="3" creationId="{1397F101-FBCC-42D4-8856-34FA734DBC50}"/>
          </ac:spMkLst>
        </pc:spChg>
        <pc:spChg chg="add del mod">
          <ac:chgData name="Aggarwal, Anshu" userId="S::anaggarwal@mcw.edu::3e3d2873-a303-45bb-8601-259ed9ace2dc" providerId="AD" clId="Web-{BA021E59-D3F6-FDB1-D0C6-590671F5C3CF}" dt="2019-09-02T17:18:39.922" v="1098"/>
          <ac:spMkLst>
            <pc:docMk/>
            <pc:sldMk cId="573170677" sldId="319"/>
            <ac:spMk id="5" creationId="{9BF787B7-EAC2-4F1B-9A16-6D22D2EA5ADE}"/>
          </ac:spMkLst>
        </pc:spChg>
        <pc:spChg chg="add del mod">
          <ac:chgData name="Aggarwal, Anshu" userId="S::anaggarwal@mcw.edu::3e3d2873-a303-45bb-8601-259ed9ace2dc" providerId="AD" clId="Web-{BA021E59-D3F6-FDB1-D0C6-590671F5C3CF}" dt="2019-09-02T17:18:52.703" v="1102"/>
          <ac:spMkLst>
            <pc:docMk/>
            <pc:sldMk cId="573170677" sldId="319"/>
            <ac:spMk id="6" creationId="{AFD5B1F8-4204-44BA-8913-54123005A404}"/>
          </ac:spMkLst>
        </pc:spChg>
        <pc:graphicFrameChg chg="add mod modGraphic">
          <ac:chgData name="Aggarwal, Anshu" userId="S::anaggarwal@mcw.edu::3e3d2873-a303-45bb-8601-259ed9ace2dc" providerId="AD" clId="Web-{BA021E59-D3F6-FDB1-D0C6-590671F5C3CF}" dt="2019-09-02T17:20:48.923" v="1222" actId="1076"/>
          <ac:graphicFrameMkLst>
            <pc:docMk/>
            <pc:sldMk cId="573170677" sldId="319"/>
            <ac:graphicFrameMk id="8" creationId="{400930BB-9A5A-48B6-BDB6-82FF82C9AF77}"/>
          </ac:graphicFrameMkLst>
        </pc:graphicFrameChg>
      </pc:sldChg>
      <pc:sldChg chg="addSp modSp new">
        <pc:chgData name="Aggarwal, Anshu" userId="S::anaggarwal@mcw.edu::3e3d2873-a303-45bb-8601-259ed9ace2dc" providerId="AD" clId="Web-{BA021E59-D3F6-FDB1-D0C6-590671F5C3CF}" dt="2019-09-02T17:22:26.158" v="1392"/>
        <pc:sldMkLst>
          <pc:docMk/>
          <pc:sldMk cId="3824827609" sldId="320"/>
        </pc:sldMkLst>
        <pc:spChg chg="mod">
          <ac:chgData name="Aggarwal, Anshu" userId="S::anaggarwal@mcw.edu::3e3d2873-a303-45bb-8601-259ed9ace2dc" providerId="AD" clId="Web-{BA021E59-D3F6-FDB1-D0C6-590671F5C3CF}" dt="2019-09-02T17:22:03.689" v="1361" actId="20577"/>
          <ac:spMkLst>
            <pc:docMk/>
            <pc:sldMk cId="3824827609" sldId="320"/>
            <ac:spMk id="3" creationId="{9DAAC7CF-F2B4-4593-8C12-F2F2B1E8A9ED}"/>
          </ac:spMkLst>
        </pc:spChg>
        <pc:graphicFrameChg chg="add mod modGraphic">
          <ac:chgData name="Aggarwal, Anshu" userId="S::anaggarwal@mcw.edu::3e3d2873-a303-45bb-8601-259ed9ace2dc" providerId="AD" clId="Web-{BA021E59-D3F6-FDB1-D0C6-590671F5C3CF}" dt="2019-09-02T17:22:26.158" v="1392"/>
          <ac:graphicFrameMkLst>
            <pc:docMk/>
            <pc:sldMk cId="3824827609" sldId="320"/>
            <ac:graphicFrameMk id="6" creationId="{CF9A9361-6AEC-4156-A0C0-228A121508F7}"/>
          </ac:graphicFrameMkLst>
        </pc:graphicFrameChg>
      </pc:sldChg>
    </pc:docChg>
  </pc:docChgLst>
  <pc:docChgLst>
    <pc:chgData name="Aggarwal, Anshu" userId="S::anaggarwal@mcw.edu::3e3d2873-a303-45bb-8601-259ed9ace2dc" providerId="AD" clId="Web-{2CDF27A9-7686-239C-E12A-D0FC2146FAAA}"/>
    <pc:docChg chg="modSld">
      <pc:chgData name="Aggarwal, Anshu" userId="S::anaggarwal@mcw.edu::3e3d2873-a303-45bb-8601-259ed9ace2dc" providerId="AD" clId="Web-{2CDF27A9-7686-239C-E12A-D0FC2146FAAA}" dt="2019-09-02T01:47:01.467" v="648" actId="20577"/>
      <pc:docMkLst>
        <pc:docMk/>
      </pc:docMkLst>
    </pc:docChg>
  </pc:docChgLst>
  <pc:docChgLst>
    <pc:chgData name="Devlin, Kwanza" userId="S::kdevlin@mcw.edu::88e42a41-d569-4cd8-842e-cdbda8496bed" providerId="AD" clId="Web-{36DBB95B-E568-3CCD-DA27-86A4F5E5C943}"/>
    <pc:docChg chg="addSld modSld">
      <pc:chgData name="Devlin, Kwanza" userId="S::kdevlin@mcw.edu::88e42a41-d569-4cd8-842e-cdbda8496bed" providerId="AD" clId="Web-{36DBB95B-E568-3CCD-DA27-86A4F5E5C943}" dt="2019-09-16T17:46:12.301" v="841"/>
      <pc:docMkLst>
        <pc:docMk/>
      </pc:docMkLst>
      <pc:sldChg chg="modSp">
        <pc:chgData name="Devlin, Kwanza" userId="S::kdevlin@mcw.edu::88e42a41-d569-4cd8-842e-cdbda8496bed" providerId="AD" clId="Web-{36DBB95B-E568-3CCD-DA27-86A4F5E5C943}" dt="2019-09-16T15:37:02.450" v="646" actId="20577"/>
        <pc:sldMkLst>
          <pc:docMk/>
          <pc:sldMk cId="2774318737" sldId="280"/>
        </pc:sldMkLst>
        <pc:spChg chg="mod">
          <ac:chgData name="Devlin, Kwanza" userId="S::kdevlin@mcw.edu::88e42a41-d569-4cd8-842e-cdbda8496bed" providerId="AD" clId="Web-{36DBB95B-E568-3CCD-DA27-86A4F5E5C943}" dt="2019-09-16T15:37:02.450" v="646" actId="20577"/>
          <ac:spMkLst>
            <pc:docMk/>
            <pc:sldMk cId="2774318737" sldId="280"/>
            <ac:spMk id="5" creationId="{405B2B66-8165-7342-90D5-5A1775D90CDA}"/>
          </ac:spMkLst>
        </pc:spChg>
      </pc:sldChg>
      <pc:sldChg chg="modSp">
        <pc:chgData name="Devlin, Kwanza" userId="S::kdevlin@mcw.edu::88e42a41-d569-4cd8-842e-cdbda8496bed" providerId="AD" clId="Web-{36DBB95B-E568-3CCD-DA27-86A4F5E5C943}" dt="2019-09-16T17:46:12.301" v="841"/>
        <pc:sldMkLst>
          <pc:docMk/>
          <pc:sldMk cId="3798950552" sldId="304"/>
        </pc:sldMkLst>
        <pc:graphicFrameChg chg="mod modGraphic">
          <ac:chgData name="Devlin, Kwanza" userId="S::kdevlin@mcw.edu::88e42a41-d569-4cd8-842e-cdbda8496bed" providerId="AD" clId="Web-{36DBB95B-E568-3CCD-DA27-86A4F5E5C943}" dt="2019-09-16T17:46:12.301" v="841"/>
          <ac:graphicFrameMkLst>
            <pc:docMk/>
            <pc:sldMk cId="3798950552" sldId="304"/>
            <ac:graphicFrameMk id="7" creationId="{BCD42640-7548-49AE-BABB-2CB07B40019E}"/>
          </ac:graphicFrameMkLst>
        </pc:graphicFrameChg>
      </pc:sldChg>
      <pc:sldChg chg="modSp">
        <pc:chgData name="Devlin, Kwanza" userId="S::kdevlin@mcw.edu::88e42a41-d569-4cd8-842e-cdbda8496bed" providerId="AD" clId="Web-{36DBB95B-E568-3CCD-DA27-86A4F5E5C943}" dt="2019-09-16T14:16:14.155" v="88"/>
        <pc:sldMkLst>
          <pc:docMk/>
          <pc:sldMk cId="2680846509" sldId="305"/>
        </pc:sldMkLst>
        <pc:graphicFrameChg chg="mod modGraphic">
          <ac:chgData name="Devlin, Kwanza" userId="S::kdevlin@mcw.edu::88e42a41-d569-4cd8-842e-cdbda8496bed" providerId="AD" clId="Web-{36DBB95B-E568-3CCD-DA27-86A4F5E5C943}" dt="2019-09-16T14:16:14.155" v="88"/>
          <ac:graphicFrameMkLst>
            <pc:docMk/>
            <pc:sldMk cId="2680846509" sldId="305"/>
            <ac:graphicFrameMk id="5" creationId="{DCC64C92-BEAD-4C61-B54F-D1DB06DD1437}"/>
          </ac:graphicFrameMkLst>
        </pc:graphicFrameChg>
      </pc:sldChg>
      <pc:sldChg chg="modSp">
        <pc:chgData name="Devlin, Kwanza" userId="S::kdevlin@mcw.edu::88e42a41-d569-4cd8-842e-cdbda8496bed" providerId="AD" clId="Web-{36DBB95B-E568-3CCD-DA27-86A4F5E5C943}" dt="2019-09-16T15:01:49.089" v="166" actId="20577"/>
        <pc:sldMkLst>
          <pc:docMk/>
          <pc:sldMk cId="4024863152" sldId="306"/>
        </pc:sldMkLst>
        <pc:spChg chg="mod">
          <ac:chgData name="Devlin, Kwanza" userId="S::kdevlin@mcw.edu::88e42a41-d569-4cd8-842e-cdbda8496bed" providerId="AD" clId="Web-{36DBB95B-E568-3CCD-DA27-86A4F5E5C943}" dt="2019-09-16T15:01:49.089" v="166" actId="20577"/>
          <ac:spMkLst>
            <pc:docMk/>
            <pc:sldMk cId="4024863152" sldId="306"/>
            <ac:spMk id="4" creationId="{55357D6A-005D-4552-A8DB-56D37B97E885}"/>
          </ac:spMkLst>
        </pc:spChg>
      </pc:sldChg>
      <pc:sldChg chg="modSp">
        <pc:chgData name="Devlin, Kwanza" userId="S::kdevlin@mcw.edu::88e42a41-d569-4cd8-842e-cdbda8496bed" providerId="AD" clId="Web-{36DBB95B-E568-3CCD-DA27-86A4F5E5C943}" dt="2019-09-16T15:29:04.467" v="442" actId="20577"/>
        <pc:sldMkLst>
          <pc:docMk/>
          <pc:sldMk cId="1282445453" sldId="307"/>
        </pc:sldMkLst>
        <pc:spChg chg="mod">
          <ac:chgData name="Devlin, Kwanza" userId="S::kdevlin@mcw.edu::88e42a41-d569-4cd8-842e-cdbda8496bed" providerId="AD" clId="Web-{36DBB95B-E568-3CCD-DA27-86A4F5E5C943}" dt="2019-09-16T15:29:04.467" v="442" actId="20577"/>
          <ac:spMkLst>
            <pc:docMk/>
            <pc:sldMk cId="1282445453" sldId="307"/>
            <ac:spMk id="4" creationId="{55357D6A-005D-4552-A8DB-56D37B97E885}"/>
          </ac:spMkLst>
        </pc:spChg>
      </pc:sldChg>
      <pc:sldChg chg="modSp">
        <pc:chgData name="Devlin, Kwanza" userId="S::kdevlin@mcw.edu::88e42a41-d569-4cd8-842e-cdbda8496bed" providerId="AD" clId="Web-{36DBB95B-E568-3CCD-DA27-86A4F5E5C943}" dt="2019-09-16T15:26:56.713" v="431"/>
        <pc:sldMkLst>
          <pc:docMk/>
          <pc:sldMk cId="222588655" sldId="308"/>
        </pc:sldMkLst>
        <pc:graphicFrameChg chg="mod modGraphic">
          <ac:chgData name="Devlin, Kwanza" userId="S::kdevlin@mcw.edu::88e42a41-d569-4cd8-842e-cdbda8496bed" providerId="AD" clId="Web-{36DBB95B-E568-3CCD-DA27-86A4F5E5C943}" dt="2019-09-16T15:26:56.713" v="431"/>
          <ac:graphicFrameMkLst>
            <pc:docMk/>
            <pc:sldMk cId="222588655" sldId="308"/>
            <ac:graphicFrameMk id="5" creationId="{DCC64C92-BEAD-4C61-B54F-D1DB06DD1437}"/>
          </ac:graphicFrameMkLst>
        </pc:graphicFrameChg>
      </pc:sldChg>
      <pc:sldChg chg="modSp">
        <pc:chgData name="Devlin, Kwanza" userId="S::kdevlin@mcw.edu::88e42a41-d569-4cd8-842e-cdbda8496bed" providerId="AD" clId="Web-{36DBB95B-E568-3CCD-DA27-86A4F5E5C943}" dt="2019-09-16T15:22:38.173" v="421" actId="20577"/>
        <pc:sldMkLst>
          <pc:docMk/>
          <pc:sldMk cId="3278474546" sldId="310"/>
        </pc:sldMkLst>
        <pc:spChg chg="mod">
          <ac:chgData name="Devlin, Kwanza" userId="S::kdevlin@mcw.edu::88e42a41-d569-4cd8-842e-cdbda8496bed" providerId="AD" clId="Web-{36DBB95B-E568-3CCD-DA27-86A4F5E5C943}" dt="2019-09-16T15:22:38.173" v="421" actId="20577"/>
          <ac:spMkLst>
            <pc:docMk/>
            <pc:sldMk cId="3278474546" sldId="310"/>
            <ac:spMk id="4" creationId="{55357D6A-005D-4552-A8DB-56D37B97E885}"/>
          </ac:spMkLst>
        </pc:spChg>
      </pc:sldChg>
      <pc:sldChg chg="modSp">
        <pc:chgData name="Devlin, Kwanza" userId="S::kdevlin@mcw.edu::88e42a41-d569-4cd8-842e-cdbda8496bed" providerId="AD" clId="Web-{36DBB95B-E568-3CCD-DA27-86A4F5E5C943}" dt="2019-09-16T15:11:10.356" v="258"/>
        <pc:sldMkLst>
          <pc:docMk/>
          <pc:sldMk cId="2594900123" sldId="311"/>
        </pc:sldMkLst>
        <pc:graphicFrameChg chg="mod modGraphic">
          <ac:chgData name="Devlin, Kwanza" userId="S::kdevlin@mcw.edu::88e42a41-d569-4cd8-842e-cdbda8496bed" providerId="AD" clId="Web-{36DBB95B-E568-3CCD-DA27-86A4F5E5C943}" dt="2019-09-16T15:11:10.356" v="258"/>
          <ac:graphicFrameMkLst>
            <pc:docMk/>
            <pc:sldMk cId="2594900123" sldId="311"/>
            <ac:graphicFrameMk id="5" creationId="{DCC64C92-BEAD-4C61-B54F-D1DB06DD1437}"/>
          </ac:graphicFrameMkLst>
        </pc:graphicFrameChg>
      </pc:sldChg>
      <pc:sldChg chg="modSp">
        <pc:chgData name="Devlin, Kwanza" userId="S::kdevlin@mcw.edu::88e42a41-d569-4cd8-842e-cdbda8496bed" providerId="AD" clId="Web-{36DBB95B-E568-3CCD-DA27-86A4F5E5C943}" dt="2019-09-16T15:02:14.871" v="178"/>
        <pc:sldMkLst>
          <pc:docMk/>
          <pc:sldMk cId="3308319273" sldId="312"/>
        </pc:sldMkLst>
        <pc:graphicFrameChg chg="mod modGraphic">
          <ac:chgData name="Devlin, Kwanza" userId="S::kdevlin@mcw.edu::88e42a41-d569-4cd8-842e-cdbda8496bed" providerId="AD" clId="Web-{36DBB95B-E568-3CCD-DA27-86A4F5E5C943}" dt="2019-09-16T15:02:14.871" v="178"/>
          <ac:graphicFrameMkLst>
            <pc:docMk/>
            <pc:sldMk cId="3308319273" sldId="312"/>
            <ac:graphicFrameMk id="7" creationId="{6BC2024C-1C16-4875-9656-B54A67A73D70}"/>
          </ac:graphicFrameMkLst>
        </pc:graphicFrameChg>
      </pc:sldChg>
      <pc:sldChg chg="modSp">
        <pc:chgData name="Devlin, Kwanza" userId="S::kdevlin@mcw.edu::88e42a41-d569-4cd8-842e-cdbda8496bed" providerId="AD" clId="Web-{36DBB95B-E568-3CCD-DA27-86A4F5E5C943}" dt="2019-09-16T15:13:25.375" v="275" actId="20577"/>
        <pc:sldMkLst>
          <pc:docMk/>
          <pc:sldMk cId="342944309" sldId="313"/>
        </pc:sldMkLst>
        <pc:spChg chg="mod">
          <ac:chgData name="Devlin, Kwanza" userId="S::kdevlin@mcw.edu::88e42a41-d569-4cd8-842e-cdbda8496bed" providerId="AD" clId="Web-{36DBB95B-E568-3CCD-DA27-86A4F5E5C943}" dt="2019-09-16T15:13:25.375" v="275" actId="20577"/>
          <ac:spMkLst>
            <pc:docMk/>
            <pc:sldMk cId="342944309" sldId="313"/>
            <ac:spMk id="4" creationId="{C4380417-32A9-4BA1-BE70-8AFA80366FDD}"/>
          </ac:spMkLst>
        </pc:spChg>
      </pc:sldChg>
      <pc:sldChg chg="modSp">
        <pc:chgData name="Devlin, Kwanza" userId="S::kdevlin@mcw.edu::88e42a41-d569-4cd8-842e-cdbda8496bed" providerId="AD" clId="Web-{36DBB95B-E568-3CCD-DA27-86A4F5E5C943}" dt="2019-09-16T15:20:36.420" v="417" actId="20577"/>
        <pc:sldMkLst>
          <pc:docMk/>
          <pc:sldMk cId="1370673701" sldId="314"/>
        </pc:sldMkLst>
        <pc:spChg chg="mod">
          <ac:chgData name="Devlin, Kwanza" userId="S::kdevlin@mcw.edu::88e42a41-d569-4cd8-842e-cdbda8496bed" providerId="AD" clId="Web-{36DBB95B-E568-3CCD-DA27-86A4F5E5C943}" dt="2019-09-16T15:20:36.420" v="417" actId="20577"/>
          <ac:spMkLst>
            <pc:docMk/>
            <pc:sldMk cId="1370673701" sldId="314"/>
            <ac:spMk id="4" creationId="{C4380417-32A9-4BA1-BE70-8AFA80366FDD}"/>
          </ac:spMkLst>
        </pc:spChg>
      </pc:sldChg>
      <pc:sldChg chg="modSp">
        <pc:chgData name="Devlin, Kwanza" userId="S::kdevlin@mcw.edu::88e42a41-d569-4cd8-842e-cdbda8496bed" providerId="AD" clId="Web-{36DBB95B-E568-3CCD-DA27-86A4F5E5C943}" dt="2019-09-16T15:28:33.137" v="440" actId="14100"/>
        <pc:sldMkLst>
          <pc:docMk/>
          <pc:sldMk cId="3044006863" sldId="315"/>
        </pc:sldMkLst>
        <pc:spChg chg="mod">
          <ac:chgData name="Devlin, Kwanza" userId="S::kdevlin@mcw.edu::88e42a41-d569-4cd8-842e-cdbda8496bed" providerId="AD" clId="Web-{36DBB95B-E568-3CCD-DA27-86A4F5E5C943}" dt="2019-09-16T15:28:33.137" v="440" actId="14100"/>
          <ac:spMkLst>
            <pc:docMk/>
            <pc:sldMk cId="3044006863" sldId="315"/>
            <ac:spMk id="4" creationId="{C4380417-32A9-4BA1-BE70-8AFA80366FDD}"/>
          </ac:spMkLst>
        </pc:spChg>
      </pc:sldChg>
      <pc:sldChg chg="modSp">
        <pc:chgData name="Devlin, Kwanza" userId="S::kdevlin@mcw.edu::88e42a41-d569-4cd8-842e-cdbda8496bed" providerId="AD" clId="Web-{36DBB95B-E568-3CCD-DA27-86A4F5E5C943}" dt="2019-09-16T13:38:23.296" v="1"/>
        <pc:sldMkLst>
          <pc:docMk/>
          <pc:sldMk cId="3824827609" sldId="320"/>
        </pc:sldMkLst>
        <pc:graphicFrameChg chg="mod modGraphic">
          <ac:chgData name="Devlin, Kwanza" userId="S::kdevlin@mcw.edu::88e42a41-d569-4cd8-842e-cdbda8496bed" providerId="AD" clId="Web-{36DBB95B-E568-3CCD-DA27-86A4F5E5C943}" dt="2019-09-16T13:38:23.296" v="1"/>
          <ac:graphicFrameMkLst>
            <pc:docMk/>
            <pc:sldMk cId="3824827609" sldId="320"/>
            <ac:graphicFrameMk id="6" creationId="{CF9A9361-6AEC-4156-A0C0-228A121508F7}"/>
          </ac:graphicFrameMkLst>
        </pc:graphicFrameChg>
      </pc:sldChg>
      <pc:sldChg chg="modSp">
        <pc:chgData name="Devlin, Kwanza" userId="S::kdevlin@mcw.edu::88e42a41-d569-4cd8-842e-cdbda8496bed" providerId="AD" clId="Web-{36DBB95B-E568-3CCD-DA27-86A4F5E5C943}" dt="2019-09-16T15:34:43.118" v="454" actId="20577"/>
        <pc:sldMkLst>
          <pc:docMk/>
          <pc:sldMk cId="3344246614" sldId="323"/>
        </pc:sldMkLst>
        <pc:spChg chg="mod">
          <ac:chgData name="Devlin, Kwanza" userId="S::kdevlin@mcw.edu::88e42a41-d569-4cd8-842e-cdbda8496bed" providerId="AD" clId="Web-{36DBB95B-E568-3CCD-DA27-86A4F5E5C943}" dt="2019-09-16T15:34:43.118" v="454" actId="20577"/>
          <ac:spMkLst>
            <pc:docMk/>
            <pc:sldMk cId="3344246614" sldId="323"/>
            <ac:spMk id="4" creationId="{E2E0F525-6BD8-884B-946A-3D7428EFF296}"/>
          </ac:spMkLst>
        </pc:spChg>
      </pc:sldChg>
      <pc:sldChg chg="modSp">
        <pc:chgData name="Devlin, Kwanza" userId="S::kdevlin@mcw.edu::88e42a41-d569-4cd8-842e-cdbda8496bed" providerId="AD" clId="Web-{36DBB95B-E568-3CCD-DA27-86A4F5E5C943}" dt="2019-09-16T17:35:35.691" v="837" actId="20577"/>
        <pc:sldMkLst>
          <pc:docMk/>
          <pc:sldMk cId="3194496744" sldId="324"/>
        </pc:sldMkLst>
        <pc:spChg chg="mod">
          <ac:chgData name="Devlin, Kwanza" userId="S::kdevlin@mcw.edu::88e42a41-d569-4cd8-842e-cdbda8496bed" providerId="AD" clId="Web-{36DBB95B-E568-3CCD-DA27-86A4F5E5C943}" dt="2019-09-16T17:35:35.691" v="837" actId="20577"/>
          <ac:spMkLst>
            <pc:docMk/>
            <pc:sldMk cId="3194496744" sldId="324"/>
            <ac:spMk id="4" creationId="{A097CAB8-FA4F-4F51-959F-0EA1DFE1FCB8}"/>
          </ac:spMkLst>
        </pc:spChg>
      </pc:sldChg>
      <pc:sldChg chg="modSp">
        <pc:chgData name="Devlin, Kwanza" userId="S::kdevlin@mcw.edu::88e42a41-d569-4cd8-842e-cdbda8496bed" providerId="AD" clId="Web-{36DBB95B-E568-3CCD-DA27-86A4F5E5C943}" dt="2019-09-16T15:03:21.560" v="214"/>
        <pc:sldMkLst>
          <pc:docMk/>
          <pc:sldMk cId="1914284312" sldId="325"/>
        </pc:sldMkLst>
        <pc:graphicFrameChg chg="mod modGraphic">
          <ac:chgData name="Devlin, Kwanza" userId="S::kdevlin@mcw.edu::88e42a41-d569-4cd8-842e-cdbda8496bed" providerId="AD" clId="Web-{36DBB95B-E568-3CCD-DA27-86A4F5E5C943}" dt="2019-09-16T15:03:21.560" v="214"/>
          <ac:graphicFrameMkLst>
            <pc:docMk/>
            <pc:sldMk cId="1914284312" sldId="325"/>
            <ac:graphicFrameMk id="5" creationId="{E27BEF78-42A4-4441-B1DA-50C91912ED95}"/>
          </ac:graphicFrameMkLst>
        </pc:graphicFrameChg>
      </pc:sldChg>
      <pc:sldChg chg="modSp">
        <pc:chgData name="Devlin, Kwanza" userId="S::kdevlin@mcw.edu::88e42a41-d569-4cd8-842e-cdbda8496bed" providerId="AD" clId="Web-{36DBB95B-E568-3CCD-DA27-86A4F5E5C943}" dt="2019-09-16T15:19:07.214" v="407"/>
        <pc:sldMkLst>
          <pc:docMk/>
          <pc:sldMk cId="2549367101" sldId="326"/>
        </pc:sldMkLst>
        <pc:graphicFrameChg chg="mod modGraphic">
          <ac:chgData name="Devlin, Kwanza" userId="S::kdevlin@mcw.edu::88e42a41-d569-4cd8-842e-cdbda8496bed" providerId="AD" clId="Web-{36DBB95B-E568-3CCD-DA27-86A4F5E5C943}" dt="2019-09-16T15:19:07.214" v="407"/>
          <ac:graphicFrameMkLst>
            <pc:docMk/>
            <pc:sldMk cId="2549367101" sldId="326"/>
            <ac:graphicFrameMk id="5" creationId="{64FBD79F-5A74-46BB-ADFD-38C36A171D7E}"/>
          </ac:graphicFrameMkLst>
        </pc:graphicFrameChg>
      </pc:sldChg>
      <pc:sldChg chg="delAnim">
        <pc:chgData name="Devlin, Kwanza" userId="S::kdevlin@mcw.edu::88e42a41-d569-4cd8-842e-cdbda8496bed" providerId="AD" clId="Web-{36DBB95B-E568-3CCD-DA27-86A4F5E5C943}" dt="2019-09-16T15:38:38.594" v="649"/>
        <pc:sldMkLst>
          <pc:docMk/>
          <pc:sldMk cId="4046260638" sldId="329"/>
        </pc:sldMkLst>
      </pc:sldChg>
      <pc:sldChg chg="modSp">
        <pc:chgData name="Devlin, Kwanza" userId="S::kdevlin@mcw.edu::88e42a41-d569-4cd8-842e-cdbda8496bed" providerId="AD" clId="Web-{36DBB95B-E568-3CCD-DA27-86A4F5E5C943}" dt="2019-09-16T16:21:39.846" v="712" actId="20577"/>
        <pc:sldMkLst>
          <pc:docMk/>
          <pc:sldMk cId="4175660306" sldId="331"/>
        </pc:sldMkLst>
        <pc:spChg chg="mod">
          <ac:chgData name="Devlin, Kwanza" userId="S::kdevlin@mcw.edu::88e42a41-d569-4cd8-842e-cdbda8496bed" providerId="AD" clId="Web-{36DBB95B-E568-3CCD-DA27-86A4F5E5C943}" dt="2019-09-16T16:21:39.846" v="712" actId="20577"/>
          <ac:spMkLst>
            <pc:docMk/>
            <pc:sldMk cId="4175660306" sldId="331"/>
            <ac:spMk id="4" creationId="{185538EA-3A95-45B9-A13A-1340B3C8BFFB}"/>
          </ac:spMkLst>
        </pc:spChg>
      </pc:sldChg>
      <pc:sldChg chg="modSp new">
        <pc:chgData name="Devlin, Kwanza" userId="S::kdevlin@mcw.edu::88e42a41-d569-4cd8-842e-cdbda8496bed" providerId="AD" clId="Web-{36DBB95B-E568-3CCD-DA27-86A4F5E5C943}" dt="2019-09-16T16:50:13.804" v="749" actId="20577"/>
        <pc:sldMkLst>
          <pc:docMk/>
          <pc:sldMk cId="4192167131" sldId="332"/>
        </pc:sldMkLst>
        <pc:spChg chg="mod">
          <ac:chgData name="Devlin, Kwanza" userId="S::kdevlin@mcw.edu::88e42a41-d569-4cd8-842e-cdbda8496bed" providerId="AD" clId="Web-{36DBB95B-E568-3CCD-DA27-86A4F5E5C943}" dt="2019-09-16T16:50:13.804" v="749" actId="20577"/>
          <ac:spMkLst>
            <pc:docMk/>
            <pc:sldMk cId="4192167131" sldId="332"/>
            <ac:spMk id="4" creationId="{03DDB67C-79D6-4FC1-8F9E-056ECAC6C1F6}"/>
          </ac:spMkLst>
        </pc:spChg>
      </pc:sldChg>
      <pc:sldChg chg="modSp new">
        <pc:chgData name="Devlin, Kwanza" userId="S::kdevlin@mcw.edu::88e42a41-d569-4cd8-842e-cdbda8496bed" providerId="AD" clId="Web-{36DBB95B-E568-3CCD-DA27-86A4F5E5C943}" dt="2019-09-16T16:50:35.663" v="757" actId="20577"/>
        <pc:sldMkLst>
          <pc:docMk/>
          <pc:sldMk cId="3339381574" sldId="333"/>
        </pc:sldMkLst>
        <pc:spChg chg="mod">
          <ac:chgData name="Devlin, Kwanza" userId="S::kdevlin@mcw.edu::88e42a41-d569-4cd8-842e-cdbda8496bed" providerId="AD" clId="Web-{36DBB95B-E568-3CCD-DA27-86A4F5E5C943}" dt="2019-09-16T16:50:35.663" v="757" actId="20577"/>
          <ac:spMkLst>
            <pc:docMk/>
            <pc:sldMk cId="3339381574" sldId="333"/>
            <ac:spMk id="3" creationId="{97ACA349-4841-41F5-9DD3-058B83895576}"/>
          </ac:spMkLst>
        </pc:spChg>
      </pc:sldChg>
    </pc:docChg>
  </pc:docChgLst>
  <pc:docChgLst>
    <pc:chgData name="Aggarwal, Anshu" userId="S::anaggarwal@mcw.edu::3e3d2873-a303-45bb-8601-259ed9ace2dc" providerId="AD" clId="Web-{A6609197-28DB-404D-8EDF-C913C006753A}"/>
    <pc:docChg chg="modSld">
      <pc:chgData name="Aggarwal, Anshu" userId="S::anaggarwal@mcw.edu::3e3d2873-a303-45bb-8601-259ed9ace2dc" providerId="AD" clId="Web-{A6609197-28DB-404D-8EDF-C913C006753A}" dt="2019-09-11T15:46:51.315" v="50"/>
      <pc:docMkLst>
        <pc:docMk/>
      </pc:docMkLst>
      <pc:sldChg chg="modSp">
        <pc:chgData name="Aggarwal, Anshu" userId="S::anaggarwal@mcw.edu::3e3d2873-a303-45bb-8601-259ed9ace2dc" providerId="AD" clId="Web-{A6609197-28DB-404D-8EDF-C913C006753A}" dt="2019-09-11T15:40:11.735" v="7" actId="1076"/>
        <pc:sldMkLst>
          <pc:docMk/>
          <pc:sldMk cId="3798950552" sldId="304"/>
        </pc:sldMkLst>
        <pc:graphicFrameChg chg="mod">
          <ac:chgData name="Aggarwal, Anshu" userId="S::anaggarwal@mcw.edu::3e3d2873-a303-45bb-8601-259ed9ace2dc" providerId="AD" clId="Web-{A6609197-28DB-404D-8EDF-C913C006753A}" dt="2019-09-11T15:40:11.735" v="7" actId="1076"/>
          <ac:graphicFrameMkLst>
            <pc:docMk/>
            <pc:sldMk cId="3798950552" sldId="304"/>
            <ac:graphicFrameMk id="7" creationId="{BCD42640-7548-49AE-BABB-2CB07B40019E}"/>
          </ac:graphicFrameMkLst>
        </pc:graphicFrameChg>
      </pc:sldChg>
      <pc:sldChg chg="modSp">
        <pc:chgData name="Aggarwal, Anshu" userId="S::anaggarwal@mcw.edu::3e3d2873-a303-45bb-8601-259ed9ace2dc" providerId="AD" clId="Web-{A6609197-28DB-404D-8EDF-C913C006753A}" dt="2019-09-11T15:40:29.157" v="8" actId="1076"/>
        <pc:sldMkLst>
          <pc:docMk/>
          <pc:sldMk cId="3308319273" sldId="312"/>
        </pc:sldMkLst>
        <pc:graphicFrameChg chg="mod">
          <ac:chgData name="Aggarwal, Anshu" userId="S::anaggarwal@mcw.edu::3e3d2873-a303-45bb-8601-259ed9ace2dc" providerId="AD" clId="Web-{A6609197-28DB-404D-8EDF-C913C006753A}" dt="2019-09-11T15:40:29.157" v="8" actId="1076"/>
          <ac:graphicFrameMkLst>
            <pc:docMk/>
            <pc:sldMk cId="3308319273" sldId="312"/>
            <ac:graphicFrameMk id="7" creationId="{6BC2024C-1C16-4875-9656-B54A67A73D70}"/>
          </ac:graphicFrameMkLst>
        </pc:graphicFrameChg>
      </pc:sldChg>
      <pc:sldChg chg="modSp">
        <pc:chgData name="Aggarwal, Anshu" userId="S::anaggarwal@mcw.edu::3e3d2873-a303-45bb-8601-259ed9ace2dc" providerId="AD" clId="Web-{A6609197-28DB-404D-8EDF-C913C006753A}" dt="2019-09-11T15:46:51.315" v="50"/>
        <pc:sldMkLst>
          <pc:docMk/>
          <pc:sldMk cId="3824827609" sldId="320"/>
        </pc:sldMkLst>
        <pc:graphicFrameChg chg="mod modGraphic">
          <ac:chgData name="Aggarwal, Anshu" userId="S::anaggarwal@mcw.edu::3e3d2873-a303-45bb-8601-259ed9ace2dc" providerId="AD" clId="Web-{A6609197-28DB-404D-8EDF-C913C006753A}" dt="2019-09-11T15:46:51.315" v="50"/>
          <ac:graphicFrameMkLst>
            <pc:docMk/>
            <pc:sldMk cId="3824827609" sldId="320"/>
            <ac:graphicFrameMk id="6" creationId="{CF9A9361-6AEC-4156-A0C0-228A121508F7}"/>
          </ac:graphicFrameMkLst>
        </pc:graphicFrameChg>
      </pc:sldChg>
      <pc:sldChg chg="modSp">
        <pc:chgData name="Aggarwal, Anshu" userId="S::anaggarwal@mcw.edu::3e3d2873-a303-45bb-8601-259ed9ace2dc" providerId="AD" clId="Web-{A6609197-28DB-404D-8EDF-C913C006753A}" dt="2019-09-11T15:39:37.860" v="3"/>
        <pc:sldMkLst>
          <pc:docMk/>
          <pc:sldMk cId="1870208099" sldId="321"/>
        </pc:sldMkLst>
        <pc:graphicFrameChg chg="modGraphic">
          <ac:chgData name="Aggarwal, Anshu" userId="S::anaggarwal@mcw.edu::3e3d2873-a303-45bb-8601-259ed9ace2dc" providerId="AD" clId="Web-{A6609197-28DB-404D-8EDF-C913C006753A}" dt="2019-09-11T15:39:37.860" v="3"/>
          <ac:graphicFrameMkLst>
            <pc:docMk/>
            <pc:sldMk cId="1870208099" sldId="321"/>
            <ac:graphicFrameMk id="6" creationId="{C4CF90C3-8262-40CE-8EE2-CFFA06DBBEB0}"/>
          </ac:graphicFrameMkLst>
        </pc:graphicFrameChg>
      </pc:sldChg>
      <pc:sldChg chg="modSp">
        <pc:chgData name="Aggarwal, Anshu" userId="S::anaggarwal@mcw.edu::3e3d2873-a303-45bb-8601-259ed9ace2dc" providerId="AD" clId="Web-{A6609197-28DB-404D-8EDF-C913C006753A}" dt="2019-09-11T15:40:01.657" v="6"/>
        <pc:sldMkLst>
          <pc:docMk/>
          <pc:sldMk cId="2722277466" sldId="322"/>
        </pc:sldMkLst>
        <pc:graphicFrameChg chg="modGraphic">
          <ac:chgData name="Aggarwal, Anshu" userId="S::anaggarwal@mcw.edu::3e3d2873-a303-45bb-8601-259ed9ace2dc" providerId="AD" clId="Web-{A6609197-28DB-404D-8EDF-C913C006753A}" dt="2019-09-11T15:40:01.657" v="6"/>
          <ac:graphicFrameMkLst>
            <pc:docMk/>
            <pc:sldMk cId="2722277466" sldId="322"/>
            <ac:graphicFrameMk id="10" creationId="{35F5E191-9284-4540-8E24-E90079BA488E}"/>
          </ac:graphicFrameMkLst>
        </pc:graphicFrameChg>
      </pc:sldChg>
    </pc:docChg>
  </pc:docChgLst>
  <pc:docChgLst>
    <pc:chgData name="Devlin, Kwanza" userId="S::kdevlin@mcw.edu::88e42a41-d569-4cd8-842e-cdbda8496bed" providerId="AD" clId="Web-{070A6A08-E8EA-4FFC-A2E7-D649AF75DC7B}"/>
    <pc:docChg chg="modSld">
      <pc:chgData name="Devlin, Kwanza" userId="S::kdevlin@mcw.edu::88e42a41-d569-4cd8-842e-cdbda8496bed" providerId="AD" clId="Web-{070A6A08-E8EA-4FFC-A2E7-D649AF75DC7B}" dt="2019-09-16T13:14:12.061" v="4" actId="20577"/>
      <pc:docMkLst>
        <pc:docMk/>
      </pc:docMkLst>
      <pc:sldChg chg="modSp">
        <pc:chgData name="Devlin, Kwanza" userId="S::kdevlin@mcw.edu::88e42a41-d569-4cd8-842e-cdbda8496bed" providerId="AD" clId="Web-{070A6A08-E8EA-4FFC-A2E7-D649AF75DC7B}" dt="2019-09-16T13:14:12.061" v="4" actId="20577"/>
        <pc:sldMkLst>
          <pc:docMk/>
          <pc:sldMk cId="3044006863" sldId="315"/>
        </pc:sldMkLst>
        <pc:spChg chg="mod">
          <ac:chgData name="Devlin, Kwanza" userId="S::kdevlin@mcw.edu::88e42a41-d569-4cd8-842e-cdbda8496bed" providerId="AD" clId="Web-{070A6A08-E8EA-4FFC-A2E7-D649AF75DC7B}" dt="2019-09-16T13:14:12.061" v="4" actId="20577"/>
          <ac:spMkLst>
            <pc:docMk/>
            <pc:sldMk cId="3044006863" sldId="315"/>
            <ac:spMk id="4" creationId="{C4380417-32A9-4BA1-BE70-8AFA80366FDD}"/>
          </ac:spMkLst>
        </pc:spChg>
      </pc:sldChg>
    </pc:docChg>
  </pc:docChgLst>
  <pc:docChgLst>
    <pc:chgData name="Devlin, Kwanza" userId="88e42a41-d569-4cd8-842e-cdbda8496bed" providerId="ADAL" clId="{69F31FE8-0C90-4746-A091-99BEF0A89C52}"/>
    <pc:docChg chg="undo redo custSel addSld delSld modSld sldOrd">
      <pc:chgData name="Devlin, Kwanza" userId="88e42a41-d569-4cd8-842e-cdbda8496bed" providerId="ADAL" clId="{69F31FE8-0C90-4746-A091-99BEF0A89C52}" dt="2019-09-10T22:03:14.875" v="3895" actId="20577"/>
      <pc:docMkLst>
        <pc:docMk/>
      </pc:docMkLst>
      <pc:sldChg chg="modSp ord">
        <pc:chgData name="Devlin, Kwanza" userId="88e42a41-d569-4cd8-842e-cdbda8496bed" providerId="ADAL" clId="{69F31FE8-0C90-4746-A091-99BEF0A89C52}" dt="2019-08-26T01:48:46.980" v="1710" actId="1076"/>
        <pc:sldMkLst>
          <pc:docMk/>
          <pc:sldMk cId="401979391" sldId="261"/>
        </pc:sldMkLst>
        <pc:spChg chg="mod">
          <ac:chgData name="Devlin, Kwanza" userId="88e42a41-d569-4cd8-842e-cdbda8496bed" providerId="ADAL" clId="{69F31FE8-0C90-4746-A091-99BEF0A89C52}" dt="2019-08-26T01:24:14.665" v="1076" actId="20577"/>
          <ac:spMkLst>
            <pc:docMk/>
            <pc:sldMk cId="401979391" sldId="261"/>
            <ac:spMk id="2" creationId="{00000000-0000-0000-0000-000000000000}"/>
          </ac:spMkLst>
        </pc:spChg>
      </pc:sldChg>
      <pc:sldChg chg="addSp delSp modSp">
        <pc:chgData name="Devlin, Kwanza" userId="88e42a41-d569-4cd8-842e-cdbda8496bed" providerId="ADAL" clId="{69F31FE8-0C90-4746-A091-99BEF0A89C52}" dt="2019-08-26T00:33:07.798" v="118" actId="20577"/>
        <pc:sldMkLst>
          <pc:docMk/>
          <pc:sldMk cId="2085801446" sldId="263"/>
        </pc:sldMkLst>
        <pc:spChg chg="add mod">
          <ac:chgData name="Devlin, Kwanza" userId="88e42a41-d569-4cd8-842e-cdbda8496bed" providerId="ADAL" clId="{69F31FE8-0C90-4746-A091-99BEF0A89C52}" dt="2019-08-26T00:32:28.457" v="12" actId="20577"/>
          <ac:spMkLst>
            <pc:docMk/>
            <pc:sldMk cId="2085801446" sldId="263"/>
            <ac:spMk id="3" creationId="{4CE85238-BC2B-414E-B87D-9065AF006E2E}"/>
          </ac:spMkLst>
        </pc:spChg>
        <pc:spChg chg="del">
          <ac:chgData name="Devlin, Kwanza" userId="88e42a41-d569-4cd8-842e-cdbda8496bed" providerId="ADAL" clId="{69F31FE8-0C90-4746-A091-99BEF0A89C52}" dt="2019-08-26T00:32:14.205" v="1" actId="478"/>
          <ac:spMkLst>
            <pc:docMk/>
            <pc:sldMk cId="2085801446" sldId="263"/>
            <ac:spMk id="5" creationId="{71E221A1-7F86-2B44-92E9-1C1FE27DE636}"/>
          </ac:spMkLst>
        </pc:spChg>
        <pc:spChg chg="mod">
          <ac:chgData name="Devlin, Kwanza" userId="88e42a41-d569-4cd8-842e-cdbda8496bed" providerId="ADAL" clId="{69F31FE8-0C90-4746-A091-99BEF0A89C52}" dt="2019-08-26T00:33:07.798" v="118" actId="20577"/>
          <ac:spMkLst>
            <pc:docMk/>
            <pc:sldMk cId="2085801446" sldId="263"/>
            <ac:spMk id="6" creationId="{601178E9-9488-9948-8A68-8F5A9264AF03}"/>
          </ac:spMkLst>
        </pc:spChg>
      </pc:sldChg>
      <pc:sldChg chg="modSp">
        <pc:chgData name="Devlin, Kwanza" userId="88e42a41-d569-4cd8-842e-cdbda8496bed" providerId="ADAL" clId="{69F31FE8-0C90-4746-A091-99BEF0A89C52}" dt="2019-08-26T00:36:30.832" v="475" actId="1076"/>
        <pc:sldMkLst>
          <pc:docMk/>
          <pc:sldMk cId="1553170206" sldId="271"/>
        </pc:sldMkLst>
        <pc:spChg chg="mod">
          <ac:chgData name="Devlin, Kwanza" userId="88e42a41-d569-4cd8-842e-cdbda8496bed" providerId="ADAL" clId="{69F31FE8-0C90-4746-A091-99BEF0A89C52}" dt="2019-08-26T00:36:22.443" v="473" actId="1076"/>
          <ac:spMkLst>
            <pc:docMk/>
            <pc:sldMk cId="1553170206" sldId="271"/>
            <ac:spMk id="2" creationId="{571DD460-75E8-C04A-B728-15970BFBE66E}"/>
          </ac:spMkLst>
        </pc:spChg>
        <pc:spChg chg="mod">
          <ac:chgData name="Devlin, Kwanza" userId="88e42a41-d569-4cd8-842e-cdbda8496bed" providerId="ADAL" clId="{69F31FE8-0C90-4746-A091-99BEF0A89C52}" dt="2019-08-26T00:36:30.832" v="475" actId="1076"/>
          <ac:spMkLst>
            <pc:docMk/>
            <pc:sldMk cId="1553170206" sldId="271"/>
            <ac:spMk id="3" creationId="{FDEFC4EC-89A6-DA42-843F-6FEE04EBF755}"/>
          </ac:spMkLst>
        </pc:spChg>
        <pc:spChg chg="mod">
          <ac:chgData name="Devlin, Kwanza" userId="88e42a41-d569-4cd8-842e-cdbda8496bed" providerId="ADAL" clId="{69F31FE8-0C90-4746-A091-99BEF0A89C52}" dt="2019-08-26T00:36:27.047" v="474" actId="1076"/>
          <ac:spMkLst>
            <pc:docMk/>
            <pc:sldMk cId="1553170206" sldId="271"/>
            <ac:spMk id="4" creationId="{4184176B-5EAE-5946-A153-C145E7A13D09}"/>
          </ac:spMkLst>
        </pc:spChg>
      </pc:sldChg>
      <pc:sldChg chg="addSp delSp modSp ord">
        <pc:chgData name="Devlin, Kwanza" userId="88e42a41-d569-4cd8-842e-cdbda8496bed" providerId="ADAL" clId="{69F31FE8-0C90-4746-A091-99BEF0A89C52}" dt="2019-08-26T01:55:36.926" v="1756" actId="20577"/>
        <pc:sldMkLst>
          <pc:docMk/>
          <pc:sldMk cId="2021624908" sldId="277"/>
        </pc:sldMkLst>
        <pc:spChg chg="del">
          <ac:chgData name="Devlin, Kwanza" userId="88e42a41-d569-4cd8-842e-cdbda8496bed" providerId="ADAL" clId="{69F31FE8-0C90-4746-A091-99BEF0A89C52}" dt="2019-08-26T01:50:46.149" v="1711" actId="22"/>
          <ac:spMkLst>
            <pc:docMk/>
            <pc:sldMk cId="2021624908" sldId="277"/>
            <ac:spMk id="2" creationId="{AA9555A3-36A4-BF4A-8ADE-F48637F1AB9B}"/>
          </ac:spMkLst>
        </pc:spChg>
        <pc:spChg chg="mod">
          <ac:chgData name="Devlin, Kwanza" userId="88e42a41-d569-4cd8-842e-cdbda8496bed" providerId="ADAL" clId="{69F31FE8-0C90-4746-A091-99BEF0A89C52}" dt="2019-08-26T01:55:36.926" v="1756" actId="20577"/>
          <ac:spMkLst>
            <pc:docMk/>
            <pc:sldMk cId="2021624908" sldId="277"/>
            <ac:spMk id="4" creationId="{BA1BF961-0060-394E-9C00-1B48A41726B8}"/>
          </ac:spMkLst>
        </pc:spChg>
        <pc:spChg chg="mod">
          <ac:chgData name="Devlin, Kwanza" userId="88e42a41-d569-4cd8-842e-cdbda8496bed" providerId="ADAL" clId="{69F31FE8-0C90-4746-A091-99BEF0A89C52}" dt="2019-08-26T01:54:57.065" v="1752" actId="20577"/>
          <ac:spMkLst>
            <pc:docMk/>
            <pc:sldMk cId="2021624908" sldId="277"/>
            <ac:spMk id="5" creationId="{8D82C3E2-AD58-1B4D-AA1F-2B201E51C155}"/>
          </ac:spMkLst>
        </pc:spChg>
        <pc:spChg chg="add del">
          <ac:chgData name="Devlin, Kwanza" userId="88e42a41-d569-4cd8-842e-cdbda8496bed" providerId="ADAL" clId="{69F31FE8-0C90-4746-A091-99BEF0A89C52}" dt="2019-08-26T01:51:45.458" v="1714" actId="22"/>
          <ac:spMkLst>
            <pc:docMk/>
            <pc:sldMk cId="2021624908" sldId="277"/>
            <ac:spMk id="10" creationId="{49A27961-417D-8E47-9C46-DD08ADC1F154}"/>
          </ac:spMkLst>
        </pc:spChg>
        <pc:spChg chg="add del">
          <ac:chgData name="Devlin, Kwanza" userId="88e42a41-d569-4cd8-842e-cdbda8496bed" providerId="ADAL" clId="{69F31FE8-0C90-4746-A091-99BEF0A89C52}" dt="2019-08-26T01:52:20.126" v="1717" actId="22"/>
          <ac:spMkLst>
            <pc:docMk/>
            <pc:sldMk cId="2021624908" sldId="277"/>
            <ac:spMk id="14" creationId="{292033D2-01BD-B748-805D-7BD89190A14A}"/>
          </ac:spMkLst>
        </pc:spChg>
        <pc:spChg chg="add del">
          <ac:chgData name="Devlin, Kwanza" userId="88e42a41-d569-4cd8-842e-cdbda8496bed" providerId="ADAL" clId="{69F31FE8-0C90-4746-A091-99BEF0A89C52}" dt="2019-08-26T01:52:25.130" v="1719" actId="22"/>
          <ac:spMkLst>
            <pc:docMk/>
            <pc:sldMk cId="2021624908" sldId="277"/>
            <ac:spMk id="16" creationId="{48CA8998-0F82-0D49-992B-9A5591BC6C6F}"/>
          </ac:spMkLst>
        </pc:spChg>
        <pc:spChg chg="add del">
          <ac:chgData name="Devlin, Kwanza" userId="88e42a41-d569-4cd8-842e-cdbda8496bed" providerId="ADAL" clId="{69F31FE8-0C90-4746-A091-99BEF0A89C52}" dt="2019-08-26T01:52:37.613" v="1722" actId="22"/>
          <ac:spMkLst>
            <pc:docMk/>
            <pc:sldMk cId="2021624908" sldId="277"/>
            <ac:spMk id="18" creationId="{407B43F8-2FD1-8A41-9044-8218E452EB56}"/>
          </ac:spMkLst>
        </pc:spChg>
        <pc:picChg chg="add mod modCrop">
          <ac:chgData name="Devlin, Kwanza" userId="88e42a41-d569-4cd8-842e-cdbda8496bed" providerId="ADAL" clId="{69F31FE8-0C90-4746-A091-99BEF0A89C52}" dt="2019-08-26T01:50:46.149" v="1711" actId="22"/>
          <ac:picMkLst>
            <pc:docMk/>
            <pc:sldMk cId="2021624908" sldId="277"/>
            <ac:picMk id="8" creationId="{F7AD8429-67C1-7546-A937-79D82CD749D1}"/>
          </ac:picMkLst>
        </pc:picChg>
      </pc:sldChg>
      <pc:sldChg chg="modSp">
        <pc:chgData name="Devlin, Kwanza" userId="88e42a41-d569-4cd8-842e-cdbda8496bed" providerId="ADAL" clId="{69F31FE8-0C90-4746-A091-99BEF0A89C52}" dt="2019-08-26T00:35:29.076" v="396" actId="20577"/>
        <pc:sldMkLst>
          <pc:docMk/>
          <pc:sldMk cId="1159867660" sldId="278"/>
        </pc:sldMkLst>
        <pc:spChg chg="mod">
          <ac:chgData name="Devlin, Kwanza" userId="88e42a41-d569-4cd8-842e-cdbda8496bed" providerId="ADAL" clId="{69F31FE8-0C90-4746-A091-99BEF0A89C52}" dt="2019-08-26T00:33:41.581" v="132" actId="20577"/>
          <ac:spMkLst>
            <pc:docMk/>
            <pc:sldMk cId="1159867660" sldId="278"/>
            <ac:spMk id="3" creationId="{D3299BBF-E19B-4A36-B55F-9D8175EC2763}"/>
          </ac:spMkLst>
        </pc:spChg>
        <pc:spChg chg="mod">
          <ac:chgData name="Devlin, Kwanza" userId="88e42a41-d569-4cd8-842e-cdbda8496bed" providerId="ADAL" clId="{69F31FE8-0C90-4746-A091-99BEF0A89C52}" dt="2019-08-26T00:35:29.076" v="396" actId="20577"/>
          <ac:spMkLst>
            <pc:docMk/>
            <pc:sldMk cId="1159867660" sldId="278"/>
            <ac:spMk id="4" creationId="{8BF4CDC2-2EF0-4E35-84DB-139F791D0251}"/>
          </ac:spMkLst>
        </pc:spChg>
      </pc:sldChg>
      <pc:sldChg chg="addSp modSp new">
        <pc:chgData name="Devlin, Kwanza" userId="88e42a41-d569-4cd8-842e-cdbda8496bed" providerId="ADAL" clId="{69F31FE8-0C90-4746-A091-99BEF0A89C52}" dt="2019-08-26T01:41:04.077" v="1709" actId="120"/>
        <pc:sldMkLst>
          <pc:docMk/>
          <pc:sldMk cId="2774318737" sldId="280"/>
        </pc:sldMkLst>
        <pc:spChg chg="mod">
          <ac:chgData name="Devlin, Kwanza" userId="88e42a41-d569-4cd8-842e-cdbda8496bed" providerId="ADAL" clId="{69F31FE8-0C90-4746-A091-99BEF0A89C52}" dt="2019-08-26T01:28:13.765" v="1215" actId="20577"/>
          <ac:spMkLst>
            <pc:docMk/>
            <pc:sldMk cId="2774318737" sldId="280"/>
            <ac:spMk id="3" creationId="{EF5ED087-1BFC-134D-96DD-5F04625545C3}"/>
          </ac:spMkLst>
        </pc:spChg>
        <pc:spChg chg="mod">
          <ac:chgData name="Devlin, Kwanza" userId="88e42a41-d569-4cd8-842e-cdbda8496bed" providerId="ADAL" clId="{69F31FE8-0C90-4746-A091-99BEF0A89C52}" dt="2019-08-26T01:37:14.726" v="1592" actId="1076"/>
          <ac:spMkLst>
            <pc:docMk/>
            <pc:sldMk cId="2774318737" sldId="280"/>
            <ac:spMk id="4" creationId="{917E0F50-66B1-C340-B2E7-BF4F8555E50D}"/>
          </ac:spMkLst>
        </pc:spChg>
        <pc:spChg chg="add mod">
          <ac:chgData name="Devlin, Kwanza" userId="88e42a41-d569-4cd8-842e-cdbda8496bed" providerId="ADAL" clId="{69F31FE8-0C90-4746-A091-99BEF0A89C52}" dt="2019-08-26T01:41:04.077" v="1709" actId="120"/>
          <ac:spMkLst>
            <pc:docMk/>
            <pc:sldMk cId="2774318737" sldId="280"/>
            <ac:spMk id="5" creationId="{405B2B66-8165-7342-90D5-5A1775D90CDA}"/>
          </ac:spMkLst>
        </pc:spChg>
      </pc:sldChg>
      <pc:sldChg chg="modSp new">
        <pc:chgData name="Devlin, Kwanza" userId="88e42a41-d569-4cd8-842e-cdbda8496bed" providerId="ADAL" clId="{69F31FE8-0C90-4746-A091-99BEF0A89C52}" dt="2019-08-26T01:20:06.049" v="1026" actId="20577"/>
        <pc:sldMkLst>
          <pc:docMk/>
          <pc:sldMk cId="2697415315" sldId="281"/>
        </pc:sldMkLst>
        <pc:spChg chg="mod">
          <ac:chgData name="Devlin, Kwanza" userId="88e42a41-d569-4cd8-842e-cdbda8496bed" providerId="ADAL" clId="{69F31FE8-0C90-4746-A091-99BEF0A89C52}" dt="2019-08-26T01:17:35.052" v="832" actId="20577"/>
          <ac:spMkLst>
            <pc:docMk/>
            <pc:sldMk cId="2697415315" sldId="281"/>
            <ac:spMk id="3" creationId="{33903294-2922-3149-AA89-8AC9C8C02E5E}"/>
          </ac:spMkLst>
        </pc:spChg>
        <pc:spChg chg="mod">
          <ac:chgData name="Devlin, Kwanza" userId="88e42a41-d569-4cd8-842e-cdbda8496bed" providerId="ADAL" clId="{69F31FE8-0C90-4746-A091-99BEF0A89C52}" dt="2019-08-26T01:20:06.049" v="1026" actId="20577"/>
          <ac:spMkLst>
            <pc:docMk/>
            <pc:sldMk cId="2697415315" sldId="281"/>
            <ac:spMk id="4" creationId="{C54F2920-2686-EC4D-A9F7-71CF1305E50F}"/>
          </ac:spMkLst>
        </pc:spChg>
      </pc:sldChg>
      <pc:sldChg chg="modSp new">
        <pc:chgData name="Devlin, Kwanza" userId="88e42a41-d569-4cd8-842e-cdbda8496bed" providerId="ADAL" clId="{69F31FE8-0C90-4746-A091-99BEF0A89C52}" dt="2019-08-26T01:24:27.274" v="1093" actId="20577"/>
        <pc:sldMkLst>
          <pc:docMk/>
          <pc:sldMk cId="4060013597" sldId="282"/>
        </pc:sldMkLst>
        <pc:spChg chg="mod">
          <ac:chgData name="Devlin, Kwanza" userId="88e42a41-d569-4cd8-842e-cdbda8496bed" providerId="ADAL" clId="{69F31FE8-0C90-4746-A091-99BEF0A89C52}" dt="2019-08-26T01:24:27.274" v="1093" actId="20577"/>
          <ac:spMkLst>
            <pc:docMk/>
            <pc:sldMk cId="4060013597" sldId="282"/>
            <ac:spMk id="2" creationId="{E527455E-7121-DA44-B2FC-E76DB1E6C31A}"/>
          </ac:spMkLst>
        </pc:spChg>
      </pc:sldChg>
      <pc:sldChg chg="modSp new">
        <pc:chgData name="Devlin, Kwanza" userId="88e42a41-d569-4cd8-842e-cdbda8496bed" providerId="ADAL" clId="{69F31FE8-0C90-4746-A091-99BEF0A89C52}" dt="2019-08-26T01:24:37.122" v="1103" actId="20577"/>
        <pc:sldMkLst>
          <pc:docMk/>
          <pc:sldMk cId="130865401" sldId="283"/>
        </pc:sldMkLst>
        <pc:spChg chg="mod">
          <ac:chgData name="Devlin, Kwanza" userId="88e42a41-d569-4cd8-842e-cdbda8496bed" providerId="ADAL" clId="{69F31FE8-0C90-4746-A091-99BEF0A89C52}" dt="2019-08-26T01:24:37.122" v="1103" actId="20577"/>
          <ac:spMkLst>
            <pc:docMk/>
            <pc:sldMk cId="130865401" sldId="283"/>
            <ac:spMk id="2" creationId="{0972723F-D3E1-7341-8454-6CD6D03A849D}"/>
          </ac:spMkLst>
        </pc:spChg>
      </pc:sldChg>
      <pc:sldChg chg="modSp new">
        <pc:chgData name="Devlin, Kwanza" userId="88e42a41-d569-4cd8-842e-cdbda8496bed" providerId="ADAL" clId="{69F31FE8-0C90-4746-A091-99BEF0A89C52}" dt="2019-08-26T01:24:47.674" v="1117" actId="20577"/>
        <pc:sldMkLst>
          <pc:docMk/>
          <pc:sldMk cId="1858646612" sldId="284"/>
        </pc:sldMkLst>
        <pc:spChg chg="mod">
          <ac:chgData name="Devlin, Kwanza" userId="88e42a41-d569-4cd8-842e-cdbda8496bed" providerId="ADAL" clId="{69F31FE8-0C90-4746-A091-99BEF0A89C52}" dt="2019-08-26T01:24:47.674" v="1117" actId="20577"/>
          <ac:spMkLst>
            <pc:docMk/>
            <pc:sldMk cId="1858646612" sldId="284"/>
            <ac:spMk id="2" creationId="{A28A3265-1D53-774B-BA8D-BF6E52FCF798}"/>
          </ac:spMkLst>
        </pc:spChg>
      </pc:sldChg>
      <pc:sldChg chg="modSp new">
        <pc:chgData name="Devlin, Kwanza" userId="88e42a41-d569-4cd8-842e-cdbda8496bed" providerId="ADAL" clId="{69F31FE8-0C90-4746-A091-99BEF0A89C52}" dt="2019-08-26T01:25:47.992" v="1193" actId="20577"/>
        <pc:sldMkLst>
          <pc:docMk/>
          <pc:sldMk cId="2356433289" sldId="285"/>
        </pc:sldMkLst>
        <pc:spChg chg="mod">
          <ac:chgData name="Devlin, Kwanza" userId="88e42a41-d569-4cd8-842e-cdbda8496bed" providerId="ADAL" clId="{69F31FE8-0C90-4746-A091-99BEF0A89C52}" dt="2019-08-26T01:25:47.992" v="1193" actId="20577"/>
          <ac:spMkLst>
            <pc:docMk/>
            <pc:sldMk cId="2356433289" sldId="285"/>
            <ac:spMk id="2" creationId="{78D77CDC-207F-6945-939B-B4E6A386649A}"/>
          </ac:spMkLst>
        </pc:spChg>
      </pc:sldChg>
      <pc:sldChg chg="modSp new">
        <pc:chgData name="Devlin, Kwanza" userId="88e42a41-d569-4cd8-842e-cdbda8496bed" providerId="ADAL" clId="{69F31FE8-0C90-4746-A091-99BEF0A89C52}" dt="2019-08-26T01:25:10.974" v="1135" actId="20577"/>
        <pc:sldMkLst>
          <pc:docMk/>
          <pc:sldMk cId="608197291" sldId="286"/>
        </pc:sldMkLst>
        <pc:spChg chg="mod">
          <ac:chgData name="Devlin, Kwanza" userId="88e42a41-d569-4cd8-842e-cdbda8496bed" providerId="ADAL" clId="{69F31FE8-0C90-4746-A091-99BEF0A89C52}" dt="2019-08-26T01:25:10.974" v="1135" actId="20577"/>
          <ac:spMkLst>
            <pc:docMk/>
            <pc:sldMk cId="608197291" sldId="286"/>
            <ac:spMk id="2" creationId="{E5CA4D75-E3DC-3F42-B67F-E2B47B3050D8}"/>
          </ac:spMkLst>
        </pc:spChg>
      </pc:sldChg>
      <pc:sldChg chg="modSp new">
        <pc:chgData name="Devlin, Kwanza" userId="88e42a41-d569-4cd8-842e-cdbda8496bed" providerId="ADAL" clId="{69F31FE8-0C90-4746-A091-99BEF0A89C52}" dt="2019-08-26T01:25:19.394" v="1150" actId="20577"/>
        <pc:sldMkLst>
          <pc:docMk/>
          <pc:sldMk cId="1854865860" sldId="287"/>
        </pc:sldMkLst>
        <pc:spChg chg="mod">
          <ac:chgData name="Devlin, Kwanza" userId="88e42a41-d569-4cd8-842e-cdbda8496bed" providerId="ADAL" clId="{69F31FE8-0C90-4746-A091-99BEF0A89C52}" dt="2019-08-26T01:25:19.394" v="1150" actId="20577"/>
          <ac:spMkLst>
            <pc:docMk/>
            <pc:sldMk cId="1854865860" sldId="287"/>
            <ac:spMk id="2" creationId="{BF146CC8-6181-6D44-9B38-502E81B4A309}"/>
          </ac:spMkLst>
        </pc:spChg>
      </pc:sldChg>
      <pc:sldChg chg="modSp new">
        <pc:chgData name="Devlin, Kwanza" userId="88e42a41-d569-4cd8-842e-cdbda8496bed" providerId="ADAL" clId="{69F31FE8-0C90-4746-A091-99BEF0A89C52}" dt="2019-08-26T01:25:34.289" v="1167" actId="5793"/>
        <pc:sldMkLst>
          <pc:docMk/>
          <pc:sldMk cId="1693590612" sldId="288"/>
        </pc:sldMkLst>
        <pc:spChg chg="mod">
          <ac:chgData name="Devlin, Kwanza" userId="88e42a41-d569-4cd8-842e-cdbda8496bed" providerId="ADAL" clId="{69F31FE8-0C90-4746-A091-99BEF0A89C52}" dt="2019-08-26T01:25:34.289" v="1167" actId="5793"/>
          <ac:spMkLst>
            <pc:docMk/>
            <pc:sldMk cId="1693590612" sldId="288"/>
            <ac:spMk id="2" creationId="{0B989A95-918D-AC4A-A733-94DF1FAD9EB2}"/>
          </ac:spMkLst>
        </pc:spChg>
      </pc:sldChg>
      <pc:sldChg chg="modSp new">
        <pc:chgData name="Devlin, Kwanza" userId="88e42a41-d569-4cd8-842e-cdbda8496bed" providerId="ADAL" clId="{69F31FE8-0C90-4746-A091-99BEF0A89C52}" dt="2019-08-26T01:26:00.190" v="1205" actId="20577"/>
        <pc:sldMkLst>
          <pc:docMk/>
          <pc:sldMk cId="2437880018" sldId="289"/>
        </pc:sldMkLst>
        <pc:spChg chg="mod">
          <ac:chgData name="Devlin, Kwanza" userId="88e42a41-d569-4cd8-842e-cdbda8496bed" providerId="ADAL" clId="{69F31FE8-0C90-4746-A091-99BEF0A89C52}" dt="2019-08-26T01:26:00.190" v="1205" actId="20577"/>
          <ac:spMkLst>
            <pc:docMk/>
            <pc:sldMk cId="2437880018" sldId="289"/>
            <ac:spMk id="2" creationId="{75431AFA-6F19-3842-8989-776A94CA0C0C}"/>
          </ac:spMkLst>
        </pc:spChg>
      </pc:sldChg>
      <pc:sldChg chg="new">
        <pc:chgData name="Devlin, Kwanza" userId="88e42a41-d569-4cd8-842e-cdbda8496bed" providerId="ADAL" clId="{69F31FE8-0C90-4746-A091-99BEF0A89C52}" dt="2019-08-26T01:56:06.204" v="1758" actId="680"/>
        <pc:sldMkLst>
          <pc:docMk/>
          <pc:sldMk cId="3647743923" sldId="290"/>
        </pc:sldMkLst>
      </pc:sldChg>
      <pc:sldChg chg="modSp">
        <pc:chgData name="Devlin, Kwanza" userId="88e42a41-d569-4cd8-842e-cdbda8496bed" providerId="ADAL" clId="{69F31FE8-0C90-4746-A091-99BEF0A89C52}" dt="2019-09-02T22:59:11.481" v="1820" actId="20577"/>
        <pc:sldMkLst>
          <pc:docMk/>
          <pc:sldMk cId="3798950552" sldId="304"/>
        </pc:sldMkLst>
        <pc:graphicFrameChg chg="modGraphic">
          <ac:chgData name="Devlin, Kwanza" userId="88e42a41-d569-4cd8-842e-cdbda8496bed" providerId="ADAL" clId="{69F31FE8-0C90-4746-A091-99BEF0A89C52}" dt="2019-09-02T22:59:11.481" v="1820" actId="20577"/>
          <ac:graphicFrameMkLst>
            <pc:docMk/>
            <pc:sldMk cId="3798950552" sldId="304"/>
            <ac:graphicFrameMk id="6" creationId="{9217C225-75F5-4065-98B6-619D2688C8DA}"/>
          </ac:graphicFrameMkLst>
        </pc:graphicFrameChg>
      </pc:sldChg>
      <pc:sldChg chg="modSp">
        <pc:chgData name="Devlin, Kwanza" userId="88e42a41-d569-4cd8-842e-cdbda8496bed" providerId="ADAL" clId="{69F31FE8-0C90-4746-A091-99BEF0A89C52}" dt="2019-09-10T21:27:02.205" v="2413" actId="20577"/>
        <pc:sldMkLst>
          <pc:docMk/>
          <pc:sldMk cId="4024863152" sldId="306"/>
        </pc:sldMkLst>
        <pc:spChg chg="mod">
          <ac:chgData name="Devlin, Kwanza" userId="88e42a41-d569-4cd8-842e-cdbda8496bed" providerId="ADAL" clId="{69F31FE8-0C90-4746-A091-99BEF0A89C52}" dt="2019-09-10T21:27:02.205" v="2413" actId="20577"/>
          <ac:spMkLst>
            <pc:docMk/>
            <pc:sldMk cId="4024863152" sldId="306"/>
            <ac:spMk id="4" creationId="{55357D6A-005D-4552-A8DB-56D37B97E885}"/>
          </ac:spMkLst>
        </pc:spChg>
      </pc:sldChg>
      <pc:sldChg chg="modSp">
        <pc:chgData name="Devlin, Kwanza" userId="88e42a41-d569-4cd8-842e-cdbda8496bed" providerId="ADAL" clId="{69F31FE8-0C90-4746-A091-99BEF0A89C52}" dt="2019-09-10T22:00:08.736" v="3689" actId="20577"/>
        <pc:sldMkLst>
          <pc:docMk/>
          <pc:sldMk cId="1282445453" sldId="307"/>
        </pc:sldMkLst>
        <pc:spChg chg="mod">
          <ac:chgData name="Devlin, Kwanza" userId="88e42a41-d569-4cd8-842e-cdbda8496bed" providerId="ADAL" clId="{69F31FE8-0C90-4746-A091-99BEF0A89C52}" dt="2019-09-10T22:00:08.736" v="3689" actId="20577"/>
          <ac:spMkLst>
            <pc:docMk/>
            <pc:sldMk cId="1282445453" sldId="307"/>
            <ac:spMk id="4" creationId="{55357D6A-005D-4552-A8DB-56D37B97E885}"/>
          </ac:spMkLst>
        </pc:spChg>
      </pc:sldChg>
      <pc:sldChg chg="addSp delSp modSp">
        <pc:chgData name="Devlin, Kwanza" userId="88e42a41-d569-4cd8-842e-cdbda8496bed" providerId="ADAL" clId="{69F31FE8-0C90-4746-A091-99BEF0A89C52}" dt="2019-09-10T21:39:59.076" v="2868" actId="21"/>
        <pc:sldMkLst>
          <pc:docMk/>
          <pc:sldMk cId="392809781" sldId="309"/>
        </pc:sldMkLst>
        <pc:spChg chg="add del mod">
          <ac:chgData name="Devlin, Kwanza" userId="88e42a41-d569-4cd8-842e-cdbda8496bed" providerId="ADAL" clId="{69F31FE8-0C90-4746-A091-99BEF0A89C52}" dt="2019-09-10T21:39:59.076" v="2868" actId="21"/>
          <ac:spMkLst>
            <pc:docMk/>
            <pc:sldMk cId="392809781" sldId="309"/>
            <ac:spMk id="4" creationId="{EC702CCA-874D-7E4F-8419-B95CCABFB9F9}"/>
          </ac:spMkLst>
        </pc:spChg>
        <pc:graphicFrameChg chg="del">
          <ac:chgData name="Devlin, Kwanza" userId="88e42a41-d569-4cd8-842e-cdbda8496bed" providerId="ADAL" clId="{69F31FE8-0C90-4746-A091-99BEF0A89C52}" dt="2019-09-10T21:39:55.286" v="2867" actId="21"/>
          <ac:graphicFrameMkLst>
            <pc:docMk/>
            <pc:sldMk cId="392809781" sldId="309"/>
            <ac:graphicFrameMk id="6" creationId="{9217C225-75F5-4065-98B6-619D2688C8DA}"/>
          </ac:graphicFrameMkLst>
        </pc:graphicFrameChg>
      </pc:sldChg>
      <pc:sldChg chg="modSp">
        <pc:chgData name="Devlin, Kwanza" userId="88e42a41-d569-4cd8-842e-cdbda8496bed" providerId="ADAL" clId="{69F31FE8-0C90-4746-A091-99BEF0A89C52}" dt="2019-09-10T21:39:34.003" v="2866" actId="20577"/>
        <pc:sldMkLst>
          <pc:docMk/>
          <pc:sldMk cId="3278474546" sldId="310"/>
        </pc:sldMkLst>
        <pc:spChg chg="mod">
          <ac:chgData name="Devlin, Kwanza" userId="88e42a41-d569-4cd8-842e-cdbda8496bed" providerId="ADAL" clId="{69F31FE8-0C90-4746-A091-99BEF0A89C52}" dt="2019-09-10T21:39:34.003" v="2866" actId="20577"/>
          <ac:spMkLst>
            <pc:docMk/>
            <pc:sldMk cId="3278474546" sldId="310"/>
            <ac:spMk id="4" creationId="{55357D6A-005D-4552-A8DB-56D37B97E885}"/>
          </ac:spMkLst>
        </pc:spChg>
      </pc:sldChg>
      <pc:sldChg chg="modSp">
        <pc:chgData name="Devlin, Kwanza" userId="88e42a41-d569-4cd8-842e-cdbda8496bed" providerId="ADAL" clId="{69F31FE8-0C90-4746-A091-99BEF0A89C52}" dt="2019-09-10T21:08:46.340" v="1860" actId="20577"/>
        <pc:sldMkLst>
          <pc:docMk/>
          <pc:sldMk cId="3308319273" sldId="312"/>
        </pc:sldMkLst>
        <pc:graphicFrameChg chg="modGraphic">
          <ac:chgData name="Devlin, Kwanza" userId="88e42a41-d569-4cd8-842e-cdbda8496bed" providerId="ADAL" clId="{69F31FE8-0C90-4746-A091-99BEF0A89C52}" dt="2019-09-10T21:08:46.340" v="1860" actId="20577"/>
          <ac:graphicFrameMkLst>
            <pc:docMk/>
            <pc:sldMk cId="3308319273" sldId="312"/>
            <ac:graphicFrameMk id="7" creationId="{6BC2024C-1C16-4875-9656-B54A67A73D70}"/>
          </ac:graphicFrameMkLst>
        </pc:graphicFrameChg>
      </pc:sldChg>
      <pc:sldChg chg="modSp">
        <pc:chgData name="Devlin, Kwanza" userId="88e42a41-d569-4cd8-842e-cdbda8496bed" providerId="ADAL" clId="{69F31FE8-0C90-4746-A091-99BEF0A89C52}" dt="2019-09-10T21:17:20.512" v="2100" actId="20577"/>
        <pc:sldMkLst>
          <pc:docMk/>
          <pc:sldMk cId="342944309" sldId="313"/>
        </pc:sldMkLst>
        <pc:spChg chg="mod">
          <ac:chgData name="Devlin, Kwanza" userId="88e42a41-d569-4cd8-842e-cdbda8496bed" providerId="ADAL" clId="{69F31FE8-0C90-4746-A091-99BEF0A89C52}" dt="2019-09-10T21:17:20.512" v="2100" actId="20577"/>
          <ac:spMkLst>
            <pc:docMk/>
            <pc:sldMk cId="342944309" sldId="313"/>
            <ac:spMk id="4" creationId="{C4380417-32A9-4BA1-BE70-8AFA80366FDD}"/>
          </ac:spMkLst>
        </pc:spChg>
      </pc:sldChg>
      <pc:sldChg chg="modSp">
        <pc:chgData name="Devlin, Kwanza" userId="88e42a41-d569-4cd8-842e-cdbda8496bed" providerId="ADAL" clId="{69F31FE8-0C90-4746-A091-99BEF0A89C52}" dt="2019-09-10T21:32:06.528" v="2500" actId="21"/>
        <pc:sldMkLst>
          <pc:docMk/>
          <pc:sldMk cId="1370673701" sldId="314"/>
        </pc:sldMkLst>
        <pc:spChg chg="mod">
          <ac:chgData name="Devlin, Kwanza" userId="88e42a41-d569-4cd8-842e-cdbda8496bed" providerId="ADAL" clId="{69F31FE8-0C90-4746-A091-99BEF0A89C52}" dt="2019-09-10T21:32:06.528" v="2500" actId="21"/>
          <ac:spMkLst>
            <pc:docMk/>
            <pc:sldMk cId="1370673701" sldId="314"/>
            <ac:spMk id="4" creationId="{C4380417-32A9-4BA1-BE70-8AFA80366FDD}"/>
          </ac:spMkLst>
        </pc:spChg>
      </pc:sldChg>
      <pc:sldChg chg="modSp">
        <pc:chgData name="Devlin, Kwanza" userId="88e42a41-d569-4cd8-842e-cdbda8496bed" providerId="ADAL" clId="{69F31FE8-0C90-4746-A091-99BEF0A89C52}" dt="2019-09-10T21:56:25.964" v="3253" actId="20577"/>
        <pc:sldMkLst>
          <pc:docMk/>
          <pc:sldMk cId="3044006863" sldId="315"/>
        </pc:sldMkLst>
        <pc:spChg chg="mod">
          <ac:chgData name="Devlin, Kwanza" userId="88e42a41-d569-4cd8-842e-cdbda8496bed" providerId="ADAL" clId="{69F31FE8-0C90-4746-A091-99BEF0A89C52}" dt="2019-09-10T21:56:25.964" v="3253" actId="20577"/>
          <ac:spMkLst>
            <pc:docMk/>
            <pc:sldMk cId="3044006863" sldId="315"/>
            <ac:spMk id="4" creationId="{C4380417-32A9-4BA1-BE70-8AFA80366FDD}"/>
          </ac:spMkLst>
        </pc:spChg>
      </pc:sldChg>
      <pc:sldChg chg="addSp delSp modSp new mod modClrScheme chgLayout">
        <pc:chgData name="Devlin, Kwanza" userId="88e42a41-d569-4cd8-842e-cdbda8496bed" providerId="ADAL" clId="{69F31FE8-0C90-4746-A091-99BEF0A89C52}" dt="2019-09-10T22:03:14.875" v="3895" actId="20577"/>
        <pc:sldMkLst>
          <pc:docMk/>
          <pc:sldMk cId="3344246614" sldId="323"/>
        </pc:sldMkLst>
        <pc:spChg chg="del">
          <ac:chgData name="Devlin, Kwanza" userId="88e42a41-d569-4cd8-842e-cdbda8496bed" providerId="ADAL" clId="{69F31FE8-0C90-4746-A091-99BEF0A89C52}" dt="2019-09-10T22:00:22.594" v="3691" actId="700"/>
          <ac:spMkLst>
            <pc:docMk/>
            <pc:sldMk cId="3344246614" sldId="323"/>
            <ac:spMk id="2" creationId="{F407DD55-AF5F-AF45-8892-9BF601970E16}"/>
          </ac:spMkLst>
        </pc:spChg>
        <pc:spChg chg="add mod">
          <ac:chgData name="Devlin, Kwanza" userId="88e42a41-d569-4cd8-842e-cdbda8496bed" providerId="ADAL" clId="{69F31FE8-0C90-4746-A091-99BEF0A89C52}" dt="2019-09-10T22:00:40.627" v="3708" actId="20577"/>
          <ac:spMkLst>
            <pc:docMk/>
            <pc:sldMk cId="3344246614" sldId="323"/>
            <ac:spMk id="3" creationId="{41277A77-9D00-0241-921F-79A85E97A3A4}"/>
          </ac:spMkLst>
        </pc:spChg>
        <pc:spChg chg="add mod">
          <ac:chgData name="Devlin, Kwanza" userId="88e42a41-d569-4cd8-842e-cdbda8496bed" providerId="ADAL" clId="{69F31FE8-0C90-4746-A091-99BEF0A89C52}" dt="2019-09-10T22:03:14.875" v="3895" actId="20577"/>
          <ac:spMkLst>
            <pc:docMk/>
            <pc:sldMk cId="3344246614" sldId="323"/>
            <ac:spMk id="4" creationId="{E2E0F525-6BD8-884B-946A-3D7428EFF296}"/>
          </ac:spMkLst>
        </pc:spChg>
      </pc:sldChg>
    </pc:docChg>
  </pc:docChgLst>
  <pc:docChgLst>
    <pc:chgData name="Devlin, Kwanza" userId="S::kdevlin@mcw.edu::88e42a41-d569-4cd8-842e-cdbda8496bed" providerId="AD" clId="Web-{022E4746-E168-DBC0-4189-D0A54BD3663F}"/>
    <pc:docChg chg="addSld modSld">
      <pc:chgData name="Devlin, Kwanza" userId="S::kdevlin@mcw.edu::88e42a41-d569-4cd8-842e-cdbda8496bed" providerId="AD" clId="Web-{022E4746-E168-DBC0-4189-D0A54BD3663F}" dt="2019-09-11T17:03:22.429" v="400" actId="20577"/>
      <pc:docMkLst>
        <pc:docMk/>
      </pc:docMkLst>
      <pc:sldChg chg="modSp">
        <pc:chgData name="Devlin, Kwanza" userId="S::kdevlin@mcw.edu::88e42a41-d569-4cd8-842e-cdbda8496bed" providerId="AD" clId="Web-{022E4746-E168-DBC0-4189-D0A54BD3663F}" dt="2019-09-11T16:43:23.206" v="277"/>
        <pc:sldMkLst>
          <pc:docMk/>
          <pc:sldMk cId="3798950552" sldId="304"/>
        </pc:sldMkLst>
        <pc:graphicFrameChg chg="mod modGraphic">
          <ac:chgData name="Devlin, Kwanza" userId="S::kdevlin@mcw.edu::88e42a41-d569-4cd8-842e-cdbda8496bed" providerId="AD" clId="Web-{022E4746-E168-DBC0-4189-D0A54BD3663F}" dt="2019-09-11T16:43:23.206" v="277"/>
          <ac:graphicFrameMkLst>
            <pc:docMk/>
            <pc:sldMk cId="3798950552" sldId="304"/>
            <ac:graphicFrameMk id="7" creationId="{BCD42640-7548-49AE-BABB-2CB07B40019E}"/>
          </ac:graphicFrameMkLst>
        </pc:graphicFrameChg>
      </pc:sldChg>
      <pc:sldChg chg="addSp delSp modSp">
        <pc:chgData name="Devlin, Kwanza" userId="S::kdevlin@mcw.edu::88e42a41-d569-4cd8-842e-cdbda8496bed" providerId="AD" clId="Web-{022E4746-E168-DBC0-4189-D0A54BD3663F}" dt="2019-09-11T16:59:47.904" v="393"/>
        <pc:sldMkLst>
          <pc:docMk/>
          <pc:sldMk cId="2680846509" sldId="305"/>
        </pc:sldMkLst>
        <pc:spChg chg="add del">
          <ac:chgData name="Devlin, Kwanza" userId="S::kdevlin@mcw.edu::88e42a41-d569-4cd8-842e-cdbda8496bed" providerId="AD" clId="Web-{022E4746-E168-DBC0-4189-D0A54BD3663F}" dt="2019-09-11T16:52:06.103" v="305"/>
          <ac:spMkLst>
            <pc:docMk/>
            <pc:sldMk cId="2680846509" sldId="305"/>
            <ac:spMk id="4" creationId="{6AC5E53C-60B2-46C7-9185-24BBB07FB2CE}"/>
          </ac:spMkLst>
        </pc:spChg>
        <pc:graphicFrameChg chg="mod modGraphic">
          <ac:chgData name="Devlin, Kwanza" userId="S::kdevlin@mcw.edu::88e42a41-d569-4cd8-842e-cdbda8496bed" providerId="AD" clId="Web-{022E4746-E168-DBC0-4189-D0A54BD3663F}" dt="2019-09-11T16:59:47.904" v="393"/>
          <ac:graphicFrameMkLst>
            <pc:docMk/>
            <pc:sldMk cId="2680846509" sldId="305"/>
            <ac:graphicFrameMk id="5" creationId="{DCC64C92-BEAD-4C61-B54F-D1DB06DD1437}"/>
          </ac:graphicFrameMkLst>
        </pc:graphicFrameChg>
      </pc:sldChg>
      <pc:sldChg chg="modSp">
        <pc:chgData name="Devlin, Kwanza" userId="S::kdevlin@mcw.edu::88e42a41-d569-4cd8-842e-cdbda8496bed" providerId="AD" clId="Web-{022E4746-E168-DBC0-4189-D0A54BD3663F}" dt="2019-09-11T16:38:30.037" v="190" actId="20577"/>
        <pc:sldMkLst>
          <pc:docMk/>
          <pc:sldMk cId="4024863152" sldId="306"/>
        </pc:sldMkLst>
        <pc:spChg chg="mod">
          <ac:chgData name="Devlin, Kwanza" userId="S::kdevlin@mcw.edu::88e42a41-d569-4cd8-842e-cdbda8496bed" providerId="AD" clId="Web-{022E4746-E168-DBC0-4189-D0A54BD3663F}" dt="2019-09-11T16:38:30.037" v="190" actId="20577"/>
          <ac:spMkLst>
            <pc:docMk/>
            <pc:sldMk cId="4024863152" sldId="306"/>
            <ac:spMk id="4" creationId="{55357D6A-005D-4552-A8DB-56D37B97E885}"/>
          </ac:spMkLst>
        </pc:spChg>
      </pc:sldChg>
      <pc:sldChg chg="modSp">
        <pc:chgData name="Devlin, Kwanza" userId="S::kdevlin@mcw.edu::88e42a41-d569-4cd8-842e-cdbda8496bed" providerId="AD" clId="Web-{022E4746-E168-DBC0-4189-D0A54BD3663F}" dt="2019-09-11T17:03:22.429" v="400" actId="20577"/>
        <pc:sldMkLst>
          <pc:docMk/>
          <pc:sldMk cId="342944309" sldId="313"/>
        </pc:sldMkLst>
        <pc:spChg chg="mod">
          <ac:chgData name="Devlin, Kwanza" userId="S::kdevlin@mcw.edu::88e42a41-d569-4cd8-842e-cdbda8496bed" providerId="AD" clId="Web-{022E4746-E168-DBC0-4189-D0A54BD3663F}" dt="2019-09-11T17:03:22.429" v="400" actId="20577"/>
          <ac:spMkLst>
            <pc:docMk/>
            <pc:sldMk cId="342944309" sldId="313"/>
            <ac:spMk id="4" creationId="{C4380417-32A9-4BA1-BE70-8AFA80366FDD}"/>
          </ac:spMkLst>
        </pc:spChg>
      </pc:sldChg>
      <pc:sldChg chg="modSp">
        <pc:chgData name="Devlin, Kwanza" userId="S::kdevlin@mcw.edu::88e42a41-d569-4cd8-842e-cdbda8496bed" providerId="AD" clId="Web-{022E4746-E168-DBC0-4189-D0A54BD3663F}" dt="2019-09-11T15:42:31.064" v="162" actId="20577"/>
        <pc:sldMkLst>
          <pc:docMk/>
          <pc:sldMk cId="3344246614" sldId="323"/>
        </pc:sldMkLst>
        <pc:spChg chg="mod">
          <ac:chgData name="Devlin, Kwanza" userId="S::kdevlin@mcw.edu::88e42a41-d569-4cd8-842e-cdbda8496bed" providerId="AD" clId="Web-{022E4746-E168-DBC0-4189-D0A54BD3663F}" dt="2019-09-11T15:42:31.064" v="162" actId="20577"/>
          <ac:spMkLst>
            <pc:docMk/>
            <pc:sldMk cId="3344246614" sldId="323"/>
            <ac:spMk id="4" creationId="{E2E0F525-6BD8-884B-946A-3D7428EFF296}"/>
          </ac:spMkLst>
        </pc:spChg>
      </pc:sldChg>
    </pc:docChg>
  </pc:docChgLst>
  <pc:docChgLst>
    <pc:chgData clId="Web-{36DBB95B-E568-3CCD-DA27-86A4F5E5C943}"/>
    <pc:docChg chg="modSld">
      <pc:chgData name="" userId="" providerId="" clId="Web-{36DBB95B-E568-3CCD-DA27-86A4F5E5C943}" dt="2019-09-16T16:48:45.381" v="0" actId="20577"/>
      <pc:docMkLst>
        <pc:docMk/>
      </pc:docMkLst>
      <pc:sldChg chg="modSp">
        <pc:chgData name="" userId="" providerId="" clId="Web-{36DBB95B-E568-3CCD-DA27-86A4F5E5C943}" dt="2019-09-16T16:48:45.381" v="0" actId="20577"/>
        <pc:sldMkLst>
          <pc:docMk/>
          <pc:sldMk cId="4192167131" sldId="332"/>
        </pc:sldMkLst>
        <pc:spChg chg="mod">
          <ac:chgData name="" userId="" providerId="" clId="Web-{36DBB95B-E568-3CCD-DA27-86A4F5E5C943}" dt="2019-09-16T16:48:45.381" v="0" actId="20577"/>
          <ac:spMkLst>
            <pc:docMk/>
            <pc:sldMk cId="4192167131" sldId="332"/>
            <ac:spMk id="4" creationId="{03DDB67C-79D6-4FC1-8F9E-056ECAC6C1F6}"/>
          </ac:spMkLst>
        </pc:spChg>
      </pc:sldChg>
    </pc:docChg>
  </pc:docChgLst>
  <pc:docChgLst>
    <pc:chgData name="Aggarwal, Anshu" userId="S::anaggarwal@mcw.edu::3e3d2873-a303-45bb-8601-259ed9ace2dc" providerId="AD" clId="Web-{63FDE210-72D3-E094-598D-B825EC52BCB9}"/>
    <pc:docChg chg="modSld">
      <pc:chgData name="Aggarwal, Anshu" userId="S::anaggarwal@mcw.edu::3e3d2873-a303-45bb-8601-259ed9ace2dc" providerId="AD" clId="Web-{63FDE210-72D3-E094-598D-B825EC52BCB9}" dt="2019-09-11T16:28:13.393" v="809"/>
      <pc:docMkLst>
        <pc:docMk/>
      </pc:docMkLst>
      <pc:sldChg chg="addSp delSp modSp">
        <pc:chgData name="Aggarwal, Anshu" userId="S::anaggarwal@mcw.edu::3e3d2873-a303-45bb-8601-259ed9ace2dc" providerId="AD" clId="Web-{63FDE210-72D3-E094-598D-B825EC52BCB9}" dt="2019-09-11T16:28:13.393" v="809"/>
        <pc:sldMkLst>
          <pc:docMk/>
          <pc:sldMk cId="3647743923" sldId="290"/>
        </pc:sldMkLst>
        <pc:spChg chg="del mod">
          <ac:chgData name="Aggarwal, Anshu" userId="S::anaggarwal@mcw.edu::3e3d2873-a303-45bb-8601-259ed9ace2dc" providerId="AD" clId="Web-{63FDE210-72D3-E094-598D-B825EC52BCB9}" dt="2019-09-11T16:18:48.515" v="487"/>
          <ac:spMkLst>
            <pc:docMk/>
            <pc:sldMk cId="3647743923" sldId="290"/>
            <ac:spMk id="3" creationId="{3777A0D4-7EE7-0B4D-BC54-0692E876242B}"/>
          </ac:spMkLst>
        </pc:spChg>
        <pc:spChg chg="mod">
          <ac:chgData name="Aggarwal, Anshu" userId="S::anaggarwal@mcw.edu::3e3d2873-a303-45bb-8601-259ed9ace2dc" providerId="AD" clId="Web-{63FDE210-72D3-E094-598D-B825EC52BCB9}" dt="2019-09-11T16:15:24.060" v="218" actId="20577"/>
          <ac:spMkLst>
            <pc:docMk/>
            <pc:sldMk cId="3647743923" sldId="290"/>
            <ac:spMk id="4" creationId="{5E8B9C28-2EDC-A940-8B29-3E150F256F5F}"/>
          </ac:spMkLst>
        </pc:spChg>
        <pc:spChg chg="add del mod">
          <ac:chgData name="Aggarwal, Anshu" userId="S::anaggarwal@mcw.edu::3e3d2873-a303-45bb-8601-259ed9ace2dc" providerId="AD" clId="Web-{63FDE210-72D3-E094-598D-B825EC52BCB9}" dt="2019-09-11T16:20:09.422" v="561"/>
          <ac:spMkLst>
            <pc:docMk/>
            <pc:sldMk cId="3647743923" sldId="290"/>
            <ac:spMk id="8" creationId="{1C37BDDF-9302-450D-BDA3-B38EA03B64C6}"/>
          </ac:spMkLst>
        </pc:spChg>
        <pc:graphicFrameChg chg="add mod modGraphic">
          <ac:chgData name="Aggarwal, Anshu" userId="S::anaggarwal@mcw.edu::3e3d2873-a303-45bb-8601-259ed9ace2dc" providerId="AD" clId="Web-{63FDE210-72D3-E094-598D-B825EC52BCB9}" dt="2019-09-11T16:28:13.393" v="809"/>
          <ac:graphicFrameMkLst>
            <pc:docMk/>
            <pc:sldMk cId="3647743923" sldId="290"/>
            <ac:graphicFrameMk id="6" creationId="{B4F9546B-FC8F-47E8-A2A5-D642CFCA3485}"/>
          </ac:graphicFrameMkLst>
        </pc:graphicFrameChg>
      </pc:sldChg>
      <pc:sldChg chg="modSp">
        <pc:chgData name="Aggarwal, Anshu" userId="S::anaggarwal@mcw.edu::3e3d2873-a303-45bb-8601-259ed9ace2dc" providerId="AD" clId="Web-{63FDE210-72D3-E094-598D-B825EC52BCB9}" dt="2019-09-11T16:12:45.606" v="199" actId="20577"/>
        <pc:sldMkLst>
          <pc:docMk/>
          <pc:sldMk cId="1118395487" sldId="302"/>
        </pc:sldMkLst>
        <pc:spChg chg="mod">
          <ac:chgData name="Aggarwal, Anshu" userId="S::anaggarwal@mcw.edu::3e3d2873-a303-45bb-8601-259ed9ace2dc" providerId="AD" clId="Web-{63FDE210-72D3-E094-598D-B825EC52BCB9}" dt="2019-09-11T16:12:45.606" v="199" actId="20577"/>
          <ac:spMkLst>
            <pc:docMk/>
            <pc:sldMk cId="1118395487" sldId="302"/>
            <ac:spMk id="4" creationId="{E1315F21-3CF4-4D96-9F31-D26CDB636B16}"/>
          </ac:spMkLst>
        </pc:spChg>
      </pc:sldChg>
      <pc:sldChg chg="modSp">
        <pc:chgData name="Aggarwal, Anshu" userId="S::anaggarwal@mcw.edu::3e3d2873-a303-45bb-8601-259ed9ace2dc" providerId="AD" clId="Web-{63FDE210-72D3-E094-598D-B825EC52BCB9}" dt="2019-09-11T16:08:15.448" v="160"/>
        <pc:sldMkLst>
          <pc:docMk/>
          <pc:sldMk cId="1154053552" sldId="316"/>
        </pc:sldMkLst>
        <pc:graphicFrameChg chg="mod modGraphic">
          <ac:chgData name="Aggarwal, Anshu" userId="S::anaggarwal@mcw.edu::3e3d2873-a303-45bb-8601-259ed9ace2dc" providerId="AD" clId="Web-{63FDE210-72D3-E094-598D-B825EC52BCB9}" dt="2019-09-11T16:08:15.448" v="160"/>
          <ac:graphicFrameMkLst>
            <pc:docMk/>
            <pc:sldMk cId="1154053552" sldId="316"/>
            <ac:graphicFrameMk id="6" creationId="{C4CF90C3-8262-40CE-8EE2-CFFA06DBBEB0}"/>
          </ac:graphicFrameMkLst>
        </pc:graphicFrameChg>
      </pc:sldChg>
      <pc:sldChg chg="modSp">
        <pc:chgData name="Aggarwal, Anshu" userId="S::anaggarwal@mcw.edu::3e3d2873-a303-45bb-8601-259ed9ace2dc" providerId="AD" clId="Web-{63FDE210-72D3-E094-598D-B825EC52BCB9}" dt="2019-09-11T16:06:57.745" v="142"/>
        <pc:sldMkLst>
          <pc:docMk/>
          <pc:sldMk cId="1018649744" sldId="317"/>
        </pc:sldMkLst>
        <pc:graphicFrameChg chg="mod modGraphic">
          <ac:chgData name="Aggarwal, Anshu" userId="S::anaggarwal@mcw.edu::3e3d2873-a303-45bb-8601-259ed9ace2dc" providerId="AD" clId="Web-{63FDE210-72D3-E094-598D-B825EC52BCB9}" dt="2019-09-11T16:06:57.745" v="142"/>
          <ac:graphicFrameMkLst>
            <pc:docMk/>
            <pc:sldMk cId="1018649744" sldId="317"/>
            <ac:graphicFrameMk id="10" creationId="{35F5E191-9284-4540-8E24-E90079BA488E}"/>
          </ac:graphicFrameMkLst>
        </pc:graphicFrameChg>
      </pc:sldChg>
      <pc:sldChg chg="modSp">
        <pc:chgData name="Aggarwal, Anshu" userId="S::anaggarwal@mcw.edu::3e3d2873-a303-45bb-8601-259ed9ace2dc" providerId="AD" clId="Web-{63FDE210-72D3-E094-598D-B825EC52BCB9}" dt="2019-09-11T16:05:33.463" v="124"/>
        <pc:sldMkLst>
          <pc:docMk/>
          <pc:sldMk cId="1870208099" sldId="321"/>
        </pc:sldMkLst>
        <pc:graphicFrameChg chg="mod modGraphic">
          <ac:chgData name="Aggarwal, Anshu" userId="S::anaggarwal@mcw.edu::3e3d2873-a303-45bb-8601-259ed9ace2dc" providerId="AD" clId="Web-{63FDE210-72D3-E094-598D-B825EC52BCB9}" dt="2019-09-11T16:05:33.463" v="124"/>
          <ac:graphicFrameMkLst>
            <pc:docMk/>
            <pc:sldMk cId="1870208099" sldId="321"/>
            <ac:graphicFrameMk id="6" creationId="{C4CF90C3-8262-40CE-8EE2-CFFA06DBBEB0}"/>
          </ac:graphicFrameMkLst>
        </pc:graphicFrameChg>
      </pc:sldChg>
    </pc:docChg>
  </pc:docChgLst>
  <pc:docChgLst>
    <pc:chgData name="Devlin, Kwanza" userId="S::kdevlin@mcw.edu::88e42a41-d569-4cd8-842e-cdbda8496bed" providerId="AD" clId="Web-{1DF3C462-35ED-1F52-81F2-91ED0724C498}"/>
    <pc:docChg chg="addSld delSld modSld">
      <pc:chgData name="Devlin, Kwanza" userId="S::kdevlin@mcw.edu::88e42a41-d569-4cd8-842e-cdbda8496bed" providerId="AD" clId="Web-{1DF3C462-35ED-1F52-81F2-91ED0724C498}" dt="2019-09-12T14:25:56.893" v="109" actId="1076"/>
      <pc:docMkLst>
        <pc:docMk/>
      </pc:docMkLst>
      <pc:sldChg chg="addSp modSp">
        <pc:chgData name="Devlin, Kwanza" userId="S::kdevlin@mcw.edu::88e42a41-d569-4cd8-842e-cdbda8496bed" providerId="AD" clId="Web-{1DF3C462-35ED-1F52-81F2-91ED0724C498}" dt="2019-09-12T14:06:44.242" v="88" actId="1076"/>
        <pc:sldMkLst>
          <pc:docMk/>
          <pc:sldMk cId="401979391" sldId="261"/>
        </pc:sldMkLst>
        <pc:picChg chg="add mod">
          <ac:chgData name="Devlin, Kwanza" userId="S::kdevlin@mcw.edu::88e42a41-d569-4cd8-842e-cdbda8496bed" providerId="AD" clId="Web-{1DF3C462-35ED-1F52-81F2-91ED0724C498}" dt="2019-09-12T14:06:44.242" v="88" actId="1076"/>
          <ac:picMkLst>
            <pc:docMk/>
            <pc:sldMk cId="401979391" sldId="261"/>
            <ac:picMk id="3" creationId="{FEB596A4-6CAE-44D4-A6D2-63148F781530}"/>
          </ac:picMkLst>
        </pc:picChg>
      </pc:sldChg>
      <pc:sldChg chg="modSp">
        <pc:chgData name="Devlin, Kwanza" userId="S::kdevlin@mcw.edu::88e42a41-d569-4cd8-842e-cdbda8496bed" providerId="AD" clId="Web-{1DF3C462-35ED-1F52-81F2-91ED0724C498}" dt="2019-09-12T12:28:58.664" v="7" actId="20577"/>
        <pc:sldMkLst>
          <pc:docMk/>
          <pc:sldMk cId="2021624908" sldId="277"/>
        </pc:sldMkLst>
        <pc:spChg chg="mod">
          <ac:chgData name="Devlin, Kwanza" userId="S::kdevlin@mcw.edu::88e42a41-d569-4cd8-842e-cdbda8496bed" providerId="AD" clId="Web-{1DF3C462-35ED-1F52-81F2-91ED0724C498}" dt="2019-09-12T12:28:58.664" v="7" actId="20577"/>
          <ac:spMkLst>
            <pc:docMk/>
            <pc:sldMk cId="2021624908" sldId="277"/>
            <ac:spMk id="4" creationId="{BA1BF961-0060-394E-9C00-1B48A41726B8}"/>
          </ac:spMkLst>
        </pc:spChg>
      </pc:sldChg>
      <pc:sldChg chg="modSp">
        <pc:chgData name="Devlin, Kwanza" userId="S::kdevlin@mcw.edu::88e42a41-d569-4cd8-842e-cdbda8496bed" providerId="AD" clId="Web-{1DF3C462-35ED-1F52-81F2-91ED0724C498}" dt="2019-09-12T12:27:58.773" v="4" actId="20577"/>
        <pc:sldMkLst>
          <pc:docMk/>
          <pc:sldMk cId="1159867660" sldId="278"/>
        </pc:sldMkLst>
        <pc:spChg chg="mod">
          <ac:chgData name="Devlin, Kwanza" userId="S::kdevlin@mcw.edu::88e42a41-d569-4cd8-842e-cdbda8496bed" providerId="AD" clId="Web-{1DF3C462-35ED-1F52-81F2-91ED0724C498}" dt="2019-09-12T12:27:58.773" v="4" actId="20577"/>
          <ac:spMkLst>
            <pc:docMk/>
            <pc:sldMk cId="1159867660" sldId="278"/>
            <ac:spMk id="4" creationId="{8BF4CDC2-2EF0-4E35-84DB-139F791D0251}"/>
          </ac:spMkLst>
        </pc:spChg>
      </pc:sldChg>
      <pc:sldChg chg="addSp modSp">
        <pc:chgData name="Devlin, Kwanza" userId="S::kdevlin@mcw.edu::88e42a41-d569-4cd8-842e-cdbda8496bed" providerId="AD" clId="Web-{1DF3C462-35ED-1F52-81F2-91ED0724C498}" dt="2019-09-12T14:08:49.149" v="92" actId="14100"/>
        <pc:sldMkLst>
          <pc:docMk/>
          <pc:sldMk cId="4060013597" sldId="282"/>
        </pc:sldMkLst>
        <pc:picChg chg="add mod">
          <ac:chgData name="Devlin, Kwanza" userId="S::kdevlin@mcw.edu::88e42a41-d569-4cd8-842e-cdbda8496bed" providerId="AD" clId="Web-{1DF3C462-35ED-1F52-81F2-91ED0724C498}" dt="2019-09-12T14:08:49.149" v="92" actId="14100"/>
          <ac:picMkLst>
            <pc:docMk/>
            <pc:sldMk cId="4060013597" sldId="282"/>
            <ac:picMk id="3" creationId="{5A187362-479E-44AF-9092-721530D6B7EC}"/>
          </ac:picMkLst>
        </pc:picChg>
      </pc:sldChg>
      <pc:sldChg chg="addSp modSp">
        <pc:chgData name="Devlin, Kwanza" userId="S::kdevlin@mcw.edu::88e42a41-d569-4cd8-842e-cdbda8496bed" providerId="AD" clId="Web-{1DF3C462-35ED-1F52-81F2-91ED0724C498}" dt="2019-09-12T14:12:03.885" v="95" actId="1076"/>
        <pc:sldMkLst>
          <pc:docMk/>
          <pc:sldMk cId="130865401" sldId="283"/>
        </pc:sldMkLst>
        <pc:picChg chg="add mod">
          <ac:chgData name="Devlin, Kwanza" userId="S::kdevlin@mcw.edu::88e42a41-d569-4cd8-842e-cdbda8496bed" providerId="AD" clId="Web-{1DF3C462-35ED-1F52-81F2-91ED0724C498}" dt="2019-09-12T14:12:03.885" v="95" actId="1076"/>
          <ac:picMkLst>
            <pc:docMk/>
            <pc:sldMk cId="130865401" sldId="283"/>
            <ac:picMk id="3" creationId="{8F7C9D9B-7CF0-4D5D-99CA-C88E8457C9F5}"/>
          </ac:picMkLst>
        </pc:picChg>
      </pc:sldChg>
      <pc:sldChg chg="addSp modSp">
        <pc:chgData name="Devlin, Kwanza" userId="S::kdevlin@mcw.edu::88e42a41-d569-4cd8-842e-cdbda8496bed" providerId="AD" clId="Web-{1DF3C462-35ED-1F52-81F2-91ED0724C498}" dt="2019-09-12T14:16:02.294" v="98" actId="14100"/>
        <pc:sldMkLst>
          <pc:docMk/>
          <pc:sldMk cId="1858646612" sldId="284"/>
        </pc:sldMkLst>
        <pc:picChg chg="add mod">
          <ac:chgData name="Devlin, Kwanza" userId="S::kdevlin@mcw.edu::88e42a41-d569-4cd8-842e-cdbda8496bed" providerId="AD" clId="Web-{1DF3C462-35ED-1F52-81F2-91ED0724C498}" dt="2019-09-12T14:16:02.294" v="98" actId="14100"/>
          <ac:picMkLst>
            <pc:docMk/>
            <pc:sldMk cId="1858646612" sldId="284"/>
            <ac:picMk id="3" creationId="{808789CE-81DB-43C5-A68B-42AE1902FEE7}"/>
          </ac:picMkLst>
        </pc:picChg>
      </pc:sldChg>
      <pc:sldChg chg="addSp modSp">
        <pc:chgData name="Devlin, Kwanza" userId="S::kdevlin@mcw.edu::88e42a41-d569-4cd8-842e-cdbda8496bed" providerId="AD" clId="Web-{1DF3C462-35ED-1F52-81F2-91ED0724C498}" dt="2019-09-12T14:19:22.921" v="107" actId="1076"/>
        <pc:sldMkLst>
          <pc:docMk/>
          <pc:sldMk cId="608197291" sldId="286"/>
        </pc:sldMkLst>
        <pc:picChg chg="add mod">
          <ac:chgData name="Devlin, Kwanza" userId="S::kdevlin@mcw.edu::88e42a41-d569-4cd8-842e-cdbda8496bed" providerId="AD" clId="Web-{1DF3C462-35ED-1F52-81F2-91ED0724C498}" dt="2019-09-12T14:19:22.921" v="107" actId="1076"/>
          <ac:picMkLst>
            <pc:docMk/>
            <pc:sldMk cId="608197291" sldId="286"/>
            <ac:picMk id="3" creationId="{81A1C7F2-0F90-4E5A-8578-653F769006B9}"/>
          </ac:picMkLst>
        </pc:picChg>
      </pc:sldChg>
      <pc:sldChg chg="addSp modSp">
        <pc:chgData name="Devlin, Kwanza" userId="S::kdevlin@mcw.edu::88e42a41-d569-4cd8-842e-cdbda8496bed" providerId="AD" clId="Web-{1DF3C462-35ED-1F52-81F2-91ED0724C498}" dt="2019-09-12T14:19:13.608" v="106" actId="1076"/>
        <pc:sldMkLst>
          <pc:docMk/>
          <pc:sldMk cId="1854865860" sldId="287"/>
        </pc:sldMkLst>
        <pc:picChg chg="add mod">
          <ac:chgData name="Devlin, Kwanza" userId="S::kdevlin@mcw.edu::88e42a41-d569-4cd8-842e-cdbda8496bed" providerId="AD" clId="Web-{1DF3C462-35ED-1F52-81F2-91ED0724C498}" dt="2019-09-12T14:19:13.608" v="106" actId="1076"/>
          <ac:picMkLst>
            <pc:docMk/>
            <pc:sldMk cId="1854865860" sldId="287"/>
            <ac:picMk id="3" creationId="{1355CB90-7409-443B-887D-975DAC8405B1}"/>
          </ac:picMkLst>
        </pc:picChg>
      </pc:sldChg>
      <pc:sldChg chg="addSp modSp">
        <pc:chgData name="Devlin, Kwanza" userId="S::kdevlin@mcw.edu::88e42a41-d569-4cd8-842e-cdbda8496bed" providerId="AD" clId="Web-{1DF3C462-35ED-1F52-81F2-91ED0724C498}" dt="2019-09-12T14:25:56.893" v="109" actId="1076"/>
        <pc:sldMkLst>
          <pc:docMk/>
          <pc:sldMk cId="1693590612" sldId="288"/>
        </pc:sldMkLst>
        <pc:picChg chg="add mod">
          <ac:chgData name="Devlin, Kwanza" userId="S::kdevlin@mcw.edu::88e42a41-d569-4cd8-842e-cdbda8496bed" providerId="AD" clId="Web-{1DF3C462-35ED-1F52-81F2-91ED0724C498}" dt="2019-09-12T14:25:56.893" v="109" actId="1076"/>
          <ac:picMkLst>
            <pc:docMk/>
            <pc:sldMk cId="1693590612" sldId="288"/>
            <ac:picMk id="3" creationId="{47DA9394-F302-49B4-8B6F-22491468B256}"/>
          </ac:picMkLst>
        </pc:picChg>
      </pc:sldChg>
      <pc:sldChg chg="modSp">
        <pc:chgData name="Devlin, Kwanza" userId="S::kdevlin@mcw.edu::88e42a41-d569-4cd8-842e-cdbda8496bed" providerId="AD" clId="Web-{1DF3C462-35ED-1F52-81F2-91ED0724C498}" dt="2019-09-12T12:51:56.750" v="29"/>
        <pc:sldMkLst>
          <pc:docMk/>
          <pc:sldMk cId="2680846509" sldId="305"/>
        </pc:sldMkLst>
        <pc:graphicFrameChg chg="mod modGraphic">
          <ac:chgData name="Devlin, Kwanza" userId="S::kdevlin@mcw.edu::88e42a41-d569-4cd8-842e-cdbda8496bed" providerId="AD" clId="Web-{1DF3C462-35ED-1F52-81F2-91ED0724C498}" dt="2019-09-12T12:51:56.750" v="29"/>
          <ac:graphicFrameMkLst>
            <pc:docMk/>
            <pc:sldMk cId="2680846509" sldId="305"/>
            <ac:graphicFrameMk id="5" creationId="{DCC64C92-BEAD-4C61-B54F-D1DB06DD1437}"/>
          </ac:graphicFrameMkLst>
        </pc:graphicFrameChg>
      </pc:sldChg>
      <pc:sldChg chg="modSp">
        <pc:chgData name="Devlin, Kwanza" userId="S::kdevlin@mcw.edu::88e42a41-d569-4cd8-842e-cdbda8496bed" providerId="AD" clId="Web-{1DF3C462-35ED-1F52-81F2-91ED0724C498}" dt="2019-09-12T12:56:05.551" v="31"/>
        <pc:sldMkLst>
          <pc:docMk/>
          <pc:sldMk cId="3308319273" sldId="312"/>
        </pc:sldMkLst>
        <pc:graphicFrameChg chg="mod modGraphic">
          <ac:chgData name="Devlin, Kwanza" userId="S::kdevlin@mcw.edu::88e42a41-d569-4cd8-842e-cdbda8496bed" providerId="AD" clId="Web-{1DF3C462-35ED-1F52-81F2-91ED0724C498}" dt="2019-09-12T12:56:05.551" v="31"/>
          <ac:graphicFrameMkLst>
            <pc:docMk/>
            <pc:sldMk cId="3308319273" sldId="312"/>
            <ac:graphicFrameMk id="7" creationId="{6BC2024C-1C16-4875-9656-B54A67A73D70}"/>
          </ac:graphicFrameMkLst>
        </pc:graphicFrameChg>
      </pc:sldChg>
      <pc:sldChg chg="modSp">
        <pc:chgData name="Devlin, Kwanza" userId="S::kdevlin@mcw.edu::88e42a41-d569-4cd8-842e-cdbda8496bed" providerId="AD" clId="Web-{1DF3C462-35ED-1F52-81F2-91ED0724C498}" dt="2019-09-12T12:59:35.023" v="66" actId="20577"/>
        <pc:sldMkLst>
          <pc:docMk/>
          <pc:sldMk cId="3044006863" sldId="315"/>
        </pc:sldMkLst>
        <pc:spChg chg="mod">
          <ac:chgData name="Devlin, Kwanza" userId="S::kdevlin@mcw.edu::88e42a41-d569-4cd8-842e-cdbda8496bed" providerId="AD" clId="Web-{1DF3C462-35ED-1F52-81F2-91ED0724C498}" dt="2019-09-12T12:59:35.023" v="66" actId="20577"/>
          <ac:spMkLst>
            <pc:docMk/>
            <pc:sldMk cId="3044006863" sldId="315"/>
            <ac:spMk id="4" creationId="{C4380417-32A9-4BA1-BE70-8AFA80366FDD}"/>
          </ac:spMkLst>
        </pc:spChg>
      </pc:sldChg>
      <pc:sldChg chg="modSp">
        <pc:chgData name="Devlin, Kwanza" userId="S::kdevlin@mcw.edu::88e42a41-d569-4cd8-842e-cdbda8496bed" providerId="AD" clId="Web-{1DF3C462-35ED-1F52-81F2-91ED0724C498}" dt="2019-09-12T12:41:30.786" v="12"/>
        <pc:sldMkLst>
          <pc:docMk/>
          <pc:sldMk cId="1154053552" sldId="316"/>
        </pc:sldMkLst>
        <pc:graphicFrameChg chg="modGraphic">
          <ac:chgData name="Devlin, Kwanza" userId="S::kdevlin@mcw.edu::88e42a41-d569-4cd8-842e-cdbda8496bed" providerId="AD" clId="Web-{1DF3C462-35ED-1F52-81F2-91ED0724C498}" dt="2019-09-12T12:41:30.786" v="12"/>
          <ac:graphicFrameMkLst>
            <pc:docMk/>
            <pc:sldMk cId="1154053552" sldId="316"/>
            <ac:graphicFrameMk id="6" creationId="{C4CF90C3-8262-40CE-8EE2-CFFA06DBBEB0}"/>
          </ac:graphicFrameMkLst>
        </pc:graphicFrameChg>
      </pc:sldChg>
      <pc:sldChg chg="modSp">
        <pc:chgData name="Devlin, Kwanza" userId="S::kdevlin@mcw.edu::88e42a41-d569-4cd8-842e-cdbda8496bed" providerId="AD" clId="Web-{1DF3C462-35ED-1F52-81F2-91ED0724C498}" dt="2019-09-12T12:34:58.826" v="11"/>
        <pc:sldMkLst>
          <pc:docMk/>
          <pc:sldMk cId="573170677" sldId="319"/>
        </pc:sldMkLst>
        <pc:graphicFrameChg chg="mod modGraphic">
          <ac:chgData name="Devlin, Kwanza" userId="S::kdevlin@mcw.edu::88e42a41-d569-4cd8-842e-cdbda8496bed" providerId="AD" clId="Web-{1DF3C462-35ED-1F52-81F2-91ED0724C498}" dt="2019-09-12T12:34:58.826" v="11"/>
          <ac:graphicFrameMkLst>
            <pc:docMk/>
            <pc:sldMk cId="573170677" sldId="319"/>
            <ac:graphicFrameMk id="8" creationId="{400930BB-9A5A-48B6-BDB6-82FF82C9AF77}"/>
          </ac:graphicFrameMkLst>
        </pc:graphicFrameChg>
      </pc:sldChg>
      <pc:sldChg chg="modSp">
        <pc:chgData name="Devlin, Kwanza" userId="S::kdevlin@mcw.edu::88e42a41-d569-4cd8-842e-cdbda8496bed" providerId="AD" clId="Web-{1DF3C462-35ED-1F52-81F2-91ED0724C498}" dt="2019-09-12T12:45:15.196" v="25"/>
        <pc:sldMkLst>
          <pc:docMk/>
          <pc:sldMk cId="1870208099" sldId="321"/>
        </pc:sldMkLst>
        <pc:graphicFrameChg chg="mod modGraphic">
          <ac:chgData name="Devlin, Kwanza" userId="S::kdevlin@mcw.edu::88e42a41-d569-4cd8-842e-cdbda8496bed" providerId="AD" clId="Web-{1DF3C462-35ED-1F52-81F2-91ED0724C498}" dt="2019-09-12T12:45:15.196" v="25"/>
          <ac:graphicFrameMkLst>
            <pc:docMk/>
            <pc:sldMk cId="1870208099" sldId="321"/>
            <ac:graphicFrameMk id="6" creationId="{C4CF90C3-8262-40CE-8EE2-CFFA06DBBEB0}"/>
          </ac:graphicFrameMkLst>
        </pc:graphicFrameChg>
      </pc:sldChg>
      <pc:sldChg chg="modSp">
        <pc:chgData name="Devlin, Kwanza" userId="S::kdevlin@mcw.edu::88e42a41-d569-4cd8-842e-cdbda8496bed" providerId="AD" clId="Web-{1DF3C462-35ED-1F52-81F2-91ED0724C498}" dt="2019-09-12T13:01:31.416" v="76" actId="20577"/>
        <pc:sldMkLst>
          <pc:docMk/>
          <pc:sldMk cId="3344246614" sldId="323"/>
        </pc:sldMkLst>
        <pc:spChg chg="mod">
          <ac:chgData name="Devlin, Kwanza" userId="S::kdevlin@mcw.edu::88e42a41-d569-4cd8-842e-cdbda8496bed" providerId="AD" clId="Web-{1DF3C462-35ED-1F52-81F2-91ED0724C498}" dt="2019-09-12T13:01:31.416" v="76" actId="20577"/>
          <ac:spMkLst>
            <pc:docMk/>
            <pc:sldMk cId="3344246614" sldId="323"/>
            <ac:spMk id="4" creationId="{E2E0F525-6BD8-884B-946A-3D7428EFF296}"/>
          </ac:spMkLst>
        </pc:spChg>
      </pc:sldChg>
      <pc:sldChg chg="modSp new">
        <pc:chgData name="Devlin, Kwanza" userId="S::kdevlin@mcw.edu::88e42a41-d569-4cd8-842e-cdbda8496bed" providerId="AD" clId="Web-{1DF3C462-35ED-1F52-81F2-91ED0724C498}" dt="2019-09-12T14:06:21.804" v="85" actId="20577"/>
        <pc:sldMkLst>
          <pc:docMk/>
          <pc:sldMk cId="3194496744" sldId="324"/>
        </pc:sldMkLst>
        <pc:spChg chg="mod">
          <ac:chgData name="Devlin, Kwanza" userId="S::kdevlin@mcw.edu::88e42a41-d569-4cd8-842e-cdbda8496bed" providerId="AD" clId="Web-{1DF3C462-35ED-1F52-81F2-91ED0724C498}" dt="2019-09-12T14:06:21.804" v="85" actId="20577"/>
          <ac:spMkLst>
            <pc:docMk/>
            <pc:sldMk cId="3194496744" sldId="324"/>
            <ac:spMk id="3" creationId="{A241FF2E-40F7-4510-BF75-A168330DF72D}"/>
          </ac:spMkLst>
        </pc:spChg>
      </pc:sldChg>
    </pc:docChg>
  </pc:docChgLst>
  <pc:docChgLst>
    <pc:chgData name="Aggarwal, Anshu" userId="S::anaggarwal@mcw.edu::3e3d2873-a303-45bb-8601-259ed9ace2dc" providerId="AD" clId="Web-{DEC75260-31D7-4236-AE34-784239E5623D}"/>
    <pc:docChg chg="delSld modSld">
      <pc:chgData name="Aggarwal, Anshu" userId="S::anaggarwal@mcw.edu::3e3d2873-a303-45bb-8601-259ed9ace2dc" providerId="AD" clId="Web-{DEC75260-31D7-4236-AE34-784239E5623D}" dt="2019-09-15T20:22:33.764" v="1085" actId="20577"/>
      <pc:docMkLst>
        <pc:docMk/>
      </pc:docMkLst>
      <pc:sldChg chg="modSp">
        <pc:chgData name="Aggarwal, Anshu" userId="S::anaggarwal@mcw.edu::3e3d2873-a303-45bb-8601-259ed9ace2dc" providerId="AD" clId="Web-{DEC75260-31D7-4236-AE34-784239E5623D}" dt="2019-09-15T19:49:14.705" v="190" actId="1076"/>
        <pc:sldMkLst>
          <pc:docMk/>
          <pc:sldMk cId="1817655792" sldId="298"/>
        </pc:sldMkLst>
        <pc:spChg chg="mod">
          <ac:chgData name="Aggarwal, Anshu" userId="S::anaggarwal@mcw.edu::3e3d2873-a303-45bb-8601-259ed9ace2dc" providerId="AD" clId="Web-{DEC75260-31D7-4236-AE34-784239E5623D}" dt="2019-09-15T19:47:47.373" v="104" actId="14100"/>
          <ac:spMkLst>
            <pc:docMk/>
            <pc:sldMk cId="1817655792" sldId="298"/>
            <ac:spMk id="3" creationId="{AE31E839-7ADA-449F-9B04-7B46DF367A33}"/>
          </ac:spMkLst>
        </pc:spChg>
        <pc:spChg chg="mod">
          <ac:chgData name="Aggarwal, Anshu" userId="S::anaggarwal@mcw.edu::3e3d2873-a303-45bb-8601-259ed9ace2dc" providerId="AD" clId="Web-{DEC75260-31D7-4236-AE34-784239E5623D}" dt="2019-09-15T19:48:56.783" v="187" actId="20577"/>
          <ac:spMkLst>
            <pc:docMk/>
            <pc:sldMk cId="1817655792" sldId="298"/>
            <ac:spMk id="4" creationId="{917E0F50-66B1-C340-B2E7-BF4F8555E50D}"/>
          </ac:spMkLst>
        </pc:spChg>
        <pc:spChg chg="mod">
          <ac:chgData name="Aggarwal, Anshu" userId="S::anaggarwal@mcw.edu::3e3d2873-a303-45bb-8601-259ed9ace2dc" providerId="AD" clId="Web-{DEC75260-31D7-4236-AE34-784239E5623D}" dt="2019-09-15T19:49:14.705" v="190" actId="1076"/>
          <ac:spMkLst>
            <pc:docMk/>
            <pc:sldMk cId="1817655792" sldId="298"/>
            <ac:spMk id="7" creationId="{FAF5F3C0-52D8-464A-94D1-CCD06FDB983E}"/>
          </ac:spMkLst>
        </pc:spChg>
      </pc:sldChg>
      <pc:sldChg chg="modSp">
        <pc:chgData name="Aggarwal, Anshu" userId="S::anaggarwal@mcw.edu::3e3d2873-a303-45bb-8601-259ed9ace2dc" providerId="AD" clId="Web-{DEC75260-31D7-4236-AE34-784239E5623D}" dt="2019-09-15T19:51:50.180" v="380" actId="20577"/>
        <pc:sldMkLst>
          <pc:docMk/>
          <pc:sldMk cId="649200391" sldId="300"/>
        </pc:sldMkLst>
        <pc:spChg chg="mod">
          <ac:chgData name="Aggarwal, Anshu" userId="S::anaggarwal@mcw.edu::3e3d2873-a303-45bb-8601-259ed9ace2dc" providerId="AD" clId="Web-{DEC75260-31D7-4236-AE34-784239E5623D}" dt="2019-09-15T19:47:42.763" v="103" actId="1076"/>
          <ac:spMkLst>
            <pc:docMk/>
            <pc:sldMk cId="649200391" sldId="300"/>
            <ac:spMk id="3" creationId="{AE31E839-7ADA-449F-9B04-7B46DF367A33}"/>
          </ac:spMkLst>
        </pc:spChg>
        <pc:spChg chg="mod">
          <ac:chgData name="Aggarwal, Anshu" userId="S::anaggarwal@mcw.edu::3e3d2873-a303-45bb-8601-259ed9ace2dc" providerId="AD" clId="Web-{DEC75260-31D7-4236-AE34-784239E5623D}" dt="2019-09-15T19:49:20.377" v="191" actId="20577"/>
          <ac:spMkLst>
            <pc:docMk/>
            <pc:sldMk cId="649200391" sldId="300"/>
            <ac:spMk id="4" creationId="{917E0F50-66B1-C340-B2E7-BF4F8555E50D}"/>
          </ac:spMkLst>
        </pc:spChg>
        <pc:spChg chg="mod">
          <ac:chgData name="Aggarwal, Anshu" userId="S::anaggarwal@mcw.edu::3e3d2873-a303-45bb-8601-259ed9ace2dc" providerId="AD" clId="Web-{DEC75260-31D7-4236-AE34-784239E5623D}" dt="2019-09-15T19:51:50.180" v="380" actId="20577"/>
          <ac:spMkLst>
            <pc:docMk/>
            <pc:sldMk cId="649200391" sldId="300"/>
            <ac:spMk id="7" creationId="{62D22A7A-FAEC-498F-A59A-F44D15D60893}"/>
          </ac:spMkLst>
        </pc:spChg>
      </pc:sldChg>
      <pc:sldChg chg="addSp modSp">
        <pc:chgData name="Aggarwal, Anshu" userId="S::anaggarwal@mcw.edu::3e3d2873-a303-45bb-8601-259ed9ace2dc" providerId="AD" clId="Web-{DEC75260-31D7-4236-AE34-784239E5623D}" dt="2019-09-15T20:22:23.357" v="1058" actId="20577"/>
        <pc:sldMkLst>
          <pc:docMk/>
          <pc:sldMk cId="3161135694" sldId="301"/>
        </pc:sldMkLst>
        <pc:spChg chg="mod">
          <ac:chgData name="Aggarwal, Anshu" userId="S::anaggarwal@mcw.edu::3e3d2873-a303-45bb-8601-259ed9ace2dc" providerId="AD" clId="Web-{DEC75260-31D7-4236-AE34-784239E5623D}" dt="2019-09-15T20:20:43.369" v="963" actId="20577"/>
          <ac:spMkLst>
            <pc:docMk/>
            <pc:sldMk cId="3161135694" sldId="301"/>
            <ac:spMk id="3" creationId="{579A84A0-D617-40A1-80C0-EF7D156619BE}"/>
          </ac:spMkLst>
        </pc:spChg>
        <pc:spChg chg="mod">
          <ac:chgData name="Aggarwal, Anshu" userId="S::anaggarwal@mcw.edu::3e3d2873-a303-45bb-8601-259ed9ace2dc" providerId="AD" clId="Web-{DEC75260-31D7-4236-AE34-784239E5623D}" dt="2019-09-15T20:22:23.357" v="1058" actId="20577"/>
          <ac:spMkLst>
            <pc:docMk/>
            <pc:sldMk cId="3161135694" sldId="301"/>
            <ac:spMk id="4" creationId="{C9350742-C95F-4932-B6DB-11A166DDF2AC}"/>
          </ac:spMkLst>
        </pc:spChg>
        <pc:spChg chg="add mod">
          <ac:chgData name="Aggarwal, Anshu" userId="S::anaggarwal@mcw.edu::3e3d2873-a303-45bb-8601-259ed9ace2dc" providerId="AD" clId="Web-{DEC75260-31D7-4236-AE34-784239E5623D}" dt="2019-09-15T20:21:06.401" v="970" actId="1076"/>
          <ac:spMkLst>
            <pc:docMk/>
            <pc:sldMk cId="3161135694" sldId="301"/>
            <ac:spMk id="6" creationId="{C89F801A-8DAD-486E-957B-BEADA2852F3B}"/>
          </ac:spMkLst>
        </pc:spChg>
      </pc:sldChg>
      <pc:sldChg chg="modSp">
        <pc:chgData name="Aggarwal, Anshu" userId="S::anaggarwal@mcw.edu::3e3d2873-a303-45bb-8601-259ed9ace2dc" providerId="AD" clId="Web-{DEC75260-31D7-4236-AE34-784239E5623D}" dt="2019-09-15T20:22:33.764" v="1085" actId="20577"/>
        <pc:sldMkLst>
          <pc:docMk/>
          <pc:sldMk cId="1118395487" sldId="302"/>
        </pc:sldMkLst>
        <pc:spChg chg="mod">
          <ac:chgData name="Aggarwal, Anshu" userId="S::anaggarwal@mcw.edu::3e3d2873-a303-45bb-8601-259ed9ace2dc" providerId="AD" clId="Web-{DEC75260-31D7-4236-AE34-784239E5623D}" dt="2019-09-15T20:21:16.495" v="975" actId="20577"/>
          <ac:spMkLst>
            <pc:docMk/>
            <pc:sldMk cId="1118395487" sldId="302"/>
            <ac:spMk id="3" creationId="{CC889A41-5159-4968-827C-42567A204BC8}"/>
          </ac:spMkLst>
        </pc:spChg>
        <pc:spChg chg="mod">
          <ac:chgData name="Aggarwal, Anshu" userId="S::anaggarwal@mcw.edu::3e3d2873-a303-45bb-8601-259ed9ace2dc" providerId="AD" clId="Web-{DEC75260-31D7-4236-AE34-784239E5623D}" dt="2019-09-15T20:22:33.764" v="1085" actId="20577"/>
          <ac:spMkLst>
            <pc:docMk/>
            <pc:sldMk cId="1118395487" sldId="302"/>
            <ac:spMk id="4" creationId="{E1315F21-3CF4-4D96-9F31-D26CDB636B16}"/>
          </ac:spMkLst>
        </pc:spChg>
      </pc:sldChg>
      <pc:sldChg chg="modSp">
        <pc:chgData name="Aggarwal, Anshu" userId="S::anaggarwal@mcw.edu::3e3d2873-a303-45bb-8601-259ed9ace2dc" providerId="AD" clId="Web-{DEC75260-31D7-4236-AE34-784239E5623D}" dt="2019-09-15T20:16:53.969" v="809"/>
        <pc:sldMkLst>
          <pc:docMk/>
          <pc:sldMk cId="1018649744" sldId="317"/>
        </pc:sldMkLst>
        <pc:graphicFrameChg chg="mod modGraphic">
          <ac:chgData name="Aggarwal, Anshu" userId="S::anaggarwal@mcw.edu::3e3d2873-a303-45bb-8601-259ed9ace2dc" providerId="AD" clId="Web-{DEC75260-31D7-4236-AE34-784239E5623D}" dt="2019-09-15T20:16:53.969" v="809"/>
          <ac:graphicFrameMkLst>
            <pc:docMk/>
            <pc:sldMk cId="1018649744" sldId="317"/>
            <ac:graphicFrameMk id="10" creationId="{35F5E191-9284-4540-8E24-E90079BA488E}"/>
          </ac:graphicFrameMkLst>
        </pc:graphicFrameChg>
      </pc:sldChg>
      <pc:sldChg chg="modSp">
        <pc:chgData name="Aggarwal, Anshu" userId="S::anaggarwal@mcw.edu::3e3d2873-a303-45bb-8601-259ed9ace2dc" providerId="AD" clId="Web-{DEC75260-31D7-4236-AE34-784239E5623D}" dt="2019-09-15T18:51:08.999" v="65"/>
        <pc:sldMkLst>
          <pc:docMk/>
          <pc:sldMk cId="573170677" sldId="319"/>
        </pc:sldMkLst>
        <pc:graphicFrameChg chg="mod modGraphic">
          <ac:chgData name="Aggarwal, Anshu" userId="S::anaggarwal@mcw.edu::3e3d2873-a303-45bb-8601-259ed9ace2dc" providerId="AD" clId="Web-{DEC75260-31D7-4236-AE34-784239E5623D}" dt="2019-09-15T18:51:08.999" v="65"/>
          <ac:graphicFrameMkLst>
            <pc:docMk/>
            <pc:sldMk cId="573170677" sldId="319"/>
            <ac:graphicFrameMk id="8" creationId="{400930BB-9A5A-48B6-BDB6-82FF82C9AF77}"/>
          </ac:graphicFrameMkLst>
        </pc:graphicFrameChg>
      </pc:sldChg>
      <pc:sldChg chg="modSp">
        <pc:chgData name="Aggarwal, Anshu" userId="S::anaggarwal@mcw.edu::3e3d2873-a303-45bb-8601-259ed9ace2dc" providerId="AD" clId="Web-{DEC75260-31D7-4236-AE34-784239E5623D}" dt="2019-09-15T19:13:40.658" v="75"/>
        <pc:sldMkLst>
          <pc:docMk/>
          <pc:sldMk cId="3824827609" sldId="320"/>
        </pc:sldMkLst>
        <pc:graphicFrameChg chg="mod modGraphic">
          <ac:chgData name="Aggarwal, Anshu" userId="S::anaggarwal@mcw.edu::3e3d2873-a303-45bb-8601-259ed9ace2dc" providerId="AD" clId="Web-{DEC75260-31D7-4236-AE34-784239E5623D}" dt="2019-09-15T19:13:40.658" v="75"/>
          <ac:graphicFrameMkLst>
            <pc:docMk/>
            <pc:sldMk cId="3824827609" sldId="320"/>
            <ac:graphicFrameMk id="6" creationId="{CF9A9361-6AEC-4156-A0C0-228A121508F7}"/>
          </ac:graphicFrameMkLst>
        </pc:graphicFrameChg>
      </pc:sldChg>
      <pc:sldChg chg="modSp">
        <pc:chgData name="Aggarwal, Anshu" userId="S::anaggarwal@mcw.edu::3e3d2873-a303-45bb-8601-259ed9ace2dc" providerId="AD" clId="Web-{DEC75260-31D7-4236-AE34-784239E5623D}" dt="2019-09-15T20:19:50.835" v="925"/>
        <pc:sldMkLst>
          <pc:docMk/>
          <pc:sldMk cId="1870208099" sldId="321"/>
        </pc:sldMkLst>
        <pc:graphicFrameChg chg="mod modGraphic">
          <ac:chgData name="Aggarwal, Anshu" userId="S::anaggarwal@mcw.edu::3e3d2873-a303-45bb-8601-259ed9ace2dc" providerId="AD" clId="Web-{DEC75260-31D7-4236-AE34-784239E5623D}" dt="2019-09-15T20:19:50.835" v="925"/>
          <ac:graphicFrameMkLst>
            <pc:docMk/>
            <pc:sldMk cId="1870208099" sldId="321"/>
            <ac:graphicFrameMk id="6" creationId="{C4CF90C3-8262-40CE-8EE2-CFFA06DBBEB0}"/>
          </ac:graphicFrameMkLst>
        </pc:graphicFrameChg>
      </pc:sldChg>
      <pc:sldChg chg="modSp">
        <pc:chgData name="Aggarwal, Anshu" userId="S::anaggarwal@mcw.edu::3e3d2873-a303-45bb-8601-259ed9ace2dc" providerId="AD" clId="Web-{DEC75260-31D7-4236-AE34-784239E5623D}" dt="2019-09-15T20:19:58.586" v="951"/>
        <pc:sldMkLst>
          <pc:docMk/>
          <pc:sldMk cId="2722277466" sldId="322"/>
        </pc:sldMkLst>
        <pc:graphicFrameChg chg="mod modGraphic">
          <ac:chgData name="Aggarwal, Anshu" userId="S::anaggarwal@mcw.edu::3e3d2873-a303-45bb-8601-259ed9ace2dc" providerId="AD" clId="Web-{DEC75260-31D7-4236-AE34-784239E5623D}" dt="2019-09-15T20:19:58.586" v="951"/>
          <ac:graphicFrameMkLst>
            <pc:docMk/>
            <pc:sldMk cId="2722277466" sldId="322"/>
            <ac:graphicFrameMk id="10" creationId="{35F5E191-9284-4540-8E24-E90079BA488E}"/>
          </ac:graphicFrameMkLst>
        </pc:graphicFrameChg>
      </pc:sldChg>
    </pc:docChg>
  </pc:docChgLst>
  <pc:docChgLst>
    <pc:chgData name="Aggarwal, Anshu" userId="S::anaggarwal@mcw.edu::3e3d2873-a303-45bb-8601-259ed9ace2dc" providerId="AD" clId="Web-{8714EABF-6933-4B8D-8511-CF1CB9FE2788}"/>
    <pc:docChg chg="addSld modSld">
      <pc:chgData name="Aggarwal, Anshu" userId="S::anaggarwal@mcw.edu::3e3d2873-a303-45bb-8601-259ed9ace2dc" providerId="AD" clId="Web-{8714EABF-6933-4B8D-8511-CF1CB9FE2788}" dt="2019-09-18T04:59:19.244" v="418" actId="1076"/>
      <pc:docMkLst>
        <pc:docMk/>
      </pc:docMkLst>
      <pc:sldChg chg="modSp">
        <pc:chgData name="Aggarwal, Anshu" userId="S::anaggarwal@mcw.edu::3e3d2873-a303-45bb-8601-259ed9ace2dc" providerId="AD" clId="Web-{8714EABF-6933-4B8D-8511-CF1CB9FE2788}" dt="2019-09-18T04:33:53.814" v="3"/>
        <pc:sldMkLst>
          <pc:docMk/>
          <pc:sldMk cId="1870208099" sldId="321"/>
        </pc:sldMkLst>
        <pc:graphicFrameChg chg="mod modGraphic">
          <ac:chgData name="Aggarwal, Anshu" userId="S::anaggarwal@mcw.edu::3e3d2873-a303-45bb-8601-259ed9ace2dc" providerId="AD" clId="Web-{8714EABF-6933-4B8D-8511-CF1CB9FE2788}" dt="2019-09-18T04:33:53.814" v="3"/>
          <ac:graphicFrameMkLst>
            <pc:docMk/>
            <pc:sldMk cId="1870208099" sldId="321"/>
            <ac:graphicFrameMk id="6" creationId="{C4CF90C3-8262-40CE-8EE2-CFFA06DBBEB0}"/>
          </ac:graphicFrameMkLst>
        </pc:graphicFrameChg>
      </pc:sldChg>
      <pc:sldChg chg="modSp">
        <pc:chgData name="Aggarwal, Anshu" userId="S::anaggarwal@mcw.edu::3e3d2873-a303-45bb-8601-259ed9ace2dc" providerId="AD" clId="Web-{8714EABF-6933-4B8D-8511-CF1CB9FE2788}" dt="2019-09-18T04:34:12.282" v="5"/>
        <pc:sldMkLst>
          <pc:docMk/>
          <pc:sldMk cId="2722277466" sldId="322"/>
        </pc:sldMkLst>
        <pc:graphicFrameChg chg="mod modGraphic">
          <ac:chgData name="Aggarwal, Anshu" userId="S::anaggarwal@mcw.edu::3e3d2873-a303-45bb-8601-259ed9ace2dc" providerId="AD" clId="Web-{8714EABF-6933-4B8D-8511-CF1CB9FE2788}" dt="2019-09-18T04:34:12.282" v="5"/>
          <ac:graphicFrameMkLst>
            <pc:docMk/>
            <pc:sldMk cId="2722277466" sldId="322"/>
            <ac:graphicFrameMk id="10" creationId="{35F5E191-9284-4540-8E24-E90079BA488E}"/>
          </ac:graphicFrameMkLst>
        </pc:graphicFrameChg>
      </pc:sldChg>
      <pc:sldChg chg="modSp">
        <pc:chgData name="Aggarwal, Anshu" userId="S::anaggarwal@mcw.edu::3e3d2873-a303-45bb-8601-259ed9ace2dc" providerId="AD" clId="Web-{8714EABF-6933-4B8D-8511-CF1CB9FE2788}" dt="2019-09-18T04:59:19.244" v="418" actId="1076"/>
        <pc:sldMkLst>
          <pc:docMk/>
          <pc:sldMk cId="3194496744" sldId="324"/>
        </pc:sldMkLst>
        <pc:spChg chg="mod">
          <ac:chgData name="Aggarwal, Anshu" userId="S::anaggarwal@mcw.edu::3e3d2873-a303-45bb-8601-259ed9ace2dc" providerId="AD" clId="Web-{8714EABF-6933-4B8D-8511-CF1CB9FE2788}" dt="2019-09-18T04:59:19.244" v="418" actId="1076"/>
          <ac:spMkLst>
            <pc:docMk/>
            <pc:sldMk cId="3194496744" sldId="324"/>
            <ac:spMk id="4" creationId="{A097CAB8-FA4F-4F51-959F-0EA1DFE1FCB8}"/>
          </ac:spMkLst>
        </pc:spChg>
      </pc:sldChg>
      <pc:sldChg chg="modSp">
        <pc:chgData name="Aggarwal, Anshu" userId="S::anaggarwal@mcw.edu::3e3d2873-a303-45bb-8601-259ed9ace2dc" providerId="AD" clId="Web-{8714EABF-6933-4B8D-8511-CF1CB9FE2788}" dt="2019-09-18T04:37:39.486" v="312" actId="20577"/>
        <pc:sldMkLst>
          <pc:docMk/>
          <pc:sldMk cId="3339381574" sldId="333"/>
        </pc:sldMkLst>
        <pc:spChg chg="mod">
          <ac:chgData name="Aggarwal, Anshu" userId="S::anaggarwal@mcw.edu::3e3d2873-a303-45bb-8601-259ed9ace2dc" providerId="AD" clId="Web-{8714EABF-6933-4B8D-8511-CF1CB9FE2788}" dt="2019-09-18T04:34:41.486" v="8" actId="20577"/>
          <ac:spMkLst>
            <pc:docMk/>
            <pc:sldMk cId="3339381574" sldId="333"/>
            <ac:spMk id="3" creationId="{97ACA349-4841-41F5-9DD3-058B83895576}"/>
          </ac:spMkLst>
        </pc:spChg>
        <pc:spChg chg="mod">
          <ac:chgData name="Aggarwal, Anshu" userId="S::anaggarwal@mcw.edu::3e3d2873-a303-45bb-8601-259ed9ace2dc" providerId="AD" clId="Web-{8714EABF-6933-4B8D-8511-CF1CB9FE2788}" dt="2019-09-18T04:37:39.486" v="312" actId="20577"/>
          <ac:spMkLst>
            <pc:docMk/>
            <pc:sldMk cId="3339381574" sldId="333"/>
            <ac:spMk id="4" creationId="{313E94C9-6DA8-4E3D-AFE9-636E70C6E871}"/>
          </ac:spMkLst>
        </pc:spChg>
      </pc:sldChg>
      <pc:sldChg chg="addSp delSp modSp new addAnim modAnim">
        <pc:chgData name="Aggarwal, Anshu" userId="S::anaggarwal@mcw.edu::3e3d2873-a303-45bb-8601-259ed9ace2dc" providerId="AD" clId="Web-{8714EABF-6933-4B8D-8511-CF1CB9FE2788}" dt="2019-09-18T04:39:48.465" v="405"/>
        <pc:sldMkLst>
          <pc:docMk/>
          <pc:sldMk cId="3979104107" sldId="334"/>
        </pc:sldMkLst>
        <pc:spChg chg="add del mod">
          <ac:chgData name="Aggarwal, Anshu" userId="S::anaggarwal@mcw.edu::3e3d2873-a303-45bb-8601-259ed9ace2dc" providerId="AD" clId="Web-{8714EABF-6933-4B8D-8511-CF1CB9FE2788}" dt="2019-09-18T04:39:20.845" v="402" actId="14100"/>
          <ac:spMkLst>
            <pc:docMk/>
            <pc:sldMk cId="3979104107" sldId="334"/>
            <ac:spMk id="4" creationId="{43F31BB1-44AF-4955-8B1B-A592163DD833}"/>
          </ac:spMkLst>
        </pc:spChg>
        <pc:spChg chg="add del mod">
          <ac:chgData name="Aggarwal, Anshu" userId="S::anaggarwal@mcw.edu::3e3d2873-a303-45bb-8601-259ed9ace2dc" providerId="AD" clId="Web-{8714EABF-6933-4B8D-8511-CF1CB9FE2788}" dt="2019-09-18T04:38:20.923" v="347"/>
          <ac:spMkLst>
            <pc:docMk/>
            <pc:sldMk cId="3979104107" sldId="334"/>
            <ac:spMk id="6" creationId="{E0F61E1F-6A8E-4945-9B3F-187B1DC31D19}"/>
          </ac:spMkLst>
        </pc:spChg>
      </pc:sldChg>
    </pc:docChg>
  </pc:docChgLst>
  <pc:docChgLst>
    <pc:chgData name="Aggarwal, Anshu" userId="S::anaggarwal@mcw.edu::3e3d2873-a303-45bb-8601-259ed9ace2dc" providerId="AD" clId="Web-{1C48789A-CFE9-437C-AE65-B7BD23F3E16A}"/>
    <pc:docChg chg="addSld delSld modSld sldOrd">
      <pc:chgData name="Aggarwal, Anshu" userId="S::anaggarwal@mcw.edu::3e3d2873-a303-45bb-8601-259ed9ace2dc" providerId="AD" clId="Web-{1C48789A-CFE9-437C-AE65-B7BD23F3E16A}" dt="2019-09-01T21:28:49.306" v="1040" actId="20577"/>
      <pc:docMkLst>
        <pc:docMk/>
      </pc:docMkLst>
      <pc:sldChg chg="modSp">
        <pc:chgData name="Aggarwal, Anshu" userId="S::anaggarwal@mcw.edu::3e3d2873-a303-45bb-8601-259ed9ace2dc" providerId="AD" clId="Web-{1C48789A-CFE9-437C-AE65-B7BD23F3E16A}" dt="2019-09-01T21:08:44.149" v="9" actId="14100"/>
        <pc:sldMkLst>
          <pc:docMk/>
          <pc:sldMk cId="2021624908" sldId="277"/>
        </pc:sldMkLst>
        <pc:spChg chg="mod">
          <ac:chgData name="Aggarwal, Anshu" userId="S::anaggarwal@mcw.edu::3e3d2873-a303-45bb-8601-259ed9ace2dc" providerId="AD" clId="Web-{1C48789A-CFE9-437C-AE65-B7BD23F3E16A}" dt="2019-09-01T21:08:44.149" v="9" actId="14100"/>
          <ac:spMkLst>
            <pc:docMk/>
            <pc:sldMk cId="2021624908" sldId="277"/>
            <ac:spMk id="4" creationId="{BA1BF961-0060-394E-9C00-1B48A41726B8}"/>
          </ac:spMkLst>
        </pc:spChg>
      </pc:sldChg>
      <pc:sldChg chg="addSp modSp add replId">
        <pc:chgData name="Aggarwal, Anshu" userId="S::anaggarwal@mcw.edu::3e3d2873-a303-45bb-8601-259ed9ace2dc" providerId="AD" clId="Web-{1C48789A-CFE9-437C-AE65-B7BD23F3E16A}" dt="2019-09-01T21:24:19.803" v="806" actId="20577"/>
        <pc:sldMkLst>
          <pc:docMk/>
          <pc:sldMk cId="1817655792" sldId="298"/>
        </pc:sldMkLst>
        <pc:spChg chg="add mod">
          <ac:chgData name="Aggarwal, Anshu" userId="S::anaggarwal@mcw.edu::3e3d2873-a303-45bb-8601-259ed9ace2dc" providerId="AD" clId="Web-{1C48789A-CFE9-437C-AE65-B7BD23F3E16A}" dt="2019-09-01T21:20:29.086" v="629" actId="1076"/>
          <ac:spMkLst>
            <pc:docMk/>
            <pc:sldMk cId="1817655792" sldId="298"/>
            <ac:spMk id="3" creationId="{AE31E839-7ADA-449F-9B04-7B46DF367A33}"/>
          </ac:spMkLst>
        </pc:spChg>
        <pc:spChg chg="mod">
          <ac:chgData name="Aggarwal, Anshu" userId="S::anaggarwal@mcw.edu::3e3d2873-a303-45bb-8601-259ed9ace2dc" providerId="AD" clId="Web-{1C48789A-CFE9-437C-AE65-B7BD23F3E16A}" dt="2019-09-01T21:22:31.905" v="725" actId="20577"/>
          <ac:spMkLst>
            <pc:docMk/>
            <pc:sldMk cId="1817655792" sldId="298"/>
            <ac:spMk id="4" creationId="{917E0F50-66B1-C340-B2E7-BF4F8555E50D}"/>
          </ac:spMkLst>
        </pc:spChg>
        <pc:spChg chg="add mod">
          <ac:chgData name="Aggarwal, Anshu" userId="S::anaggarwal@mcw.edu::3e3d2873-a303-45bb-8601-259ed9ace2dc" providerId="AD" clId="Web-{1C48789A-CFE9-437C-AE65-B7BD23F3E16A}" dt="2019-09-01T21:24:19.803" v="806" actId="20577"/>
          <ac:spMkLst>
            <pc:docMk/>
            <pc:sldMk cId="1817655792" sldId="298"/>
            <ac:spMk id="7" creationId="{FAF5F3C0-52D8-464A-94D1-CCD06FDB983E}"/>
          </ac:spMkLst>
        </pc:spChg>
      </pc:sldChg>
      <pc:sldChg chg="modSp add replId">
        <pc:chgData name="Aggarwal, Anshu" userId="S::anaggarwal@mcw.edu::3e3d2873-a303-45bb-8601-259ed9ace2dc" providerId="AD" clId="Web-{1C48789A-CFE9-437C-AE65-B7BD23F3E16A}" dt="2019-09-01T21:26:32.316" v="999" actId="20577"/>
        <pc:sldMkLst>
          <pc:docMk/>
          <pc:sldMk cId="649200391" sldId="300"/>
        </pc:sldMkLst>
        <pc:spChg chg="mod">
          <ac:chgData name="Aggarwal, Anshu" userId="S::anaggarwal@mcw.edu::3e3d2873-a303-45bb-8601-259ed9ace2dc" providerId="AD" clId="Web-{1C48789A-CFE9-437C-AE65-B7BD23F3E16A}" dt="2019-09-01T21:25:20.259" v="841" actId="14100"/>
          <ac:spMkLst>
            <pc:docMk/>
            <pc:sldMk cId="649200391" sldId="300"/>
            <ac:spMk id="3" creationId="{AE31E839-7ADA-449F-9B04-7B46DF367A33}"/>
          </ac:spMkLst>
        </pc:spChg>
        <pc:spChg chg="mod">
          <ac:chgData name="Aggarwal, Anshu" userId="S::anaggarwal@mcw.edu::3e3d2873-a303-45bb-8601-259ed9ace2dc" providerId="AD" clId="Web-{1C48789A-CFE9-437C-AE65-B7BD23F3E16A}" dt="2019-09-01T21:26:32.316" v="999" actId="20577"/>
          <ac:spMkLst>
            <pc:docMk/>
            <pc:sldMk cId="649200391" sldId="300"/>
            <ac:spMk id="4" creationId="{917E0F50-66B1-C340-B2E7-BF4F8555E50D}"/>
          </ac:spMkLst>
        </pc:spChg>
      </pc:sldChg>
      <pc:sldChg chg="modSp new">
        <pc:chgData name="Aggarwal, Anshu" userId="S::anaggarwal@mcw.edu::3e3d2873-a303-45bb-8601-259ed9ace2dc" providerId="AD" clId="Web-{1C48789A-CFE9-437C-AE65-B7BD23F3E16A}" dt="2019-09-01T21:28:40.525" v="1034" actId="20577"/>
        <pc:sldMkLst>
          <pc:docMk/>
          <pc:sldMk cId="3161135694" sldId="301"/>
        </pc:sldMkLst>
        <pc:spChg chg="mod">
          <ac:chgData name="Aggarwal, Anshu" userId="S::anaggarwal@mcw.edu::3e3d2873-a303-45bb-8601-259ed9ace2dc" providerId="AD" clId="Web-{1C48789A-CFE9-437C-AE65-B7BD23F3E16A}" dt="2019-09-01T21:28:40.525" v="1034" actId="20577"/>
          <ac:spMkLst>
            <pc:docMk/>
            <pc:sldMk cId="3161135694" sldId="301"/>
            <ac:spMk id="3" creationId="{579A84A0-D617-40A1-80C0-EF7D156619BE}"/>
          </ac:spMkLst>
        </pc:spChg>
      </pc:sldChg>
      <pc:sldChg chg="modSp new">
        <pc:chgData name="Aggarwal, Anshu" userId="S::anaggarwal@mcw.edu::3e3d2873-a303-45bb-8601-259ed9ace2dc" providerId="AD" clId="Web-{1C48789A-CFE9-437C-AE65-B7BD23F3E16A}" dt="2019-09-01T21:28:45.447" v="1036" actId="20577"/>
        <pc:sldMkLst>
          <pc:docMk/>
          <pc:sldMk cId="1118395487" sldId="302"/>
        </pc:sldMkLst>
        <pc:spChg chg="mod">
          <ac:chgData name="Aggarwal, Anshu" userId="S::anaggarwal@mcw.edu::3e3d2873-a303-45bb-8601-259ed9ace2dc" providerId="AD" clId="Web-{1C48789A-CFE9-437C-AE65-B7BD23F3E16A}" dt="2019-09-01T21:28:45.447" v="1036" actId="20577"/>
          <ac:spMkLst>
            <pc:docMk/>
            <pc:sldMk cId="1118395487" sldId="302"/>
            <ac:spMk id="3" creationId="{CC889A41-5159-4968-827C-42567A204BC8}"/>
          </ac:spMkLst>
        </pc:spChg>
      </pc:sldChg>
    </pc:docChg>
  </pc:docChgLst>
  <pc:docChgLst>
    <pc:chgData name="Devlin, Kwanza" userId="S::kdevlin@mcw.edu::88e42a41-d569-4cd8-842e-cdbda8496bed" providerId="AD" clId="Web-{CF0C42EA-D897-3500-2B1B-66CFE7CAB4EE}"/>
    <pc:docChg chg="addSld delSld modSld">
      <pc:chgData name="Devlin, Kwanza" userId="S::kdevlin@mcw.edu::88e42a41-d569-4cd8-842e-cdbda8496bed" providerId="AD" clId="Web-{CF0C42EA-D897-3500-2B1B-66CFE7CAB4EE}" dt="2019-09-02T13:29:02.568" v="260"/>
      <pc:docMkLst>
        <pc:docMk/>
      </pc:docMkLst>
      <pc:sldChg chg="addSp delSp modSp new mod modClrScheme chgLayout">
        <pc:chgData name="Devlin, Kwanza" userId="S::kdevlin@mcw.edu::88e42a41-d569-4cd8-842e-cdbda8496bed" providerId="AD" clId="Web-{CF0C42EA-D897-3500-2B1B-66CFE7CAB4EE}" dt="2019-09-02T13:25:56.327" v="219" actId="20577"/>
        <pc:sldMkLst>
          <pc:docMk/>
          <pc:sldMk cId="3798950552" sldId="304"/>
        </pc:sldMkLst>
        <pc:spChg chg="del">
          <ac:chgData name="Devlin, Kwanza" userId="S::kdevlin@mcw.edu::88e42a41-d569-4cd8-842e-cdbda8496bed" providerId="AD" clId="Web-{CF0C42EA-D897-3500-2B1B-66CFE7CAB4EE}" dt="2019-09-02T13:21:40.661" v="1"/>
          <ac:spMkLst>
            <pc:docMk/>
            <pc:sldMk cId="3798950552" sldId="304"/>
            <ac:spMk id="2" creationId="{078B6761-7DDD-4F92-8ED4-1DD35070FE2B}"/>
          </ac:spMkLst>
        </pc:spChg>
        <pc:spChg chg="mod ord">
          <ac:chgData name="Devlin, Kwanza" userId="S::kdevlin@mcw.edu::88e42a41-d569-4cd8-842e-cdbda8496bed" providerId="AD" clId="Web-{CF0C42EA-D897-3500-2B1B-66CFE7CAB4EE}" dt="2019-09-02T13:21:40.661" v="1"/>
          <ac:spMkLst>
            <pc:docMk/>
            <pc:sldMk cId="3798950552" sldId="304"/>
            <ac:spMk id="3" creationId="{39A4ED04-23EA-4CF8-AD90-6248602CF1D6}"/>
          </ac:spMkLst>
        </pc:spChg>
        <pc:spChg chg="del mod ord">
          <ac:chgData name="Devlin, Kwanza" userId="S::kdevlin@mcw.edu::88e42a41-d569-4cd8-842e-cdbda8496bed" providerId="AD" clId="Web-{CF0C42EA-D897-3500-2B1B-66CFE7CAB4EE}" dt="2019-09-02T13:21:58.958" v="2"/>
          <ac:spMkLst>
            <pc:docMk/>
            <pc:sldMk cId="3798950552" sldId="304"/>
            <ac:spMk id="4" creationId="{CA760364-FF08-49F4-BEB5-57EE74B66804}"/>
          </ac:spMkLst>
        </pc:spChg>
        <pc:spChg chg="mod ord">
          <ac:chgData name="Devlin, Kwanza" userId="S::kdevlin@mcw.edu::88e42a41-d569-4cd8-842e-cdbda8496bed" providerId="AD" clId="Web-{CF0C42EA-D897-3500-2B1B-66CFE7CAB4EE}" dt="2019-09-02T13:25:56.327" v="219" actId="20577"/>
          <ac:spMkLst>
            <pc:docMk/>
            <pc:sldMk cId="3798950552" sldId="304"/>
            <ac:spMk id="5" creationId="{496CB261-1FCB-49F8-9149-B2AD2878800B}"/>
          </ac:spMkLst>
        </pc:spChg>
        <pc:graphicFrameChg chg="add mod ord modGraphic">
          <ac:chgData name="Devlin, Kwanza" userId="S::kdevlin@mcw.edu::88e42a41-d569-4cd8-842e-cdbda8496bed" providerId="AD" clId="Web-{CF0C42EA-D897-3500-2B1B-66CFE7CAB4EE}" dt="2019-09-02T13:22:32.647" v="94"/>
          <ac:graphicFrameMkLst>
            <pc:docMk/>
            <pc:sldMk cId="3798950552" sldId="304"/>
            <ac:graphicFrameMk id="6" creationId="{9217C225-75F5-4065-98B6-619D2688C8DA}"/>
          </ac:graphicFrameMkLst>
        </pc:graphicFrameChg>
      </pc:sldChg>
      <pc:sldChg chg="addSp delSp modSp new">
        <pc:chgData name="Devlin, Kwanza" userId="S::kdevlin@mcw.edu::88e42a41-d569-4cd8-842e-cdbda8496bed" providerId="AD" clId="Web-{CF0C42EA-D897-3500-2B1B-66CFE7CAB4EE}" dt="2019-09-02T13:25:20.935" v="198"/>
        <pc:sldMkLst>
          <pc:docMk/>
          <pc:sldMk cId="2680846509" sldId="305"/>
        </pc:sldMkLst>
        <pc:spChg chg="mod">
          <ac:chgData name="Devlin, Kwanza" userId="S::kdevlin@mcw.edu::88e42a41-d569-4cd8-842e-cdbda8496bed" providerId="AD" clId="Web-{CF0C42EA-D897-3500-2B1B-66CFE7CAB4EE}" dt="2019-09-02T13:23:24.837" v="108" actId="20577"/>
          <ac:spMkLst>
            <pc:docMk/>
            <pc:sldMk cId="2680846509" sldId="305"/>
            <ac:spMk id="3" creationId="{A1CA48F2-5368-4931-A960-EEA77ECC9232}"/>
          </ac:spMkLst>
        </pc:spChg>
        <pc:spChg chg="del">
          <ac:chgData name="Devlin, Kwanza" userId="S::kdevlin@mcw.edu::88e42a41-d569-4cd8-842e-cdbda8496bed" providerId="AD" clId="Web-{CF0C42EA-D897-3500-2B1B-66CFE7CAB4EE}" dt="2019-09-02T13:23:43.166" v="109"/>
          <ac:spMkLst>
            <pc:docMk/>
            <pc:sldMk cId="2680846509" sldId="305"/>
            <ac:spMk id="4" creationId="{DA74250B-4AF0-4ADF-824E-2043D74A33A0}"/>
          </ac:spMkLst>
        </pc:spChg>
        <pc:graphicFrameChg chg="add mod ord modGraphic">
          <ac:chgData name="Devlin, Kwanza" userId="S::kdevlin@mcw.edu::88e42a41-d569-4cd8-842e-cdbda8496bed" providerId="AD" clId="Web-{CF0C42EA-D897-3500-2B1B-66CFE7CAB4EE}" dt="2019-09-02T13:25:20.935" v="198"/>
          <ac:graphicFrameMkLst>
            <pc:docMk/>
            <pc:sldMk cId="2680846509" sldId="305"/>
            <ac:graphicFrameMk id="5" creationId="{DCC64C92-BEAD-4C61-B54F-D1DB06DD1437}"/>
          </ac:graphicFrameMkLst>
        </pc:graphicFrameChg>
      </pc:sldChg>
      <pc:sldChg chg="modSp new">
        <pc:chgData name="Devlin, Kwanza" userId="S::kdevlin@mcw.edu::88e42a41-d569-4cd8-842e-cdbda8496bed" providerId="AD" clId="Web-{CF0C42EA-D897-3500-2B1B-66CFE7CAB4EE}" dt="2019-09-02T13:25:42.342" v="213" actId="20577"/>
        <pc:sldMkLst>
          <pc:docMk/>
          <pc:sldMk cId="4024863152" sldId="306"/>
        </pc:sldMkLst>
        <pc:spChg chg="mod">
          <ac:chgData name="Devlin, Kwanza" userId="S::kdevlin@mcw.edu::88e42a41-d569-4cd8-842e-cdbda8496bed" providerId="AD" clId="Web-{CF0C42EA-D897-3500-2B1B-66CFE7CAB4EE}" dt="2019-09-02T13:25:42.342" v="213" actId="20577"/>
          <ac:spMkLst>
            <pc:docMk/>
            <pc:sldMk cId="4024863152" sldId="306"/>
            <ac:spMk id="3" creationId="{A9FAF5A4-0D51-4D49-B963-6FBBA593CF6E}"/>
          </ac:spMkLst>
        </pc:spChg>
      </pc:sldChg>
      <pc:sldChg chg="modSp add replId">
        <pc:chgData name="Devlin, Kwanza" userId="S::kdevlin@mcw.edu::88e42a41-d569-4cd8-842e-cdbda8496bed" providerId="AD" clId="Web-{CF0C42EA-D897-3500-2B1B-66CFE7CAB4EE}" dt="2019-09-02T13:28:00.535" v="253" actId="20577"/>
        <pc:sldMkLst>
          <pc:docMk/>
          <pc:sldMk cId="1282445453" sldId="307"/>
        </pc:sldMkLst>
        <pc:spChg chg="mod">
          <ac:chgData name="Devlin, Kwanza" userId="S::kdevlin@mcw.edu::88e42a41-d569-4cd8-842e-cdbda8496bed" providerId="AD" clId="Web-{CF0C42EA-D897-3500-2B1B-66CFE7CAB4EE}" dt="2019-09-02T13:28:00.535" v="253" actId="20577"/>
          <ac:spMkLst>
            <pc:docMk/>
            <pc:sldMk cId="1282445453" sldId="307"/>
            <ac:spMk id="3" creationId="{A9FAF5A4-0D51-4D49-B963-6FBBA593CF6E}"/>
          </ac:spMkLst>
        </pc:spChg>
      </pc:sldChg>
      <pc:sldChg chg="add replId">
        <pc:chgData name="Devlin, Kwanza" userId="S::kdevlin@mcw.edu::88e42a41-d569-4cd8-842e-cdbda8496bed" providerId="AD" clId="Web-{CF0C42EA-D897-3500-2B1B-66CFE7CAB4EE}" dt="2019-09-02T13:26:35.813" v="221"/>
        <pc:sldMkLst>
          <pc:docMk/>
          <pc:sldMk cId="222588655" sldId="308"/>
        </pc:sldMkLst>
      </pc:sldChg>
      <pc:sldChg chg="add replId">
        <pc:chgData name="Devlin, Kwanza" userId="S::kdevlin@mcw.edu::88e42a41-d569-4cd8-842e-cdbda8496bed" providerId="AD" clId="Web-{CF0C42EA-D897-3500-2B1B-66CFE7CAB4EE}" dt="2019-09-02T13:26:35.922" v="222"/>
        <pc:sldMkLst>
          <pc:docMk/>
          <pc:sldMk cId="392809781" sldId="309"/>
        </pc:sldMkLst>
      </pc:sldChg>
      <pc:sldChg chg="modSp add replId">
        <pc:chgData name="Devlin, Kwanza" userId="S::kdevlin@mcw.edu::88e42a41-d569-4cd8-842e-cdbda8496bed" providerId="AD" clId="Web-{CF0C42EA-D897-3500-2B1B-66CFE7CAB4EE}" dt="2019-09-02T13:27:46.566" v="246" actId="20577"/>
        <pc:sldMkLst>
          <pc:docMk/>
          <pc:sldMk cId="3278474546" sldId="310"/>
        </pc:sldMkLst>
        <pc:spChg chg="mod">
          <ac:chgData name="Devlin, Kwanza" userId="S::kdevlin@mcw.edu::88e42a41-d569-4cd8-842e-cdbda8496bed" providerId="AD" clId="Web-{CF0C42EA-D897-3500-2B1B-66CFE7CAB4EE}" dt="2019-09-02T13:27:46.566" v="246" actId="20577"/>
          <ac:spMkLst>
            <pc:docMk/>
            <pc:sldMk cId="3278474546" sldId="310"/>
            <ac:spMk id="3" creationId="{A9FAF5A4-0D51-4D49-B963-6FBBA593CF6E}"/>
          </ac:spMkLst>
        </pc:spChg>
      </pc:sldChg>
      <pc:sldChg chg="add replId">
        <pc:chgData name="Devlin, Kwanza" userId="S::kdevlin@mcw.edu::88e42a41-d569-4cd8-842e-cdbda8496bed" providerId="AD" clId="Web-{CF0C42EA-D897-3500-2B1B-66CFE7CAB4EE}" dt="2019-09-02T13:27:13.908" v="226"/>
        <pc:sldMkLst>
          <pc:docMk/>
          <pc:sldMk cId="2594900123" sldId="311"/>
        </pc:sldMkLst>
      </pc:sldChg>
      <pc:sldChg chg="add replId">
        <pc:chgData name="Devlin, Kwanza" userId="S::kdevlin@mcw.edu::88e42a41-d569-4cd8-842e-cdbda8496bed" providerId="AD" clId="Web-{CF0C42EA-D897-3500-2B1B-66CFE7CAB4EE}" dt="2019-09-02T13:27:14.002" v="227"/>
        <pc:sldMkLst>
          <pc:docMk/>
          <pc:sldMk cId="3308319273" sldId="312"/>
        </pc:sldMkLst>
      </pc:sldChg>
      <pc:sldChg chg="modSp new">
        <pc:chgData name="Devlin, Kwanza" userId="S::kdevlin@mcw.edu::88e42a41-d569-4cd8-842e-cdbda8496bed" providerId="AD" clId="Web-{CF0C42EA-D897-3500-2B1B-66CFE7CAB4EE}" dt="2019-09-02T13:28:52.146" v="258" actId="20577"/>
        <pc:sldMkLst>
          <pc:docMk/>
          <pc:sldMk cId="342944309" sldId="313"/>
        </pc:sldMkLst>
        <pc:spChg chg="mod">
          <ac:chgData name="Devlin, Kwanza" userId="S::kdevlin@mcw.edu::88e42a41-d569-4cd8-842e-cdbda8496bed" providerId="AD" clId="Web-{CF0C42EA-D897-3500-2B1B-66CFE7CAB4EE}" dt="2019-09-02T13:28:52.146" v="258" actId="20577"/>
          <ac:spMkLst>
            <pc:docMk/>
            <pc:sldMk cId="342944309" sldId="313"/>
            <ac:spMk id="3" creationId="{7575509F-5584-43F0-A33A-BF4D40361DA5}"/>
          </ac:spMkLst>
        </pc:spChg>
      </pc:sldChg>
      <pc:sldChg chg="add replId">
        <pc:chgData name="Devlin, Kwanza" userId="S::kdevlin@mcw.edu::88e42a41-d569-4cd8-842e-cdbda8496bed" providerId="AD" clId="Web-{CF0C42EA-D897-3500-2B1B-66CFE7CAB4EE}" dt="2019-09-02T13:28:58.287" v="259"/>
        <pc:sldMkLst>
          <pc:docMk/>
          <pc:sldMk cId="1370673701" sldId="314"/>
        </pc:sldMkLst>
      </pc:sldChg>
      <pc:sldChg chg="add replId">
        <pc:chgData name="Devlin, Kwanza" userId="S::kdevlin@mcw.edu::88e42a41-d569-4cd8-842e-cdbda8496bed" providerId="AD" clId="Web-{CF0C42EA-D897-3500-2B1B-66CFE7CAB4EE}" dt="2019-09-02T13:29:02.568" v="260"/>
        <pc:sldMkLst>
          <pc:docMk/>
          <pc:sldMk cId="3044006863" sldId="315"/>
        </pc:sldMkLst>
      </pc:sldChg>
    </pc:docChg>
  </pc:docChgLst>
  <pc:docChgLst>
    <pc:chgData name="Devlin, Kwanza" userId="88e42a41-d569-4cd8-842e-cdbda8496bed" providerId="ADAL" clId="{4FAAB4E7-FC1A-4383-A704-6F76588C4837}"/>
    <pc:docChg chg="undo custSel addSld delSld modSld sldOrd delMainMaster">
      <pc:chgData name="Devlin, Kwanza" userId="88e42a41-d569-4cd8-842e-cdbda8496bed" providerId="ADAL" clId="{4FAAB4E7-FC1A-4383-A704-6F76588C4837}" dt="2019-09-18T14:39:39.953" v="4212"/>
      <pc:docMkLst>
        <pc:docMk/>
      </pc:docMkLst>
      <pc:sldChg chg="modSp">
        <pc:chgData name="Devlin, Kwanza" userId="88e42a41-d569-4cd8-842e-cdbda8496bed" providerId="ADAL" clId="{4FAAB4E7-FC1A-4383-A704-6F76588C4837}" dt="2019-08-25T15:55:57.758" v="359" actId="1076"/>
        <pc:sldMkLst>
          <pc:docMk/>
          <pc:sldMk cId="1553170206" sldId="271"/>
        </pc:sldMkLst>
        <pc:spChg chg="mod">
          <ac:chgData name="Devlin, Kwanza" userId="88e42a41-d569-4cd8-842e-cdbda8496bed" providerId="ADAL" clId="{4FAAB4E7-FC1A-4383-A704-6F76588C4837}" dt="2019-08-25T15:55:46.796" v="357" actId="1076"/>
          <ac:spMkLst>
            <pc:docMk/>
            <pc:sldMk cId="1553170206" sldId="271"/>
            <ac:spMk id="2" creationId="{571DD460-75E8-C04A-B728-15970BFBE66E}"/>
          </ac:spMkLst>
        </pc:spChg>
        <pc:spChg chg="mod">
          <ac:chgData name="Devlin, Kwanza" userId="88e42a41-d569-4cd8-842e-cdbda8496bed" providerId="ADAL" clId="{4FAAB4E7-FC1A-4383-A704-6F76588C4837}" dt="2019-08-25T15:55:57.758" v="359" actId="1076"/>
          <ac:spMkLst>
            <pc:docMk/>
            <pc:sldMk cId="1553170206" sldId="271"/>
            <ac:spMk id="3" creationId="{FDEFC4EC-89A6-DA42-843F-6FEE04EBF755}"/>
          </ac:spMkLst>
        </pc:spChg>
        <pc:spChg chg="mod">
          <ac:chgData name="Devlin, Kwanza" userId="88e42a41-d569-4cd8-842e-cdbda8496bed" providerId="ADAL" clId="{4FAAB4E7-FC1A-4383-A704-6F76588C4837}" dt="2019-08-25T15:55:51.967" v="358" actId="1076"/>
          <ac:spMkLst>
            <pc:docMk/>
            <pc:sldMk cId="1553170206" sldId="271"/>
            <ac:spMk id="4" creationId="{4184176B-5EAE-5946-A153-C145E7A13D09}"/>
          </ac:spMkLst>
        </pc:spChg>
      </pc:sldChg>
      <pc:sldChg chg="modSp">
        <pc:chgData name="Devlin, Kwanza" userId="88e42a41-d569-4cd8-842e-cdbda8496bed" providerId="ADAL" clId="{4FAAB4E7-FC1A-4383-A704-6F76588C4837}" dt="2019-09-15T22:46:45.259" v="3331" actId="20577"/>
        <pc:sldMkLst>
          <pc:docMk/>
          <pc:sldMk cId="2021624908" sldId="277"/>
        </pc:sldMkLst>
        <pc:spChg chg="mod">
          <ac:chgData name="Devlin, Kwanza" userId="88e42a41-d569-4cd8-842e-cdbda8496bed" providerId="ADAL" clId="{4FAAB4E7-FC1A-4383-A704-6F76588C4837}" dt="2019-09-15T22:46:45.259" v="3331" actId="20577"/>
          <ac:spMkLst>
            <pc:docMk/>
            <pc:sldMk cId="2021624908" sldId="277"/>
            <ac:spMk id="4" creationId="{BA1BF961-0060-394E-9C00-1B48A41726B8}"/>
          </ac:spMkLst>
        </pc:spChg>
      </pc:sldChg>
      <pc:sldChg chg="add">
        <pc:chgData name="Devlin, Kwanza" userId="88e42a41-d569-4cd8-842e-cdbda8496bed" providerId="ADAL" clId="{4FAAB4E7-FC1A-4383-A704-6F76588C4837}" dt="2019-08-25T15:56:05.185" v="360"/>
        <pc:sldMkLst>
          <pc:docMk/>
          <pc:sldMk cId="1159867660" sldId="278"/>
        </pc:sldMkLst>
      </pc:sldChg>
      <pc:sldChg chg="modSp ord modNotesTx">
        <pc:chgData name="Devlin, Kwanza" userId="88e42a41-d569-4cd8-842e-cdbda8496bed" providerId="ADAL" clId="{4FAAB4E7-FC1A-4383-A704-6F76588C4837}" dt="2019-09-12T02:57:19.475" v="2631" actId="20577"/>
        <pc:sldMkLst>
          <pc:docMk/>
          <pc:sldMk cId="2774318737" sldId="280"/>
        </pc:sldMkLst>
        <pc:spChg chg="mod">
          <ac:chgData name="Devlin, Kwanza" userId="88e42a41-d569-4cd8-842e-cdbda8496bed" providerId="ADAL" clId="{4FAAB4E7-FC1A-4383-A704-6F76588C4837}" dt="2019-09-08T22:58:28.709" v="372" actId="5793"/>
          <ac:spMkLst>
            <pc:docMk/>
            <pc:sldMk cId="2774318737" sldId="280"/>
            <ac:spMk id="4" creationId="{917E0F50-66B1-C340-B2E7-BF4F8555E50D}"/>
          </ac:spMkLst>
        </pc:spChg>
        <pc:spChg chg="mod">
          <ac:chgData name="Devlin, Kwanza" userId="88e42a41-d569-4cd8-842e-cdbda8496bed" providerId="ADAL" clId="{4FAAB4E7-FC1A-4383-A704-6F76588C4837}" dt="2019-09-08T22:58:12.129" v="368" actId="5793"/>
          <ac:spMkLst>
            <pc:docMk/>
            <pc:sldMk cId="2774318737" sldId="280"/>
            <ac:spMk id="5" creationId="{405B2B66-8165-7342-90D5-5A1775D90CDA}"/>
          </ac:spMkLst>
        </pc:spChg>
      </pc:sldChg>
      <pc:sldChg chg="modSp">
        <pc:chgData name="Devlin, Kwanza" userId="88e42a41-d569-4cd8-842e-cdbda8496bed" providerId="ADAL" clId="{4FAAB4E7-FC1A-4383-A704-6F76588C4837}" dt="2019-09-15T22:47:26.710" v="3343" actId="20577"/>
        <pc:sldMkLst>
          <pc:docMk/>
          <pc:sldMk cId="3647743923" sldId="290"/>
        </pc:sldMkLst>
        <pc:graphicFrameChg chg="modGraphic">
          <ac:chgData name="Devlin, Kwanza" userId="88e42a41-d569-4cd8-842e-cdbda8496bed" providerId="ADAL" clId="{4FAAB4E7-FC1A-4383-A704-6F76588C4837}" dt="2019-09-15T22:47:26.710" v="3343" actId="20577"/>
          <ac:graphicFrameMkLst>
            <pc:docMk/>
            <pc:sldMk cId="3647743923" sldId="290"/>
            <ac:graphicFrameMk id="6" creationId="{B4F9546B-FC8F-47E8-A2A5-D642CFCA3485}"/>
          </ac:graphicFrameMkLst>
        </pc:graphicFrameChg>
      </pc:sldChg>
      <pc:sldChg chg="addSp delSp modSp">
        <pc:chgData name="Devlin, Kwanza" userId="88e42a41-d569-4cd8-842e-cdbda8496bed" providerId="ADAL" clId="{4FAAB4E7-FC1A-4383-A704-6F76588C4837}" dt="2019-09-15T22:49:09.199" v="3362" actId="20577"/>
        <pc:sldMkLst>
          <pc:docMk/>
          <pc:sldMk cId="3798950552" sldId="304"/>
        </pc:sldMkLst>
        <pc:spChg chg="add del mod">
          <ac:chgData name="Devlin, Kwanza" userId="88e42a41-d569-4cd8-842e-cdbda8496bed" providerId="ADAL" clId="{4FAAB4E7-FC1A-4383-A704-6F76588C4837}" dt="2019-09-08T23:09:43.628" v="524" actId="478"/>
          <ac:spMkLst>
            <pc:docMk/>
            <pc:sldMk cId="3798950552" sldId="304"/>
            <ac:spMk id="4" creationId="{36C2F991-44F7-4725-A8CB-3CDEC210D810}"/>
          </ac:spMkLst>
        </pc:spChg>
        <pc:graphicFrameChg chg="del mod modGraphic">
          <ac:chgData name="Devlin, Kwanza" userId="88e42a41-d569-4cd8-842e-cdbda8496bed" providerId="ADAL" clId="{4FAAB4E7-FC1A-4383-A704-6F76588C4837}" dt="2019-09-08T23:09:13.553" v="522" actId="478"/>
          <ac:graphicFrameMkLst>
            <pc:docMk/>
            <pc:sldMk cId="3798950552" sldId="304"/>
            <ac:graphicFrameMk id="6" creationId="{9217C225-75F5-4065-98B6-619D2688C8DA}"/>
          </ac:graphicFrameMkLst>
        </pc:graphicFrameChg>
        <pc:graphicFrameChg chg="add mod modGraphic">
          <ac:chgData name="Devlin, Kwanza" userId="88e42a41-d569-4cd8-842e-cdbda8496bed" providerId="ADAL" clId="{4FAAB4E7-FC1A-4383-A704-6F76588C4837}" dt="2019-09-15T22:49:09.199" v="3362" actId="20577"/>
          <ac:graphicFrameMkLst>
            <pc:docMk/>
            <pc:sldMk cId="3798950552" sldId="304"/>
            <ac:graphicFrameMk id="7" creationId="{BCD42640-7548-49AE-BABB-2CB07B40019E}"/>
          </ac:graphicFrameMkLst>
        </pc:graphicFrameChg>
      </pc:sldChg>
      <pc:sldChg chg="modSp">
        <pc:chgData name="Devlin, Kwanza" userId="88e42a41-d569-4cd8-842e-cdbda8496bed" providerId="ADAL" clId="{4FAAB4E7-FC1A-4383-A704-6F76588C4837}" dt="2019-09-12T01:46:26.324" v="1689" actId="20577"/>
        <pc:sldMkLst>
          <pc:docMk/>
          <pc:sldMk cId="2680846509" sldId="305"/>
        </pc:sldMkLst>
        <pc:graphicFrameChg chg="mod modGraphic">
          <ac:chgData name="Devlin, Kwanza" userId="88e42a41-d569-4cd8-842e-cdbda8496bed" providerId="ADAL" clId="{4FAAB4E7-FC1A-4383-A704-6F76588C4837}" dt="2019-09-12T01:46:26.324" v="1689" actId="20577"/>
          <ac:graphicFrameMkLst>
            <pc:docMk/>
            <pc:sldMk cId="2680846509" sldId="305"/>
            <ac:graphicFrameMk id="5" creationId="{DCC64C92-BEAD-4C61-B54F-D1DB06DD1437}"/>
          </ac:graphicFrameMkLst>
        </pc:graphicFrameChg>
      </pc:sldChg>
      <pc:sldChg chg="modSp">
        <pc:chgData name="Devlin, Kwanza" userId="88e42a41-d569-4cd8-842e-cdbda8496bed" providerId="ADAL" clId="{4FAAB4E7-FC1A-4383-A704-6F76588C4837}" dt="2019-09-12T05:09:23.238" v="3320" actId="2165"/>
        <pc:sldMkLst>
          <pc:docMk/>
          <pc:sldMk cId="222588655" sldId="308"/>
        </pc:sldMkLst>
        <pc:graphicFrameChg chg="mod modGraphic">
          <ac:chgData name="Devlin, Kwanza" userId="88e42a41-d569-4cd8-842e-cdbda8496bed" providerId="ADAL" clId="{4FAAB4E7-FC1A-4383-A704-6F76588C4837}" dt="2019-09-12T05:09:23.238" v="3320" actId="2165"/>
          <ac:graphicFrameMkLst>
            <pc:docMk/>
            <pc:sldMk cId="222588655" sldId="308"/>
            <ac:graphicFrameMk id="5" creationId="{DCC64C92-BEAD-4C61-B54F-D1DB06DD1437}"/>
          </ac:graphicFrameMkLst>
        </pc:graphicFrameChg>
      </pc:sldChg>
      <pc:sldChg chg="addSp modSp">
        <pc:chgData name="Devlin, Kwanza" userId="88e42a41-d569-4cd8-842e-cdbda8496bed" providerId="ADAL" clId="{4FAAB4E7-FC1A-4383-A704-6F76588C4837}" dt="2019-09-12T05:03:01.905" v="3254" actId="20577"/>
        <pc:sldMkLst>
          <pc:docMk/>
          <pc:sldMk cId="392809781" sldId="309"/>
        </pc:sldMkLst>
        <pc:graphicFrameChg chg="add mod modGraphic">
          <ac:chgData name="Devlin, Kwanza" userId="88e42a41-d569-4cd8-842e-cdbda8496bed" providerId="ADAL" clId="{4FAAB4E7-FC1A-4383-A704-6F76588C4837}" dt="2019-09-12T05:03:01.905" v="3254" actId="20577"/>
          <ac:graphicFrameMkLst>
            <pc:docMk/>
            <pc:sldMk cId="392809781" sldId="309"/>
            <ac:graphicFrameMk id="7" creationId="{A8E3A820-B6DD-4836-B126-66FA3E1EA1CD}"/>
          </ac:graphicFrameMkLst>
        </pc:graphicFrameChg>
      </pc:sldChg>
      <pc:sldChg chg="modSp">
        <pc:chgData name="Devlin, Kwanza" userId="88e42a41-d569-4cd8-842e-cdbda8496bed" providerId="ADAL" clId="{4FAAB4E7-FC1A-4383-A704-6F76588C4837}" dt="2019-09-12T04:17:59.139" v="2923" actId="20577"/>
        <pc:sldMkLst>
          <pc:docMk/>
          <pc:sldMk cId="3278474546" sldId="310"/>
        </pc:sldMkLst>
        <pc:spChg chg="mod">
          <ac:chgData name="Devlin, Kwanza" userId="88e42a41-d569-4cd8-842e-cdbda8496bed" providerId="ADAL" clId="{4FAAB4E7-FC1A-4383-A704-6F76588C4837}" dt="2019-09-12T04:17:59.139" v="2923" actId="20577"/>
          <ac:spMkLst>
            <pc:docMk/>
            <pc:sldMk cId="3278474546" sldId="310"/>
            <ac:spMk id="4" creationId="{55357D6A-005D-4552-A8DB-56D37B97E885}"/>
          </ac:spMkLst>
        </pc:spChg>
      </pc:sldChg>
      <pc:sldChg chg="modSp">
        <pc:chgData name="Devlin, Kwanza" userId="88e42a41-d569-4cd8-842e-cdbda8496bed" providerId="ADAL" clId="{4FAAB4E7-FC1A-4383-A704-6F76588C4837}" dt="2019-09-15T23:01:38.244" v="3523" actId="1076"/>
        <pc:sldMkLst>
          <pc:docMk/>
          <pc:sldMk cId="2594900123" sldId="311"/>
        </pc:sldMkLst>
        <pc:spChg chg="mod">
          <ac:chgData name="Devlin, Kwanza" userId="88e42a41-d569-4cd8-842e-cdbda8496bed" providerId="ADAL" clId="{4FAAB4E7-FC1A-4383-A704-6F76588C4837}" dt="2019-09-15T23:01:25.907" v="3522"/>
          <ac:spMkLst>
            <pc:docMk/>
            <pc:sldMk cId="2594900123" sldId="311"/>
            <ac:spMk id="3" creationId="{A1CA48F2-5368-4931-A960-EEA77ECC9232}"/>
          </ac:spMkLst>
        </pc:spChg>
        <pc:graphicFrameChg chg="mod modGraphic">
          <ac:chgData name="Devlin, Kwanza" userId="88e42a41-d569-4cd8-842e-cdbda8496bed" providerId="ADAL" clId="{4FAAB4E7-FC1A-4383-A704-6F76588C4837}" dt="2019-09-15T23:01:38.244" v="3523" actId="1076"/>
          <ac:graphicFrameMkLst>
            <pc:docMk/>
            <pc:sldMk cId="2594900123" sldId="311"/>
            <ac:graphicFrameMk id="5" creationId="{DCC64C92-BEAD-4C61-B54F-D1DB06DD1437}"/>
          </ac:graphicFrameMkLst>
        </pc:graphicFrameChg>
      </pc:sldChg>
      <pc:sldChg chg="addSp delSp modSp">
        <pc:chgData name="Devlin, Kwanza" userId="88e42a41-d569-4cd8-842e-cdbda8496bed" providerId="ADAL" clId="{4FAAB4E7-FC1A-4383-A704-6F76588C4837}" dt="2019-09-15T22:58:49.426" v="3507" actId="14734"/>
        <pc:sldMkLst>
          <pc:docMk/>
          <pc:sldMk cId="3308319273" sldId="312"/>
        </pc:sldMkLst>
        <pc:spChg chg="add del mod">
          <ac:chgData name="Devlin, Kwanza" userId="88e42a41-d569-4cd8-842e-cdbda8496bed" providerId="ADAL" clId="{4FAAB4E7-FC1A-4383-A704-6F76588C4837}" dt="2019-09-09T01:33:21.888" v="527" actId="478"/>
          <ac:spMkLst>
            <pc:docMk/>
            <pc:sldMk cId="3308319273" sldId="312"/>
            <ac:spMk id="4" creationId="{510CC10D-8563-4378-BF49-7BC9685A6371}"/>
          </ac:spMkLst>
        </pc:spChg>
        <pc:spChg chg="mod">
          <ac:chgData name="Devlin, Kwanza" userId="88e42a41-d569-4cd8-842e-cdbda8496bed" providerId="ADAL" clId="{4FAAB4E7-FC1A-4383-A704-6F76588C4837}" dt="2019-09-15T22:56:30.120" v="3503" actId="20577"/>
          <ac:spMkLst>
            <pc:docMk/>
            <pc:sldMk cId="3308319273" sldId="312"/>
            <ac:spMk id="5" creationId="{496CB261-1FCB-49F8-9149-B2AD2878800B}"/>
          </ac:spMkLst>
        </pc:spChg>
        <pc:graphicFrameChg chg="del mod">
          <ac:chgData name="Devlin, Kwanza" userId="88e42a41-d569-4cd8-842e-cdbda8496bed" providerId="ADAL" clId="{4FAAB4E7-FC1A-4383-A704-6F76588C4837}" dt="2019-09-09T01:33:17.533" v="526" actId="478"/>
          <ac:graphicFrameMkLst>
            <pc:docMk/>
            <pc:sldMk cId="3308319273" sldId="312"/>
            <ac:graphicFrameMk id="6" creationId="{9217C225-75F5-4065-98B6-619D2688C8DA}"/>
          </ac:graphicFrameMkLst>
        </pc:graphicFrameChg>
        <pc:graphicFrameChg chg="add mod modGraphic">
          <ac:chgData name="Devlin, Kwanza" userId="88e42a41-d569-4cd8-842e-cdbda8496bed" providerId="ADAL" clId="{4FAAB4E7-FC1A-4383-A704-6F76588C4837}" dt="2019-09-15T22:58:49.426" v="3507" actId="14734"/>
          <ac:graphicFrameMkLst>
            <pc:docMk/>
            <pc:sldMk cId="3308319273" sldId="312"/>
            <ac:graphicFrameMk id="7" creationId="{6BC2024C-1C16-4875-9656-B54A67A73D70}"/>
          </ac:graphicFrameMkLst>
        </pc:graphicFrameChg>
      </pc:sldChg>
      <pc:sldChg chg="modSp ord">
        <pc:chgData name="Devlin, Kwanza" userId="88e42a41-d569-4cd8-842e-cdbda8496bed" providerId="ADAL" clId="{4FAAB4E7-FC1A-4383-A704-6F76588C4837}" dt="2019-09-12T01:26:32.640" v="1427" actId="20577"/>
        <pc:sldMkLst>
          <pc:docMk/>
          <pc:sldMk cId="342944309" sldId="313"/>
        </pc:sldMkLst>
        <pc:spChg chg="mod">
          <ac:chgData name="Devlin, Kwanza" userId="88e42a41-d569-4cd8-842e-cdbda8496bed" providerId="ADAL" clId="{4FAAB4E7-FC1A-4383-A704-6F76588C4837}" dt="2019-09-12T01:26:32.640" v="1427" actId="20577"/>
          <ac:spMkLst>
            <pc:docMk/>
            <pc:sldMk cId="342944309" sldId="313"/>
            <ac:spMk id="4" creationId="{C4380417-32A9-4BA1-BE70-8AFA80366FDD}"/>
          </ac:spMkLst>
        </pc:spChg>
      </pc:sldChg>
      <pc:sldChg chg="modSp">
        <pc:chgData name="Devlin, Kwanza" userId="88e42a41-d569-4cd8-842e-cdbda8496bed" providerId="ADAL" clId="{4FAAB4E7-FC1A-4383-A704-6F76588C4837}" dt="2019-09-12T04:21:31.705" v="3142" actId="20577"/>
        <pc:sldMkLst>
          <pc:docMk/>
          <pc:sldMk cId="1370673701" sldId="314"/>
        </pc:sldMkLst>
        <pc:spChg chg="mod">
          <ac:chgData name="Devlin, Kwanza" userId="88e42a41-d569-4cd8-842e-cdbda8496bed" providerId="ADAL" clId="{4FAAB4E7-FC1A-4383-A704-6F76588C4837}" dt="2019-09-12T04:21:31.705" v="3142" actId="20577"/>
          <ac:spMkLst>
            <pc:docMk/>
            <pc:sldMk cId="1370673701" sldId="314"/>
            <ac:spMk id="4" creationId="{C4380417-32A9-4BA1-BE70-8AFA80366FDD}"/>
          </ac:spMkLst>
        </pc:spChg>
      </pc:sldChg>
      <pc:sldChg chg="addSp delSp modSp">
        <pc:chgData name="Devlin, Kwanza" userId="88e42a41-d569-4cd8-842e-cdbda8496bed" providerId="ADAL" clId="{4FAAB4E7-FC1A-4383-A704-6F76588C4837}" dt="2019-09-15T22:48:34.585" v="3358" actId="1076"/>
        <pc:sldMkLst>
          <pc:docMk/>
          <pc:sldMk cId="1870208099" sldId="321"/>
        </pc:sldMkLst>
        <pc:spChg chg="add mod">
          <ac:chgData name="Devlin, Kwanza" userId="88e42a41-d569-4cd8-842e-cdbda8496bed" providerId="ADAL" clId="{4FAAB4E7-FC1A-4383-A704-6F76588C4837}" dt="2019-09-15T22:48:22.297" v="3356" actId="20577"/>
          <ac:spMkLst>
            <pc:docMk/>
            <pc:sldMk cId="1870208099" sldId="321"/>
            <ac:spMk id="3" creationId="{63040E13-118D-48CD-9A08-DD1C015F0963}"/>
          </ac:spMkLst>
        </pc:spChg>
        <pc:spChg chg="add del mod">
          <ac:chgData name="Devlin, Kwanza" userId="88e42a41-d569-4cd8-842e-cdbda8496bed" providerId="ADAL" clId="{4FAAB4E7-FC1A-4383-A704-6F76588C4837}" dt="2019-09-15T22:48:26.384" v="3357" actId="478"/>
          <ac:spMkLst>
            <pc:docMk/>
            <pc:sldMk cId="1870208099" sldId="321"/>
            <ac:spMk id="4" creationId="{E68581E3-876E-4E57-9ADA-93B54195AA89}"/>
          </ac:spMkLst>
        </pc:spChg>
        <pc:graphicFrameChg chg="mod">
          <ac:chgData name="Devlin, Kwanza" userId="88e42a41-d569-4cd8-842e-cdbda8496bed" providerId="ADAL" clId="{4FAAB4E7-FC1A-4383-A704-6F76588C4837}" dt="2019-09-15T22:48:34.585" v="3358" actId="1076"/>
          <ac:graphicFrameMkLst>
            <pc:docMk/>
            <pc:sldMk cId="1870208099" sldId="321"/>
            <ac:graphicFrameMk id="6" creationId="{C4CF90C3-8262-40CE-8EE2-CFFA06DBBEB0}"/>
          </ac:graphicFrameMkLst>
        </pc:graphicFrameChg>
      </pc:sldChg>
      <pc:sldChg chg="modSp">
        <pc:chgData name="Devlin, Kwanza" userId="88e42a41-d569-4cd8-842e-cdbda8496bed" providerId="ADAL" clId="{4FAAB4E7-FC1A-4383-A704-6F76588C4837}" dt="2019-09-15T22:48:41.835" v="3359" actId="1076"/>
        <pc:sldMkLst>
          <pc:docMk/>
          <pc:sldMk cId="2722277466" sldId="322"/>
        </pc:sldMkLst>
        <pc:graphicFrameChg chg="mod">
          <ac:chgData name="Devlin, Kwanza" userId="88e42a41-d569-4cd8-842e-cdbda8496bed" providerId="ADAL" clId="{4FAAB4E7-FC1A-4383-A704-6F76588C4837}" dt="2019-09-15T22:48:41.835" v="3359" actId="1076"/>
          <ac:graphicFrameMkLst>
            <pc:docMk/>
            <pc:sldMk cId="2722277466" sldId="322"/>
            <ac:graphicFrameMk id="10" creationId="{35F5E191-9284-4540-8E24-E90079BA488E}"/>
          </ac:graphicFrameMkLst>
        </pc:graphicFrameChg>
      </pc:sldChg>
      <pc:sldChg chg="modSp add">
        <pc:chgData name="Devlin, Kwanza" userId="88e42a41-d569-4cd8-842e-cdbda8496bed" providerId="ADAL" clId="{4FAAB4E7-FC1A-4383-A704-6F76588C4837}" dt="2019-09-15T22:59:10.851" v="3509" actId="14734"/>
        <pc:sldMkLst>
          <pc:docMk/>
          <pc:sldMk cId="1914284312" sldId="325"/>
        </pc:sldMkLst>
        <pc:spChg chg="mod">
          <ac:chgData name="Devlin, Kwanza" userId="88e42a41-d569-4cd8-842e-cdbda8496bed" providerId="ADAL" clId="{4FAAB4E7-FC1A-4383-A704-6F76588C4837}" dt="2019-09-15T22:53:26.133" v="3450" actId="20577"/>
          <ac:spMkLst>
            <pc:docMk/>
            <pc:sldMk cId="1914284312" sldId="325"/>
            <ac:spMk id="3" creationId="{AFEF9E2A-8522-489D-9B91-341171141863}"/>
          </ac:spMkLst>
        </pc:spChg>
        <pc:graphicFrameChg chg="mod modGraphic">
          <ac:chgData name="Devlin, Kwanza" userId="88e42a41-d569-4cd8-842e-cdbda8496bed" providerId="ADAL" clId="{4FAAB4E7-FC1A-4383-A704-6F76588C4837}" dt="2019-09-15T22:59:10.851" v="3509" actId="14734"/>
          <ac:graphicFrameMkLst>
            <pc:docMk/>
            <pc:sldMk cId="1914284312" sldId="325"/>
            <ac:graphicFrameMk id="5" creationId="{E27BEF78-42A4-4441-B1DA-50C91912ED95}"/>
          </ac:graphicFrameMkLst>
        </pc:graphicFrameChg>
      </pc:sldChg>
      <pc:sldChg chg="addSp delSp modSp add">
        <pc:chgData name="Devlin, Kwanza" userId="88e42a41-d569-4cd8-842e-cdbda8496bed" providerId="ADAL" clId="{4FAAB4E7-FC1A-4383-A704-6F76588C4837}" dt="2019-09-15T23:02:15.692" v="3541" actId="1076"/>
        <pc:sldMkLst>
          <pc:docMk/>
          <pc:sldMk cId="2549367101" sldId="326"/>
        </pc:sldMkLst>
        <pc:spChg chg="mod">
          <ac:chgData name="Devlin, Kwanza" userId="88e42a41-d569-4cd8-842e-cdbda8496bed" providerId="ADAL" clId="{4FAAB4E7-FC1A-4383-A704-6F76588C4837}" dt="2019-09-15T23:02:10.239" v="3540"/>
          <ac:spMkLst>
            <pc:docMk/>
            <pc:sldMk cId="2549367101" sldId="326"/>
            <ac:spMk id="3" creationId="{C2905C64-FFC4-404C-BA2D-B71F70BCB93A}"/>
          </ac:spMkLst>
        </pc:spChg>
        <pc:spChg chg="del">
          <ac:chgData name="Devlin, Kwanza" userId="88e42a41-d569-4cd8-842e-cdbda8496bed" providerId="ADAL" clId="{4FAAB4E7-FC1A-4383-A704-6F76588C4837}" dt="2019-09-15T22:59:37.394" v="3511"/>
          <ac:spMkLst>
            <pc:docMk/>
            <pc:sldMk cId="2549367101" sldId="326"/>
            <ac:spMk id="4" creationId="{737E1686-734F-4A68-A75C-627AA76745C6}"/>
          </ac:spMkLst>
        </pc:spChg>
        <pc:graphicFrameChg chg="add mod modGraphic">
          <ac:chgData name="Devlin, Kwanza" userId="88e42a41-d569-4cd8-842e-cdbda8496bed" providerId="ADAL" clId="{4FAAB4E7-FC1A-4383-A704-6F76588C4837}" dt="2019-09-15T23:02:15.692" v="3541" actId="1076"/>
          <ac:graphicFrameMkLst>
            <pc:docMk/>
            <pc:sldMk cId="2549367101" sldId="326"/>
            <ac:graphicFrameMk id="5" creationId="{64FBD79F-5A74-46BB-ADFD-38C36A171D7E}"/>
          </ac:graphicFrameMkLst>
        </pc:graphicFrameChg>
      </pc:sldChg>
      <pc:sldChg chg="modSp add">
        <pc:chgData name="Devlin, Kwanza" userId="88e42a41-d569-4cd8-842e-cdbda8496bed" providerId="ADAL" clId="{4FAAB4E7-FC1A-4383-A704-6F76588C4837}" dt="2019-09-15T23:15:33.494" v="3666" actId="14100"/>
        <pc:sldMkLst>
          <pc:docMk/>
          <pc:sldMk cId="1641007172" sldId="327"/>
        </pc:sldMkLst>
        <pc:spChg chg="mod">
          <ac:chgData name="Devlin, Kwanza" userId="88e42a41-d569-4cd8-842e-cdbda8496bed" providerId="ADAL" clId="{4FAAB4E7-FC1A-4383-A704-6F76588C4837}" dt="2019-09-15T23:14:12.399" v="3593" actId="20577"/>
          <ac:spMkLst>
            <pc:docMk/>
            <pc:sldMk cId="1641007172" sldId="327"/>
            <ac:spMk id="3" creationId="{06EFF680-3348-4476-BBC6-8F8C323350F1}"/>
          </ac:spMkLst>
        </pc:spChg>
        <pc:spChg chg="mod">
          <ac:chgData name="Devlin, Kwanza" userId="88e42a41-d569-4cd8-842e-cdbda8496bed" providerId="ADAL" clId="{4FAAB4E7-FC1A-4383-A704-6F76588C4837}" dt="2019-09-15T23:15:33.494" v="3666" actId="14100"/>
          <ac:spMkLst>
            <pc:docMk/>
            <pc:sldMk cId="1641007172" sldId="327"/>
            <ac:spMk id="4" creationId="{D997F4BF-B4DC-4123-9A29-4B305CA76E29}"/>
          </ac:spMkLst>
        </pc:spChg>
      </pc:sldChg>
      <pc:sldChg chg="addSp delSp modSp add">
        <pc:chgData name="Devlin, Kwanza" userId="88e42a41-d569-4cd8-842e-cdbda8496bed" providerId="ADAL" clId="{4FAAB4E7-FC1A-4383-A704-6F76588C4837}" dt="2019-09-15T23:03:46.405" v="3570" actId="20577"/>
        <pc:sldMkLst>
          <pc:docMk/>
          <pc:sldMk cId="3519649302" sldId="328"/>
        </pc:sldMkLst>
        <pc:spChg chg="del">
          <ac:chgData name="Devlin, Kwanza" userId="88e42a41-d569-4cd8-842e-cdbda8496bed" providerId="ADAL" clId="{4FAAB4E7-FC1A-4383-A704-6F76588C4837}" dt="2019-09-15T23:03:38.419" v="3551"/>
          <ac:spMkLst>
            <pc:docMk/>
            <pc:sldMk cId="3519649302" sldId="328"/>
            <ac:spMk id="3" creationId="{5B96755D-A709-43F3-8225-D987F8B76984}"/>
          </ac:spMkLst>
        </pc:spChg>
        <pc:spChg chg="del">
          <ac:chgData name="Devlin, Kwanza" userId="88e42a41-d569-4cd8-842e-cdbda8496bed" providerId="ADAL" clId="{4FAAB4E7-FC1A-4383-A704-6F76588C4837}" dt="2019-09-15T23:03:38.419" v="3551"/>
          <ac:spMkLst>
            <pc:docMk/>
            <pc:sldMk cId="3519649302" sldId="328"/>
            <ac:spMk id="4" creationId="{FAA77658-D34A-47DC-9F5F-2F467DDF6BA6}"/>
          </ac:spMkLst>
        </pc:spChg>
        <pc:spChg chg="add mod">
          <ac:chgData name="Devlin, Kwanza" userId="88e42a41-d569-4cd8-842e-cdbda8496bed" providerId="ADAL" clId="{4FAAB4E7-FC1A-4383-A704-6F76588C4837}" dt="2019-09-15T23:03:46.405" v="3570" actId="20577"/>
          <ac:spMkLst>
            <pc:docMk/>
            <pc:sldMk cId="3519649302" sldId="328"/>
            <ac:spMk id="5" creationId="{B5902010-EDAA-4DC9-9A33-08C9270AF18C}"/>
          </ac:spMkLst>
        </pc:spChg>
      </pc:sldChg>
      <pc:sldChg chg="modSp add modAnim">
        <pc:chgData name="Devlin, Kwanza" userId="88e42a41-d569-4cd8-842e-cdbda8496bed" providerId="ADAL" clId="{4FAAB4E7-FC1A-4383-A704-6F76588C4837}" dt="2019-09-17T11:09:49.238" v="4202"/>
        <pc:sldMkLst>
          <pc:docMk/>
          <pc:sldMk cId="4046260638" sldId="329"/>
        </pc:sldMkLst>
        <pc:spChg chg="mod">
          <ac:chgData name="Devlin, Kwanza" userId="88e42a41-d569-4cd8-842e-cdbda8496bed" providerId="ADAL" clId="{4FAAB4E7-FC1A-4383-A704-6F76588C4837}" dt="2019-09-15T23:17:40.490" v="3840" actId="20577"/>
          <ac:spMkLst>
            <pc:docMk/>
            <pc:sldMk cId="4046260638" sldId="329"/>
            <ac:spMk id="4" creationId="{C0AE22A1-9D90-4EAE-879D-4FF1A2B95D50}"/>
          </ac:spMkLst>
        </pc:spChg>
      </pc:sldChg>
      <pc:sldChg chg="modSp add modAnim">
        <pc:chgData name="Devlin, Kwanza" userId="88e42a41-d569-4cd8-842e-cdbda8496bed" providerId="ADAL" clId="{4FAAB4E7-FC1A-4383-A704-6F76588C4837}" dt="2019-09-15T23:41:24.003" v="4171" actId="6549"/>
        <pc:sldMkLst>
          <pc:docMk/>
          <pc:sldMk cId="2805006467" sldId="330"/>
        </pc:sldMkLst>
        <pc:spChg chg="mod">
          <ac:chgData name="Devlin, Kwanza" userId="88e42a41-d569-4cd8-842e-cdbda8496bed" providerId="ADAL" clId="{4FAAB4E7-FC1A-4383-A704-6F76588C4837}" dt="2019-09-15T23:41:24.003" v="4171" actId="6549"/>
          <ac:spMkLst>
            <pc:docMk/>
            <pc:sldMk cId="2805006467" sldId="330"/>
            <ac:spMk id="4" creationId="{3CF8AE0D-6BD9-4745-9ACB-523F4CBB1E37}"/>
          </ac:spMkLst>
        </pc:spChg>
      </pc:sldChg>
      <pc:sldChg chg="modSp add">
        <pc:chgData name="Devlin, Kwanza" userId="88e42a41-d569-4cd8-842e-cdbda8496bed" providerId="ADAL" clId="{4FAAB4E7-FC1A-4383-A704-6F76588C4837}" dt="2019-09-15T23:47:12.279" v="4199" actId="6549"/>
        <pc:sldMkLst>
          <pc:docMk/>
          <pc:sldMk cId="4175660306" sldId="331"/>
        </pc:sldMkLst>
        <pc:spChg chg="mod">
          <ac:chgData name="Devlin, Kwanza" userId="88e42a41-d569-4cd8-842e-cdbda8496bed" providerId="ADAL" clId="{4FAAB4E7-FC1A-4383-A704-6F76588C4837}" dt="2019-09-15T23:46:12.028" v="4188" actId="20577"/>
          <ac:spMkLst>
            <pc:docMk/>
            <pc:sldMk cId="4175660306" sldId="331"/>
            <ac:spMk id="3" creationId="{EF9A3040-84BC-47BB-9849-C789C888B08D}"/>
          </ac:spMkLst>
        </pc:spChg>
        <pc:spChg chg="mod">
          <ac:chgData name="Devlin, Kwanza" userId="88e42a41-d569-4cd8-842e-cdbda8496bed" providerId="ADAL" clId="{4FAAB4E7-FC1A-4383-A704-6F76588C4837}" dt="2019-09-15T23:47:12.279" v="4199" actId="6549"/>
          <ac:spMkLst>
            <pc:docMk/>
            <pc:sldMk cId="4175660306" sldId="331"/>
            <ac:spMk id="4" creationId="{185538EA-3A95-45B9-A13A-1340B3C8BFFB}"/>
          </ac:spMkLst>
        </pc:spChg>
      </pc:sldChg>
      <pc:sldChg chg="modAnim">
        <pc:chgData name="Devlin, Kwanza" userId="88e42a41-d569-4cd8-842e-cdbda8496bed" providerId="ADAL" clId="{4FAAB4E7-FC1A-4383-A704-6F76588C4837}" dt="2019-09-17T11:10:15.925" v="4206"/>
        <pc:sldMkLst>
          <pc:docMk/>
          <pc:sldMk cId="4192167131" sldId="332"/>
        </pc:sldMkLst>
      </pc:sldChg>
      <pc:sldChg chg="modAnim">
        <pc:chgData name="Devlin, Kwanza" userId="88e42a41-d569-4cd8-842e-cdbda8496bed" providerId="ADAL" clId="{4FAAB4E7-FC1A-4383-A704-6F76588C4837}" dt="2019-09-18T14:39:39.953" v="4212"/>
        <pc:sldMkLst>
          <pc:docMk/>
          <pc:sldMk cId="3979104107" sldId="334"/>
        </pc:sldMkLst>
      </pc:sldChg>
    </pc:docChg>
  </pc:docChgLst>
  <pc:docChgLst>
    <pc:chgData name="Devlin, Kwanza" userId="S::kdevlin@mcw.edu::88e42a41-d569-4cd8-842e-cdbda8496bed" providerId="AD" clId="Web-{86D9D1A1-B5D5-C5DF-095C-1346B3FE1A0B}"/>
    <pc:docChg chg="modSld">
      <pc:chgData name="Devlin, Kwanza" userId="S::kdevlin@mcw.edu::88e42a41-d569-4cd8-842e-cdbda8496bed" providerId="AD" clId="Web-{86D9D1A1-B5D5-C5DF-095C-1346B3FE1A0B}" dt="2019-09-18T12:22:26.585" v="19" actId="20577"/>
      <pc:docMkLst>
        <pc:docMk/>
      </pc:docMkLst>
      <pc:sldChg chg="modSp">
        <pc:chgData name="Devlin, Kwanza" userId="S::kdevlin@mcw.edu::88e42a41-d569-4cd8-842e-cdbda8496bed" providerId="AD" clId="Web-{86D9D1A1-B5D5-C5DF-095C-1346B3FE1A0B}" dt="2019-09-18T12:22:26.585" v="19" actId="20577"/>
        <pc:sldMkLst>
          <pc:docMk/>
          <pc:sldMk cId="3339381574" sldId="333"/>
        </pc:sldMkLst>
        <pc:spChg chg="mod">
          <ac:chgData name="Devlin, Kwanza" userId="S::kdevlin@mcw.edu::88e42a41-d569-4cd8-842e-cdbda8496bed" providerId="AD" clId="Web-{86D9D1A1-B5D5-C5DF-095C-1346B3FE1A0B}" dt="2019-09-18T12:22:26.585" v="19" actId="20577"/>
          <ac:spMkLst>
            <pc:docMk/>
            <pc:sldMk cId="3339381574" sldId="333"/>
            <ac:spMk id="4" creationId="{313E94C9-6DA8-4E3D-AFE9-636E70C6E871}"/>
          </ac:spMkLst>
        </pc:spChg>
      </pc:sldChg>
      <pc:sldChg chg="addAnim delAnim modAnim">
        <pc:chgData name="Devlin, Kwanza" userId="S::kdevlin@mcw.edu::88e42a41-d569-4cd8-842e-cdbda8496bed" providerId="AD" clId="Web-{86D9D1A1-B5D5-C5DF-095C-1346B3FE1A0B}" dt="2019-09-18T12:18:22.630" v="7"/>
        <pc:sldMkLst>
          <pc:docMk/>
          <pc:sldMk cId="3979104107" sldId="334"/>
        </pc:sldMkLst>
      </pc:sldChg>
    </pc:docChg>
  </pc:docChgLst>
  <pc:docChgLst>
    <pc:chgData name="Aggarwal, Anshu" userId="S::anaggarwal@mcw.edu::3e3d2873-a303-45bb-8601-259ed9ace2dc" providerId="AD" clId="Web-{93C95251-6401-E216-7E6C-45E81CA95787}"/>
    <pc:docChg chg="addSld delSld modSld sldOrd">
      <pc:chgData name="Aggarwal, Anshu" userId="S::anaggarwal@mcw.edu::3e3d2873-a303-45bb-8601-259ed9ace2dc" providerId="AD" clId="Web-{93C95251-6401-E216-7E6C-45E81CA95787}" dt="2019-09-08T00:19:48.051" v="1530" actId="20577"/>
      <pc:docMkLst>
        <pc:docMk/>
      </pc:docMkLst>
      <pc:sldChg chg="addSp modSp">
        <pc:chgData name="Aggarwal, Anshu" userId="S::anaggarwal@mcw.edu::3e3d2873-a303-45bb-8601-259ed9ace2dc" providerId="AD" clId="Web-{93C95251-6401-E216-7E6C-45E81CA95787}" dt="2019-09-08T00:19:40.972" v="1519" actId="20577"/>
        <pc:sldMkLst>
          <pc:docMk/>
          <pc:sldMk cId="649200391" sldId="300"/>
        </pc:sldMkLst>
        <pc:spChg chg="mod">
          <ac:chgData name="Aggarwal, Anshu" userId="S::anaggarwal@mcw.edu::3e3d2873-a303-45bb-8601-259ed9ace2dc" providerId="AD" clId="Web-{93C95251-6401-E216-7E6C-45E81CA95787}" dt="2019-09-08T00:18:32.112" v="1483" actId="20577"/>
          <ac:spMkLst>
            <pc:docMk/>
            <pc:sldMk cId="649200391" sldId="300"/>
            <ac:spMk id="4" creationId="{917E0F50-66B1-C340-B2E7-BF4F8555E50D}"/>
          </ac:spMkLst>
        </pc:spChg>
        <pc:spChg chg="add mod">
          <ac:chgData name="Aggarwal, Anshu" userId="S::anaggarwal@mcw.edu::3e3d2873-a303-45bb-8601-259ed9ace2dc" providerId="AD" clId="Web-{93C95251-6401-E216-7E6C-45E81CA95787}" dt="2019-09-08T00:19:40.972" v="1519" actId="20577"/>
          <ac:spMkLst>
            <pc:docMk/>
            <pc:sldMk cId="649200391" sldId="300"/>
            <ac:spMk id="7" creationId="{62D22A7A-FAEC-498F-A59A-F44D15D60893}"/>
          </ac:spMkLst>
        </pc:spChg>
      </pc:sldChg>
      <pc:sldChg chg="modSp">
        <pc:chgData name="Aggarwal, Anshu" userId="S::anaggarwal@mcw.edu::3e3d2873-a303-45bb-8601-259ed9ace2dc" providerId="AD" clId="Web-{93C95251-6401-E216-7E6C-45E81CA95787}" dt="2019-09-08T00:19:48.051" v="1530" actId="20577"/>
        <pc:sldMkLst>
          <pc:docMk/>
          <pc:sldMk cId="1118395487" sldId="302"/>
        </pc:sldMkLst>
        <pc:spChg chg="mod">
          <ac:chgData name="Aggarwal, Anshu" userId="S::anaggarwal@mcw.edu::3e3d2873-a303-45bb-8601-259ed9ace2dc" providerId="AD" clId="Web-{93C95251-6401-E216-7E6C-45E81CA95787}" dt="2019-09-08T00:19:48.051" v="1530" actId="20577"/>
          <ac:spMkLst>
            <pc:docMk/>
            <pc:sldMk cId="1118395487" sldId="302"/>
            <ac:spMk id="4" creationId="{E1315F21-3CF4-4D96-9F31-D26CDB636B16}"/>
          </ac:spMkLst>
        </pc:spChg>
      </pc:sldChg>
      <pc:sldChg chg="modSp modNotes">
        <pc:chgData name="Aggarwal, Anshu" userId="S::anaggarwal@mcw.edu::3e3d2873-a303-45bb-8601-259ed9ace2dc" providerId="AD" clId="Web-{93C95251-6401-E216-7E6C-45E81CA95787}" dt="2019-09-08T00:09:21.686" v="1183"/>
        <pc:sldMkLst>
          <pc:docMk/>
          <pc:sldMk cId="1018649744" sldId="317"/>
        </pc:sldMkLst>
        <pc:spChg chg="mod">
          <ac:chgData name="Aggarwal, Anshu" userId="S::anaggarwal@mcw.edu::3e3d2873-a303-45bb-8601-259ed9ace2dc" providerId="AD" clId="Web-{93C95251-6401-E216-7E6C-45E81CA95787}" dt="2019-09-08T00:04:58.514" v="1069" actId="1076"/>
          <ac:spMkLst>
            <pc:docMk/>
            <pc:sldMk cId="1018649744" sldId="317"/>
            <ac:spMk id="3" creationId="{224F0DD9-7756-4B75-A8D4-69E0F349D076}"/>
          </ac:spMkLst>
        </pc:spChg>
        <pc:graphicFrameChg chg="mod modGraphic">
          <ac:chgData name="Aggarwal, Anshu" userId="S::anaggarwal@mcw.edu::3e3d2873-a303-45bb-8601-259ed9ace2dc" providerId="AD" clId="Web-{93C95251-6401-E216-7E6C-45E81CA95787}" dt="2019-09-08T00:08:42.311" v="1106"/>
          <ac:graphicFrameMkLst>
            <pc:docMk/>
            <pc:sldMk cId="1018649744" sldId="317"/>
            <ac:graphicFrameMk id="10" creationId="{35F5E191-9284-4540-8E24-E90079BA488E}"/>
          </ac:graphicFrameMkLst>
        </pc:graphicFrameChg>
      </pc:sldChg>
      <pc:sldChg chg="modSp">
        <pc:chgData name="Aggarwal, Anshu" userId="S::anaggarwal@mcw.edu::3e3d2873-a303-45bb-8601-259ed9ace2dc" providerId="AD" clId="Web-{93C95251-6401-E216-7E6C-45E81CA95787}" dt="2019-09-07T23:39:28.477" v="203"/>
        <pc:sldMkLst>
          <pc:docMk/>
          <pc:sldMk cId="573170677" sldId="319"/>
        </pc:sldMkLst>
        <pc:graphicFrameChg chg="mod modGraphic">
          <ac:chgData name="Aggarwal, Anshu" userId="S::anaggarwal@mcw.edu::3e3d2873-a303-45bb-8601-259ed9ace2dc" providerId="AD" clId="Web-{93C95251-6401-E216-7E6C-45E81CA95787}" dt="2019-09-07T23:39:28.477" v="203"/>
          <ac:graphicFrameMkLst>
            <pc:docMk/>
            <pc:sldMk cId="573170677" sldId="319"/>
            <ac:graphicFrameMk id="8" creationId="{400930BB-9A5A-48B6-BDB6-82FF82C9AF77}"/>
          </ac:graphicFrameMkLst>
        </pc:graphicFrameChg>
      </pc:sldChg>
      <pc:sldChg chg="modSp">
        <pc:chgData name="Aggarwal, Anshu" userId="S::anaggarwal@mcw.edu::3e3d2873-a303-45bb-8601-259ed9ace2dc" providerId="AD" clId="Web-{93C95251-6401-E216-7E6C-45E81CA95787}" dt="2019-09-07T23:40:56.077" v="356"/>
        <pc:sldMkLst>
          <pc:docMk/>
          <pc:sldMk cId="3824827609" sldId="320"/>
        </pc:sldMkLst>
        <pc:graphicFrameChg chg="mod modGraphic">
          <ac:chgData name="Aggarwal, Anshu" userId="S::anaggarwal@mcw.edu::3e3d2873-a303-45bb-8601-259ed9ace2dc" providerId="AD" clId="Web-{93C95251-6401-E216-7E6C-45E81CA95787}" dt="2019-09-07T23:40:56.077" v="356"/>
          <ac:graphicFrameMkLst>
            <pc:docMk/>
            <pc:sldMk cId="3824827609" sldId="320"/>
            <ac:graphicFrameMk id="6" creationId="{CF9A9361-6AEC-4156-A0C0-228A121508F7}"/>
          </ac:graphicFrameMkLst>
        </pc:graphicFrameChg>
      </pc:sldChg>
      <pc:sldChg chg="modSp add replId">
        <pc:chgData name="Aggarwal, Anshu" userId="S::anaggarwal@mcw.edu::3e3d2873-a303-45bb-8601-259ed9ace2dc" providerId="AD" clId="Web-{93C95251-6401-E216-7E6C-45E81CA95787}" dt="2019-09-08T00:15:41.796" v="1318"/>
        <pc:sldMkLst>
          <pc:docMk/>
          <pc:sldMk cId="1870208099" sldId="321"/>
        </pc:sldMkLst>
        <pc:graphicFrameChg chg="mod modGraphic">
          <ac:chgData name="Aggarwal, Anshu" userId="S::anaggarwal@mcw.edu::3e3d2873-a303-45bb-8601-259ed9ace2dc" providerId="AD" clId="Web-{93C95251-6401-E216-7E6C-45E81CA95787}" dt="2019-09-08T00:15:41.796" v="1318"/>
          <ac:graphicFrameMkLst>
            <pc:docMk/>
            <pc:sldMk cId="1870208099" sldId="321"/>
            <ac:graphicFrameMk id="6" creationId="{C4CF90C3-8262-40CE-8EE2-CFFA06DBBEB0}"/>
          </ac:graphicFrameMkLst>
        </pc:graphicFrameChg>
      </pc:sldChg>
      <pc:sldChg chg="modSp add ord replId modNotes">
        <pc:chgData name="Aggarwal, Anshu" userId="S::anaggarwal@mcw.edu::3e3d2873-a303-45bb-8601-259ed9ace2dc" providerId="AD" clId="Web-{93C95251-6401-E216-7E6C-45E81CA95787}" dt="2019-09-08T00:09:43.859" v="1214"/>
        <pc:sldMkLst>
          <pc:docMk/>
          <pc:sldMk cId="2722277466" sldId="322"/>
        </pc:sldMkLst>
        <pc:graphicFrameChg chg="mod modGraphic">
          <ac:chgData name="Aggarwal, Anshu" userId="S::anaggarwal@mcw.edu::3e3d2873-a303-45bb-8601-259ed9ace2dc" providerId="AD" clId="Web-{93C95251-6401-E216-7E6C-45E81CA95787}" dt="2019-09-08T00:09:43.859" v="1214"/>
          <ac:graphicFrameMkLst>
            <pc:docMk/>
            <pc:sldMk cId="2722277466" sldId="322"/>
            <ac:graphicFrameMk id="10" creationId="{35F5E191-9284-4540-8E24-E90079BA488E}"/>
          </ac:graphicFrameMkLst>
        </pc:graphicFrameChg>
      </pc:sldChg>
    </pc:docChg>
  </pc:docChgLst>
  <pc:docChgLst>
    <pc:chgData name="Aggarwal, Anshu" userId="S::anaggarwal@mcw.edu::3e3d2873-a303-45bb-8601-259ed9ace2dc" providerId="AD" clId="Web-{41E083AC-F637-4127-9A4F-E4FA74382528}"/>
    <pc:docChg chg="modSld">
      <pc:chgData name="Aggarwal, Anshu" userId="S::anaggarwal@mcw.edu::3e3d2873-a303-45bb-8601-259ed9ace2dc" providerId="AD" clId="Web-{41E083AC-F637-4127-9A4F-E4FA74382528}" dt="2019-09-12T13:40:06.698" v="47"/>
      <pc:docMkLst>
        <pc:docMk/>
      </pc:docMkLst>
      <pc:sldChg chg="modSp">
        <pc:chgData name="Aggarwal, Anshu" userId="S::anaggarwal@mcw.edu::3e3d2873-a303-45bb-8601-259ed9ace2dc" providerId="AD" clId="Web-{41E083AC-F637-4127-9A4F-E4FA74382528}" dt="2019-09-12T13:40:06.698" v="47"/>
        <pc:sldMkLst>
          <pc:docMk/>
          <pc:sldMk cId="1154053552" sldId="316"/>
        </pc:sldMkLst>
        <pc:graphicFrameChg chg="mod modGraphic">
          <ac:chgData name="Aggarwal, Anshu" userId="S::anaggarwal@mcw.edu::3e3d2873-a303-45bb-8601-259ed9ace2dc" providerId="AD" clId="Web-{41E083AC-F637-4127-9A4F-E4FA74382528}" dt="2019-09-12T13:40:06.698" v="47"/>
          <ac:graphicFrameMkLst>
            <pc:docMk/>
            <pc:sldMk cId="1154053552" sldId="316"/>
            <ac:graphicFrameMk id="6" creationId="{C4CF90C3-8262-40CE-8EE2-CFFA06DBBEB0}"/>
          </ac:graphicFrameMkLst>
        </pc:graphicFrameChg>
      </pc:sldChg>
      <pc:sldChg chg="modSp">
        <pc:chgData name="Aggarwal, Anshu" userId="S::anaggarwal@mcw.edu::3e3d2873-a303-45bb-8601-259ed9ace2dc" providerId="AD" clId="Web-{41E083AC-F637-4127-9A4F-E4FA74382528}" dt="2019-09-12T13:35:12.852" v="13"/>
        <pc:sldMkLst>
          <pc:docMk/>
          <pc:sldMk cId="573170677" sldId="319"/>
        </pc:sldMkLst>
        <pc:graphicFrameChg chg="mod modGraphic">
          <ac:chgData name="Aggarwal, Anshu" userId="S::anaggarwal@mcw.edu::3e3d2873-a303-45bb-8601-259ed9ace2dc" providerId="AD" clId="Web-{41E083AC-F637-4127-9A4F-E4FA74382528}" dt="2019-09-12T13:35:12.852" v="13"/>
          <ac:graphicFrameMkLst>
            <pc:docMk/>
            <pc:sldMk cId="573170677" sldId="319"/>
            <ac:graphicFrameMk id="8" creationId="{400930BB-9A5A-48B6-BDB6-82FF82C9AF7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36556-A893-421B-A708-9EC8909C6C1C}" type="datetimeFigureOut">
              <a:rPr lang="en-US"/>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F9D35-0E84-4F48-92FE-A264DD7C0F73}" type="slidenum">
              <a:rPr lang="en-US"/>
              <a:t>‹#›</a:t>
            </a:fld>
            <a:endParaRPr lang="en-US"/>
          </a:p>
        </p:txBody>
      </p:sp>
    </p:spTree>
    <p:extLst>
      <p:ext uri="{BB962C8B-B14F-4D97-AF65-F5344CB8AC3E}">
        <p14:creationId xmlns:p14="http://schemas.microsoft.com/office/powerpoint/2010/main" val="2538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Most of meta-analysis is for OCD studies</a:t>
            </a:r>
          </a:p>
        </p:txBody>
      </p:sp>
      <p:sp>
        <p:nvSpPr>
          <p:cNvPr id="4" name="Slide Number Placeholder 3"/>
          <p:cNvSpPr>
            <a:spLocks noGrp="1"/>
          </p:cNvSpPr>
          <p:nvPr>
            <p:ph type="sldNum" sz="quarter" idx="5"/>
          </p:nvPr>
        </p:nvSpPr>
        <p:spPr/>
        <p:txBody>
          <a:bodyPr/>
          <a:lstStyle/>
          <a:p>
            <a:fld id="{D57F9D35-0E84-4F48-92FE-A264DD7C0F73}" type="slidenum">
              <a:rPr lang="en-US"/>
              <a:t>12</a:t>
            </a:fld>
            <a:endParaRPr lang="en-US"/>
          </a:p>
        </p:txBody>
      </p:sp>
    </p:spTree>
    <p:extLst>
      <p:ext uri="{BB962C8B-B14F-4D97-AF65-F5344CB8AC3E}">
        <p14:creationId xmlns:p14="http://schemas.microsoft.com/office/powerpoint/2010/main" val="249380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Meta-analysis is OCD for clomipramine and imipramine, GAD for imipramine</a:t>
            </a:r>
          </a:p>
        </p:txBody>
      </p:sp>
      <p:sp>
        <p:nvSpPr>
          <p:cNvPr id="4" name="Slide Number Placeholder 3"/>
          <p:cNvSpPr>
            <a:spLocks noGrp="1"/>
          </p:cNvSpPr>
          <p:nvPr>
            <p:ph type="sldNum" sz="quarter" idx="5"/>
          </p:nvPr>
        </p:nvSpPr>
        <p:spPr/>
        <p:txBody>
          <a:bodyPr/>
          <a:lstStyle/>
          <a:p>
            <a:fld id="{D57F9D35-0E84-4F48-92FE-A264DD7C0F73}" type="slidenum">
              <a:rPr lang="en-US"/>
              <a:t>17</a:t>
            </a:fld>
            <a:endParaRPr lang="en-US"/>
          </a:p>
        </p:txBody>
      </p:sp>
    </p:spTree>
    <p:extLst>
      <p:ext uri="{BB962C8B-B14F-4D97-AF65-F5344CB8AC3E}">
        <p14:creationId xmlns:p14="http://schemas.microsoft.com/office/powerpoint/2010/main" val="112070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line = 1 or 2 with safety. Second line = 1 with safety concerns or 3 w/safety. Third line = 2, 3 with safety concerns or 4</a:t>
            </a:r>
          </a:p>
        </p:txBody>
      </p:sp>
      <p:sp>
        <p:nvSpPr>
          <p:cNvPr id="4" name="Slide Number Placeholder 3"/>
          <p:cNvSpPr>
            <a:spLocks noGrp="1"/>
          </p:cNvSpPr>
          <p:nvPr>
            <p:ph type="sldNum" sz="quarter" idx="5"/>
          </p:nvPr>
        </p:nvSpPr>
        <p:spPr/>
        <p:txBody>
          <a:bodyPr/>
          <a:lstStyle/>
          <a:p>
            <a:fld id="{D57F9D35-0E84-4F48-92FE-A264DD7C0F73}" type="slidenum">
              <a:rPr lang="en-US" smtClean="0"/>
              <a:t>40</a:t>
            </a:fld>
            <a:endParaRPr lang="en-US"/>
          </a:p>
        </p:txBody>
      </p:sp>
    </p:spTree>
    <p:extLst>
      <p:ext uri="{BB962C8B-B14F-4D97-AF65-F5344CB8AC3E}">
        <p14:creationId xmlns:p14="http://schemas.microsoft.com/office/powerpoint/2010/main" val="1454072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1D21AE4-1B88-AC4A-9D7C-28C6F76E6934}"/>
              </a:ext>
            </a:extLst>
          </p:cNvPr>
          <p:cNvSpPr/>
          <p:nvPr userDrawn="1"/>
        </p:nvSpPr>
        <p:spPr>
          <a:xfrm>
            <a:off x="0" y="0"/>
            <a:ext cx="12192000" cy="6858000"/>
          </a:xfrm>
          <a:prstGeom prst="rect">
            <a:avLst/>
          </a:prstGeom>
          <a:gradFill>
            <a:gsLst>
              <a:gs pos="0">
                <a:schemeClr val="tx1"/>
              </a:gs>
              <a:gs pos="100000">
                <a:srgbClr val="ACD8D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Rectangle 4"/>
          <p:cNvSpPr/>
          <p:nvPr userDrawn="1"/>
        </p:nvSpPr>
        <p:spPr>
          <a:xfrm>
            <a:off x="2" y="0"/>
            <a:ext cx="12191999" cy="6858000"/>
          </a:xfrm>
          <a:prstGeom prst="rect">
            <a:avLst/>
          </a:prstGeom>
          <a:gradFill flip="none" rotWithShape="1">
            <a:gsLst>
              <a:gs pos="0">
                <a:srgbClr val="0E233C">
                  <a:alpha val="86000"/>
                </a:srgbClr>
              </a:gs>
              <a:gs pos="100000">
                <a:srgbClr val="0E233C">
                  <a:alpha val="8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6" name="Group 15">
            <a:extLst>
              <a:ext uri="{FF2B5EF4-FFF2-40B4-BE49-F238E27FC236}">
                <a16:creationId xmlns:a16="http://schemas.microsoft.com/office/drawing/2014/main" id="{50854081-5D23-AE4A-985C-9599D20A044C}"/>
              </a:ext>
            </a:extLst>
          </p:cNvPr>
          <p:cNvGrpSpPr/>
          <p:nvPr userDrawn="1"/>
        </p:nvGrpSpPr>
        <p:grpSpPr>
          <a:xfrm>
            <a:off x="8519136" y="5253863"/>
            <a:ext cx="3823133" cy="1641652"/>
            <a:chOff x="6389352" y="3940397"/>
            <a:chExt cx="2867350" cy="1231239"/>
          </a:xfrm>
        </p:grpSpPr>
        <p:pic>
          <p:nvPicPr>
            <p:cNvPr id="17" name="Picture 16" descr="MCW_Logo.ai">
              <a:extLst>
                <a:ext uri="{FF2B5EF4-FFF2-40B4-BE49-F238E27FC236}">
                  <a16:creationId xmlns:a16="http://schemas.microsoft.com/office/drawing/2014/main" id="{94627DBF-5F1B-0140-8053-C95BA9DFE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697"/>
            <a:stretch/>
          </p:blipFill>
          <p:spPr>
            <a:xfrm>
              <a:off x="6389352" y="4174691"/>
              <a:ext cx="1457650" cy="762650"/>
            </a:xfrm>
            <a:prstGeom prst="rect">
              <a:avLst/>
            </a:prstGeom>
          </p:spPr>
        </p:pic>
        <p:pic>
          <p:nvPicPr>
            <p:cNvPr id="18" name="Picture 17" descr="MCW_Logo_Green_Tag_box.ai">
              <a:extLst>
                <a:ext uri="{FF2B5EF4-FFF2-40B4-BE49-F238E27FC236}">
                  <a16:creationId xmlns:a16="http://schemas.microsoft.com/office/drawing/2014/main" id="{2D9838C6-48C4-0D40-9193-83E71641F4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840"/>
            <a:stretch/>
          </p:blipFill>
          <p:spPr>
            <a:xfrm>
              <a:off x="7847002" y="3940397"/>
              <a:ext cx="1409700" cy="1231239"/>
            </a:xfrm>
            <a:prstGeom prst="rect">
              <a:avLst/>
            </a:prstGeom>
          </p:spPr>
        </p:pic>
      </p:grpSp>
      <p:sp>
        <p:nvSpPr>
          <p:cNvPr id="9" name="Title 1">
            <a:extLst>
              <a:ext uri="{FF2B5EF4-FFF2-40B4-BE49-F238E27FC236}">
                <a16:creationId xmlns:a16="http://schemas.microsoft.com/office/drawing/2014/main" id="{48227FE0-F566-B44F-A979-4003A10E6AD9}"/>
              </a:ext>
            </a:extLst>
          </p:cNvPr>
          <p:cNvSpPr>
            <a:spLocks noGrp="1"/>
          </p:cNvSpPr>
          <p:nvPr>
            <p:ph type="title" hasCustomPrompt="1"/>
          </p:nvPr>
        </p:nvSpPr>
        <p:spPr>
          <a:xfrm>
            <a:off x="846387" y="3240948"/>
            <a:ext cx="10972800" cy="550411"/>
          </a:xfrm>
          <a:prstGeom prst="rect">
            <a:avLst/>
          </a:prstGeom>
        </p:spPr>
        <p:txBody>
          <a:bodyPr anchor="t" anchorCtr="0">
            <a:noAutofit/>
          </a:bodyPr>
          <a:lstStyle>
            <a:lvl1pPr algn="l">
              <a:defRPr sz="3733">
                <a:solidFill>
                  <a:schemeClr val="bg1"/>
                </a:solidFill>
                <a:latin typeface="+mn-lt"/>
              </a:defRPr>
            </a:lvl1pPr>
          </a:lstStyle>
          <a:p>
            <a:r>
              <a:rPr lang="en-US"/>
              <a:t>TITLE OF PRESENTATION</a:t>
            </a:r>
            <a:br>
              <a:rPr lang="en-US"/>
            </a:br>
            <a:br>
              <a:rPr lang="en-US"/>
            </a:br>
            <a:endParaRPr lang="en-US"/>
          </a:p>
        </p:txBody>
      </p:sp>
      <p:sp>
        <p:nvSpPr>
          <p:cNvPr id="10" name="Content Placeholder 2">
            <a:extLst>
              <a:ext uri="{FF2B5EF4-FFF2-40B4-BE49-F238E27FC236}">
                <a16:creationId xmlns:a16="http://schemas.microsoft.com/office/drawing/2014/main" id="{E3587D41-D2CC-0F45-AC3B-07D5FBF04330}"/>
              </a:ext>
            </a:extLst>
          </p:cNvPr>
          <p:cNvSpPr>
            <a:spLocks noGrp="1"/>
          </p:cNvSpPr>
          <p:nvPr>
            <p:ph idx="1" hasCustomPrompt="1"/>
          </p:nvPr>
        </p:nvSpPr>
        <p:spPr>
          <a:xfrm>
            <a:off x="846387" y="3891625"/>
            <a:ext cx="10972800" cy="241231"/>
          </a:xfrm>
          <a:prstGeom prst="rect">
            <a:avLst/>
          </a:prstGeom>
        </p:spPr>
        <p:txBody>
          <a:bodyPr anchor="t" anchorCtr="0">
            <a:noAutofit/>
          </a:bodyPr>
          <a:lstStyle>
            <a:lvl1pPr marL="0" indent="0">
              <a:lnSpc>
                <a:spcPct val="50000"/>
              </a:lnSpc>
              <a:buFontTx/>
              <a:buNone/>
              <a:defRPr sz="2000" b="0" i="1" baseline="0">
                <a:solidFill>
                  <a:schemeClr val="bg1"/>
                </a:solidFill>
                <a:latin typeface="Franklin Gothic Book"/>
              </a:defRPr>
            </a:lvl1pPr>
            <a:lvl2pPr marL="609585" indent="0">
              <a:lnSpc>
                <a:spcPct val="100000"/>
              </a:lnSpc>
              <a:buFontTx/>
              <a:buNone/>
              <a:defRPr sz="2000" b="0" i="1">
                <a:solidFill>
                  <a:schemeClr val="bg1"/>
                </a:solidFill>
                <a:latin typeface="Franklin Gothic Book"/>
              </a:defRPr>
            </a:lvl2pPr>
            <a:lvl3pPr marL="1219170" indent="0">
              <a:lnSpc>
                <a:spcPct val="100000"/>
              </a:lnSpc>
              <a:buFontTx/>
              <a:buNone/>
              <a:defRPr sz="2000" b="0" i="1">
                <a:solidFill>
                  <a:schemeClr val="bg1"/>
                </a:solidFill>
                <a:latin typeface="Franklin Gothic Book"/>
              </a:defRPr>
            </a:lvl3pPr>
            <a:lvl4pPr marL="1828754" indent="0">
              <a:lnSpc>
                <a:spcPct val="100000"/>
              </a:lnSpc>
              <a:buFontTx/>
              <a:buNone/>
              <a:defRPr sz="2000" b="0" i="1">
                <a:solidFill>
                  <a:schemeClr val="bg1"/>
                </a:solidFill>
                <a:latin typeface="Franklin Gothic Book"/>
              </a:defRPr>
            </a:lvl4pPr>
            <a:lvl5pPr marL="2438339" indent="0">
              <a:lnSpc>
                <a:spcPct val="100000"/>
              </a:lnSpc>
              <a:buFontTx/>
              <a:buNone/>
              <a:defRPr sz="2000" b="0" i="1">
                <a:solidFill>
                  <a:schemeClr val="bg1"/>
                </a:solidFill>
                <a:latin typeface="Franklin Gothic Book"/>
              </a:defRPr>
            </a:lvl5pPr>
          </a:lstStyle>
          <a:p>
            <a:pPr lvl="0"/>
            <a:r>
              <a:rPr lang="en-US"/>
              <a:t>Event for Presentation, Name of Presenter</a:t>
            </a:r>
          </a:p>
          <a:p>
            <a:pPr lvl="0"/>
            <a:endParaRPr lang="en-US"/>
          </a:p>
        </p:txBody>
      </p:sp>
      <p:sp>
        <p:nvSpPr>
          <p:cNvPr id="11" name="Content Placeholder 2">
            <a:extLst>
              <a:ext uri="{FF2B5EF4-FFF2-40B4-BE49-F238E27FC236}">
                <a16:creationId xmlns:a16="http://schemas.microsoft.com/office/drawing/2014/main" id="{7A7EC5AB-DC60-3644-A948-0FB630BB2005}"/>
              </a:ext>
            </a:extLst>
          </p:cNvPr>
          <p:cNvSpPr>
            <a:spLocks noGrp="1"/>
          </p:cNvSpPr>
          <p:nvPr>
            <p:ph idx="11" hasCustomPrompt="1"/>
          </p:nvPr>
        </p:nvSpPr>
        <p:spPr>
          <a:xfrm>
            <a:off x="841748" y="4174038"/>
            <a:ext cx="10972800" cy="241231"/>
          </a:xfrm>
          <a:prstGeom prst="rect">
            <a:avLst/>
          </a:prstGeom>
        </p:spPr>
        <p:txBody>
          <a:bodyPr anchor="t" anchorCtr="0">
            <a:noAutofit/>
          </a:bodyPr>
          <a:lstStyle>
            <a:lvl1pPr marL="0" indent="0">
              <a:lnSpc>
                <a:spcPct val="50000"/>
              </a:lnSpc>
              <a:buFontTx/>
              <a:buNone/>
              <a:defRPr sz="1467" b="0" i="0" baseline="0">
                <a:solidFill>
                  <a:schemeClr val="bg1"/>
                </a:solidFill>
                <a:latin typeface="Franklin Gothic Book"/>
              </a:defRPr>
            </a:lvl1pPr>
            <a:lvl2pPr marL="609585" indent="0">
              <a:lnSpc>
                <a:spcPct val="100000"/>
              </a:lnSpc>
              <a:buFontTx/>
              <a:buNone/>
              <a:defRPr sz="2000" b="0" i="1">
                <a:solidFill>
                  <a:schemeClr val="bg1"/>
                </a:solidFill>
                <a:latin typeface="Franklin Gothic Book"/>
              </a:defRPr>
            </a:lvl2pPr>
            <a:lvl3pPr marL="1219170" indent="0">
              <a:lnSpc>
                <a:spcPct val="100000"/>
              </a:lnSpc>
              <a:buFontTx/>
              <a:buNone/>
              <a:defRPr sz="2000" b="0" i="1">
                <a:solidFill>
                  <a:schemeClr val="bg1"/>
                </a:solidFill>
                <a:latin typeface="Franklin Gothic Book"/>
              </a:defRPr>
            </a:lvl3pPr>
            <a:lvl4pPr marL="1828754" indent="0">
              <a:lnSpc>
                <a:spcPct val="100000"/>
              </a:lnSpc>
              <a:buFontTx/>
              <a:buNone/>
              <a:defRPr sz="2000" b="0" i="1">
                <a:solidFill>
                  <a:schemeClr val="bg1"/>
                </a:solidFill>
                <a:latin typeface="Franklin Gothic Book"/>
              </a:defRPr>
            </a:lvl4pPr>
            <a:lvl5pPr marL="2438339" indent="0">
              <a:lnSpc>
                <a:spcPct val="100000"/>
              </a:lnSpc>
              <a:buFontTx/>
              <a:buNone/>
              <a:defRPr sz="2000" b="0" i="1">
                <a:solidFill>
                  <a:schemeClr val="bg1"/>
                </a:solidFill>
                <a:latin typeface="Franklin Gothic Book"/>
              </a:defRPr>
            </a:lvl5pPr>
          </a:lstStyle>
          <a:p>
            <a:pPr lvl="0"/>
            <a:r>
              <a:rPr lang="en-US"/>
              <a:t>January 1, 2017</a:t>
            </a:r>
          </a:p>
        </p:txBody>
      </p:sp>
    </p:spTree>
    <p:extLst>
      <p:ext uri="{BB962C8B-B14F-4D97-AF65-F5344CB8AC3E}">
        <p14:creationId xmlns:p14="http://schemas.microsoft.com/office/powerpoint/2010/main" val="12759734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35C598-CD71-6E4B-ABC5-66382A98CB46}"/>
              </a:ext>
            </a:extLst>
          </p:cNvPr>
          <p:cNvSpPr/>
          <p:nvPr userDrawn="1"/>
        </p:nvSpPr>
        <p:spPr>
          <a:xfrm>
            <a:off x="0" y="0"/>
            <a:ext cx="12192000" cy="6858000"/>
          </a:xfrm>
          <a:prstGeom prst="rect">
            <a:avLst/>
          </a:prstGeom>
          <a:gradFill>
            <a:gsLst>
              <a:gs pos="0">
                <a:schemeClr val="tx1"/>
              </a:gs>
              <a:gs pos="100000">
                <a:srgbClr val="ACD8D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8480FC72-E4D3-E34F-BC24-86CD5D95918A}"/>
              </a:ext>
            </a:extLst>
          </p:cNvPr>
          <p:cNvSpPr/>
          <p:nvPr userDrawn="1"/>
        </p:nvSpPr>
        <p:spPr>
          <a:xfrm>
            <a:off x="2" y="0"/>
            <a:ext cx="12191999" cy="6858000"/>
          </a:xfrm>
          <a:prstGeom prst="rect">
            <a:avLst/>
          </a:prstGeom>
          <a:gradFill flip="none" rotWithShape="1">
            <a:gsLst>
              <a:gs pos="0">
                <a:srgbClr val="0E233C">
                  <a:alpha val="86000"/>
                </a:srgbClr>
              </a:gs>
              <a:gs pos="100000">
                <a:srgbClr val="0E233C">
                  <a:alpha val="8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4" name="Straight Connector 13"/>
          <p:cNvCxnSpPr/>
          <p:nvPr userDrawn="1"/>
        </p:nvCxnSpPr>
        <p:spPr>
          <a:xfrm>
            <a:off x="1676407" y="1354667"/>
            <a:ext cx="0" cy="411480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hasCustomPrompt="1"/>
          </p:nvPr>
        </p:nvSpPr>
        <p:spPr>
          <a:xfrm>
            <a:off x="1903701" y="2927003"/>
            <a:ext cx="10288299" cy="1003995"/>
          </a:xfrm>
          <a:prstGeom prst="rect">
            <a:avLst/>
          </a:prstGeom>
        </p:spPr>
        <p:txBody>
          <a:bodyPr>
            <a:normAutofit/>
          </a:bodyPr>
          <a:lstStyle>
            <a:lvl1pPr algn="l">
              <a:defRPr sz="5333">
                <a:solidFill>
                  <a:schemeClr val="bg1"/>
                </a:solidFill>
                <a:latin typeface="+mn-lt"/>
              </a:defRPr>
            </a:lvl1pPr>
          </a:lstStyle>
          <a:p>
            <a:r>
              <a:rPr lang="en-US"/>
              <a:t>DIVIDER PAGE</a:t>
            </a:r>
          </a:p>
        </p:txBody>
      </p:sp>
    </p:spTree>
    <p:extLst>
      <p:ext uri="{BB962C8B-B14F-4D97-AF65-F5344CB8AC3E}">
        <p14:creationId xmlns:p14="http://schemas.microsoft.com/office/powerpoint/2010/main" val="15005769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Slide Number Placeholder 12">
            <a:extLst>
              <a:ext uri="{FF2B5EF4-FFF2-40B4-BE49-F238E27FC236}">
                <a16:creationId xmlns:a16="http://schemas.microsoft.com/office/drawing/2014/main" id="{91DBE088-712C-EF4A-9EE0-E04C99C62327}"/>
              </a:ext>
            </a:extLst>
          </p:cNvPr>
          <p:cNvSpPr>
            <a:spLocks noGrp="1"/>
          </p:cNvSpPr>
          <p:nvPr>
            <p:ph type="sldNum" sz="quarter" idx="4"/>
          </p:nvPr>
        </p:nvSpPr>
        <p:spPr>
          <a:xfrm>
            <a:off x="4719541" y="6265559"/>
            <a:ext cx="27432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fld id="{19D32446-EE4E-A04C-B16A-5398FB2B413D}" type="slidenum">
              <a:rPr lang="en-US" smtClean="0"/>
              <a:pPr/>
              <a:t>‹#›</a:t>
            </a:fld>
            <a:endParaRPr lang="en-US"/>
          </a:p>
        </p:txBody>
      </p:sp>
      <p:sp>
        <p:nvSpPr>
          <p:cNvPr id="4" name="Text Placeholder 3">
            <a:extLst>
              <a:ext uri="{FF2B5EF4-FFF2-40B4-BE49-F238E27FC236}">
                <a16:creationId xmlns:a16="http://schemas.microsoft.com/office/drawing/2014/main" id="{E1A0B529-F3E1-1646-9BE7-04D9219DFD50}"/>
              </a:ext>
            </a:extLst>
          </p:cNvPr>
          <p:cNvSpPr>
            <a:spLocks noGrp="1"/>
          </p:cNvSpPr>
          <p:nvPr>
            <p:ph type="body" sz="quarter" idx="13" hasCustomPrompt="1"/>
          </p:nvPr>
        </p:nvSpPr>
        <p:spPr>
          <a:xfrm>
            <a:off x="809407" y="213413"/>
            <a:ext cx="11122001" cy="801036"/>
          </a:xfrm>
          <a:prstGeom prst="rect">
            <a:avLst/>
          </a:prstGeom>
        </p:spPr>
        <p:txBody>
          <a:bodyPr/>
          <a:lstStyle>
            <a:lvl1pPr marL="0" indent="0">
              <a:buNone/>
              <a:defRPr sz="4800"/>
            </a:lvl1pPr>
          </a:lstStyle>
          <a:p>
            <a:pPr lvl="0"/>
            <a:r>
              <a:rPr lang="en-US"/>
              <a:t>HEADLINE COPY</a:t>
            </a:r>
          </a:p>
        </p:txBody>
      </p:sp>
      <p:sp>
        <p:nvSpPr>
          <p:cNvPr id="17" name="Content Placeholder 16">
            <a:extLst>
              <a:ext uri="{FF2B5EF4-FFF2-40B4-BE49-F238E27FC236}">
                <a16:creationId xmlns:a16="http://schemas.microsoft.com/office/drawing/2014/main" id="{550905BC-0437-7545-B07B-EB39B47E4E5C}"/>
              </a:ext>
            </a:extLst>
          </p:cNvPr>
          <p:cNvSpPr>
            <a:spLocks noGrp="1"/>
          </p:cNvSpPr>
          <p:nvPr>
            <p:ph sz="quarter" idx="14" hasCustomPrompt="1"/>
          </p:nvPr>
        </p:nvSpPr>
        <p:spPr>
          <a:xfrm>
            <a:off x="828312" y="1331385"/>
            <a:ext cx="11121709" cy="4336500"/>
          </a:xfrm>
          <a:prstGeom prst="rect">
            <a:avLst/>
          </a:prstGeom>
        </p:spPr>
        <p:txBody>
          <a:bodyPr/>
          <a:lstStyle>
            <a:lvl1pPr marL="230712" indent="-230712">
              <a:tabLst/>
              <a:defRPr sz="2667">
                <a:solidFill>
                  <a:schemeClr val="tx2"/>
                </a:solidFill>
              </a:defRPr>
            </a:lvl1pPr>
            <a:lvl2pPr marL="461422" indent="-230712">
              <a:buFont typeface="AppleSymbols" panose="02000000000000000000" pitchFamily="2" charset="-79"/>
              <a:buChar char="⎼"/>
              <a:tabLst/>
              <a:defRPr sz="2133">
                <a:solidFill>
                  <a:schemeClr val="tx2"/>
                </a:solidFill>
              </a:defRPr>
            </a:lvl2pPr>
            <a:lvl3pPr marL="914377" indent="-222245">
              <a:buFont typeface="Courier New" panose="02070309020205020404" pitchFamily="49" charset="0"/>
              <a:buChar char="o"/>
              <a:tabLst/>
              <a:defRPr sz="1600">
                <a:solidFill>
                  <a:schemeClr val="tx2"/>
                </a:solidFill>
              </a:defRPr>
            </a:lvl3pPr>
          </a:lstStyle>
          <a:p>
            <a:pPr lvl="0"/>
            <a:r>
              <a:rPr lang="en-US"/>
              <a:t>Bullet copy here</a:t>
            </a:r>
          </a:p>
          <a:p>
            <a:pPr lvl="1"/>
            <a:r>
              <a:rPr lang="en-US"/>
              <a:t>Bullet level two</a:t>
            </a:r>
          </a:p>
          <a:p>
            <a:pPr lvl="2"/>
            <a:r>
              <a:rPr lang="en-US"/>
              <a:t>Bullet level three</a:t>
            </a:r>
          </a:p>
        </p:txBody>
      </p:sp>
    </p:spTree>
    <p:extLst>
      <p:ext uri="{BB962C8B-B14F-4D97-AF65-F5344CB8AC3E}">
        <p14:creationId xmlns:p14="http://schemas.microsoft.com/office/powerpoint/2010/main" val="236274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4"/>
          <p:cNvSpPr>
            <a:spLocks noGrp="1"/>
          </p:cNvSpPr>
          <p:nvPr>
            <p:ph type="pic" sz="quarter" idx="15" hasCustomPrompt="1"/>
          </p:nvPr>
        </p:nvSpPr>
        <p:spPr>
          <a:xfrm>
            <a:off x="994840" y="1388707"/>
            <a:ext cx="6314877" cy="4336660"/>
          </a:xfrm>
          <a:prstGeom prst="rect">
            <a:avLst/>
          </a:prstGeom>
          <a:solidFill>
            <a:schemeClr val="bg1">
              <a:lumMod val="50000"/>
            </a:schemeClr>
          </a:solidFill>
        </p:spPr>
        <p:txBody>
          <a:bodyPr anchor="ctr" anchorCtr="0"/>
          <a:lstStyle>
            <a:lvl1pPr marL="0" indent="0" algn="ctr">
              <a:buFontTx/>
              <a:buNone/>
              <a:defRPr sz="2667" b="0" i="0">
                <a:solidFill>
                  <a:schemeClr val="bg1"/>
                </a:solidFill>
                <a:latin typeface="+mn-lt"/>
                <a:ea typeface="Times New Roman" charset="0"/>
                <a:cs typeface="Times New Roman" charset="0"/>
              </a:defRPr>
            </a:lvl1pPr>
          </a:lstStyle>
          <a:p>
            <a:r>
              <a:rPr lang="en-US"/>
              <a:t>Insert picture here</a:t>
            </a:r>
          </a:p>
        </p:txBody>
      </p:sp>
      <p:sp>
        <p:nvSpPr>
          <p:cNvPr id="6" name="Slide Number Placeholder 12">
            <a:extLst>
              <a:ext uri="{FF2B5EF4-FFF2-40B4-BE49-F238E27FC236}">
                <a16:creationId xmlns:a16="http://schemas.microsoft.com/office/drawing/2014/main" id="{B91C6DA8-6A6D-FF4C-A0E3-014C7190D277}"/>
              </a:ext>
            </a:extLst>
          </p:cNvPr>
          <p:cNvSpPr>
            <a:spLocks noGrp="1"/>
          </p:cNvSpPr>
          <p:nvPr>
            <p:ph type="sldNum" sz="quarter" idx="4"/>
          </p:nvPr>
        </p:nvSpPr>
        <p:spPr>
          <a:xfrm>
            <a:off x="4719541" y="6265559"/>
            <a:ext cx="27432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fld id="{19D32446-EE4E-A04C-B16A-5398FB2B413D}" type="slidenum">
              <a:rPr lang="en-US" smtClean="0"/>
              <a:pPr/>
              <a:t>‹#›</a:t>
            </a:fld>
            <a:endParaRPr lang="en-US"/>
          </a:p>
        </p:txBody>
      </p:sp>
      <p:sp>
        <p:nvSpPr>
          <p:cNvPr id="12" name="Content Placeholder 16">
            <a:extLst>
              <a:ext uri="{FF2B5EF4-FFF2-40B4-BE49-F238E27FC236}">
                <a16:creationId xmlns:a16="http://schemas.microsoft.com/office/drawing/2014/main" id="{4BC5FC00-5E3E-274D-BA61-E77341B2A43A}"/>
              </a:ext>
            </a:extLst>
          </p:cNvPr>
          <p:cNvSpPr>
            <a:spLocks noGrp="1"/>
          </p:cNvSpPr>
          <p:nvPr>
            <p:ph sz="quarter" idx="18" hasCustomPrompt="1"/>
          </p:nvPr>
        </p:nvSpPr>
        <p:spPr>
          <a:xfrm>
            <a:off x="7763761" y="1331385"/>
            <a:ext cx="4148423" cy="4336500"/>
          </a:xfrm>
          <a:prstGeom prst="rect">
            <a:avLst/>
          </a:prstGeom>
        </p:spPr>
        <p:txBody>
          <a:bodyPr/>
          <a:lstStyle>
            <a:lvl1pPr marL="230712" indent="-230712">
              <a:tabLst/>
              <a:defRPr sz="2667">
                <a:solidFill>
                  <a:schemeClr val="tx2"/>
                </a:solidFill>
              </a:defRPr>
            </a:lvl1pPr>
            <a:lvl2pPr marL="461422" indent="-230712">
              <a:buFont typeface="AppleSymbols" panose="02000000000000000000" pitchFamily="2" charset="-79"/>
              <a:buChar char="⎼"/>
              <a:tabLst/>
              <a:defRPr sz="2133">
                <a:solidFill>
                  <a:schemeClr val="tx2"/>
                </a:solidFill>
              </a:defRPr>
            </a:lvl2pPr>
            <a:lvl3pPr marL="914377" indent="-222245">
              <a:buFont typeface="Courier New" panose="02070309020205020404" pitchFamily="49" charset="0"/>
              <a:buChar char="o"/>
              <a:tabLst/>
              <a:defRPr sz="1600">
                <a:solidFill>
                  <a:schemeClr val="tx2"/>
                </a:solidFill>
              </a:defRPr>
            </a:lvl3pPr>
          </a:lstStyle>
          <a:p>
            <a:pPr lvl="0"/>
            <a:r>
              <a:rPr lang="en-US"/>
              <a:t>Bullet copy here</a:t>
            </a:r>
          </a:p>
          <a:p>
            <a:pPr lvl="1"/>
            <a:r>
              <a:rPr lang="en-US"/>
              <a:t>Bullet level two</a:t>
            </a:r>
          </a:p>
          <a:p>
            <a:pPr lvl="2"/>
            <a:r>
              <a:rPr lang="en-US"/>
              <a:t>Bullet level three</a:t>
            </a:r>
          </a:p>
        </p:txBody>
      </p:sp>
      <p:sp>
        <p:nvSpPr>
          <p:cNvPr id="13" name="Text Placeholder 3">
            <a:extLst>
              <a:ext uri="{FF2B5EF4-FFF2-40B4-BE49-F238E27FC236}">
                <a16:creationId xmlns:a16="http://schemas.microsoft.com/office/drawing/2014/main" id="{A3B1DF03-9C6D-DE4B-A42C-C4884DE7F142}"/>
              </a:ext>
            </a:extLst>
          </p:cNvPr>
          <p:cNvSpPr>
            <a:spLocks noGrp="1"/>
          </p:cNvSpPr>
          <p:nvPr>
            <p:ph type="body" sz="quarter" idx="19" hasCustomPrompt="1"/>
          </p:nvPr>
        </p:nvSpPr>
        <p:spPr>
          <a:xfrm>
            <a:off x="809408" y="213413"/>
            <a:ext cx="11112693" cy="801036"/>
          </a:xfrm>
          <a:prstGeom prst="rect">
            <a:avLst/>
          </a:prstGeom>
        </p:spPr>
        <p:txBody>
          <a:bodyPr/>
          <a:lstStyle>
            <a:lvl1pPr marL="0" indent="0">
              <a:buNone/>
              <a:defRPr sz="4800"/>
            </a:lvl1pPr>
          </a:lstStyle>
          <a:p>
            <a:pPr lvl="0"/>
            <a:r>
              <a:rPr lang="en-US"/>
              <a:t>HEADLINE COPY</a:t>
            </a:r>
          </a:p>
        </p:txBody>
      </p:sp>
    </p:spTree>
    <p:extLst>
      <p:ext uri="{BB962C8B-B14F-4D97-AF65-F5344CB8AC3E}">
        <p14:creationId xmlns:p14="http://schemas.microsoft.com/office/powerpoint/2010/main" val="840611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059424"/>
            <a:ext cx="12192000" cy="816213"/>
          </a:xfrm>
          <a:prstGeom prst="rect">
            <a:avLst/>
          </a:prstGeom>
          <a:solidFill>
            <a:srgbClr val="006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C8611BA5-A9CE-E548-9297-2340C60993D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0465" y="6213704"/>
            <a:ext cx="678141" cy="539483"/>
          </a:xfrm>
          <a:prstGeom prst="rect">
            <a:avLst/>
          </a:prstGeom>
        </p:spPr>
      </p:pic>
      <p:pic>
        <p:nvPicPr>
          <p:cNvPr id="11" name="Picture 10" descr="MCW_Logo.ai">
            <a:extLst>
              <a:ext uri="{FF2B5EF4-FFF2-40B4-BE49-F238E27FC236}">
                <a16:creationId xmlns:a16="http://schemas.microsoft.com/office/drawing/2014/main" id="{B850D109-E3D8-D649-A94B-AA89919A71C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39697"/>
          <a:stretch/>
        </p:blipFill>
        <p:spPr>
          <a:xfrm>
            <a:off x="1138189" y="5720763"/>
            <a:ext cx="2386504" cy="1248636"/>
          </a:xfrm>
          <a:prstGeom prst="rect">
            <a:avLst/>
          </a:prstGeom>
        </p:spPr>
      </p:pic>
      <p:sp>
        <p:nvSpPr>
          <p:cNvPr id="6" name="Slide Number Placeholder 12">
            <a:extLst>
              <a:ext uri="{FF2B5EF4-FFF2-40B4-BE49-F238E27FC236}">
                <a16:creationId xmlns:a16="http://schemas.microsoft.com/office/drawing/2014/main" id="{20C6F3B0-FBED-184A-B3F4-E690C1CABF16}"/>
              </a:ext>
            </a:extLst>
          </p:cNvPr>
          <p:cNvSpPr>
            <a:spLocks noGrp="1"/>
          </p:cNvSpPr>
          <p:nvPr>
            <p:ph type="sldNum" sz="quarter" idx="4"/>
          </p:nvPr>
        </p:nvSpPr>
        <p:spPr>
          <a:xfrm>
            <a:off x="4719541" y="6265559"/>
            <a:ext cx="27432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fld id="{19D32446-EE4E-A04C-B16A-5398FB2B413D}" type="slidenum">
              <a:rPr lang="en-US" smtClean="0"/>
              <a:pPr/>
              <a:t>‹#›</a:t>
            </a:fld>
            <a:endParaRPr lang="en-US"/>
          </a:p>
        </p:txBody>
      </p:sp>
    </p:spTree>
    <p:extLst>
      <p:ext uri="{BB962C8B-B14F-4D97-AF65-F5344CB8AC3E}">
        <p14:creationId xmlns:p14="http://schemas.microsoft.com/office/powerpoint/2010/main" val="2929359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609585" rtl="0" eaLnBrk="1" latinLnBrk="0" hangingPunct="1">
        <a:spcBef>
          <a:spcPct val="0"/>
        </a:spcBef>
        <a:buNone/>
        <a:defRPr sz="4800" kern="1200">
          <a:solidFill>
            <a:schemeClr val="tx1"/>
          </a:solidFill>
          <a:latin typeface="+mn-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Clr>
          <a:schemeClr val="tx2"/>
        </a:buClr>
        <a:buFont typeface="Arial" panose="020B0604020202020204" pitchFamily="34" charset="0"/>
        <a:buChar char="•"/>
        <a:defRPr sz="2667" kern="1200">
          <a:solidFill>
            <a:schemeClr val="tx2"/>
          </a:solidFill>
          <a:latin typeface="+mn-lt"/>
          <a:ea typeface="+mn-ea"/>
          <a:cs typeface="+mn-cs"/>
        </a:defRPr>
      </a:lvl2pPr>
      <a:lvl3pPr marL="1523962" indent="-304792" algn="l" defTabSz="609585" rtl="0" eaLnBrk="1" latinLnBrk="0" hangingPunct="1">
        <a:spcBef>
          <a:spcPct val="20000"/>
        </a:spcBef>
        <a:buClr>
          <a:schemeClr val="tx2"/>
        </a:buClr>
        <a:buFont typeface="Wingdings" pitchFamily="2"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Clr>
          <a:schemeClr val="tx2"/>
        </a:buClr>
        <a:buFont typeface="Courier New" panose="02070309020205020404" pitchFamily="49" charset="0"/>
        <a:buChar char="o"/>
        <a:defRPr sz="1600" kern="1200">
          <a:solidFill>
            <a:schemeClr val="tx2"/>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D460-75E8-C04A-B728-15970BFBE66E}"/>
              </a:ext>
            </a:extLst>
          </p:cNvPr>
          <p:cNvSpPr>
            <a:spLocks noGrp="1"/>
          </p:cNvSpPr>
          <p:nvPr>
            <p:ph type="title"/>
          </p:nvPr>
        </p:nvSpPr>
        <p:spPr>
          <a:xfrm>
            <a:off x="841748" y="880718"/>
            <a:ext cx="10972800" cy="550411"/>
          </a:xfrm>
        </p:spPr>
        <p:txBody>
          <a:bodyPr/>
          <a:lstStyle/>
          <a:p>
            <a:r>
              <a:rPr lang="en-US" sz="5400"/>
              <a:t>Beyond </a:t>
            </a:r>
            <a:r>
              <a:rPr lang="en-US" sz="5400" err="1"/>
              <a:t>Benzos</a:t>
            </a:r>
            <a:r>
              <a:rPr lang="en-US" sz="5400"/>
              <a:t>: A Review of Pharmacological Treatment of Anxiety</a:t>
            </a:r>
          </a:p>
        </p:txBody>
      </p:sp>
      <p:sp>
        <p:nvSpPr>
          <p:cNvPr id="3" name="Content Placeholder 2">
            <a:extLst>
              <a:ext uri="{FF2B5EF4-FFF2-40B4-BE49-F238E27FC236}">
                <a16:creationId xmlns:a16="http://schemas.microsoft.com/office/drawing/2014/main" id="{FDEFC4EC-89A6-DA42-843F-6FEE04EBF755}"/>
              </a:ext>
            </a:extLst>
          </p:cNvPr>
          <p:cNvSpPr>
            <a:spLocks noGrp="1"/>
          </p:cNvSpPr>
          <p:nvPr>
            <p:ph idx="1"/>
          </p:nvPr>
        </p:nvSpPr>
        <p:spPr>
          <a:xfrm>
            <a:off x="841748" y="3691608"/>
            <a:ext cx="10972800" cy="241231"/>
          </a:xfrm>
        </p:spPr>
        <p:txBody>
          <a:bodyPr/>
          <a:lstStyle/>
          <a:p>
            <a:r>
              <a:rPr lang="en-US"/>
              <a:t>The 40</a:t>
            </a:r>
            <a:r>
              <a:rPr lang="en-US" baseline="30000"/>
              <a:t>th </a:t>
            </a:r>
            <a:r>
              <a:rPr lang="en-US"/>
              <a:t>Forum for Behavioral Science in Family Medicine</a:t>
            </a:r>
          </a:p>
          <a:p>
            <a:r>
              <a:rPr lang="en-US"/>
              <a:t>September 18-21, 2019</a:t>
            </a:r>
          </a:p>
          <a:p>
            <a:r>
              <a:rPr lang="en-US"/>
              <a:t>Chicago, Illinois</a:t>
            </a:r>
          </a:p>
        </p:txBody>
      </p:sp>
      <p:sp>
        <p:nvSpPr>
          <p:cNvPr id="4" name="Content Placeholder 3">
            <a:extLst>
              <a:ext uri="{FF2B5EF4-FFF2-40B4-BE49-F238E27FC236}">
                <a16:creationId xmlns:a16="http://schemas.microsoft.com/office/drawing/2014/main" id="{4184176B-5EAE-5946-A153-C145E7A13D09}"/>
              </a:ext>
            </a:extLst>
          </p:cNvPr>
          <p:cNvSpPr>
            <a:spLocks noGrp="1"/>
          </p:cNvSpPr>
          <p:nvPr>
            <p:ph idx="11"/>
          </p:nvPr>
        </p:nvSpPr>
        <p:spPr>
          <a:xfrm>
            <a:off x="841748" y="4991442"/>
            <a:ext cx="10972800" cy="1101534"/>
          </a:xfrm>
        </p:spPr>
        <p:txBody>
          <a:bodyPr/>
          <a:lstStyle/>
          <a:p>
            <a:r>
              <a:rPr lang="en-US"/>
              <a:t>Kwanza Devlin, MD – Associate Program Director</a:t>
            </a:r>
          </a:p>
          <a:p>
            <a:r>
              <a:rPr lang="en-US"/>
              <a:t>Anshu Aggarwal, MD – PGY2</a:t>
            </a:r>
          </a:p>
          <a:p>
            <a:endParaRPr lang="en-US"/>
          </a:p>
          <a:p>
            <a:r>
              <a:rPr lang="en-US"/>
              <a:t>Community Memorial Hospital Family Medicine Residency Program</a:t>
            </a:r>
          </a:p>
          <a:p>
            <a:r>
              <a:rPr lang="en-US"/>
              <a:t>Menomonee Falls, Wisconsin</a:t>
            </a:r>
          </a:p>
        </p:txBody>
      </p:sp>
    </p:spTree>
    <p:extLst>
      <p:ext uri="{BB962C8B-B14F-4D97-AF65-F5344CB8AC3E}">
        <p14:creationId xmlns:p14="http://schemas.microsoft.com/office/powerpoint/2010/main" val="155317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455E-7121-DA44-B2FC-E76DB1E6C31A}"/>
              </a:ext>
            </a:extLst>
          </p:cNvPr>
          <p:cNvSpPr>
            <a:spLocks noGrp="1"/>
          </p:cNvSpPr>
          <p:nvPr>
            <p:ph type="title"/>
          </p:nvPr>
        </p:nvSpPr>
        <p:spPr/>
        <p:txBody>
          <a:bodyPr/>
          <a:lstStyle/>
          <a:p>
            <a:r>
              <a:rPr lang="en-US"/>
              <a:t>SSRIs and SNRIs</a:t>
            </a:r>
          </a:p>
        </p:txBody>
      </p:sp>
      <p:pic>
        <p:nvPicPr>
          <p:cNvPr id="3" name="Picture 3" descr="A picture containing text, table, indoor, sitting&#10;&#10;Description generated with high confidence">
            <a:extLst>
              <a:ext uri="{FF2B5EF4-FFF2-40B4-BE49-F238E27FC236}">
                <a16:creationId xmlns:a16="http://schemas.microsoft.com/office/drawing/2014/main" id="{5A187362-479E-44AF-9092-721530D6B7EC}"/>
              </a:ext>
            </a:extLst>
          </p:cNvPr>
          <p:cNvPicPr>
            <a:picLocks noChangeAspect="1"/>
          </p:cNvPicPr>
          <p:nvPr/>
        </p:nvPicPr>
        <p:blipFill>
          <a:blip r:embed="rId2"/>
          <a:stretch>
            <a:fillRect/>
          </a:stretch>
        </p:blipFill>
        <p:spPr>
          <a:xfrm>
            <a:off x="6960770" y="62414"/>
            <a:ext cx="5038224" cy="3544804"/>
          </a:xfrm>
          <a:prstGeom prst="rect">
            <a:avLst/>
          </a:prstGeom>
        </p:spPr>
      </p:pic>
    </p:spTree>
    <p:extLst>
      <p:ext uri="{BB962C8B-B14F-4D97-AF65-F5344CB8AC3E}">
        <p14:creationId xmlns:p14="http://schemas.microsoft.com/office/powerpoint/2010/main" val="406001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756AF5-CCD8-45A7-9EE1-BF685279F5D9}"/>
              </a:ext>
            </a:extLst>
          </p:cNvPr>
          <p:cNvSpPr>
            <a:spLocks noGrp="1"/>
          </p:cNvSpPr>
          <p:nvPr>
            <p:ph type="sldNum" sz="quarter" idx="4"/>
          </p:nvPr>
        </p:nvSpPr>
        <p:spPr/>
        <p:txBody>
          <a:bodyPr/>
          <a:lstStyle/>
          <a:p>
            <a:fld id="{19D32446-EE4E-A04C-B16A-5398FB2B413D}" type="slidenum">
              <a:rPr lang="en-US" smtClean="0"/>
              <a:pPr/>
              <a:t>11</a:t>
            </a:fld>
            <a:endParaRPr lang="en-US"/>
          </a:p>
        </p:txBody>
      </p:sp>
      <p:graphicFrame>
        <p:nvGraphicFramePr>
          <p:cNvPr id="6" name="Table 6">
            <a:extLst>
              <a:ext uri="{FF2B5EF4-FFF2-40B4-BE49-F238E27FC236}">
                <a16:creationId xmlns:a16="http://schemas.microsoft.com/office/drawing/2014/main" id="{C4CF90C3-8262-40CE-8EE2-CFFA06DBBEB0}"/>
              </a:ext>
            </a:extLst>
          </p:cNvPr>
          <p:cNvGraphicFramePr>
            <a:graphicFrameLocks/>
          </p:cNvGraphicFramePr>
          <p:nvPr>
            <p:extLst>
              <p:ext uri="{D42A27DB-BD31-4B8C-83A1-F6EECF244321}">
                <p14:modId xmlns:p14="http://schemas.microsoft.com/office/powerpoint/2010/main" val="1503236566"/>
              </p:ext>
            </p:extLst>
          </p:nvPr>
        </p:nvGraphicFramePr>
        <p:xfrm>
          <a:off x="249504" y="310194"/>
          <a:ext cx="11689928" cy="4480560"/>
        </p:xfrm>
        <a:graphic>
          <a:graphicData uri="http://schemas.openxmlformats.org/drawingml/2006/table">
            <a:tbl>
              <a:tblPr firstRow="1" bandRow="1">
                <a:tableStyleId>{5C22544A-7EE6-4342-B048-85BDC9FD1C3A}</a:tableStyleId>
              </a:tblPr>
              <a:tblGrid>
                <a:gridCol w="2922482">
                  <a:extLst>
                    <a:ext uri="{9D8B030D-6E8A-4147-A177-3AD203B41FA5}">
                      <a16:colId xmlns:a16="http://schemas.microsoft.com/office/drawing/2014/main" val="4251093300"/>
                    </a:ext>
                  </a:extLst>
                </a:gridCol>
                <a:gridCol w="2922482">
                  <a:extLst>
                    <a:ext uri="{9D8B030D-6E8A-4147-A177-3AD203B41FA5}">
                      <a16:colId xmlns:a16="http://schemas.microsoft.com/office/drawing/2014/main" val="1724149592"/>
                    </a:ext>
                  </a:extLst>
                </a:gridCol>
                <a:gridCol w="2922482">
                  <a:extLst>
                    <a:ext uri="{9D8B030D-6E8A-4147-A177-3AD203B41FA5}">
                      <a16:colId xmlns:a16="http://schemas.microsoft.com/office/drawing/2014/main" val="2849774274"/>
                    </a:ext>
                  </a:extLst>
                </a:gridCol>
                <a:gridCol w="2922482">
                  <a:extLst>
                    <a:ext uri="{9D8B030D-6E8A-4147-A177-3AD203B41FA5}">
                      <a16:colId xmlns:a16="http://schemas.microsoft.com/office/drawing/2014/main" val="2500520130"/>
                    </a:ext>
                  </a:extLst>
                </a:gridCol>
              </a:tblGrid>
              <a:tr h="405625">
                <a:tc>
                  <a:txBody>
                    <a:bodyPr/>
                    <a:lstStyle/>
                    <a:p>
                      <a:pPr lvl="0">
                        <a:buNone/>
                      </a:pPr>
                      <a:r>
                        <a:rPr lang="en-US"/>
                        <a:t>Medications that are FDA approved</a:t>
                      </a:r>
                    </a:p>
                  </a:txBody>
                  <a:tcPr/>
                </a:tc>
                <a:tc>
                  <a:txBody>
                    <a:bodyPr/>
                    <a:lstStyle/>
                    <a:p>
                      <a:pPr lvl="0">
                        <a:buNone/>
                      </a:pPr>
                      <a:r>
                        <a:rPr lang="en-US"/>
                        <a:t>What they are approved for </a:t>
                      </a:r>
                    </a:p>
                  </a:txBody>
                  <a:tcPr/>
                </a:tc>
                <a:tc>
                  <a:txBody>
                    <a:bodyPr/>
                    <a:lstStyle/>
                    <a:p>
                      <a:pPr lvl="0">
                        <a:buNone/>
                      </a:pPr>
                      <a:r>
                        <a:rPr lang="en-US"/>
                        <a:t>What evidence has shown</a:t>
                      </a:r>
                    </a:p>
                  </a:txBody>
                  <a:tcPr/>
                </a:tc>
                <a:tc>
                  <a:txBody>
                    <a:bodyPr/>
                    <a:lstStyle/>
                    <a:p>
                      <a:pPr lvl="0">
                        <a:buNone/>
                      </a:pPr>
                      <a:r>
                        <a:rPr lang="en-US"/>
                        <a:t>Dosages</a:t>
                      </a:r>
                    </a:p>
                  </a:txBody>
                  <a:tcPr/>
                </a:tc>
                <a:extLst>
                  <a:ext uri="{0D108BD9-81ED-4DB2-BD59-A6C34878D82A}">
                    <a16:rowId xmlns:a16="http://schemas.microsoft.com/office/drawing/2014/main" val="927698394"/>
                  </a:ext>
                </a:extLst>
              </a:tr>
              <a:tr h="372738">
                <a:tc>
                  <a:txBody>
                    <a:bodyPr/>
                    <a:lstStyle/>
                    <a:p>
                      <a:r>
                        <a:rPr lang="en-US"/>
                        <a:t>Paroxetine</a:t>
                      </a:r>
                    </a:p>
                  </a:txBody>
                  <a:tcPr/>
                </a:tc>
                <a:tc>
                  <a:txBody>
                    <a:bodyPr/>
                    <a:lstStyle/>
                    <a:p>
                      <a:pPr lvl="0">
                        <a:buNone/>
                      </a:pPr>
                      <a:r>
                        <a:rPr lang="en-US"/>
                        <a:t>GAD, PD</a:t>
                      </a:r>
                    </a:p>
                  </a:txBody>
                  <a:tcPr/>
                </a:tc>
                <a:tc>
                  <a:txBody>
                    <a:bodyPr/>
                    <a:lstStyle/>
                    <a:p>
                      <a:pPr lvl="0">
                        <a:buNone/>
                      </a:pPr>
                      <a:r>
                        <a:rPr lang="en-US"/>
                        <a:t>PD, GAD, </a:t>
                      </a:r>
                      <a:r>
                        <a:rPr lang="en-US" b="0"/>
                        <a:t>SAD</a:t>
                      </a:r>
                    </a:p>
                  </a:txBody>
                  <a:tcPr/>
                </a:tc>
                <a:tc>
                  <a:txBody>
                    <a:bodyPr/>
                    <a:lstStyle/>
                    <a:p>
                      <a:pPr lvl="0">
                        <a:buNone/>
                      </a:pPr>
                      <a:r>
                        <a:rPr lang="en-US"/>
                        <a:t>20-50 mg</a:t>
                      </a:r>
                    </a:p>
                  </a:txBody>
                  <a:tcPr/>
                </a:tc>
                <a:extLst>
                  <a:ext uri="{0D108BD9-81ED-4DB2-BD59-A6C34878D82A}">
                    <a16:rowId xmlns:a16="http://schemas.microsoft.com/office/drawing/2014/main" val="3660025504"/>
                  </a:ext>
                </a:extLst>
              </a:tr>
              <a:tr h="372738">
                <a:tc>
                  <a:txBody>
                    <a:bodyPr/>
                    <a:lstStyle/>
                    <a:p>
                      <a:r>
                        <a:rPr lang="en-US"/>
                        <a:t>Citalopram</a:t>
                      </a:r>
                    </a:p>
                  </a:txBody>
                  <a:tcPr/>
                </a:tc>
                <a:tc>
                  <a:txBody>
                    <a:bodyPr/>
                    <a:lstStyle/>
                    <a:p>
                      <a:pPr lvl="0">
                        <a:buNone/>
                      </a:pPr>
                      <a:r>
                        <a:rPr lang="en-US"/>
                        <a:t>None</a:t>
                      </a:r>
                    </a:p>
                  </a:txBody>
                  <a:tcPr/>
                </a:tc>
                <a:tc>
                  <a:txBody>
                    <a:bodyPr/>
                    <a:lstStyle/>
                    <a:p>
                      <a:pPr lvl="0">
                        <a:buNone/>
                      </a:pPr>
                      <a:r>
                        <a:rPr lang="en-US"/>
                        <a:t>PD, </a:t>
                      </a:r>
                      <a:r>
                        <a:rPr lang="en-US" b="0"/>
                        <a:t>SAD</a:t>
                      </a:r>
                    </a:p>
                  </a:txBody>
                  <a:tcPr/>
                </a:tc>
                <a:tc>
                  <a:txBody>
                    <a:bodyPr/>
                    <a:lstStyle/>
                    <a:p>
                      <a:pPr lvl="0">
                        <a:buNone/>
                      </a:pPr>
                      <a:r>
                        <a:rPr lang="en-US"/>
                        <a:t>20-40 mg</a:t>
                      </a:r>
                    </a:p>
                  </a:txBody>
                  <a:tcPr/>
                </a:tc>
                <a:extLst>
                  <a:ext uri="{0D108BD9-81ED-4DB2-BD59-A6C34878D82A}">
                    <a16:rowId xmlns:a16="http://schemas.microsoft.com/office/drawing/2014/main" val="2168195132"/>
                  </a:ext>
                </a:extLst>
              </a:tr>
              <a:tr h="372738">
                <a:tc>
                  <a:txBody>
                    <a:bodyPr/>
                    <a:lstStyle/>
                    <a:p>
                      <a:r>
                        <a:rPr lang="en-US"/>
                        <a:t>Escitalopram</a:t>
                      </a:r>
                    </a:p>
                  </a:txBody>
                  <a:tcPr/>
                </a:tc>
                <a:tc>
                  <a:txBody>
                    <a:bodyPr/>
                    <a:lstStyle/>
                    <a:p>
                      <a:pPr lvl="0">
                        <a:buNone/>
                      </a:pPr>
                      <a:r>
                        <a:rPr lang="en-US"/>
                        <a:t>GAD</a:t>
                      </a:r>
                    </a:p>
                  </a:txBody>
                  <a:tcPr/>
                </a:tc>
                <a:tc>
                  <a:txBody>
                    <a:bodyPr/>
                    <a:lstStyle/>
                    <a:p>
                      <a:pPr lvl="0">
                        <a:buNone/>
                      </a:pPr>
                      <a:r>
                        <a:rPr lang="en-US"/>
                        <a:t>PD, GAD, SAD</a:t>
                      </a:r>
                    </a:p>
                  </a:txBody>
                  <a:tcPr/>
                </a:tc>
                <a:tc>
                  <a:txBody>
                    <a:bodyPr/>
                    <a:lstStyle/>
                    <a:p>
                      <a:pPr lvl="0">
                        <a:buNone/>
                      </a:pPr>
                      <a:r>
                        <a:rPr lang="en-US"/>
                        <a:t>10-20 mg</a:t>
                      </a:r>
                    </a:p>
                  </a:txBody>
                  <a:tcPr/>
                </a:tc>
                <a:extLst>
                  <a:ext uri="{0D108BD9-81ED-4DB2-BD59-A6C34878D82A}">
                    <a16:rowId xmlns:a16="http://schemas.microsoft.com/office/drawing/2014/main" val="3810992220"/>
                  </a:ext>
                </a:extLst>
              </a:tr>
              <a:tr h="372738">
                <a:tc>
                  <a:txBody>
                    <a:bodyPr/>
                    <a:lstStyle/>
                    <a:p>
                      <a:r>
                        <a:rPr lang="en-US"/>
                        <a:t>Fluvoxamine</a:t>
                      </a:r>
                    </a:p>
                  </a:txBody>
                  <a:tcPr/>
                </a:tc>
                <a:tc>
                  <a:txBody>
                    <a:bodyPr/>
                    <a:lstStyle/>
                    <a:p>
                      <a:pPr lvl="0">
                        <a:buNone/>
                      </a:pPr>
                      <a:r>
                        <a:rPr lang="en-US"/>
                        <a:t>SAD</a:t>
                      </a:r>
                    </a:p>
                  </a:txBody>
                  <a:tcPr/>
                </a:tc>
                <a:tc>
                  <a:txBody>
                    <a:bodyPr/>
                    <a:lstStyle/>
                    <a:p>
                      <a:pPr lvl="0">
                        <a:buNone/>
                      </a:pPr>
                      <a:r>
                        <a:rPr lang="en-US"/>
                        <a:t>PD, SAD</a:t>
                      </a:r>
                    </a:p>
                  </a:txBody>
                  <a:tcPr/>
                </a:tc>
                <a:tc>
                  <a:txBody>
                    <a:bodyPr/>
                    <a:lstStyle/>
                    <a:p>
                      <a:pPr lvl="0">
                        <a:buNone/>
                      </a:pPr>
                      <a:r>
                        <a:rPr lang="en-US"/>
                        <a:t>25-150 mg</a:t>
                      </a:r>
                    </a:p>
                  </a:txBody>
                  <a:tcPr/>
                </a:tc>
                <a:extLst>
                  <a:ext uri="{0D108BD9-81ED-4DB2-BD59-A6C34878D82A}">
                    <a16:rowId xmlns:a16="http://schemas.microsoft.com/office/drawing/2014/main" val="1933424122"/>
                  </a:ext>
                </a:extLst>
              </a:tr>
              <a:tr h="372738">
                <a:tc>
                  <a:txBody>
                    <a:bodyPr/>
                    <a:lstStyle/>
                    <a:p>
                      <a:r>
                        <a:rPr lang="en-US"/>
                        <a:t>Sertraline</a:t>
                      </a:r>
                    </a:p>
                  </a:txBody>
                  <a:tcPr/>
                </a:tc>
                <a:tc>
                  <a:txBody>
                    <a:bodyPr/>
                    <a:lstStyle/>
                    <a:p>
                      <a:pPr lvl="0">
                        <a:buNone/>
                      </a:pPr>
                      <a:r>
                        <a:rPr lang="en-US"/>
                        <a:t>None</a:t>
                      </a:r>
                    </a:p>
                  </a:txBody>
                  <a:tcPr/>
                </a:tc>
                <a:tc>
                  <a:txBody>
                    <a:bodyPr/>
                    <a:lstStyle/>
                    <a:p>
                      <a:pPr lvl="0">
                        <a:buNone/>
                      </a:pPr>
                      <a:r>
                        <a:rPr lang="en-US"/>
                        <a:t>PD, GAD, SAD</a:t>
                      </a:r>
                    </a:p>
                  </a:txBody>
                  <a:tcPr/>
                </a:tc>
                <a:tc>
                  <a:txBody>
                    <a:bodyPr/>
                    <a:lstStyle/>
                    <a:p>
                      <a:pPr lvl="0">
                        <a:buNone/>
                      </a:pPr>
                      <a:r>
                        <a:rPr lang="en-US"/>
                        <a:t>50-150 mg</a:t>
                      </a:r>
                    </a:p>
                  </a:txBody>
                  <a:tcPr/>
                </a:tc>
                <a:extLst>
                  <a:ext uri="{0D108BD9-81ED-4DB2-BD59-A6C34878D82A}">
                    <a16:rowId xmlns:a16="http://schemas.microsoft.com/office/drawing/2014/main" val="2503446768"/>
                  </a:ext>
                </a:extLst>
              </a:tr>
              <a:tr h="372738">
                <a:tc>
                  <a:txBody>
                    <a:bodyPr/>
                    <a:lstStyle/>
                    <a:p>
                      <a:r>
                        <a:rPr lang="en-US"/>
                        <a:t>Fluoxetine</a:t>
                      </a:r>
                    </a:p>
                  </a:txBody>
                  <a:tcPr/>
                </a:tc>
                <a:tc>
                  <a:txBody>
                    <a:bodyPr/>
                    <a:lstStyle/>
                    <a:p>
                      <a:pPr lvl="0">
                        <a:buNone/>
                      </a:pPr>
                      <a:r>
                        <a:rPr lang="en-US"/>
                        <a:t>None</a:t>
                      </a:r>
                    </a:p>
                  </a:txBody>
                  <a:tcPr/>
                </a:tc>
                <a:tc>
                  <a:txBody>
                    <a:bodyPr/>
                    <a:lstStyle/>
                    <a:p>
                      <a:pPr lvl="0">
                        <a:buNone/>
                      </a:pPr>
                      <a:r>
                        <a:rPr lang="en-US"/>
                        <a:t>PD</a:t>
                      </a:r>
                    </a:p>
                  </a:txBody>
                  <a:tcPr/>
                </a:tc>
                <a:tc>
                  <a:txBody>
                    <a:bodyPr/>
                    <a:lstStyle/>
                    <a:p>
                      <a:pPr lvl="0">
                        <a:buNone/>
                      </a:pPr>
                      <a:r>
                        <a:rPr lang="en-US"/>
                        <a:t>10-90 mg</a:t>
                      </a:r>
                    </a:p>
                  </a:txBody>
                  <a:tcPr/>
                </a:tc>
                <a:extLst>
                  <a:ext uri="{0D108BD9-81ED-4DB2-BD59-A6C34878D82A}">
                    <a16:rowId xmlns:a16="http://schemas.microsoft.com/office/drawing/2014/main" val="809250990"/>
                  </a:ext>
                </a:extLst>
              </a:tr>
              <a:tr h="372738">
                <a:tc>
                  <a:txBody>
                    <a:bodyPr/>
                    <a:lstStyle/>
                    <a:p>
                      <a:pPr lvl="0">
                        <a:buNone/>
                      </a:pPr>
                      <a:r>
                        <a:rPr lang="en-US"/>
                        <a:t>Duloxetine</a:t>
                      </a:r>
                    </a:p>
                  </a:txBody>
                  <a:tcPr/>
                </a:tc>
                <a:tc>
                  <a:txBody>
                    <a:bodyPr/>
                    <a:lstStyle/>
                    <a:p>
                      <a:pPr lvl="0">
                        <a:buNone/>
                      </a:pPr>
                      <a:r>
                        <a:rPr lang="en-US"/>
                        <a:t>None</a:t>
                      </a:r>
                    </a:p>
                  </a:txBody>
                  <a:tcPr/>
                </a:tc>
                <a:tc>
                  <a:txBody>
                    <a:bodyPr/>
                    <a:lstStyle/>
                    <a:p>
                      <a:pPr lvl="0">
                        <a:buNone/>
                      </a:pPr>
                      <a:r>
                        <a:rPr lang="en-US"/>
                        <a:t>GAD</a:t>
                      </a:r>
                    </a:p>
                  </a:txBody>
                  <a:tcPr/>
                </a:tc>
                <a:tc>
                  <a:txBody>
                    <a:bodyPr/>
                    <a:lstStyle/>
                    <a:p>
                      <a:pPr lvl="0">
                        <a:buNone/>
                      </a:pPr>
                      <a:r>
                        <a:rPr lang="en-US"/>
                        <a:t>60-120 mg</a:t>
                      </a:r>
                    </a:p>
                  </a:txBody>
                  <a:tcPr/>
                </a:tc>
                <a:extLst>
                  <a:ext uri="{0D108BD9-81ED-4DB2-BD59-A6C34878D82A}">
                    <a16:rowId xmlns:a16="http://schemas.microsoft.com/office/drawing/2014/main" val="3275875875"/>
                  </a:ext>
                </a:extLst>
              </a:tr>
              <a:tr h="372738">
                <a:tc>
                  <a:txBody>
                    <a:bodyPr/>
                    <a:lstStyle/>
                    <a:p>
                      <a:pPr lvl="0">
                        <a:buNone/>
                      </a:pPr>
                      <a:r>
                        <a:rPr lang="en-US"/>
                        <a:t>Venlafaxine</a:t>
                      </a:r>
                    </a:p>
                  </a:txBody>
                  <a:tcPr/>
                </a:tc>
                <a:tc>
                  <a:txBody>
                    <a:bodyPr/>
                    <a:lstStyle/>
                    <a:p>
                      <a:pPr lvl="0">
                        <a:buNone/>
                      </a:pPr>
                      <a:r>
                        <a:rPr lang="en-US"/>
                        <a:t>GAD, SAD, PD</a:t>
                      </a:r>
                    </a:p>
                  </a:txBody>
                  <a:tcPr/>
                </a:tc>
                <a:tc>
                  <a:txBody>
                    <a:bodyPr/>
                    <a:lstStyle/>
                    <a:p>
                      <a:pPr lvl="0">
                        <a:buNone/>
                      </a:pPr>
                      <a:r>
                        <a:rPr lang="en-US"/>
                        <a:t>GAD, SAD, PD</a:t>
                      </a:r>
                    </a:p>
                  </a:txBody>
                  <a:tcPr/>
                </a:tc>
                <a:tc>
                  <a:txBody>
                    <a:bodyPr/>
                    <a:lstStyle/>
                    <a:p>
                      <a:pPr lvl="0">
                        <a:buNone/>
                      </a:pPr>
                      <a:r>
                        <a:rPr lang="en-US"/>
                        <a:t>75-250 mg</a:t>
                      </a:r>
                    </a:p>
                  </a:txBody>
                  <a:tcPr/>
                </a:tc>
                <a:extLst>
                  <a:ext uri="{0D108BD9-81ED-4DB2-BD59-A6C34878D82A}">
                    <a16:rowId xmlns:a16="http://schemas.microsoft.com/office/drawing/2014/main" val="1433148635"/>
                  </a:ext>
                </a:extLst>
              </a:tr>
            </a:tbl>
          </a:graphicData>
        </a:graphic>
      </p:graphicFrame>
    </p:spTree>
    <p:extLst>
      <p:ext uri="{BB962C8B-B14F-4D97-AF65-F5344CB8AC3E}">
        <p14:creationId xmlns:p14="http://schemas.microsoft.com/office/powerpoint/2010/main" val="115405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A9FB70-AA39-4321-8936-2B91A1A08F60}"/>
              </a:ext>
            </a:extLst>
          </p:cNvPr>
          <p:cNvSpPr>
            <a:spLocks noGrp="1"/>
          </p:cNvSpPr>
          <p:nvPr>
            <p:ph type="sldNum" sz="quarter" idx="4"/>
          </p:nvPr>
        </p:nvSpPr>
        <p:spPr/>
        <p:txBody>
          <a:bodyPr/>
          <a:lstStyle/>
          <a:p>
            <a:fld id="{19D32446-EE4E-A04C-B16A-5398FB2B413D}" type="slidenum">
              <a:rPr lang="en-US" smtClean="0"/>
              <a:pPr/>
              <a:t>12</a:t>
            </a:fld>
            <a:endParaRPr lang="en-US"/>
          </a:p>
        </p:txBody>
      </p:sp>
      <p:sp>
        <p:nvSpPr>
          <p:cNvPr id="3" name="Text Placeholder 2">
            <a:extLst>
              <a:ext uri="{FF2B5EF4-FFF2-40B4-BE49-F238E27FC236}">
                <a16:creationId xmlns:a16="http://schemas.microsoft.com/office/drawing/2014/main" id="{224F0DD9-7756-4B75-A8D4-69E0F349D076}"/>
              </a:ext>
            </a:extLst>
          </p:cNvPr>
          <p:cNvSpPr>
            <a:spLocks noGrp="1"/>
          </p:cNvSpPr>
          <p:nvPr>
            <p:ph type="body" sz="quarter" idx="13"/>
          </p:nvPr>
        </p:nvSpPr>
        <p:spPr>
          <a:xfrm>
            <a:off x="796381" y="-1510"/>
            <a:ext cx="11122001" cy="801036"/>
          </a:xfrm>
        </p:spPr>
        <p:txBody>
          <a:bodyPr anchor="t"/>
          <a:lstStyle/>
          <a:p>
            <a:r>
              <a:rPr lang="en-US"/>
              <a:t>Evidence</a:t>
            </a:r>
          </a:p>
        </p:txBody>
      </p:sp>
      <p:graphicFrame>
        <p:nvGraphicFramePr>
          <p:cNvPr id="10" name="Table 5">
            <a:extLst>
              <a:ext uri="{FF2B5EF4-FFF2-40B4-BE49-F238E27FC236}">
                <a16:creationId xmlns:a16="http://schemas.microsoft.com/office/drawing/2014/main" id="{35F5E191-9284-4540-8E24-E90079BA488E}"/>
              </a:ext>
            </a:extLst>
          </p:cNvPr>
          <p:cNvGraphicFramePr>
            <a:graphicFrameLocks/>
          </p:cNvGraphicFramePr>
          <p:nvPr>
            <p:extLst>
              <p:ext uri="{D42A27DB-BD31-4B8C-83A1-F6EECF244321}">
                <p14:modId xmlns:p14="http://schemas.microsoft.com/office/powerpoint/2010/main" val="537761615"/>
              </p:ext>
            </p:extLst>
          </p:nvPr>
        </p:nvGraphicFramePr>
        <p:xfrm>
          <a:off x="410586" y="683052"/>
          <a:ext cx="11122023" cy="5212080"/>
        </p:xfrm>
        <a:graphic>
          <a:graphicData uri="http://schemas.openxmlformats.org/drawingml/2006/table">
            <a:tbl>
              <a:tblPr firstRow="1" bandRow="1">
                <a:tableStyleId>{5C22544A-7EE6-4342-B048-85BDC9FD1C3A}</a:tableStyleId>
              </a:tblPr>
              <a:tblGrid>
                <a:gridCol w="3707341">
                  <a:extLst>
                    <a:ext uri="{9D8B030D-6E8A-4147-A177-3AD203B41FA5}">
                      <a16:colId xmlns:a16="http://schemas.microsoft.com/office/drawing/2014/main" val="2659609686"/>
                    </a:ext>
                  </a:extLst>
                </a:gridCol>
                <a:gridCol w="3707341">
                  <a:extLst>
                    <a:ext uri="{9D8B030D-6E8A-4147-A177-3AD203B41FA5}">
                      <a16:colId xmlns:a16="http://schemas.microsoft.com/office/drawing/2014/main" val="3479363045"/>
                    </a:ext>
                  </a:extLst>
                </a:gridCol>
                <a:gridCol w="3707341">
                  <a:extLst>
                    <a:ext uri="{9D8B030D-6E8A-4147-A177-3AD203B41FA5}">
                      <a16:colId xmlns:a16="http://schemas.microsoft.com/office/drawing/2014/main" val="3828293227"/>
                    </a:ext>
                  </a:extLst>
                </a:gridCol>
              </a:tblGrid>
              <a:tr h="370840">
                <a:tc>
                  <a:txBody>
                    <a:bodyPr/>
                    <a:lstStyle/>
                    <a:p>
                      <a:r>
                        <a:rPr lang="en-US"/>
                        <a:t>Medication</a:t>
                      </a:r>
                    </a:p>
                  </a:txBody>
                  <a:tcPr/>
                </a:tc>
                <a:tc>
                  <a:txBody>
                    <a:bodyPr/>
                    <a:lstStyle/>
                    <a:p>
                      <a:r>
                        <a:rPr lang="en-US"/>
                        <a:t>Study Design/Comparison</a:t>
                      </a:r>
                    </a:p>
                  </a:txBody>
                  <a:tcPr/>
                </a:tc>
                <a:tc>
                  <a:txBody>
                    <a:bodyPr/>
                    <a:lstStyle/>
                    <a:p>
                      <a:r>
                        <a:rPr lang="en-US"/>
                        <a:t>Conclusion</a:t>
                      </a:r>
                    </a:p>
                  </a:txBody>
                  <a:tcPr/>
                </a:tc>
                <a:extLst>
                  <a:ext uri="{0D108BD9-81ED-4DB2-BD59-A6C34878D82A}">
                    <a16:rowId xmlns:a16="http://schemas.microsoft.com/office/drawing/2014/main" val="3277536473"/>
                  </a:ext>
                </a:extLst>
              </a:tr>
              <a:tr h="370839">
                <a:tc>
                  <a:txBody>
                    <a:bodyPr/>
                    <a:lstStyle/>
                    <a:p>
                      <a:pPr lvl="0">
                        <a:buNone/>
                      </a:pPr>
                      <a:r>
                        <a:rPr lang="en-US"/>
                        <a:t>Paroxetine</a:t>
                      </a:r>
                    </a:p>
                  </a:txBody>
                  <a:tcPr/>
                </a:tc>
                <a:tc>
                  <a:txBody>
                    <a:bodyPr/>
                    <a:lstStyle/>
                    <a:p>
                      <a:pPr lvl="0">
                        <a:buNone/>
                      </a:pPr>
                      <a:r>
                        <a:rPr lang="en-US"/>
                        <a:t>Meta-analysis and RCT</a:t>
                      </a:r>
                    </a:p>
                  </a:txBody>
                  <a:tcPr/>
                </a:tc>
                <a:tc>
                  <a:txBody>
                    <a:bodyPr/>
                    <a:lstStyle/>
                    <a:p>
                      <a:pPr lvl="0">
                        <a:buNone/>
                      </a:pPr>
                      <a:r>
                        <a:rPr lang="en-US"/>
                        <a:t>Better than placebo</a:t>
                      </a:r>
                    </a:p>
                  </a:txBody>
                  <a:tcPr/>
                </a:tc>
                <a:extLst>
                  <a:ext uri="{0D108BD9-81ED-4DB2-BD59-A6C34878D82A}">
                    <a16:rowId xmlns:a16="http://schemas.microsoft.com/office/drawing/2014/main" val="868232355"/>
                  </a:ext>
                </a:extLst>
              </a:tr>
              <a:tr h="370840">
                <a:tc>
                  <a:txBody>
                    <a:bodyPr/>
                    <a:lstStyle/>
                    <a:p>
                      <a:r>
                        <a:rPr lang="en-US"/>
                        <a:t>Citalopram</a:t>
                      </a:r>
                    </a:p>
                  </a:txBody>
                  <a:tcPr/>
                </a:tc>
                <a:tc>
                  <a:txBody>
                    <a:bodyPr/>
                    <a:lstStyle/>
                    <a:p>
                      <a:r>
                        <a:rPr lang="en-US"/>
                        <a:t>Meta-analysis and RCT</a:t>
                      </a:r>
                    </a:p>
                  </a:txBody>
                  <a:tcPr/>
                </a:tc>
                <a:tc>
                  <a:txBody>
                    <a:bodyPr/>
                    <a:lstStyle/>
                    <a:p>
                      <a:r>
                        <a:rPr lang="en-US"/>
                        <a:t>Better than placebo</a:t>
                      </a:r>
                    </a:p>
                  </a:txBody>
                  <a:tcPr/>
                </a:tc>
                <a:extLst>
                  <a:ext uri="{0D108BD9-81ED-4DB2-BD59-A6C34878D82A}">
                    <a16:rowId xmlns:a16="http://schemas.microsoft.com/office/drawing/2014/main" val="715024127"/>
                  </a:ext>
                </a:extLst>
              </a:tr>
              <a:tr h="370840">
                <a:tc>
                  <a:txBody>
                    <a:bodyPr/>
                    <a:lstStyle/>
                    <a:p>
                      <a:r>
                        <a:rPr lang="en-US"/>
                        <a:t>Escitalopram</a:t>
                      </a:r>
                    </a:p>
                  </a:txBody>
                  <a:tcPr/>
                </a:tc>
                <a:tc>
                  <a:txBody>
                    <a:bodyPr/>
                    <a:lstStyle/>
                    <a:p>
                      <a:r>
                        <a:rPr lang="en-US"/>
                        <a:t>Multiple RCT, open label, meta-analysis </a:t>
                      </a:r>
                    </a:p>
                  </a:txBody>
                  <a:tcPr/>
                </a:tc>
                <a:tc>
                  <a:txBody>
                    <a:bodyPr/>
                    <a:lstStyle/>
                    <a:p>
                      <a:r>
                        <a:rPr lang="en-US"/>
                        <a:t>Better than placebo</a:t>
                      </a:r>
                    </a:p>
                  </a:txBody>
                  <a:tcPr/>
                </a:tc>
                <a:extLst>
                  <a:ext uri="{0D108BD9-81ED-4DB2-BD59-A6C34878D82A}">
                    <a16:rowId xmlns:a16="http://schemas.microsoft.com/office/drawing/2014/main" val="1162771501"/>
                  </a:ext>
                </a:extLst>
              </a:tr>
              <a:tr h="370840">
                <a:tc>
                  <a:txBody>
                    <a:bodyPr/>
                    <a:lstStyle/>
                    <a:p>
                      <a:r>
                        <a:rPr lang="en-US" err="1"/>
                        <a:t>Fluovoxamine</a:t>
                      </a:r>
                    </a:p>
                  </a:txBody>
                  <a:tcPr/>
                </a:tc>
                <a:tc>
                  <a:txBody>
                    <a:bodyPr/>
                    <a:lstStyle/>
                    <a:p>
                      <a:r>
                        <a:rPr lang="en-US"/>
                        <a:t>Meta-analysis  and RCT</a:t>
                      </a:r>
                    </a:p>
                  </a:txBody>
                  <a:tcPr/>
                </a:tc>
                <a:tc>
                  <a:txBody>
                    <a:bodyPr/>
                    <a:lstStyle/>
                    <a:p>
                      <a:r>
                        <a:rPr lang="en-US"/>
                        <a:t>Better than placebo</a:t>
                      </a:r>
                    </a:p>
                  </a:txBody>
                  <a:tcPr/>
                </a:tc>
                <a:extLst>
                  <a:ext uri="{0D108BD9-81ED-4DB2-BD59-A6C34878D82A}">
                    <a16:rowId xmlns:a16="http://schemas.microsoft.com/office/drawing/2014/main" val="3051891204"/>
                  </a:ext>
                </a:extLst>
              </a:tr>
              <a:tr h="370840">
                <a:tc>
                  <a:txBody>
                    <a:bodyPr/>
                    <a:lstStyle/>
                    <a:p>
                      <a:r>
                        <a:rPr lang="en-US"/>
                        <a:t>Sertraline</a:t>
                      </a:r>
                    </a:p>
                  </a:txBody>
                  <a:tcPr/>
                </a:tc>
                <a:tc>
                  <a:txBody>
                    <a:bodyPr/>
                    <a:lstStyle/>
                    <a:p>
                      <a:r>
                        <a:rPr lang="en-US"/>
                        <a:t>Meta-analysis  and RCT</a:t>
                      </a:r>
                    </a:p>
                  </a:txBody>
                  <a:tcPr/>
                </a:tc>
                <a:tc>
                  <a:txBody>
                    <a:bodyPr/>
                    <a:lstStyle/>
                    <a:p>
                      <a:r>
                        <a:rPr lang="en-US"/>
                        <a:t>Better than placebo, = to buspirone</a:t>
                      </a:r>
                      <a:endParaRPr lang="en-US" dirty="0"/>
                    </a:p>
                  </a:txBody>
                  <a:tcPr/>
                </a:tc>
                <a:extLst>
                  <a:ext uri="{0D108BD9-81ED-4DB2-BD59-A6C34878D82A}">
                    <a16:rowId xmlns:a16="http://schemas.microsoft.com/office/drawing/2014/main" val="3396336189"/>
                  </a:ext>
                </a:extLst>
              </a:tr>
              <a:tr h="370840">
                <a:tc>
                  <a:txBody>
                    <a:bodyPr/>
                    <a:lstStyle/>
                    <a:p>
                      <a:r>
                        <a:rPr lang="en-US"/>
                        <a:t>Fluoxetine</a:t>
                      </a:r>
                    </a:p>
                  </a:txBody>
                  <a:tcPr/>
                </a:tc>
                <a:tc>
                  <a:txBody>
                    <a:bodyPr/>
                    <a:lstStyle/>
                    <a:p>
                      <a:r>
                        <a:rPr lang="en-US"/>
                        <a:t>Meta-analysis,  RCT</a:t>
                      </a:r>
                    </a:p>
                  </a:txBody>
                  <a:tcPr/>
                </a:tc>
                <a:tc>
                  <a:txBody>
                    <a:bodyPr/>
                    <a:lstStyle/>
                    <a:p>
                      <a:r>
                        <a:rPr lang="en-US"/>
                        <a:t>Better than placebo</a:t>
                      </a:r>
                    </a:p>
                  </a:txBody>
                  <a:tcPr/>
                </a:tc>
                <a:extLst>
                  <a:ext uri="{0D108BD9-81ED-4DB2-BD59-A6C34878D82A}">
                    <a16:rowId xmlns:a16="http://schemas.microsoft.com/office/drawing/2014/main" val="1989253443"/>
                  </a:ext>
                </a:extLst>
              </a:tr>
              <a:tr h="370840">
                <a:tc>
                  <a:txBody>
                    <a:bodyPr/>
                    <a:lstStyle/>
                    <a:p>
                      <a:r>
                        <a:rPr lang="en-US"/>
                        <a:t>Duloxetine</a:t>
                      </a:r>
                    </a:p>
                  </a:txBody>
                  <a:tcPr/>
                </a:tc>
                <a:tc>
                  <a:txBody>
                    <a:bodyPr/>
                    <a:lstStyle/>
                    <a:p>
                      <a:r>
                        <a:rPr lang="en-US"/>
                        <a:t> RCT </a:t>
                      </a:r>
                    </a:p>
                  </a:txBody>
                  <a:tcPr/>
                </a:tc>
                <a:tc>
                  <a:txBody>
                    <a:bodyPr/>
                    <a:lstStyle/>
                    <a:p>
                      <a:r>
                        <a:rPr lang="en-US"/>
                        <a:t>Better than placebo</a:t>
                      </a:r>
                    </a:p>
                  </a:txBody>
                  <a:tcPr/>
                </a:tc>
                <a:extLst>
                  <a:ext uri="{0D108BD9-81ED-4DB2-BD59-A6C34878D82A}">
                    <a16:rowId xmlns:a16="http://schemas.microsoft.com/office/drawing/2014/main" val="2276878584"/>
                  </a:ext>
                </a:extLst>
              </a:tr>
              <a:tr h="370840">
                <a:tc>
                  <a:txBody>
                    <a:bodyPr/>
                    <a:lstStyle/>
                    <a:p>
                      <a:r>
                        <a:rPr lang="en-US"/>
                        <a:t>Venlafaxine</a:t>
                      </a:r>
                    </a:p>
                  </a:txBody>
                  <a:tcPr/>
                </a:tc>
                <a:tc>
                  <a:txBody>
                    <a:bodyPr/>
                    <a:lstStyle/>
                    <a:p>
                      <a:r>
                        <a:rPr lang="en-US"/>
                        <a:t>RCT</a:t>
                      </a:r>
                    </a:p>
                  </a:txBody>
                  <a:tcPr/>
                </a:tc>
                <a:tc>
                  <a:txBody>
                    <a:bodyPr/>
                    <a:lstStyle/>
                    <a:p>
                      <a:r>
                        <a:rPr lang="en-US"/>
                        <a:t>Better than placebo, = to paroxetine</a:t>
                      </a:r>
                    </a:p>
                  </a:txBody>
                  <a:tcPr/>
                </a:tc>
                <a:extLst>
                  <a:ext uri="{0D108BD9-81ED-4DB2-BD59-A6C34878D82A}">
                    <a16:rowId xmlns:a16="http://schemas.microsoft.com/office/drawing/2014/main" val="538158075"/>
                  </a:ext>
                </a:extLst>
              </a:tr>
            </a:tbl>
          </a:graphicData>
        </a:graphic>
      </p:graphicFrame>
    </p:spTree>
    <p:extLst>
      <p:ext uri="{BB962C8B-B14F-4D97-AF65-F5344CB8AC3E}">
        <p14:creationId xmlns:p14="http://schemas.microsoft.com/office/powerpoint/2010/main" val="1018649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F53B0-D027-2949-8538-196F6069D5CF}"/>
              </a:ext>
            </a:extLst>
          </p:cNvPr>
          <p:cNvSpPr>
            <a:spLocks noGrp="1"/>
          </p:cNvSpPr>
          <p:nvPr>
            <p:ph type="sldNum" sz="quarter" idx="4"/>
          </p:nvPr>
        </p:nvSpPr>
        <p:spPr/>
        <p:txBody>
          <a:bodyPr/>
          <a:lstStyle/>
          <a:p>
            <a:fld id="{19D32446-EE4E-A04C-B16A-5398FB2B413D}" type="slidenum">
              <a:rPr lang="en-US" smtClean="0"/>
              <a:pPr/>
              <a:t>13</a:t>
            </a:fld>
            <a:endParaRPr lang="en-US"/>
          </a:p>
        </p:txBody>
      </p:sp>
      <p:sp>
        <p:nvSpPr>
          <p:cNvPr id="4" name="Content Placeholder 3">
            <a:extLst>
              <a:ext uri="{FF2B5EF4-FFF2-40B4-BE49-F238E27FC236}">
                <a16:creationId xmlns:a16="http://schemas.microsoft.com/office/drawing/2014/main" id="{917E0F50-66B1-C340-B2E7-BF4F8555E50D}"/>
              </a:ext>
            </a:extLst>
          </p:cNvPr>
          <p:cNvSpPr>
            <a:spLocks noGrp="1"/>
          </p:cNvSpPr>
          <p:nvPr>
            <p:ph sz="quarter" idx="14"/>
          </p:nvPr>
        </p:nvSpPr>
        <p:spPr>
          <a:xfrm>
            <a:off x="712921" y="1115206"/>
            <a:ext cx="4990682" cy="4721510"/>
          </a:xfrm>
        </p:spPr>
        <p:txBody>
          <a:bodyPr anchor="t"/>
          <a:lstStyle/>
          <a:p>
            <a:pPr marL="230505" indent="-230505"/>
            <a:r>
              <a:rPr lang="en-US" sz="2650"/>
              <a:t>Jitteriness/Restlessness</a:t>
            </a:r>
          </a:p>
          <a:p>
            <a:pPr marL="230505" indent="-230505"/>
            <a:r>
              <a:rPr lang="en-US" sz="2650"/>
              <a:t>Nausea/Vomiting</a:t>
            </a:r>
          </a:p>
          <a:p>
            <a:pPr marL="230505" indent="-230505"/>
            <a:r>
              <a:rPr lang="en-US" sz="2650"/>
              <a:t>Headache</a:t>
            </a:r>
          </a:p>
          <a:p>
            <a:pPr marL="230505" indent="-230505"/>
            <a:r>
              <a:rPr lang="en-US" sz="2650"/>
              <a:t>Fatigue</a:t>
            </a:r>
          </a:p>
          <a:p>
            <a:pPr marL="230505" indent="-230505"/>
            <a:r>
              <a:rPr lang="en-US" sz="2650"/>
              <a:t>Sexual Dysfunction</a:t>
            </a:r>
            <a:endParaRPr lang="en-US" sz="2650" dirty="0"/>
          </a:p>
          <a:p>
            <a:pPr marL="230505" indent="-230505"/>
            <a:r>
              <a:rPr lang="en-US" sz="2650"/>
              <a:t>Diarrhea/constipation</a:t>
            </a:r>
            <a:endParaRPr lang="en-US" sz="2650" dirty="0"/>
          </a:p>
          <a:p>
            <a:pPr marL="230505" indent="-230505"/>
            <a:r>
              <a:rPr lang="en-US" sz="2650"/>
              <a:t>Appetite changes/weight gain</a:t>
            </a:r>
            <a:endParaRPr lang="en-US" sz="2650" dirty="0"/>
          </a:p>
          <a:p>
            <a:pPr marL="230505" indent="-230505"/>
            <a:r>
              <a:rPr lang="en-US" sz="2650"/>
              <a:t>QTC prolongation</a:t>
            </a:r>
            <a:endParaRPr lang="en-US" sz="2650" dirty="0"/>
          </a:p>
          <a:p>
            <a:pPr marL="230505" indent="-230505"/>
            <a:r>
              <a:rPr lang="en-US" sz="2650"/>
              <a:t>Fetal heart defect (paroxetine)</a:t>
            </a:r>
            <a:endParaRPr lang="en-US" sz="2650" dirty="0"/>
          </a:p>
          <a:p>
            <a:pPr marL="230505" indent="-230505"/>
            <a:endParaRPr lang="en-US" sz="2650"/>
          </a:p>
          <a:p>
            <a:pPr marL="230505" indent="-230505"/>
            <a:endParaRPr lang="en-US" sz="2650"/>
          </a:p>
        </p:txBody>
      </p:sp>
      <p:sp>
        <p:nvSpPr>
          <p:cNvPr id="5" name="TextBox 4">
            <a:extLst>
              <a:ext uri="{FF2B5EF4-FFF2-40B4-BE49-F238E27FC236}">
                <a16:creationId xmlns:a16="http://schemas.microsoft.com/office/drawing/2014/main" id="{405B2B66-8165-7342-90D5-5A1775D90CDA}"/>
              </a:ext>
            </a:extLst>
          </p:cNvPr>
          <p:cNvSpPr txBox="1"/>
          <p:nvPr/>
        </p:nvSpPr>
        <p:spPr>
          <a:xfrm>
            <a:off x="6455834" y="1260750"/>
            <a:ext cx="5155596" cy="500137"/>
          </a:xfrm>
          <a:prstGeom prst="rect">
            <a:avLst/>
          </a:prstGeom>
        </p:spPr>
        <p:txBody>
          <a:bodyPr wrap="square" rtlCol="0" anchor="t">
            <a:spAutoFit/>
          </a:bodyPr>
          <a:lstStyle/>
          <a:p>
            <a:pPr marL="457200" indent="-457200">
              <a:buFont typeface="Arial" panose="020B0604020202020204" pitchFamily="34" charset="0"/>
              <a:buChar char="•"/>
            </a:pPr>
            <a:endParaRPr lang="en-US" sz="2650">
              <a:solidFill>
                <a:schemeClr val="tx2"/>
              </a:solidFill>
            </a:endParaRPr>
          </a:p>
        </p:txBody>
      </p:sp>
      <p:sp>
        <p:nvSpPr>
          <p:cNvPr id="3" name="TextBox 2">
            <a:extLst>
              <a:ext uri="{FF2B5EF4-FFF2-40B4-BE49-F238E27FC236}">
                <a16:creationId xmlns:a16="http://schemas.microsoft.com/office/drawing/2014/main" id="{AE31E839-7ADA-449F-9B04-7B46DF367A33}"/>
              </a:ext>
            </a:extLst>
          </p:cNvPr>
          <p:cNvSpPr txBox="1"/>
          <p:nvPr/>
        </p:nvSpPr>
        <p:spPr>
          <a:xfrm>
            <a:off x="634349" y="465015"/>
            <a:ext cx="65130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accent1"/>
                </a:solidFill>
                <a:latin typeface="Franklin Gothic Demi"/>
                <a:ea typeface="Franklin Gothic Demi" charset="0"/>
                <a:cs typeface="Franklin Gothic Demi" charset="0"/>
              </a:rPr>
              <a:t>Considerations</a:t>
            </a:r>
          </a:p>
        </p:txBody>
      </p:sp>
      <p:sp>
        <p:nvSpPr>
          <p:cNvPr id="7" name="Content Placeholder 3">
            <a:extLst>
              <a:ext uri="{FF2B5EF4-FFF2-40B4-BE49-F238E27FC236}">
                <a16:creationId xmlns:a16="http://schemas.microsoft.com/office/drawing/2014/main" id="{FAF5F3C0-52D8-464A-94D1-CCD06FDB983E}"/>
              </a:ext>
            </a:extLst>
          </p:cNvPr>
          <p:cNvSpPr txBox="1">
            <a:spLocks/>
          </p:cNvSpPr>
          <p:nvPr/>
        </p:nvSpPr>
        <p:spPr>
          <a:xfrm>
            <a:off x="5958346" y="349298"/>
            <a:ext cx="6153117" cy="5282984"/>
          </a:xfrm>
          <a:prstGeom prst="rect">
            <a:avLst/>
          </a:prstGeom>
        </p:spPr>
        <p:txBody>
          <a:bodyPr anchor="t"/>
          <a:lstStyle>
            <a:lvl1pPr marL="230712" indent="-230712" algn="l" defTabSz="609585" rtl="0" eaLnBrk="1" latinLnBrk="0" hangingPunct="1">
              <a:spcBef>
                <a:spcPct val="20000"/>
              </a:spcBef>
              <a:buFont typeface="Arial"/>
              <a:buChar char="•"/>
              <a:tabLst/>
              <a:defRPr sz="2667" kern="1200">
                <a:solidFill>
                  <a:schemeClr val="tx2"/>
                </a:solidFill>
                <a:latin typeface="+mn-lt"/>
                <a:ea typeface="+mn-ea"/>
                <a:cs typeface="+mn-cs"/>
              </a:defRPr>
            </a:lvl1pPr>
            <a:lvl2pPr marL="461422" indent="-230712" algn="l" defTabSz="609585" rtl="0" eaLnBrk="1" latinLnBrk="0" hangingPunct="1">
              <a:spcBef>
                <a:spcPct val="20000"/>
              </a:spcBef>
              <a:buClr>
                <a:schemeClr val="tx2"/>
              </a:buClr>
              <a:buFont typeface="AppleSymbols" panose="02000000000000000000" pitchFamily="2" charset="-79"/>
              <a:buChar char="⎼"/>
              <a:tabLst/>
              <a:defRPr sz="2133" kern="1200">
                <a:solidFill>
                  <a:schemeClr val="tx2"/>
                </a:solidFill>
                <a:latin typeface="+mn-lt"/>
                <a:ea typeface="+mn-ea"/>
                <a:cs typeface="+mn-cs"/>
              </a:defRPr>
            </a:lvl2pPr>
            <a:lvl3pPr marL="914377" indent="-222245" algn="l" defTabSz="609585" rtl="0" eaLnBrk="1" latinLnBrk="0" hangingPunct="1">
              <a:spcBef>
                <a:spcPct val="20000"/>
              </a:spcBef>
              <a:buClr>
                <a:schemeClr val="tx2"/>
              </a:buClr>
              <a:buFont typeface="Courier New" panose="02070309020205020404" pitchFamily="49" charset="0"/>
              <a:buChar char="o"/>
              <a:tabLst/>
              <a:defRPr sz="1600" kern="1200">
                <a:solidFill>
                  <a:schemeClr val="tx2"/>
                </a:solidFill>
                <a:latin typeface="+mn-lt"/>
                <a:ea typeface="+mn-ea"/>
                <a:cs typeface="+mn-cs"/>
              </a:defRPr>
            </a:lvl3pPr>
            <a:lvl4pPr marL="2133547" indent="-304792" algn="l" defTabSz="609585" rtl="0" eaLnBrk="1" latinLnBrk="0" hangingPunct="1">
              <a:spcBef>
                <a:spcPct val="20000"/>
              </a:spcBef>
              <a:buClr>
                <a:schemeClr val="tx2"/>
              </a:buClr>
              <a:buFont typeface="Courier New" panose="02070309020205020404" pitchFamily="49" charset="0"/>
              <a:buChar char="o"/>
              <a:defRPr sz="1600" kern="1200">
                <a:solidFill>
                  <a:schemeClr val="tx2"/>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30505" indent="-230505"/>
            <a:r>
              <a:rPr lang="en-US" sz="2650">
                <a:ea typeface="+mn-lt"/>
                <a:cs typeface="+mn-lt"/>
              </a:rPr>
              <a:t>Start off on a low dose and titrate slowly (after at least one week on the low dose)</a:t>
            </a:r>
          </a:p>
          <a:p>
            <a:pPr marL="230505" indent="-230505"/>
            <a:r>
              <a:rPr lang="en-US" sz="2650">
                <a:ea typeface="+mn-lt"/>
                <a:cs typeface="+mn-lt"/>
              </a:rPr>
              <a:t>Medication may take up to 6 weeks to work, usually takes 4 weeks to feel an effect</a:t>
            </a:r>
          </a:p>
          <a:p>
            <a:pPr marL="230505" indent="-230505"/>
            <a:r>
              <a:rPr lang="en-US" sz="2650">
                <a:ea typeface="+mn-lt"/>
                <a:cs typeface="+mn-lt"/>
              </a:rPr>
              <a:t>If the medication is ineffective, patients should try another SSRI or SNRI before switching classes</a:t>
            </a:r>
            <a:endParaRPr lang="en-US"/>
          </a:p>
          <a:p>
            <a:pPr marL="230505" indent="-230505"/>
            <a:r>
              <a:rPr lang="en-US" sz="2650">
                <a:ea typeface="+mn-lt"/>
                <a:cs typeface="+mn-lt"/>
              </a:rPr>
              <a:t>Medications affect the CYP 450 pathway </a:t>
            </a:r>
          </a:p>
          <a:p>
            <a:pPr marL="230505" indent="-230505"/>
            <a:r>
              <a:rPr lang="en-US" sz="2650">
                <a:ea typeface="+mn-lt"/>
                <a:cs typeface="+mn-lt"/>
              </a:rPr>
              <a:t>Pregnancy category C EXCEPT paroxetine (category D)</a:t>
            </a:r>
            <a:endParaRPr lang="en-US"/>
          </a:p>
          <a:p>
            <a:pPr marL="230505" indent="-230505"/>
            <a:endParaRPr lang="en-US" sz="2650"/>
          </a:p>
        </p:txBody>
      </p:sp>
    </p:spTree>
    <p:extLst>
      <p:ext uri="{BB962C8B-B14F-4D97-AF65-F5344CB8AC3E}">
        <p14:creationId xmlns:p14="http://schemas.microsoft.com/office/powerpoint/2010/main" val="181765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F53B0-D027-2949-8538-196F6069D5CF}"/>
              </a:ext>
            </a:extLst>
          </p:cNvPr>
          <p:cNvSpPr>
            <a:spLocks noGrp="1"/>
          </p:cNvSpPr>
          <p:nvPr>
            <p:ph type="sldNum" sz="quarter" idx="4"/>
          </p:nvPr>
        </p:nvSpPr>
        <p:spPr/>
        <p:txBody>
          <a:bodyPr/>
          <a:lstStyle/>
          <a:p>
            <a:fld id="{19D32446-EE4E-A04C-B16A-5398FB2B413D}" type="slidenum">
              <a:rPr lang="en-US" smtClean="0"/>
              <a:pPr/>
              <a:t>14</a:t>
            </a:fld>
            <a:endParaRPr lang="en-US"/>
          </a:p>
        </p:txBody>
      </p:sp>
      <p:sp>
        <p:nvSpPr>
          <p:cNvPr id="4" name="Content Placeholder 3">
            <a:extLst>
              <a:ext uri="{FF2B5EF4-FFF2-40B4-BE49-F238E27FC236}">
                <a16:creationId xmlns:a16="http://schemas.microsoft.com/office/drawing/2014/main" id="{917E0F50-66B1-C340-B2E7-BF4F8555E50D}"/>
              </a:ext>
            </a:extLst>
          </p:cNvPr>
          <p:cNvSpPr>
            <a:spLocks noGrp="1"/>
          </p:cNvSpPr>
          <p:nvPr>
            <p:ph sz="quarter" idx="14"/>
          </p:nvPr>
        </p:nvSpPr>
        <p:spPr>
          <a:xfrm>
            <a:off x="632710" y="975215"/>
            <a:ext cx="4990682" cy="4909628"/>
          </a:xfrm>
        </p:spPr>
        <p:txBody>
          <a:bodyPr anchor="t"/>
          <a:lstStyle/>
          <a:p>
            <a:pPr marL="230505" indent="-230505"/>
            <a:endParaRPr lang="en-US" sz="2650" dirty="0"/>
          </a:p>
          <a:p>
            <a:pPr marL="0" indent="0">
              <a:buNone/>
            </a:pPr>
            <a:endParaRPr lang="en-US" sz="2650"/>
          </a:p>
          <a:p>
            <a:pPr marL="230505" indent="-230505"/>
            <a:endParaRPr lang="en-US" sz="2650"/>
          </a:p>
          <a:p>
            <a:pPr marL="230505" indent="-230505"/>
            <a:endParaRPr lang="en-US" sz="2650"/>
          </a:p>
          <a:p>
            <a:pPr marL="230505" indent="-230505"/>
            <a:endParaRPr lang="en-US" sz="2650"/>
          </a:p>
        </p:txBody>
      </p:sp>
      <p:sp>
        <p:nvSpPr>
          <p:cNvPr id="5" name="TextBox 4">
            <a:extLst>
              <a:ext uri="{FF2B5EF4-FFF2-40B4-BE49-F238E27FC236}">
                <a16:creationId xmlns:a16="http://schemas.microsoft.com/office/drawing/2014/main" id="{405B2B66-8165-7342-90D5-5A1775D90CDA}"/>
              </a:ext>
            </a:extLst>
          </p:cNvPr>
          <p:cNvSpPr txBox="1"/>
          <p:nvPr/>
        </p:nvSpPr>
        <p:spPr>
          <a:xfrm>
            <a:off x="6455834" y="1260750"/>
            <a:ext cx="5155596" cy="500137"/>
          </a:xfrm>
          <a:prstGeom prst="rect">
            <a:avLst/>
          </a:prstGeom>
        </p:spPr>
        <p:txBody>
          <a:bodyPr wrap="square" rtlCol="0" anchor="t">
            <a:spAutoFit/>
          </a:bodyPr>
          <a:lstStyle/>
          <a:p>
            <a:pPr marL="457200" indent="-457200">
              <a:buFont typeface="Arial" panose="020B0604020202020204" pitchFamily="34" charset="0"/>
              <a:buChar char="•"/>
            </a:pPr>
            <a:endParaRPr lang="en-US" sz="2650">
              <a:solidFill>
                <a:schemeClr val="tx2"/>
              </a:solidFill>
            </a:endParaRPr>
          </a:p>
        </p:txBody>
      </p:sp>
      <p:sp>
        <p:nvSpPr>
          <p:cNvPr id="3" name="TextBox 2">
            <a:extLst>
              <a:ext uri="{FF2B5EF4-FFF2-40B4-BE49-F238E27FC236}">
                <a16:creationId xmlns:a16="http://schemas.microsoft.com/office/drawing/2014/main" id="{AE31E839-7ADA-449F-9B04-7B46DF367A33}"/>
              </a:ext>
            </a:extLst>
          </p:cNvPr>
          <p:cNvSpPr txBox="1"/>
          <p:nvPr/>
        </p:nvSpPr>
        <p:spPr>
          <a:xfrm>
            <a:off x="634349" y="328657"/>
            <a:ext cx="54575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accent1"/>
                </a:solidFill>
                <a:latin typeface="Franklin Gothic Demi"/>
                <a:ea typeface="Franklin Gothic Demi" charset="0"/>
                <a:cs typeface="Franklin Gothic Demi" charset="0"/>
              </a:rPr>
              <a:t>SSRI/SNRI Summary</a:t>
            </a:r>
            <a:endParaRPr lang="en-US" sz="3600" dirty="0">
              <a:solidFill>
                <a:schemeClr val="accent1"/>
              </a:solidFill>
              <a:latin typeface="Franklin Gothic Demi"/>
              <a:ea typeface="Franklin Gothic Demi" charset="0"/>
              <a:cs typeface="Franklin Gothic Demi" charset="0"/>
            </a:endParaRPr>
          </a:p>
        </p:txBody>
      </p:sp>
      <p:sp>
        <p:nvSpPr>
          <p:cNvPr id="7" name="Content Placeholder 3">
            <a:extLst>
              <a:ext uri="{FF2B5EF4-FFF2-40B4-BE49-F238E27FC236}">
                <a16:creationId xmlns:a16="http://schemas.microsoft.com/office/drawing/2014/main" id="{62D22A7A-FAEC-498F-A59A-F44D15D60893}"/>
              </a:ext>
            </a:extLst>
          </p:cNvPr>
          <p:cNvSpPr txBox="1">
            <a:spLocks/>
          </p:cNvSpPr>
          <p:nvPr/>
        </p:nvSpPr>
        <p:spPr>
          <a:xfrm>
            <a:off x="488332" y="654372"/>
            <a:ext cx="11198976" cy="4909628"/>
          </a:xfrm>
          <a:prstGeom prst="rect">
            <a:avLst/>
          </a:prstGeom>
        </p:spPr>
        <p:txBody>
          <a:bodyPr anchor="t"/>
          <a:lstStyle>
            <a:lvl1pPr marL="230712" indent="-230712" algn="l" defTabSz="609585" rtl="0" eaLnBrk="1" latinLnBrk="0" hangingPunct="1">
              <a:spcBef>
                <a:spcPct val="20000"/>
              </a:spcBef>
              <a:buFont typeface="Arial"/>
              <a:buChar char="•"/>
              <a:tabLst/>
              <a:defRPr sz="2667" kern="1200">
                <a:solidFill>
                  <a:schemeClr val="tx2"/>
                </a:solidFill>
                <a:latin typeface="+mn-lt"/>
                <a:ea typeface="+mn-ea"/>
                <a:cs typeface="+mn-cs"/>
              </a:defRPr>
            </a:lvl1pPr>
            <a:lvl2pPr marL="461422" indent="-230712" algn="l" defTabSz="609585" rtl="0" eaLnBrk="1" latinLnBrk="0" hangingPunct="1">
              <a:spcBef>
                <a:spcPct val="20000"/>
              </a:spcBef>
              <a:buClr>
                <a:schemeClr val="tx2"/>
              </a:buClr>
              <a:buFont typeface="AppleSymbols" panose="02000000000000000000" pitchFamily="2" charset="-79"/>
              <a:buChar char="⎼"/>
              <a:tabLst/>
              <a:defRPr sz="2133" kern="1200">
                <a:solidFill>
                  <a:schemeClr val="tx2"/>
                </a:solidFill>
                <a:latin typeface="+mn-lt"/>
                <a:ea typeface="+mn-ea"/>
                <a:cs typeface="+mn-cs"/>
              </a:defRPr>
            </a:lvl2pPr>
            <a:lvl3pPr marL="914377" indent="-222245" algn="l" defTabSz="609585" rtl="0" eaLnBrk="1" latinLnBrk="0" hangingPunct="1">
              <a:spcBef>
                <a:spcPct val="20000"/>
              </a:spcBef>
              <a:buClr>
                <a:schemeClr val="tx2"/>
              </a:buClr>
              <a:buFont typeface="Courier New" panose="02070309020205020404" pitchFamily="49" charset="0"/>
              <a:buChar char="o"/>
              <a:tabLst/>
              <a:defRPr sz="1600" kern="1200">
                <a:solidFill>
                  <a:schemeClr val="tx2"/>
                </a:solidFill>
                <a:latin typeface="+mn-lt"/>
                <a:ea typeface="+mn-ea"/>
                <a:cs typeface="+mn-cs"/>
              </a:defRPr>
            </a:lvl3pPr>
            <a:lvl4pPr marL="2133547" indent="-304792" algn="l" defTabSz="609585" rtl="0" eaLnBrk="1" latinLnBrk="0" hangingPunct="1">
              <a:spcBef>
                <a:spcPct val="20000"/>
              </a:spcBef>
              <a:buClr>
                <a:schemeClr val="tx2"/>
              </a:buClr>
              <a:buFont typeface="Courier New" panose="02070309020205020404" pitchFamily="49" charset="0"/>
              <a:buChar char="o"/>
              <a:defRPr sz="1600" kern="1200">
                <a:solidFill>
                  <a:schemeClr val="tx2"/>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US" sz="2650"/>
          </a:p>
          <a:p>
            <a:pPr marL="230505" indent="-230505"/>
            <a:r>
              <a:rPr lang="en-US" sz="2650"/>
              <a:t>SS/NRI's are first line for all anxiety disorders due to tolerability</a:t>
            </a:r>
            <a:endParaRPr lang="en-US"/>
          </a:p>
          <a:p>
            <a:pPr marL="230505" indent="-230505"/>
            <a:r>
              <a:rPr lang="en-US" sz="2650"/>
              <a:t>Most are effective even though only a few are approved by the FDA</a:t>
            </a:r>
            <a:endParaRPr lang="en-US" sz="2650" dirty="0"/>
          </a:p>
          <a:p>
            <a:pPr marL="230505" indent="-230505"/>
            <a:r>
              <a:rPr lang="en-US" sz="2650"/>
              <a:t>Patients should try at least two drugs in this category before switching to an alternative</a:t>
            </a:r>
            <a:endParaRPr lang="en-US" sz="2650" dirty="0"/>
          </a:p>
          <a:p>
            <a:pPr marL="230505" indent="-230505"/>
            <a:r>
              <a:rPr lang="en-US" sz="2650"/>
              <a:t>Give 4-6 weeks for the medication to take effect. </a:t>
            </a:r>
            <a:endParaRPr lang="en-US" sz="2650" dirty="0"/>
          </a:p>
          <a:p>
            <a:pPr marL="230505" indent="-230505"/>
            <a:r>
              <a:rPr lang="en-US" sz="2650"/>
              <a:t>All are safe in pregnancy except paroxetine</a:t>
            </a:r>
            <a:endParaRPr lang="en-US" sz="2650" dirty="0"/>
          </a:p>
          <a:p>
            <a:pPr marL="230505" indent="-230505"/>
            <a:endParaRPr lang="en-US" sz="2650"/>
          </a:p>
          <a:p>
            <a:pPr marL="230505" indent="-230505"/>
            <a:endParaRPr lang="en-US" sz="2650"/>
          </a:p>
        </p:txBody>
      </p:sp>
    </p:spTree>
    <p:extLst>
      <p:ext uri="{BB962C8B-B14F-4D97-AF65-F5344CB8AC3E}">
        <p14:creationId xmlns:p14="http://schemas.microsoft.com/office/powerpoint/2010/main" val="64920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723F-D3E1-7341-8454-6CD6D03A849D}"/>
              </a:ext>
            </a:extLst>
          </p:cNvPr>
          <p:cNvSpPr>
            <a:spLocks noGrp="1"/>
          </p:cNvSpPr>
          <p:nvPr>
            <p:ph type="title"/>
          </p:nvPr>
        </p:nvSpPr>
        <p:spPr/>
        <p:txBody>
          <a:bodyPr/>
          <a:lstStyle/>
          <a:p>
            <a:r>
              <a:rPr lang="en-US"/>
              <a:t>Tricyclics</a:t>
            </a:r>
          </a:p>
        </p:txBody>
      </p:sp>
      <p:pic>
        <p:nvPicPr>
          <p:cNvPr id="3" name="Picture 3" descr="A close up of a hand holding a glass&#10;&#10;Description generated with high confidence">
            <a:extLst>
              <a:ext uri="{FF2B5EF4-FFF2-40B4-BE49-F238E27FC236}">
                <a16:creationId xmlns:a16="http://schemas.microsoft.com/office/drawing/2014/main" id="{8F7C9D9B-7CF0-4D5D-99CA-C88E8457C9F5}"/>
              </a:ext>
            </a:extLst>
          </p:cNvPr>
          <p:cNvPicPr>
            <a:picLocks noChangeAspect="1"/>
          </p:cNvPicPr>
          <p:nvPr/>
        </p:nvPicPr>
        <p:blipFill>
          <a:blip r:embed="rId2"/>
          <a:stretch>
            <a:fillRect/>
          </a:stretch>
        </p:blipFill>
        <p:spPr>
          <a:xfrm>
            <a:off x="5151521" y="1141496"/>
            <a:ext cx="6009774" cy="4003508"/>
          </a:xfrm>
          <a:prstGeom prst="rect">
            <a:avLst/>
          </a:prstGeom>
        </p:spPr>
      </p:pic>
    </p:spTree>
    <p:extLst>
      <p:ext uri="{BB962C8B-B14F-4D97-AF65-F5344CB8AC3E}">
        <p14:creationId xmlns:p14="http://schemas.microsoft.com/office/powerpoint/2010/main" val="13086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756AF5-CCD8-45A7-9EE1-BF685279F5D9}"/>
              </a:ext>
            </a:extLst>
          </p:cNvPr>
          <p:cNvSpPr>
            <a:spLocks noGrp="1"/>
          </p:cNvSpPr>
          <p:nvPr>
            <p:ph type="sldNum" sz="quarter" idx="4"/>
          </p:nvPr>
        </p:nvSpPr>
        <p:spPr/>
        <p:txBody>
          <a:bodyPr/>
          <a:lstStyle/>
          <a:p>
            <a:fld id="{19D32446-EE4E-A04C-B16A-5398FB2B413D}" type="slidenum">
              <a:rPr lang="en-US" smtClean="0"/>
              <a:pPr/>
              <a:t>16</a:t>
            </a:fld>
            <a:endParaRPr lang="en-US"/>
          </a:p>
        </p:txBody>
      </p:sp>
      <p:sp>
        <p:nvSpPr>
          <p:cNvPr id="3" name="Text Placeholder 2">
            <a:extLst>
              <a:ext uri="{FF2B5EF4-FFF2-40B4-BE49-F238E27FC236}">
                <a16:creationId xmlns:a16="http://schemas.microsoft.com/office/drawing/2014/main" id="{63040E13-118D-48CD-9A08-DD1C015F0963}"/>
              </a:ext>
            </a:extLst>
          </p:cNvPr>
          <p:cNvSpPr>
            <a:spLocks noGrp="1"/>
          </p:cNvSpPr>
          <p:nvPr>
            <p:ph type="body" sz="quarter" idx="13"/>
          </p:nvPr>
        </p:nvSpPr>
        <p:spPr/>
        <p:txBody>
          <a:bodyPr/>
          <a:lstStyle/>
          <a:p>
            <a:r>
              <a:rPr lang="en-US" dirty="0"/>
              <a:t>What to Use</a:t>
            </a:r>
          </a:p>
        </p:txBody>
      </p:sp>
      <p:graphicFrame>
        <p:nvGraphicFramePr>
          <p:cNvPr id="6" name="Table 6">
            <a:extLst>
              <a:ext uri="{FF2B5EF4-FFF2-40B4-BE49-F238E27FC236}">
                <a16:creationId xmlns:a16="http://schemas.microsoft.com/office/drawing/2014/main" id="{C4CF90C3-8262-40CE-8EE2-CFFA06DBBEB0}"/>
              </a:ext>
            </a:extLst>
          </p:cNvPr>
          <p:cNvGraphicFramePr>
            <a:graphicFrameLocks/>
          </p:cNvGraphicFramePr>
          <p:nvPr>
            <p:extLst>
              <p:ext uri="{D42A27DB-BD31-4B8C-83A1-F6EECF244321}">
                <p14:modId xmlns:p14="http://schemas.microsoft.com/office/powerpoint/2010/main" val="2827789171"/>
              </p:ext>
            </p:extLst>
          </p:nvPr>
        </p:nvGraphicFramePr>
        <p:xfrm>
          <a:off x="246177" y="1620520"/>
          <a:ext cx="11689928" cy="2194560"/>
        </p:xfrm>
        <a:graphic>
          <a:graphicData uri="http://schemas.openxmlformats.org/drawingml/2006/table">
            <a:tbl>
              <a:tblPr firstRow="1" bandRow="1">
                <a:tableStyleId>{5C22544A-7EE6-4342-B048-85BDC9FD1C3A}</a:tableStyleId>
              </a:tblPr>
              <a:tblGrid>
                <a:gridCol w="2922482">
                  <a:extLst>
                    <a:ext uri="{9D8B030D-6E8A-4147-A177-3AD203B41FA5}">
                      <a16:colId xmlns:a16="http://schemas.microsoft.com/office/drawing/2014/main" val="4251093300"/>
                    </a:ext>
                  </a:extLst>
                </a:gridCol>
                <a:gridCol w="2922482">
                  <a:extLst>
                    <a:ext uri="{9D8B030D-6E8A-4147-A177-3AD203B41FA5}">
                      <a16:colId xmlns:a16="http://schemas.microsoft.com/office/drawing/2014/main" val="1724149592"/>
                    </a:ext>
                  </a:extLst>
                </a:gridCol>
                <a:gridCol w="2922482">
                  <a:extLst>
                    <a:ext uri="{9D8B030D-6E8A-4147-A177-3AD203B41FA5}">
                      <a16:colId xmlns:a16="http://schemas.microsoft.com/office/drawing/2014/main" val="2849774274"/>
                    </a:ext>
                  </a:extLst>
                </a:gridCol>
                <a:gridCol w="2922482">
                  <a:extLst>
                    <a:ext uri="{9D8B030D-6E8A-4147-A177-3AD203B41FA5}">
                      <a16:colId xmlns:a16="http://schemas.microsoft.com/office/drawing/2014/main" val="2500520130"/>
                    </a:ext>
                  </a:extLst>
                </a:gridCol>
              </a:tblGrid>
              <a:tr h="405625">
                <a:tc>
                  <a:txBody>
                    <a:bodyPr/>
                    <a:lstStyle/>
                    <a:p>
                      <a:pPr lvl="0">
                        <a:buNone/>
                      </a:pPr>
                      <a:r>
                        <a:rPr lang="en-US" dirty="0"/>
                        <a:t>Medications that are FDA approved</a:t>
                      </a:r>
                    </a:p>
                  </a:txBody>
                  <a:tcPr/>
                </a:tc>
                <a:tc>
                  <a:txBody>
                    <a:bodyPr/>
                    <a:lstStyle/>
                    <a:p>
                      <a:pPr lvl="0">
                        <a:buNone/>
                      </a:pPr>
                      <a:r>
                        <a:rPr lang="en-US" dirty="0"/>
                        <a:t>What they are approved for </a:t>
                      </a:r>
                    </a:p>
                  </a:txBody>
                  <a:tcPr/>
                </a:tc>
                <a:tc>
                  <a:txBody>
                    <a:bodyPr/>
                    <a:lstStyle/>
                    <a:p>
                      <a:pPr lvl="0">
                        <a:buNone/>
                      </a:pPr>
                      <a:r>
                        <a:rPr lang="en-US" dirty="0"/>
                        <a:t>What evidence has shown</a:t>
                      </a:r>
                    </a:p>
                  </a:txBody>
                  <a:tcPr/>
                </a:tc>
                <a:tc>
                  <a:txBody>
                    <a:bodyPr/>
                    <a:lstStyle/>
                    <a:p>
                      <a:pPr lvl="0">
                        <a:buNone/>
                      </a:pPr>
                      <a:r>
                        <a:rPr lang="en-US" dirty="0"/>
                        <a:t>Dosages</a:t>
                      </a:r>
                    </a:p>
                  </a:txBody>
                  <a:tcPr/>
                </a:tc>
                <a:extLst>
                  <a:ext uri="{0D108BD9-81ED-4DB2-BD59-A6C34878D82A}">
                    <a16:rowId xmlns:a16="http://schemas.microsoft.com/office/drawing/2014/main" val="927698394"/>
                  </a:ext>
                </a:extLst>
              </a:tr>
              <a:tr h="372738">
                <a:tc>
                  <a:txBody>
                    <a:bodyPr/>
                    <a:lstStyle/>
                    <a:p>
                      <a:r>
                        <a:rPr lang="en-US" dirty="0"/>
                        <a:t>Imipramine</a:t>
                      </a:r>
                    </a:p>
                  </a:txBody>
                  <a:tcPr/>
                </a:tc>
                <a:tc>
                  <a:txBody>
                    <a:bodyPr/>
                    <a:lstStyle/>
                    <a:p>
                      <a:pPr lvl="0">
                        <a:buNone/>
                      </a:pPr>
                      <a:r>
                        <a:rPr lang="en-US" dirty="0"/>
                        <a:t>None</a:t>
                      </a:r>
                    </a:p>
                  </a:txBody>
                  <a:tcPr/>
                </a:tc>
                <a:tc>
                  <a:txBody>
                    <a:bodyPr/>
                    <a:lstStyle/>
                    <a:p>
                      <a:pPr lvl="0">
                        <a:buNone/>
                      </a:pPr>
                      <a:r>
                        <a:rPr lang="en-US" b="0" dirty="0"/>
                        <a:t>GAD, PD, </a:t>
                      </a:r>
                      <a:endParaRPr lang="en-US" b="0"/>
                    </a:p>
                  </a:txBody>
                  <a:tcPr/>
                </a:tc>
                <a:tc>
                  <a:txBody>
                    <a:bodyPr/>
                    <a:lstStyle/>
                    <a:p>
                      <a:pPr lvl="0">
                        <a:buNone/>
                      </a:pPr>
                      <a:r>
                        <a:rPr lang="en-US" dirty="0"/>
                        <a:t>750-150 mg</a:t>
                      </a:r>
                    </a:p>
                  </a:txBody>
                  <a:tcPr/>
                </a:tc>
                <a:extLst>
                  <a:ext uri="{0D108BD9-81ED-4DB2-BD59-A6C34878D82A}">
                    <a16:rowId xmlns:a16="http://schemas.microsoft.com/office/drawing/2014/main" val="3660025504"/>
                  </a:ext>
                </a:extLst>
              </a:tr>
              <a:tr h="372738">
                <a:tc>
                  <a:txBody>
                    <a:bodyPr/>
                    <a:lstStyle/>
                    <a:p>
                      <a:r>
                        <a:rPr lang="en-US" dirty="0"/>
                        <a:t>Clomipramine</a:t>
                      </a:r>
                    </a:p>
                  </a:txBody>
                  <a:tcPr/>
                </a:tc>
                <a:tc>
                  <a:txBody>
                    <a:bodyPr/>
                    <a:lstStyle/>
                    <a:p>
                      <a:pPr lvl="0">
                        <a:buNone/>
                      </a:pPr>
                      <a:r>
                        <a:rPr lang="en-US" dirty="0"/>
                        <a:t>OCD</a:t>
                      </a:r>
                    </a:p>
                  </a:txBody>
                  <a:tcPr/>
                </a:tc>
                <a:tc>
                  <a:txBody>
                    <a:bodyPr/>
                    <a:lstStyle/>
                    <a:p>
                      <a:pPr lvl="0">
                        <a:buNone/>
                      </a:pPr>
                      <a:r>
                        <a:rPr lang="en-US" b="0" dirty="0"/>
                        <a:t>OCD, PD</a:t>
                      </a:r>
                    </a:p>
                  </a:txBody>
                  <a:tcPr/>
                </a:tc>
                <a:tc>
                  <a:txBody>
                    <a:bodyPr/>
                    <a:lstStyle/>
                    <a:p>
                      <a:pPr lvl="0">
                        <a:buNone/>
                      </a:pPr>
                      <a:r>
                        <a:rPr lang="en-US" dirty="0"/>
                        <a:t>75-250 mg</a:t>
                      </a:r>
                    </a:p>
                  </a:txBody>
                  <a:tcPr/>
                </a:tc>
                <a:extLst>
                  <a:ext uri="{0D108BD9-81ED-4DB2-BD59-A6C34878D82A}">
                    <a16:rowId xmlns:a16="http://schemas.microsoft.com/office/drawing/2014/main" val="2168195132"/>
                  </a:ext>
                </a:extLst>
              </a:tr>
              <a:tr h="372738">
                <a:tc>
                  <a:txBody>
                    <a:bodyPr/>
                    <a:lstStyle/>
                    <a:p>
                      <a:pPr lvl="0">
                        <a:buNone/>
                      </a:pPr>
                      <a:r>
                        <a:rPr lang="en-US" dirty="0"/>
                        <a:t>Mirtazapine</a:t>
                      </a:r>
                    </a:p>
                  </a:txBody>
                  <a:tcPr/>
                </a:tc>
                <a:tc>
                  <a:txBody>
                    <a:bodyPr/>
                    <a:lstStyle/>
                    <a:p>
                      <a:pPr lvl="0">
                        <a:buNone/>
                      </a:pPr>
                      <a:r>
                        <a:rPr lang="en-US" dirty="0"/>
                        <a:t>None</a:t>
                      </a:r>
                    </a:p>
                  </a:txBody>
                  <a:tcPr/>
                </a:tc>
                <a:tc>
                  <a:txBody>
                    <a:bodyPr/>
                    <a:lstStyle/>
                    <a:p>
                      <a:pPr lvl="0">
                        <a:buNone/>
                      </a:pPr>
                      <a:r>
                        <a:rPr lang="en-US" dirty="0"/>
                        <a:t> PD</a:t>
                      </a:r>
                    </a:p>
                  </a:txBody>
                  <a:tcPr/>
                </a:tc>
                <a:tc>
                  <a:txBody>
                    <a:bodyPr/>
                    <a:lstStyle/>
                    <a:p>
                      <a:pPr lvl="0">
                        <a:buNone/>
                      </a:pPr>
                      <a:r>
                        <a:rPr lang="en-US" dirty="0"/>
                        <a:t>7.5-45 mg</a:t>
                      </a:r>
                    </a:p>
                  </a:txBody>
                  <a:tcPr/>
                </a:tc>
                <a:extLst>
                  <a:ext uri="{0D108BD9-81ED-4DB2-BD59-A6C34878D82A}">
                    <a16:rowId xmlns:a16="http://schemas.microsoft.com/office/drawing/2014/main" val="401146944"/>
                  </a:ext>
                </a:extLst>
              </a:tr>
            </a:tbl>
          </a:graphicData>
        </a:graphic>
      </p:graphicFrame>
    </p:spTree>
    <p:extLst>
      <p:ext uri="{BB962C8B-B14F-4D97-AF65-F5344CB8AC3E}">
        <p14:creationId xmlns:p14="http://schemas.microsoft.com/office/powerpoint/2010/main" val="187020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A9FB70-AA39-4321-8936-2B91A1A08F60}"/>
              </a:ext>
            </a:extLst>
          </p:cNvPr>
          <p:cNvSpPr>
            <a:spLocks noGrp="1"/>
          </p:cNvSpPr>
          <p:nvPr>
            <p:ph type="sldNum" sz="quarter" idx="4"/>
          </p:nvPr>
        </p:nvSpPr>
        <p:spPr/>
        <p:txBody>
          <a:bodyPr/>
          <a:lstStyle/>
          <a:p>
            <a:fld id="{19D32446-EE4E-A04C-B16A-5398FB2B413D}" type="slidenum">
              <a:rPr lang="en-US" smtClean="0"/>
              <a:pPr/>
              <a:t>17</a:t>
            </a:fld>
            <a:endParaRPr lang="en-US"/>
          </a:p>
        </p:txBody>
      </p:sp>
      <p:sp>
        <p:nvSpPr>
          <p:cNvPr id="3" name="Text Placeholder 2">
            <a:extLst>
              <a:ext uri="{FF2B5EF4-FFF2-40B4-BE49-F238E27FC236}">
                <a16:creationId xmlns:a16="http://schemas.microsoft.com/office/drawing/2014/main" id="{224F0DD9-7756-4B75-A8D4-69E0F349D076}"/>
              </a:ext>
            </a:extLst>
          </p:cNvPr>
          <p:cNvSpPr>
            <a:spLocks noGrp="1"/>
          </p:cNvSpPr>
          <p:nvPr>
            <p:ph type="body" sz="quarter" idx="13"/>
          </p:nvPr>
        </p:nvSpPr>
        <p:spPr/>
        <p:txBody>
          <a:bodyPr anchor="t"/>
          <a:lstStyle/>
          <a:p>
            <a:r>
              <a:rPr lang="en-US"/>
              <a:t>Evidence</a:t>
            </a:r>
          </a:p>
        </p:txBody>
      </p:sp>
      <p:graphicFrame>
        <p:nvGraphicFramePr>
          <p:cNvPr id="10" name="Table 5">
            <a:extLst>
              <a:ext uri="{FF2B5EF4-FFF2-40B4-BE49-F238E27FC236}">
                <a16:creationId xmlns:a16="http://schemas.microsoft.com/office/drawing/2014/main" id="{35F5E191-9284-4540-8E24-E90079BA488E}"/>
              </a:ext>
            </a:extLst>
          </p:cNvPr>
          <p:cNvGraphicFramePr>
            <a:graphicFrameLocks/>
          </p:cNvGraphicFramePr>
          <p:nvPr>
            <p:extLst>
              <p:ext uri="{D42A27DB-BD31-4B8C-83A1-F6EECF244321}">
                <p14:modId xmlns:p14="http://schemas.microsoft.com/office/powerpoint/2010/main" val="2120765039"/>
              </p:ext>
            </p:extLst>
          </p:nvPr>
        </p:nvGraphicFramePr>
        <p:xfrm>
          <a:off x="410586" y="1275719"/>
          <a:ext cx="11122023" cy="2926080"/>
        </p:xfrm>
        <a:graphic>
          <a:graphicData uri="http://schemas.openxmlformats.org/drawingml/2006/table">
            <a:tbl>
              <a:tblPr firstRow="1" bandRow="1">
                <a:tableStyleId>{5C22544A-7EE6-4342-B048-85BDC9FD1C3A}</a:tableStyleId>
              </a:tblPr>
              <a:tblGrid>
                <a:gridCol w="3707341">
                  <a:extLst>
                    <a:ext uri="{9D8B030D-6E8A-4147-A177-3AD203B41FA5}">
                      <a16:colId xmlns:a16="http://schemas.microsoft.com/office/drawing/2014/main" val="2659609686"/>
                    </a:ext>
                  </a:extLst>
                </a:gridCol>
                <a:gridCol w="3707341">
                  <a:extLst>
                    <a:ext uri="{9D8B030D-6E8A-4147-A177-3AD203B41FA5}">
                      <a16:colId xmlns:a16="http://schemas.microsoft.com/office/drawing/2014/main" val="3479363045"/>
                    </a:ext>
                  </a:extLst>
                </a:gridCol>
                <a:gridCol w="3707341">
                  <a:extLst>
                    <a:ext uri="{9D8B030D-6E8A-4147-A177-3AD203B41FA5}">
                      <a16:colId xmlns:a16="http://schemas.microsoft.com/office/drawing/2014/main" val="3828293227"/>
                    </a:ext>
                  </a:extLst>
                </a:gridCol>
              </a:tblGrid>
              <a:tr h="370840">
                <a:tc>
                  <a:txBody>
                    <a:bodyPr/>
                    <a:lstStyle/>
                    <a:p>
                      <a:r>
                        <a:rPr lang="en-US" dirty="0"/>
                        <a:t>Medication</a:t>
                      </a:r>
                    </a:p>
                  </a:txBody>
                  <a:tcPr/>
                </a:tc>
                <a:tc>
                  <a:txBody>
                    <a:bodyPr/>
                    <a:lstStyle/>
                    <a:p>
                      <a:r>
                        <a:rPr lang="en-US" dirty="0"/>
                        <a:t>Study Design/Comparison</a:t>
                      </a:r>
                    </a:p>
                  </a:txBody>
                  <a:tcPr/>
                </a:tc>
                <a:tc>
                  <a:txBody>
                    <a:bodyPr/>
                    <a:lstStyle/>
                    <a:p>
                      <a:r>
                        <a:rPr lang="en-US" dirty="0"/>
                        <a:t>Conclusion</a:t>
                      </a:r>
                    </a:p>
                  </a:txBody>
                  <a:tcPr/>
                </a:tc>
                <a:extLst>
                  <a:ext uri="{0D108BD9-81ED-4DB2-BD59-A6C34878D82A}">
                    <a16:rowId xmlns:a16="http://schemas.microsoft.com/office/drawing/2014/main" val="3277536473"/>
                  </a:ext>
                </a:extLst>
              </a:tr>
              <a:tr h="370839">
                <a:tc>
                  <a:txBody>
                    <a:bodyPr/>
                    <a:lstStyle/>
                    <a:p>
                      <a:pPr lvl="0">
                        <a:buNone/>
                      </a:pPr>
                      <a:r>
                        <a:rPr lang="en-US" dirty="0"/>
                        <a:t>Clomipramine</a:t>
                      </a:r>
                    </a:p>
                  </a:txBody>
                  <a:tcPr/>
                </a:tc>
                <a:tc>
                  <a:txBody>
                    <a:bodyPr/>
                    <a:lstStyle/>
                    <a:p>
                      <a:pPr lvl="0">
                        <a:buNone/>
                      </a:pPr>
                      <a:r>
                        <a:rPr lang="en-US" dirty="0"/>
                        <a:t>Open trial, Meta-analysis and RCT</a:t>
                      </a:r>
                    </a:p>
                  </a:txBody>
                  <a:tcPr/>
                </a:tc>
                <a:tc>
                  <a:txBody>
                    <a:bodyPr/>
                    <a:lstStyle/>
                    <a:p>
                      <a:pPr lvl="0">
                        <a:buNone/>
                      </a:pPr>
                      <a:r>
                        <a:rPr lang="en-US" dirty="0"/>
                        <a:t>Better than placebo, = to citalopram</a:t>
                      </a:r>
                    </a:p>
                  </a:txBody>
                  <a:tcPr/>
                </a:tc>
                <a:extLst>
                  <a:ext uri="{0D108BD9-81ED-4DB2-BD59-A6C34878D82A}">
                    <a16:rowId xmlns:a16="http://schemas.microsoft.com/office/drawing/2014/main" val="868232355"/>
                  </a:ext>
                </a:extLst>
              </a:tr>
              <a:tr h="370840">
                <a:tc>
                  <a:txBody>
                    <a:bodyPr/>
                    <a:lstStyle/>
                    <a:p>
                      <a:r>
                        <a:rPr lang="en-US" dirty="0"/>
                        <a:t>Imipramine</a:t>
                      </a:r>
                    </a:p>
                  </a:txBody>
                  <a:tcPr/>
                </a:tc>
                <a:tc>
                  <a:txBody>
                    <a:bodyPr/>
                    <a:lstStyle/>
                    <a:p>
                      <a:r>
                        <a:rPr lang="en-US" dirty="0"/>
                        <a:t>Open trial, Meta-analysis and RCT</a:t>
                      </a:r>
                    </a:p>
                  </a:txBody>
                  <a:tcPr/>
                </a:tc>
                <a:tc>
                  <a:txBody>
                    <a:bodyPr/>
                    <a:lstStyle/>
                    <a:p>
                      <a:r>
                        <a:rPr lang="en-US" dirty="0"/>
                        <a:t>Better than placebo and trazadone for GAD.</a:t>
                      </a:r>
                    </a:p>
                  </a:txBody>
                  <a:tcPr/>
                </a:tc>
                <a:extLst>
                  <a:ext uri="{0D108BD9-81ED-4DB2-BD59-A6C34878D82A}">
                    <a16:rowId xmlns:a16="http://schemas.microsoft.com/office/drawing/2014/main" val="715024127"/>
                  </a:ext>
                </a:extLst>
              </a:tr>
              <a:tr h="370839">
                <a:tc>
                  <a:txBody>
                    <a:bodyPr/>
                    <a:lstStyle/>
                    <a:p>
                      <a:pPr lvl="0">
                        <a:buNone/>
                      </a:pPr>
                      <a:r>
                        <a:rPr lang="en-US" dirty="0"/>
                        <a:t>Mirtazapine</a:t>
                      </a:r>
                    </a:p>
                  </a:txBody>
                  <a:tcPr/>
                </a:tc>
                <a:tc>
                  <a:txBody>
                    <a:bodyPr/>
                    <a:lstStyle/>
                    <a:p>
                      <a:pPr lvl="0">
                        <a:buNone/>
                      </a:pPr>
                      <a:r>
                        <a:rPr lang="en-US" dirty="0"/>
                        <a:t>RCT, open trial</a:t>
                      </a:r>
                    </a:p>
                  </a:txBody>
                  <a:tcPr/>
                </a:tc>
                <a:tc>
                  <a:txBody>
                    <a:bodyPr/>
                    <a:lstStyle/>
                    <a:p>
                      <a:pPr lvl="0">
                        <a:buNone/>
                      </a:pPr>
                      <a:r>
                        <a:rPr lang="en-US" dirty="0"/>
                        <a:t>Better than placebo, = to fluoxetine in PD</a:t>
                      </a:r>
                    </a:p>
                  </a:txBody>
                  <a:tcPr/>
                </a:tc>
                <a:extLst>
                  <a:ext uri="{0D108BD9-81ED-4DB2-BD59-A6C34878D82A}">
                    <a16:rowId xmlns:a16="http://schemas.microsoft.com/office/drawing/2014/main" val="1455407570"/>
                  </a:ext>
                </a:extLst>
              </a:tr>
            </a:tbl>
          </a:graphicData>
        </a:graphic>
      </p:graphicFrame>
    </p:spTree>
    <p:extLst>
      <p:ext uri="{BB962C8B-B14F-4D97-AF65-F5344CB8AC3E}">
        <p14:creationId xmlns:p14="http://schemas.microsoft.com/office/powerpoint/2010/main" val="272227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75A2D-0567-4EC6-ABC6-39BC3F7E31B3}"/>
              </a:ext>
            </a:extLst>
          </p:cNvPr>
          <p:cNvSpPr>
            <a:spLocks noGrp="1"/>
          </p:cNvSpPr>
          <p:nvPr>
            <p:ph type="sldNum" sz="quarter" idx="4"/>
          </p:nvPr>
        </p:nvSpPr>
        <p:spPr/>
        <p:txBody>
          <a:bodyPr/>
          <a:lstStyle/>
          <a:p>
            <a:fld id="{19D32446-EE4E-A04C-B16A-5398FB2B413D}" type="slidenum">
              <a:rPr lang="en-US" smtClean="0"/>
              <a:pPr/>
              <a:t>18</a:t>
            </a:fld>
            <a:endParaRPr lang="en-US"/>
          </a:p>
        </p:txBody>
      </p:sp>
      <p:sp>
        <p:nvSpPr>
          <p:cNvPr id="3" name="Text Placeholder 2">
            <a:extLst>
              <a:ext uri="{FF2B5EF4-FFF2-40B4-BE49-F238E27FC236}">
                <a16:creationId xmlns:a16="http://schemas.microsoft.com/office/drawing/2014/main" id="{579A84A0-D617-40A1-80C0-EF7D156619BE}"/>
              </a:ext>
            </a:extLst>
          </p:cNvPr>
          <p:cNvSpPr>
            <a:spLocks noGrp="1"/>
          </p:cNvSpPr>
          <p:nvPr>
            <p:ph type="body" sz="quarter" idx="13"/>
          </p:nvPr>
        </p:nvSpPr>
        <p:spPr/>
        <p:txBody>
          <a:bodyPr anchor="t"/>
          <a:lstStyle/>
          <a:p>
            <a:r>
              <a:rPr lang="en-US"/>
              <a:t>Considerations</a:t>
            </a:r>
            <a:endParaRPr lang="en-US" dirty="0"/>
          </a:p>
        </p:txBody>
      </p:sp>
      <p:sp>
        <p:nvSpPr>
          <p:cNvPr id="4" name="Content Placeholder 3">
            <a:extLst>
              <a:ext uri="{FF2B5EF4-FFF2-40B4-BE49-F238E27FC236}">
                <a16:creationId xmlns:a16="http://schemas.microsoft.com/office/drawing/2014/main" id="{C9350742-C95F-4932-B6DB-11A166DDF2AC}"/>
              </a:ext>
            </a:extLst>
          </p:cNvPr>
          <p:cNvSpPr>
            <a:spLocks noGrp="1"/>
          </p:cNvSpPr>
          <p:nvPr>
            <p:ph sz="quarter" idx="14"/>
          </p:nvPr>
        </p:nvSpPr>
        <p:spPr>
          <a:xfrm>
            <a:off x="820291" y="1331385"/>
            <a:ext cx="4728930" cy="4336500"/>
          </a:xfrm>
        </p:spPr>
        <p:txBody>
          <a:bodyPr anchor="t"/>
          <a:lstStyle/>
          <a:p>
            <a:pPr marL="230505" indent="-230505"/>
            <a:r>
              <a:rPr lang="en-US" sz="2650"/>
              <a:t>Anticholinergic effects </a:t>
            </a:r>
            <a:endParaRPr lang="en-US"/>
          </a:p>
          <a:p>
            <a:pPr marL="230505" indent="-230505"/>
            <a:r>
              <a:rPr lang="en-US" sz="2650"/>
              <a:t>Somnolence</a:t>
            </a:r>
          </a:p>
          <a:p>
            <a:pPr marL="230505" indent="-230505"/>
            <a:r>
              <a:rPr lang="en-US" sz="2650"/>
              <a:t>Dizziness</a:t>
            </a:r>
          </a:p>
          <a:p>
            <a:pPr marL="230505" indent="-230505"/>
            <a:r>
              <a:rPr lang="en-US" sz="2650"/>
              <a:t>CV side effects </a:t>
            </a:r>
          </a:p>
          <a:p>
            <a:pPr marL="230505" indent="-230505"/>
            <a:r>
              <a:rPr lang="en-US" sz="2650"/>
              <a:t>Weight gain</a:t>
            </a:r>
          </a:p>
          <a:p>
            <a:pPr marL="230505" indent="-230505"/>
            <a:r>
              <a:rPr lang="en-US" sz="2650"/>
              <a:t>Nausea</a:t>
            </a:r>
          </a:p>
          <a:p>
            <a:pPr marL="230505" indent="-230505"/>
            <a:r>
              <a:rPr lang="en-US" sz="2650"/>
              <a:t>Headache</a:t>
            </a:r>
          </a:p>
          <a:p>
            <a:pPr marL="230505" indent="-230505"/>
            <a:r>
              <a:rPr lang="en-US" sz="2650"/>
              <a:t>Sexual dysfunction</a:t>
            </a:r>
          </a:p>
        </p:txBody>
      </p:sp>
      <p:sp>
        <p:nvSpPr>
          <p:cNvPr id="6" name="Content Placeholder 3">
            <a:extLst>
              <a:ext uri="{FF2B5EF4-FFF2-40B4-BE49-F238E27FC236}">
                <a16:creationId xmlns:a16="http://schemas.microsoft.com/office/drawing/2014/main" id="{C89F801A-8DAD-486E-957B-BEADA2852F3B}"/>
              </a:ext>
            </a:extLst>
          </p:cNvPr>
          <p:cNvSpPr txBox="1">
            <a:spLocks/>
          </p:cNvSpPr>
          <p:nvPr/>
        </p:nvSpPr>
        <p:spPr>
          <a:xfrm>
            <a:off x="5640943" y="505216"/>
            <a:ext cx="4728930" cy="4336500"/>
          </a:xfrm>
          <a:prstGeom prst="rect">
            <a:avLst/>
          </a:prstGeom>
        </p:spPr>
        <p:txBody>
          <a:bodyPr anchor="t"/>
          <a:lstStyle>
            <a:lvl1pPr marL="230712" indent="-230712" algn="l" defTabSz="609585" rtl="0" eaLnBrk="1" latinLnBrk="0" hangingPunct="1">
              <a:spcBef>
                <a:spcPct val="20000"/>
              </a:spcBef>
              <a:buFont typeface="Arial"/>
              <a:buChar char="•"/>
              <a:tabLst/>
              <a:defRPr sz="2667" kern="1200">
                <a:solidFill>
                  <a:schemeClr val="tx2"/>
                </a:solidFill>
                <a:latin typeface="+mn-lt"/>
                <a:ea typeface="+mn-ea"/>
                <a:cs typeface="+mn-cs"/>
              </a:defRPr>
            </a:lvl1pPr>
            <a:lvl2pPr marL="461422" indent="-230712" algn="l" defTabSz="609585" rtl="0" eaLnBrk="1" latinLnBrk="0" hangingPunct="1">
              <a:spcBef>
                <a:spcPct val="20000"/>
              </a:spcBef>
              <a:buClr>
                <a:schemeClr val="tx2"/>
              </a:buClr>
              <a:buFont typeface="AppleSymbols" panose="02000000000000000000" pitchFamily="2" charset="-79"/>
              <a:buChar char="⎼"/>
              <a:tabLst/>
              <a:defRPr sz="2133" kern="1200">
                <a:solidFill>
                  <a:schemeClr val="tx2"/>
                </a:solidFill>
                <a:latin typeface="+mn-lt"/>
                <a:ea typeface="+mn-ea"/>
                <a:cs typeface="+mn-cs"/>
              </a:defRPr>
            </a:lvl2pPr>
            <a:lvl3pPr marL="914377" indent="-222245" algn="l" defTabSz="609585" rtl="0" eaLnBrk="1" latinLnBrk="0" hangingPunct="1">
              <a:spcBef>
                <a:spcPct val="20000"/>
              </a:spcBef>
              <a:buClr>
                <a:schemeClr val="tx2"/>
              </a:buClr>
              <a:buFont typeface="Courier New" panose="02070309020205020404" pitchFamily="49" charset="0"/>
              <a:buChar char="o"/>
              <a:tabLst/>
              <a:defRPr sz="1600" kern="1200">
                <a:solidFill>
                  <a:schemeClr val="tx2"/>
                </a:solidFill>
                <a:latin typeface="+mn-lt"/>
                <a:ea typeface="+mn-ea"/>
                <a:cs typeface="+mn-cs"/>
              </a:defRPr>
            </a:lvl3pPr>
            <a:lvl4pPr marL="2133547" indent="-304792" algn="l" defTabSz="609585" rtl="0" eaLnBrk="1" latinLnBrk="0" hangingPunct="1">
              <a:spcBef>
                <a:spcPct val="20000"/>
              </a:spcBef>
              <a:buClr>
                <a:schemeClr val="tx2"/>
              </a:buClr>
              <a:buFont typeface="Courier New" panose="02070309020205020404" pitchFamily="49" charset="0"/>
              <a:buChar char="o"/>
              <a:defRPr sz="1600" kern="1200">
                <a:solidFill>
                  <a:schemeClr val="tx2"/>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30505" indent="-230505"/>
            <a:r>
              <a:rPr lang="en-US" sz="2650">
                <a:ea typeface="+mn-lt"/>
                <a:cs typeface="+mn-lt"/>
              </a:rPr>
              <a:t>None of the TCA's are effective in social anxiety disorder</a:t>
            </a:r>
          </a:p>
          <a:p>
            <a:pPr marL="230505" indent="-230505"/>
            <a:r>
              <a:rPr lang="en-US" sz="2650">
                <a:ea typeface="+mn-lt"/>
                <a:cs typeface="+mn-lt"/>
              </a:rPr>
              <a:t>Often not the first choice due to the numerous side effects and interactions with other medications</a:t>
            </a:r>
          </a:p>
          <a:p>
            <a:pPr marL="230505" indent="-230505"/>
            <a:r>
              <a:rPr lang="en-US" sz="2650">
                <a:ea typeface="+mn-lt"/>
                <a:cs typeface="+mn-lt"/>
              </a:rPr>
              <a:t>Pregnancy Category C</a:t>
            </a:r>
          </a:p>
          <a:p>
            <a:pPr marL="230505" indent="-230505"/>
            <a:r>
              <a:rPr lang="en-US" sz="2650">
                <a:ea typeface="+mn-lt"/>
                <a:cs typeface="+mn-lt"/>
              </a:rPr>
              <a:t>Use cautiously in patients with suicidal ideation</a:t>
            </a:r>
          </a:p>
          <a:p>
            <a:pPr marL="230505" indent="-230505"/>
            <a:r>
              <a:rPr lang="en-US" sz="2650">
                <a:ea typeface="+mn-lt"/>
                <a:cs typeface="+mn-lt"/>
              </a:rPr>
              <a:t>Can be very helpful in people who also have migraines and neuropathy</a:t>
            </a:r>
            <a:endParaRPr lang="en-US"/>
          </a:p>
        </p:txBody>
      </p:sp>
    </p:spTree>
    <p:extLst>
      <p:ext uri="{BB962C8B-B14F-4D97-AF65-F5344CB8AC3E}">
        <p14:creationId xmlns:p14="http://schemas.microsoft.com/office/powerpoint/2010/main" val="316113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1FAFF-6655-40A2-A182-86EC4194FBB1}"/>
              </a:ext>
            </a:extLst>
          </p:cNvPr>
          <p:cNvSpPr>
            <a:spLocks noGrp="1"/>
          </p:cNvSpPr>
          <p:nvPr>
            <p:ph type="sldNum" sz="quarter" idx="4"/>
          </p:nvPr>
        </p:nvSpPr>
        <p:spPr/>
        <p:txBody>
          <a:bodyPr/>
          <a:lstStyle/>
          <a:p>
            <a:fld id="{19D32446-EE4E-A04C-B16A-5398FB2B413D}" type="slidenum">
              <a:rPr lang="en-US" smtClean="0"/>
              <a:pPr/>
              <a:t>19</a:t>
            </a:fld>
            <a:endParaRPr lang="en-US"/>
          </a:p>
        </p:txBody>
      </p:sp>
      <p:sp>
        <p:nvSpPr>
          <p:cNvPr id="3" name="Text Placeholder 2">
            <a:extLst>
              <a:ext uri="{FF2B5EF4-FFF2-40B4-BE49-F238E27FC236}">
                <a16:creationId xmlns:a16="http://schemas.microsoft.com/office/drawing/2014/main" id="{CC889A41-5159-4968-827C-42567A204BC8}"/>
              </a:ext>
            </a:extLst>
          </p:cNvPr>
          <p:cNvSpPr>
            <a:spLocks noGrp="1"/>
          </p:cNvSpPr>
          <p:nvPr>
            <p:ph type="body" sz="quarter" idx="13"/>
          </p:nvPr>
        </p:nvSpPr>
        <p:spPr/>
        <p:txBody>
          <a:bodyPr anchor="t"/>
          <a:lstStyle/>
          <a:p>
            <a:r>
              <a:rPr lang="en-US"/>
              <a:t>TCA Summary</a:t>
            </a:r>
            <a:endParaRPr lang="en-US" dirty="0"/>
          </a:p>
        </p:txBody>
      </p:sp>
      <p:sp>
        <p:nvSpPr>
          <p:cNvPr id="4" name="Content Placeholder 3">
            <a:extLst>
              <a:ext uri="{FF2B5EF4-FFF2-40B4-BE49-F238E27FC236}">
                <a16:creationId xmlns:a16="http://schemas.microsoft.com/office/drawing/2014/main" id="{E1315F21-3CF4-4D96-9F31-D26CDB636B16}"/>
              </a:ext>
            </a:extLst>
          </p:cNvPr>
          <p:cNvSpPr>
            <a:spLocks noGrp="1"/>
          </p:cNvSpPr>
          <p:nvPr>
            <p:ph sz="quarter" idx="14"/>
          </p:nvPr>
        </p:nvSpPr>
        <p:spPr/>
        <p:txBody>
          <a:bodyPr anchor="t"/>
          <a:lstStyle/>
          <a:p>
            <a:pPr marL="230505" indent="-230505"/>
            <a:r>
              <a:rPr lang="en-US" sz="2650"/>
              <a:t>Are often just as effective as SSRI's but are second line for PD/GAD due to side effects</a:t>
            </a:r>
            <a:endParaRPr lang="en-US" sz="2650" dirty="0"/>
          </a:p>
          <a:p>
            <a:pPr marL="230505" indent="-230505"/>
            <a:r>
              <a:rPr lang="en-US" sz="2650"/>
              <a:t>Consider using them earlier in patient's who have significant neuropathy and migraines</a:t>
            </a:r>
            <a:endParaRPr lang="en-US" sz="2650" dirty="0"/>
          </a:p>
          <a:p>
            <a:pPr marL="230505" indent="-230505"/>
            <a:r>
              <a:rPr lang="en-US" sz="2650"/>
              <a:t>Do not use in patient's with suicidal ideation</a:t>
            </a:r>
            <a:endParaRPr lang="en-US" sz="2650" dirty="0"/>
          </a:p>
          <a:p>
            <a:pPr marL="230505" indent="-230505"/>
            <a:endParaRPr lang="en-US" sz="2650" dirty="0"/>
          </a:p>
        </p:txBody>
      </p:sp>
    </p:spTree>
    <p:extLst>
      <p:ext uri="{BB962C8B-B14F-4D97-AF65-F5344CB8AC3E}">
        <p14:creationId xmlns:p14="http://schemas.microsoft.com/office/powerpoint/2010/main" val="111839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363F686-66E0-4A4A-82D2-DB2A4921D96A}"/>
              </a:ext>
            </a:extLst>
          </p:cNvPr>
          <p:cNvSpPr>
            <a:spLocks noGrp="1"/>
          </p:cNvSpPr>
          <p:nvPr>
            <p:ph type="sldNum" sz="quarter" idx="4"/>
          </p:nvPr>
        </p:nvSpPr>
        <p:spPr>
          <a:xfrm>
            <a:off x="4719541" y="6265559"/>
            <a:ext cx="2743200" cy="366183"/>
          </a:xfrm>
        </p:spPr>
        <p:txBody>
          <a:bodyPr/>
          <a:lstStyle/>
          <a:p>
            <a:pPr defTabSz="609585"/>
            <a:fld id="{19D32446-EE4E-A04C-B16A-5398FB2B413D}" type="slidenum">
              <a:rPr lang="en-US">
                <a:solidFill>
                  <a:srgbClr val="006F66">
                    <a:tint val="75000"/>
                  </a:srgbClr>
                </a:solidFill>
                <a:latin typeface="Franklin Gothic Book" panose="020B0503020102020204"/>
              </a:rPr>
              <a:pPr defTabSz="609585"/>
              <a:t>2</a:t>
            </a:fld>
            <a:endParaRPr lang="en-US">
              <a:solidFill>
                <a:srgbClr val="006F66">
                  <a:tint val="75000"/>
                </a:srgbClr>
              </a:solidFill>
              <a:latin typeface="Franklin Gothic Book" panose="020B0503020102020204"/>
            </a:endParaRPr>
          </a:p>
        </p:txBody>
      </p:sp>
      <p:sp>
        <p:nvSpPr>
          <p:cNvPr id="6" name="Content Placeholder 16">
            <a:extLst>
              <a:ext uri="{FF2B5EF4-FFF2-40B4-BE49-F238E27FC236}">
                <a16:creationId xmlns:a16="http://schemas.microsoft.com/office/drawing/2014/main" id="{601178E9-9488-9948-8A68-8F5A9264AF03}"/>
              </a:ext>
            </a:extLst>
          </p:cNvPr>
          <p:cNvSpPr>
            <a:spLocks noGrp="1"/>
          </p:cNvSpPr>
          <p:nvPr>
            <p:ph sz="quarter" idx="14" hasCustomPrompt="1"/>
          </p:nvPr>
        </p:nvSpPr>
        <p:spPr>
          <a:xfrm>
            <a:off x="828312" y="1331385"/>
            <a:ext cx="11121709" cy="4336500"/>
          </a:xfrm>
          <a:prstGeom prst="rect">
            <a:avLst/>
          </a:prstGeom>
        </p:spPr>
        <p:txBody>
          <a:bodyPr/>
          <a:lstStyle>
            <a:lvl1pPr marL="173038" indent="-173038">
              <a:tabLst/>
              <a:defRPr sz="2000">
                <a:solidFill>
                  <a:schemeClr val="tx2"/>
                </a:solidFill>
              </a:defRPr>
            </a:lvl1pPr>
            <a:lvl2pPr marL="346075" indent="-173038">
              <a:buFont typeface="AppleSymbols" panose="02000000000000000000" pitchFamily="2" charset="-79"/>
              <a:buChar char="⎼"/>
              <a:tabLst/>
              <a:defRPr sz="1600">
                <a:solidFill>
                  <a:schemeClr val="tx2"/>
                </a:solidFill>
              </a:defRPr>
            </a:lvl2pPr>
            <a:lvl3pPr marL="685800" indent="-166688">
              <a:buFont typeface="Courier New" panose="02070309020205020404" pitchFamily="49" charset="0"/>
              <a:buChar char="o"/>
              <a:tabLst/>
              <a:defRPr sz="1200">
                <a:solidFill>
                  <a:schemeClr val="tx2"/>
                </a:solidFill>
              </a:defRPr>
            </a:lvl3pPr>
          </a:lstStyle>
          <a:p>
            <a:pPr lvl="0"/>
            <a:r>
              <a:rPr lang="en-US"/>
              <a:t> We have no conflicts of interest to disclose</a:t>
            </a:r>
          </a:p>
        </p:txBody>
      </p:sp>
      <p:sp>
        <p:nvSpPr>
          <p:cNvPr id="3" name="Text Placeholder 2">
            <a:extLst>
              <a:ext uri="{FF2B5EF4-FFF2-40B4-BE49-F238E27FC236}">
                <a16:creationId xmlns:a16="http://schemas.microsoft.com/office/drawing/2014/main" id="{4CE85238-BC2B-414E-B87D-9065AF006E2E}"/>
              </a:ext>
            </a:extLst>
          </p:cNvPr>
          <p:cNvSpPr>
            <a:spLocks noGrp="1"/>
          </p:cNvSpPr>
          <p:nvPr>
            <p:ph type="body" sz="quarter" idx="13"/>
          </p:nvPr>
        </p:nvSpPr>
        <p:spPr/>
        <p:txBody>
          <a:bodyPr/>
          <a:lstStyle/>
          <a:p>
            <a:r>
              <a:rPr lang="en-US"/>
              <a:t>Disclosures</a:t>
            </a:r>
          </a:p>
        </p:txBody>
      </p:sp>
    </p:spTree>
    <p:extLst>
      <p:ext uri="{BB962C8B-B14F-4D97-AF65-F5344CB8AC3E}">
        <p14:creationId xmlns:p14="http://schemas.microsoft.com/office/powerpoint/2010/main" val="2085801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3265-1D53-774B-BA8D-BF6E52FCF798}"/>
              </a:ext>
            </a:extLst>
          </p:cNvPr>
          <p:cNvSpPr>
            <a:spLocks noGrp="1"/>
          </p:cNvSpPr>
          <p:nvPr>
            <p:ph type="title"/>
          </p:nvPr>
        </p:nvSpPr>
        <p:spPr/>
        <p:txBody>
          <a:bodyPr/>
          <a:lstStyle/>
          <a:p>
            <a:r>
              <a:rPr lang="en-US"/>
              <a:t>Antipsychotics</a:t>
            </a:r>
          </a:p>
        </p:txBody>
      </p:sp>
      <p:pic>
        <p:nvPicPr>
          <p:cNvPr id="3" name="Picture 3" descr="A person wearing a white shirt and black hair&#10;&#10;Description generated with high confidence">
            <a:extLst>
              <a:ext uri="{FF2B5EF4-FFF2-40B4-BE49-F238E27FC236}">
                <a16:creationId xmlns:a16="http://schemas.microsoft.com/office/drawing/2014/main" id="{808789CE-81DB-43C5-A68B-42AE1902FEE7}"/>
              </a:ext>
            </a:extLst>
          </p:cNvPr>
          <p:cNvPicPr>
            <a:picLocks noChangeAspect="1"/>
          </p:cNvPicPr>
          <p:nvPr/>
        </p:nvPicPr>
        <p:blipFill>
          <a:blip r:embed="rId2"/>
          <a:stretch>
            <a:fillRect/>
          </a:stretch>
        </p:blipFill>
        <p:spPr>
          <a:xfrm>
            <a:off x="6431882" y="2786314"/>
            <a:ext cx="5424236" cy="3862136"/>
          </a:xfrm>
          <a:prstGeom prst="rect">
            <a:avLst/>
          </a:prstGeom>
        </p:spPr>
      </p:pic>
    </p:spTree>
    <p:extLst>
      <p:ext uri="{BB962C8B-B14F-4D97-AF65-F5344CB8AC3E}">
        <p14:creationId xmlns:p14="http://schemas.microsoft.com/office/powerpoint/2010/main" val="185864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A4ED04-23EA-4CF8-AD90-6248602CF1D6}"/>
              </a:ext>
            </a:extLst>
          </p:cNvPr>
          <p:cNvSpPr>
            <a:spLocks noGrp="1"/>
          </p:cNvSpPr>
          <p:nvPr>
            <p:ph type="sldNum" sz="quarter" idx="4"/>
          </p:nvPr>
        </p:nvSpPr>
        <p:spPr/>
        <p:txBody>
          <a:bodyPr/>
          <a:lstStyle/>
          <a:p>
            <a:fld id="{19D32446-EE4E-A04C-B16A-5398FB2B413D}" type="slidenum">
              <a:rPr lang="en-US" smtClean="0"/>
              <a:pPr/>
              <a:t>21</a:t>
            </a:fld>
            <a:endParaRPr lang="en-US"/>
          </a:p>
        </p:txBody>
      </p:sp>
      <p:sp>
        <p:nvSpPr>
          <p:cNvPr id="5" name="Text Placeholder 4">
            <a:extLst>
              <a:ext uri="{FF2B5EF4-FFF2-40B4-BE49-F238E27FC236}">
                <a16:creationId xmlns:a16="http://schemas.microsoft.com/office/drawing/2014/main" id="{496CB261-1FCB-49F8-9149-B2AD2878800B}"/>
              </a:ext>
            </a:extLst>
          </p:cNvPr>
          <p:cNvSpPr>
            <a:spLocks noGrp="1"/>
          </p:cNvSpPr>
          <p:nvPr>
            <p:ph type="body" sz="quarter" idx="13"/>
          </p:nvPr>
        </p:nvSpPr>
        <p:spPr/>
        <p:txBody>
          <a:bodyPr anchor="t"/>
          <a:lstStyle/>
          <a:p>
            <a:r>
              <a:rPr lang="en-US"/>
              <a:t>What to Use</a:t>
            </a:r>
          </a:p>
        </p:txBody>
      </p:sp>
      <p:graphicFrame>
        <p:nvGraphicFramePr>
          <p:cNvPr id="7" name="Table 6">
            <a:extLst>
              <a:ext uri="{FF2B5EF4-FFF2-40B4-BE49-F238E27FC236}">
                <a16:creationId xmlns:a16="http://schemas.microsoft.com/office/drawing/2014/main" id="{BCD42640-7548-49AE-BABB-2CB07B40019E}"/>
              </a:ext>
            </a:extLst>
          </p:cNvPr>
          <p:cNvGraphicFramePr>
            <a:graphicFrameLocks/>
          </p:cNvGraphicFramePr>
          <p:nvPr>
            <p:extLst>
              <p:ext uri="{D42A27DB-BD31-4B8C-83A1-F6EECF244321}">
                <p14:modId xmlns:p14="http://schemas.microsoft.com/office/powerpoint/2010/main" val="312363305"/>
              </p:ext>
            </p:extLst>
          </p:nvPr>
        </p:nvGraphicFramePr>
        <p:xfrm>
          <a:off x="318071" y="966950"/>
          <a:ext cx="11689928" cy="4846320"/>
        </p:xfrm>
        <a:graphic>
          <a:graphicData uri="http://schemas.openxmlformats.org/drawingml/2006/table">
            <a:tbl>
              <a:tblPr firstRow="1" bandRow="1">
                <a:tableStyleId>{5C22544A-7EE6-4342-B048-85BDC9FD1C3A}</a:tableStyleId>
              </a:tblPr>
              <a:tblGrid>
                <a:gridCol w="2922482">
                  <a:extLst>
                    <a:ext uri="{9D8B030D-6E8A-4147-A177-3AD203B41FA5}">
                      <a16:colId xmlns:a16="http://schemas.microsoft.com/office/drawing/2014/main" val="4251093300"/>
                    </a:ext>
                  </a:extLst>
                </a:gridCol>
                <a:gridCol w="2922482">
                  <a:extLst>
                    <a:ext uri="{9D8B030D-6E8A-4147-A177-3AD203B41FA5}">
                      <a16:colId xmlns:a16="http://schemas.microsoft.com/office/drawing/2014/main" val="1724149592"/>
                    </a:ext>
                  </a:extLst>
                </a:gridCol>
                <a:gridCol w="2922482">
                  <a:extLst>
                    <a:ext uri="{9D8B030D-6E8A-4147-A177-3AD203B41FA5}">
                      <a16:colId xmlns:a16="http://schemas.microsoft.com/office/drawing/2014/main" val="2849774274"/>
                    </a:ext>
                  </a:extLst>
                </a:gridCol>
                <a:gridCol w="2922482">
                  <a:extLst>
                    <a:ext uri="{9D8B030D-6E8A-4147-A177-3AD203B41FA5}">
                      <a16:colId xmlns:a16="http://schemas.microsoft.com/office/drawing/2014/main" val="2500520130"/>
                    </a:ext>
                  </a:extLst>
                </a:gridCol>
              </a:tblGrid>
              <a:tr h="405625">
                <a:tc>
                  <a:txBody>
                    <a:bodyPr/>
                    <a:lstStyle/>
                    <a:p>
                      <a:pPr lvl="0">
                        <a:buNone/>
                      </a:pPr>
                      <a:r>
                        <a:rPr lang="en-US" dirty="0"/>
                        <a:t>Medications that are FDA approved</a:t>
                      </a:r>
                    </a:p>
                  </a:txBody>
                  <a:tcPr/>
                </a:tc>
                <a:tc>
                  <a:txBody>
                    <a:bodyPr/>
                    <a:lstStyle/>
                    <a:p>
                      <a:pPr lvl="0">
                        <a:buNone/>
                      </a:pPr>
                      <a:r>
                        <a:rPr lang="en-US" dirty="0"/>
                        <a:t>What they are approved for </a:t>
                      </a:r>
                    </a:p>
                  </a:txBody>
                  <a:tcPr/>
                </a:tc>
                <a:tc>
                  <a:txBody>
                    <a:bodyPr/>
                    <a:lstStyle/>
                    <a:p>
                      <a:pPr lvl="0">
                        <a:buNone/>
                      </a:pPr>
                      <a:r>
                        <a:rPr lang="en-US" dirty="0"/>
                        <a:t>What evidence has shown</a:t>
                      </a:r>
                    </a:p>
                  </a:txBody>
                  <a:tcPr/>
                </a:tc>
                <a:tc>
                  <a:txBody>
                    <a:bodyPr/>
                    <a:lstStyle/>
                    <a:p>
                      <a:pPr lvl="0">
                        <a:buNone/>
                      </a:pPr>
                      <a:r>
                        <a:rPr lang="en-US" dirty="0"/>
                        <a:t>Dosages</a:t>
                      </a:r>
                    </a:p>
                  </a:txBody>
                  <a:tcPr/>
                </a:tc>
                <a:extLst>
                  <a:ext uri="{0D108BD9-81ED-4DB2-BD59-A6C34878D82A}">
                    <a16:rowId xmlns:a16="http://schemas.microsoft.com/office/drawing/2014/main" val="927698394"/>
                  </a:ext>
                </a:extLst>
              </a:tr>
              <a:tr h="372738">
                <a:tc>
                  <a:txBody>
                    <a:bodyPr/>
                    <a:lstStyle/>
                    <a:p>
                      <a:r>
                        <a:rPr lang="en-US" dirty="0"/>
                        <a:t>Prochlorperazine m.</a:t>
                      </a:r>
                    </a:p>
                  </a:txBody>
                  <a:tcPr/>
                </a:tc>
                <a:tc>
                  <a:txBody>
                    <a:bodyPr/>
                    <a:lstStyle/>
                    <a:p>
                      <a:pPr lvl="0">
                        <a:buNone/>
                      </a:pPr>
                      <a:r>
                        <a:rPr lang="en-US" dirty="0"/>
                        <a:t>GAD</a:t>
                      </a:r>
                    </a:p>
                  </a:txBody>
                  <a:tcPr/>
                </a:tc>
                <a:tc>
                  <a:txBody>
                    <a:bodyPr/>
                    <a:lstStyle/>
                    <a:p>
                      <a:pPr lvl="0">
                        <a:buNone/>
                      </a:pPr>
                      <a:r>
                        <a:rPr lang="en-US" b="0" dirty="0"/>
                        <a:t>GAD</a:t>
                      </a:r>
                    </a:p>
                  </a:txBody>
                  <a:tcPr/>
                </a:tc>
                <a:tc>
                  <a:txBody>
                    <a:bodyPr/>
                    <a:lstStyle/>
                    <a:p>
                      <a:pPr lvl="0">
                        <a:buNone/>
                      </a:pPr>
                      <a:r>
                        <a:rPr lang="en-US" dirty="0"/>
                        <a:t>Max 20mg/d x12wk</a:t>
                      </a:r>
                    </a:p>
                  </a:txBody>
                  <a:tcPr/>
                </a:tc>
                <a:extLst>
                  <a:ext uri="{0D108BD9-81ED-4DB2-BD59-A6C34878D82A}">
                    <a16:rowId xmlns:a16="http://schemas.microsoft.com/office/drawing/2014/main" val="3660025504"/>
                  </a:ext>
                </a:extLst>
              </a:tr>
              <a:tr h="372738">
                <a:tc>
                  <a:txBody>
                    <a:bodyPr/>
                    <a:lstStyle/>
                    <a:p>
                      <a:r>
                        <a:rPr lang="en-US" dirty="0"/>
                        <a:t>Trifluoperazine</a:t>
                      </a:r>
                    </a:p>
                  </a:txBody>
                  <a:tcPr/>
                </a:tc>
                <a:tc>
                  <a:txBody>
                    <a:bodyPr/>
                    <a:lstStyle/>
                    <a:p>
                      <a:pPr lvl="0">
                        <a:buNone/>
                      </a:pPr>
                      <a:r>
                        <a:rPr lang="en-US" dirty="0"/>
                        <a:t>GAD</a:t>
                      </a:r>
                    </a:p>
                  </a:txBody>
                  <a:tcPr/>
                </a:tc>
                <a:tc>
                  <a:txBody>
                    <a:bodyPr/>
                    <a:lstStyle/>
                    <a:p>
                      <a:pPr lvl="0">
                        <a:buNone/>
                      </a:pPr>
                      <a:r>
                        <a:rPr lang="en-US" b="0" dirty="0"/>
                        <a:t>GAD</a:t>
                      </a:r>
                    </a:p>
                  </a:txBody>
                  <a:tcPr/>
                </a:tc>
                <a:tc>
                  <a:txBody>
                    <a:bodyPr/>
                    <a:lstStyle/>
                    <a:p>
                      <a:pPr lvl="0">
                        <a:buNone/>
                      </a:pPr>
                      <a:r>
                        <a:rPr lang="en-US" dirty="0"/>
                        <a:t>Max 6mg/d x12wk</a:t>
                      </a:r>
                    </a:p>
                  </a:txBody>
                  <a:tcPr/>
                </a:tc>
                <a:extLst>
                  <a:ext uri="{0D108BD9-81ED-4DB2-BD59-A6C34878D82A}">
                    <a16:rowId xmlns:a16="http://schemas.microsoft.com/office/drawing/2014/main" val="2168195132"/>
                  </a:ext>
                </a:extLst>
              </a:tr>
              <a:tr h="372738">
                <a:tc>
                  <a:txBody>
                    <a:bodyPr/>
                    <a:lstStyle/>
                    <a:p>
                      <a:r>
                        <a:rPr lang="en-US" dirty="0"/>
                        <a:t>Aripiprazole</a:t>
                      </a:r>
                    </a:p>
                  </a:txBody>
                  <a:tcPr/>
                </a:tc>
                <a:tc>
                  <a:txBody>
                    <a:bodyPr/>
                    <a:lstStyle/>
                    <a:p>
                      <a:pPr lvl="0">
                        <a:buNone/>
                      </a:pPr>
                      <a:endParaRPr lang="en-US" dirty="0"/>
                    </a:p>
                  </a:txBody>
                  <a:tcPr/>
                </a:tc>
                <a:tc>
                  <a:txBody>
                    <a:bodyPr/>
                    <a:lstStyle/>
                    <a:p>
                      <a:pPr lvl="0">
                        <a:buNone/>
                      </a:pPr>
                      <a:r>
                        <a:rPr lang="en-US" dirty="0"/>
                        <a:t>GAD adj</a:t>
                      </a:r>
                      <a:r>
                        <a:rPr lang="en-US" sz="2400" b="0" i="0" u="none" strike="noStrike" noProof="0" dirty="0">
                          <a:latin typeface="Franklin Gothic Book"/>
                        </a:rPr>
                        <a:t>, SAD adj, </a:t>
                      </a:r>
                      <a:r>
                        <a:rPr lang="en-US" sz="2400" b="0" i="0" u="none" strike="noStrike" noProof="0" dirty="0"/>
                        <a:t>PD adj,</a:t>
                      </a:r>
                      <a:r>
                        <a:rPr lang="en-US" sz="2400" b="0" i="0" u="none" strike="noStrike" noProof="0" dirty="0">
                          <a:latin typeface="Franklin Gothic Book"/>
                        </a:rPr>
                        <a:t> </a:t>
                      </a:r>
                      <a:r>
                        <a:rPr lang="en-US" dirty="0"/>
                        <a:t>OCD adj</a:t>
                      </a:r>
                    </a:p>
                  </a:txBody>
                  <a:tcPr/>
                </a:tc>
                <a:tc>
                  <a:txBody>
                    <a:bodyPr/>
                    <a:lstStyle/>
                    <a:p>
                      <a:pPr lvl="0">
                        <a:buNone/>
                      </a:pPr>
                      <a:r>
                        <a:rPr lang="en-US" dirty="0"/>
                        <a:t>2-15 mg</a:t>
                      </a:r>
                    </a:p>
                  </a:txBody>
                  <a:tcPr/>
                </a:tc>
                <a:extLst>
                  <a:ext uri="{0D108BD9-81ED-4DB2-BD59-A6C34878D82A}">
                    <a16:rowId xmlns:a16="http://schemas.microsoft.com/office/drawing/2014/main" val="3810992220"/>
                  </a:ext>
                </a:extLst>
              </a:tr>
              <a:tr h="372738">
                <a:tc>
                  <a:txBody>
                    <a:bodyPr/>
                    <a:lstStyle/>
                    <a:p>
                      <a:r>
                        <a:rPr lang="en-US" dirty="0"/>
                        <a:t>Olanzapine</a:t>
                      </a:r>
                    </a:p>
                  </a:txBody>
                  <a:tcPr/>
                </a:tc>
                <a:tc>
                  <a:txBody>
                    <a:bodyPr/>
                    <a:lstStyle/>
                    <a:p>
                      <a:pPr lvl="0">
                        <a:buNone/>
                      </a:pPr>
                      <a:endParaRPr lang="en-US"/>
                    </a:p>
                  </a:txBody>
                  <a:tcPr/>
                </a:tc>
                <a:tc>
                  <a:txBody>
                    <a:bodyPr/>
                    <a:lstStyle/>
                    <a:p>
                      <a:pPr lvl="0">
                        <a:buNone/>
                      </a:pPr>
                      <a:r>
                        <a:rPr lang="en-US" sz="2400" b="0" i="0" u="none" strike="noStrike" noProof="0" dirty="0">
                          <a:latin typeface="Franklin Gothic Book"/>
                        </a:rPr>
                        <a:t>SAD, </a:t>
                      </a:r>
                      <a:r>
                        <a:rPr lang="en-US" dirty="0"/>
                        <a:t>PD, GAD adj</a:t>
                      </a:r>
                    </a:p>
                  </a:txBody>
                  <a:tcPr/>
                </a:tc>
                <a:tc>
                  <a:txBody>
                    <a:bodyPr/>
                    <a:lstStyle/>
                    <a:p>
                      <a:pPr lvl="0">
                        <a:buNone/>
                      </a:pPr>
                      <a:r>
                        <a:rPr lang="en-US" dirty="0"/>
                        <a:t>5-20 mg</a:t>
                      </a:r>
                    </a:p>
                  </a:txBody>
                  <a:tcPr/>
                </a:tc>
                <a:extLst>
                  <a:ext uri="{0D108BD9-81ED-4DB2-BD59-A6C34878D82A}">
                    <a16:rowId xmlns:a16="http://schemas.microsoft.com/office/drawing/2014/main" val="1933424122"/>
                  </a:ext>
                </a:extLst>
              </a:tr>
              <a:tr h="372738">
                <a:tc>
                  <a:txBody>
                    <a:bodyPr/>
                    <a:lstStyle/>
                    <a:p>
                      <a:r>
                        <a:rPr lang="en-US" dirty="0"/>
                        <a:t>Quetiapine</a:t>
                      </a:r>
                    </a:p>
                  </a:txBody>
                  <a:tcPr/>
                </a:tc>
                <a:tc>
                  <a:txBody>
                    <a:bodyPr/>
                    <a:lstStyle/>
                    <a:p>
                      <a:pPr lvl="0">
                        <a:buNone/>
                      </a:pPr>
                      <a:r>
                        <a:rPr lang="en-US" dirty="0"/>
                        <a:t>GAD</a:t>
                      </a:r>
                    </a:p>
                  </a:txBody>
                  <a:tcPr/>
                </a:tc>
                <a:tc>
                  <a:txBody>
                    <a:bodyPr/>
                    <a:lstStyle/>
                    <a:p>
                      <a:pPr lvl="0">
                        <a:buNone/>
                      </a:pPr>
                      <a:r>
                        <a:rPr lang="en-US" dirty="0"/>
                        <a:t>PD, Not SAD</a:t>
                      </a:r>
                    </a:p>
                  </a:txBody>
                  <a:tcPr/>
                </a:tc>
                <a:tc>
                  <a:txBody>
                    <a:bodyPr/>
                    <a:lstStyle/>
                    <a:p>
                      <a:pPr lvl="0">
                        <a:buNone/>
                      </a:pPr>
                      <a:r>
                        <a:rPr lang="en-US" dirty="0"/>
                        <a:t>50-150 mg</a:t>
                      </a:r>
                    </a:p>
                  </a:txBody>
                  <a:tcPr/>
                </a:tc>
                <a:extLst>
                  <a:ext uri="{0D108BD9-81ED-4DB2-BD59-A6C34878D82A}">
                    <a16:rowId xmlns:a16="http://schemas.microsoft.com/office/drawing/2014/main" val="2503446768"/>
                  </a:ext>
                </a:extLst>
              </a:tr>
              <a:tr h="372738">
                <a:tc>
                  <a:txBody>
                    <a:bodyPr/>
                    <a:lstStyle/>
                    <a:p>
                      <a:r>
                        <a:rPr lang="en-US" dirty="0"/>
                        <a:t>Quetiapine XR</a:t>
                      </a:r>
                    </a:p>
                  </a:txBody>
                  <a:tcPr/>
                </a:tc>
                <a:tc>
                  <a:txBody>
                    <a:bodyPr/>
                    <a:lstStyle/>
                    <a:p>
                      <a:pPr lvl="0">
                        <a:buNone/>
                      </a:pPr>
                      <a:endParaRPr lang="en-US"/>
                    </a:p>
                  </a:txBody>
                  <a:tcPr/>
                </a:tc>
                <a:tc>
                  <a:txBody>
                    <a:bodyPr/>
                    <a:lstStyle/>
                    <a:p>
                      <a:pPr lvl="0">
                        <a:buNone/>
                      </a:pPr>
                      <a:r>
                        <a:rPr lang="en-US" dirty="0"/>
                        <a:t>GAD</a:t>
                      </a:r>
                    </a:p>
                  </a:txBody>
                  <a:tcPr/>
                </a:tc>
                <a:tc>
                  <a:txBody>
                    <a:bodyPr/>
                    <a:lstStyle/>
                    <a:p>
                      <a:pPr lvl="0">
                        <a:buNone/>
                      </a:pPr>
                      <a:r>
                        <a:rPr lang="en-US" dirty="0"/>
                        <a:t>50-150 mg</a:t>
                      </a:r>
                    </a:p>
                  </a:txBody>
                  <a:tcPr/>
                </a:tc>
                <a:extLst>
                  <a:ext uri="{0D108BD9-81ED-4DB2-BD59-A6C34878D82A}">
                    <a16:rowId xmlns:a16="http://schemas.microsoft.com/office/drawing/2014/main" val="809250990"/>
                  </a:ext>
                </a:extLst>
              </a:tr>
              <a:tr h="372738">
                <a:tc>
                  <a:txBody>
                    <a:bodyPr/>
                    <a:lstStyle/>
                    <a:p>
                      <a:pPr lvl="0">
                        <a:buNone/>
                      </a:pPr>
                      <a:r>
                        <a:rPr lang="en-US" dirty="0"/>
                        <a:t>Risperidone</a:t>
                      </a:r>
                    </a:p>
                  </a:txBody>
                  <a:tcPr/>
                </a:tc>
                <a:tc>
                  <a:txBody>
                    <a:bodyPr/>
                    <a:lstStyle/>
                    <a:p>
                      <a:pPr lvl="0">
                        <a:buNone/>
                      </a:pPr>
                      <a:endParaRPr lang="en-US"/>
                    </a:p>
                  </a:txBody>
                  <a:tcPr/>
                </a:tc>
                <a:tc>
                  <a:txBody>
                    <a:bodyPr/>
                    <a:lstStyle/>
                    <a:p>
                      <a:pPr lvl="0">
                        <a:buNone/>
                      </a:pPr>
                      <a:r>
                        <a:rPr lang="en-US" dirty="0"/>
                        <a:t>PD, SAD adj</a:t>
                      </a:r>
                    </a:p>
                  </a:txBody>
                  <a:tcPr/>
                </a:tc>
                <a:tc>
                  <a:txBody>
                    <a:bodyPr/>
                    <a:lstStyle/>
                    <a:p>
                      <a:pPr lvl="0">
                        <a:buNone/>
                      </a:pPr>
                      <a:r>
                        <a:rPr lang="en-US" dirty="0"/>
                        <a:t>1-6 mg</a:t>
                      </a:r>
                    </a:p>
                  </a:txBody>
                  <a:tcPr/>
                </a:tc>
                <a:extLst>
                  <a:ext uri="{0D108BD9-81ED-4DB2-BD59-A6C34878D82A}">
                    <a16:rowId xmlns:a16="http://schemas.microsoft.com/office/drawing/2014/main" val="3275875875"/>
                  </a:ext>
                </a:extLst>
              </a:tr>
              <a:tr h="372738">
                <a:tc>
                  <a:txBody>
                    <a:bodyPr/>
                    <a:lstStyle/>
                    <a:p>
                      <a:pPr lvl="0">
                        <a:buNone/>
                      </a:pPr>
                      <a:r>
                        <a:rPr lang="en-US" dirty="0"/>
                        <a:t>Ziprasidone</a:t>
                      </a:r>
                    </a:p>
                  </a:txBody>
                  <a:tcPr/>
                </a:tc>
                <a:tc>
                  <a:txBody>
                    <a:bodyPr/>
                    <a:lstStyle/>
                    <a:p>
                      <a:pPr lvl="0">
                        <a:buNone/>
                      </a:pPr>
                      <a:endParaRPr lang="en-US"/>
                    </a:p>
                  </a:txBody>
                  <a:tcPr/>
                </a:tc>
                <a:tc>
                  <a:txBody>
                    <a:bodyPr/>
                    <a:lstStyle/>
                    <a:p>
                      <a:pPr lvl="0">
                        <a:buNone/>
                      </a:pPr>
                      <a:r>
                        <a:rPr lang="en-US" dirty="0"/>
                        <a:t>OCD adj</a:t>
                      </a:r>
                    </a:p>
                  </a:txBody>
                  <a:tcPr/>
                </a:tc>
                <a:tc>
                  <a:txBody>
                    <a:bodyPr/>
                    <a:lstStyle/>
                    <a:p>
                      <a:pPr lvl="0">
                        <a:buNone/>
                      </a:pPr>
                      <a:r>
                        <a:rPr lang="en-US" dirty="0"/>
                        <a:t>40-160 mg</a:t>
                      </a:r>
                    </a:p>
                  </a:txBody>
                  <a:tcPr/>
                </a:tc>
                <a:extLst>
                  <a:ext uri="{0D108BD9-81ED-4DB2-BD59-A6C34878D82A}">
                    <a16:rowId xmlns:a16="http://schemas.microsoft.com/office/drawing/2014/main" val="1433148635"/>
                  </a:ext>
                </a:extLst>
              </a:tr>
            </a:tbl>
          </a:graphicData>
        </a:graphic>
      </p:graphicFrame>
    </p:spTree>
    <p:extLst>
      <p:ext uri="{BB962C8B-B14F-4D97-AF65-F5344CB8AC3E}">
        <p14:creationId xmlns:p14="http://schemas.microsoft.com/office/powerpoint/2010/main" val="3798950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A7938-C333-4CC8-B417-B75181849BB6}"/>
              </a:ext>
            </a:extLst>
          </p:cNvPr>
          <p:cNvSpPr>
            <a:spLocks noGrp="1"/>
          </p:cNvSpPr>
          <p:nvPr>
            <p:ph type="sldNum" sz="quarter" idx="4"/>
          </p:nvPr>
        </p:nvSpPr>
        <p:spPr/>
        <p:txBody>
          <a:bodyPr/>
          <a:lstStyle/>
          <a:p>
            <a:fld id="{19D32446-EE4E-A04C-B16A-5398FB2B413D}" type="slidenum">
              <a:rPr lang="en-US" smtClean="0"/>
              <a:pPr/>
              <a:t>22</a:t>
            </a:fld>
            <a:endParaRPr lang="en-US"/>
          </a:p>
        </p:txBody>
      </p:sp>
      <p:sp>
        <p:nvSpPr>
          <p:cNvPr id="3" name="Text Placeholder 2">
            <a:extLst>
              <a:ext uri="{FF2B5EF4-FFF2-40B4-BE49-F238E27FC236}">
                <a16:creationId xmlns:a16="http://schemas.microsoft.com/office/drawing/2014/main" id="{A1CA48F2-5368-4931-A960-EEA77ECC9232}"/>
              </a:ext>
            </a:extLst>
          </p:cNvPr>
          <p:cNvSpPr>
            <a:spLocks noGrp="1"/>
          </p:cNvSpPr>
          <p:nvPr>
            <p:ph type="body" sz="quarter" idx="13"/>
          </p:nvPr>
        </p:nvSpPr>
        <p:spPr/>
        <p:txBody>
          <a:bodyPr anchor="t"/>
          <a:lstStyle/>
          <a:p>
            <a:r>
              <a:rPr lang="en-US"/>
              <a:t>The Evidence</a:t>
            </a:r>
          </a:p>
        </p:txBody>
      </p:sp>
      <p:graphicFrame>
        <p:nvGraphicFramePr>
          <p:cNvPr id="5" name="Table 5">
            <a:extLst>
              <a:ext uri="{FF2B5EF4-FFF2-40B4-BE49-F238E27FC236}">
                <a16:creationId xmlns:a16="http://schemas.microsoft.com/office/drawing/2014/main" id="{DCC64C92-BEAD-4C61-B54F-D1DB06DD1437}"/>
              </a:ext>
            </a:extLst>
          </p:cNvPr>
          <p:cNvGraphicFramePr>
            <a:graphicFrameLocks noGrp="1"/>
          </p:cNvGraphicFramePr>
          <p:nvPr>
            <p:ph sz="quarter" idx="14"/>
            <p:extLst>
              <p:ext uri="{D42A27DB-BD31-4B8C-83A1-F6EECF244321}">
                <p14:modId xmlns:p14="http://schemas.microsoft.com/office/powerpoint/2010/main" val="2071009233"/>
              </p:ext>
            </p:extLst>
          </p:nvPr>
        </p:nvGraphicFramePr>
        <p:xfrm>
          <a:off x="828675" y="1006793"/>
          <a:ext cx="11122023" cy="4846320"/>
        </p:xfrm>
        <a:graphic>
          <a:graphicData uri="http://schemas.openxmlformats.org/drawingml/2006/table">
            <a:tbl>
              <a:tblPr firstRow="1" bandRow="1">
                <a:tableStyleId>{5C22544A-7EE6-4342-B048-85BDC9FD1C3A}</a:tableStyleId>
              </a:tblPr>
              <a:tblGrid>
                <a:gridCol w="3707341">
                  <a:extLst>
                    <a:ext uri="{9D8B030D-6E8A-4147-A177-3AD203B41FA5}">
                      <a16:colId xmlns:a16="http://schemas.microsoft.com/office/drawing/2014/main" val="2659609686"/>
                    </a:ext>
                  </a:extLst>
                </a:gridCol>
                <a:gridCol w="3707341">
                  <a:extLst>
                    <a:ext uri="{9D8B030D-6E8A-4147-A177-3AD203B41FA5}">
                      <a16:colId xmlns:a16="http://schemas.microsoft.com/office/drawing/2014/main" val="3479363045"/>
                    </a:ext>
                  </a:extLst>
                </a:gridCol>
                <a:gridCol w="3707341">
                  <a:extLst>
                    <a:ext uri="{9D8B030D-6E8A-4147-A177-3AD203B41FA5}">
                      <a16:colId xmlns:a16="http://schemas.microsoft.com/office/drawing/2014/main" val="3828293227"/>
                    </a:ext>
                  </a:extLst>
                </a:gridCol>
              </a:tblGrid>
              <a:tr h="370840">
                <a:tc>
                  <a:txBody>
                    <a:bodyPr/>
                    <a:lstStyle/>
                    <a:p>
                      <a:r>
                        <a:rPr lang="en-US" dirty="0"/>
                        <a:t>Medication</a:t>
                      </a:r>
                    </a:p>
                  </a:txBody>
                  <a:tcPr/>
                </a:tc>
                <a:tc>
                  <a:txBody>
                    <a:bodyPr/>
                    <a:lstStyle/>
                    <a:p>
                      <a:r>
                        <a:rPr lang="en-US" dirty="0"/>
                        <a:t>Study Design/Comparison</a:t>
                      </a:r>
                    </a:p>
                  </a:txBody>
                  <a:tcPr/>
                </a:tc>
                <a:tc>
                  <a:txBody>
                    <a:bodyPr/>
                    <a:lstStyle/>
                    <a:p>
                      <a:r>
                        <a:rPr lang="en-US" dirty="0"/>
                        <a:t>Conclusion</a:t>
                      </a:r>
                    </a:p>
                  </a:txBody>
                  <a:tcPr/>
                </a:tc>
                <a:extLst>
                  <a:ext uri="{0D108BD9-81ED-4DB2-BD59-A6C34878D82A}">
                    <a16:rowId xmlns:a16="http://schemas.microsoft.com/office/drawing/2014/main" val="3277536473"/>
                  </a:ext>
                </a:extLst>
              </a:tr>
              <a:tr h="370840">
                <a:tc>
                  <a:txBody>
                    <a:bodyPr/>
                    <a:lstStyle/>
                    <a:p>
                      <a:r>
                        <a:rPr lang="en-US" dirty="0"/>
                        <a:t>Prochlorperazine maleate</a:t>
                      </a:r>
                    </a:p>
                  </a:txBody>
                  <a:tcPr/>
                </a:tc>
                <a:tc>
                  <a:txBody>
                    <a:bodyPr/>
                    <a:lstStyle/>
                    <a:p>
                      <a:r>
                        <a:rPr lang="en-US" dirty="0"/>
                        <a:t>Single-center RCT</a:t>
                      </a:r>
                    </a:p>
                  </a:txBody>
                  <a:tcPr/>
                </a:tc>
                <a:tc>
                  <a:txBody>
                    <a:bodyPr/>
                    <a:lstStyle/>
                    <a:p>
                      <a:r>
                        <a:rPr lang="en-US" dirty="0"/>
                        <a:t>Better than </a:t>
                      </a:r>
                      <a:r>
                        <a:rPr lang="en-US" dirty="0" err="1"/>
                        <a:t>chlordiapoxide</a:t>
                      </a:r>
                    </a:p>
                  </a:txBody>
                  <a:tcPr/>
                </a:tc>
                <a:extLst>
                  <a:ext uri="{0D108BD9-81ED-4DB2-BD59-A6C34878D82A}">
                    <a16:rowId xmlns:a16="http://schemas.microsoft.com/office/drawing/2014/main" val="3296096180"/>
                  </a:ext>
                </a:extLst>
              </a:tr>
              <a:tr h="370840">
                <a:tc>
                  <a:txBody>
                    <a:bodyPr/>
                    <a:lstStyle/>
                    <a:p>
                      <a:r>
                        <a:rPr lang="en-US" dirty="0"/>
                        <a:t>Trifluoperazine</a:t>
                      </a:r>
                    </a:p>
                  </a:txBody>
                  <a:tcPr/>
                </a:tc>
                <a:tc>
                  <a:txBody>
                    <a:bodyPr/>
                    <a:lstStyle/>
                    <a:p>
                      <a:r>
                        <a:rPr lang="en-US" dirty="0"/>
                        <a:t>Multicenter RCT</a:t>
                      </a:r>
                    </a:p>
                  </a:txBody>
                  <a:tcPr/>
                </a:tc>
                <a:tc>
                  <a:txBody>
                    <a:bodyPr/>
                    <a:lstStyle/>
                    <a:p>
                      <a:r>
                        <a:rPr lang="en-US" dirty="0"/>
                        <a:t>Better than placebo</a:t>
                      </a:r>
                    </a:p>
                  </a:txBody>
                  <a:tcPr/>
                </a:tc>
                <a:extLst>
                  <a:ext uri="{0D108BD9-81ED-4DB2-BD59-A6C34878D82A}">
                    <a16:rowId xmlns:a16="http://schemas.microsoft.com/office/drawing/2014/main" val="2996367755"/>
                  </a:ext>
                </a:extLst>
              </a:tr>
              <a:tr h="370840">
                <a:tc>
                  <a:txBody>
                    <a:bodyPr/>
                    <a:lstStyle/>
                    <a:p>
                      <a:r>
                        <a:rPr lang="en-US" dirty="0"/>
                        <a:t>Aripiprazole</a:t>
                      </a:r>
                    </a:p>
                  </a:txBody>
                  <a:tcPr/>
                </a:tc>
                <a:tc>
                  <a:txBody>
                    <a:bodyPr/>
                    <a:lstStyle/>
                    <a:p>
                      <a:r>
                        <a:rPr lang="en-US" dirty="0"/>
                        <a:t>Prospective</a:t>
                      </a:r>
                    </a:p>
                  </a:txBody>
                  <a:tcPr/>
                </a:tc>
                <a:tc>
                  <a:txBody>
                    <a:bodyPr/>
                    <a:lstStyle/>
                    <a:p>
                      <a:r>
                        <a:rPr lang="en-US" dirty="0" err="1"/>
                        <a:t>Decr</a:t>
                      </a:r>
                      <a:r>
                        <a:rPr lang="en-US" dirty="0"/>
                        <a:t> </a:t>
                      </a:r>
                      <a:r>
                        <a:rPr lang="en-US" dirty="0" err="1"/>
                        <a:t>sx</a:t>
                      </a:r>
                      <a:r>
                        <a:rPr lang="en-US" dirty="0"/>
                        <a:t> when added</a:t>
                      </a:r>
                    </a:p>
                  </a:txBody>
                  <a:tcPr/>
                </a:tc>
                <a:extLst>
                  <a:ext uri="{0D108BD9-81ED-4DB2-BD59-A6C34878D82A}">
                    <a16:rowId xmlns:a16="http://schemas.microsoft.com/office/drawing/2014/main" val="1655995801"/>
                  </a:ext>
                </a:extLst>
              </a:tr>
              <a:tr h="370840">
                <a:tc>
                  <a:txBody>
                    <a:bodyPr/>
                    <a:lstStyle/>
                    <a:p>
                      <a:r>
                        <a:rPr lang="en-US" dirty="0"/>
                        <a:t>Olanzapine</a:t>
                      </a:r>
                    </a:p>
                  </a:txBody>
                  <a:tcPr/>
                </a:tc>
                <a:tc>
                  <a:txBody>
                    <a:bodyPr/>
                    <a:lstStyle/>
                    <a:p>
                      <a:r>
                        <a:rPr lang="en-US" dirty="0"/>
                        <a:t>Small placebo RCT</a:t>
                      </a:r>
                    </a:p>
                  </a:txBody>
                  <a:tcPr/>
                </a:tc>
                <a:tc>
                  <a:txBody>
                    <a:bodyPr/>
                    <a:lstStyle/>
                    <a:p>
                      <a:r>
                        <a:rPr lang="en-US" dirty="0"/>
                        <a:t>Better than placebo</a:t>
                      </a:r>
                    </a:p>
                  </a:txBody>
                  <a:tcPr/>
                </a:tc>
                <a:extLst>
                  <a:ext uri="{0D108BD9-81ED-4DB2-BD59-A6C34878D82A}">
                    <a16:rowId xmlns:a16="http://schemas.microsoft.com/office/drawing/2014/main" val="3279876399"/>
                  </a:ext>
                </a:extLst>
              </a:tr>
              <a:tr h="370840">
                <a:tc>
                  <a:txBody>
                    <a:bodyPr/>
                    <a:lstStyle/>
                    <a:p>
                      <a:r>
                        <a:rPr lang="en-US" dirty="0"/>
                        <a:t>Quetiapine</a:t>
                      </a:r>
                    </a:p>
                  </a:txBody>
                  <a:tcPr/>
                </a:tc>
                <a:tc>
                  <a:txBody>
                    <a:bodyPr/>
                    <a:lstStyle/>
                    <a:p>
                      <a:r>
                        <a:rPr lang="en-US" dirty="0"/>
                        <a:t>Placebo RCTs</a:t>
                      </a:r>
                    </a:p>
                  </a:txBody>
                  <a:tcPr/>
                </a:tc>
                <a:tc>
                  <a:txBody>
                    <a:bodyPr/>
                    <a:lstStyle/>
                    <a:p>
                      <a:pPr marL="0" marR="0" lvl="0" indent="0" algn="l" rtl="0" eaLnBrk="1" fontAlgn="auto" latinLnBrk="0" hangingPunct="1">
                        <a:lnSpc>
                          <a:spcPct val="100000"/>
                        </a:lnSpc>
                        <a:spcBef>
                          <a:spcPts val="0"/>
                        </a:spcBef>
                        <a:spcAft>
                          <a:spcPts val="0"/>
                        </a:spcAft>
                        <a:buFontTx/>
                        <a:buNone/>
                      </a:pPr>
                      <a:r>
                        <a:rPr lang="en-US" dirty="0"/>
                        <a:t>Better than placebo, = to </a:t>
                      </a:r>
                      <a:r>
                        <a:rPr lang="en-US"/>
                        <a:t>antidepressants for PD</a:t>
                      </a:r>
                      <a:endParaRPr lang="en-US" dirty="0"/>
                    </a:p>
                  </a:txBody>
                  <a:tcPr/>
                </a:tc>
                <a:extLst>
                  <a:ext uri="{0D108BD9-81ED-4DB2-BD59-A6C34878D82A}">
                    <a16:rowId xmlns:a16="http://schemas.microsoft.com/office/drawing/2014/main" val="1168372799"/>
                  </a:ext>
                </a:extLst>
              </a:tr>
              <a:tr h="370840">
                <a:tc>
                  <a:txBody>
                    <a:bodyPr/>
                    <a:lstStyle/>
                    <a:p>
                      <a:r>
                        <a:rPr lang="en-US" dirty="0"/>
                        <a:t>Quetiapine XR</a:t>
                      </a:r>
                    </a:p>
                  </a:txBody>
                  <a:tcPr/>
                </a:tc>
                <a:tc>
                  <a:txBody>
                    <a:bodyPr/>
                    <a:lstStyle/>
                    <a:p>
                      <a:r>
                        <a:rPr lang="en-US" dirty="0"/>
                        <a:t>2 meta-analysis</a:t>
                      </a:r>
                    </a:p>
                  </a:txBody>
                  <a:tcPr/>
                </a:tc>
                <a:tc>
                  <a:txBody>
                    <a:bodyPr/>
                    <a:lstStyle/>
                    <a:p>
                      <a:r>
                        <a:rPr lang="en-US"/>
                        <a:t>“” for GAD</a:t>
                      </a:r>
                      <a:endParaRPr lang="en-US" dirty="0"/>
                    </a:p>
                  </a:txBody>
                  <a:tcPr/>
                </a:tc>
                <a:extLst>
                  <a:ext uri="{0D108BD9-81ED-4DB2-BD59-A6C34878D82A}">
                    <a16:rowId xmlns:a16="http://schemas.microsoft.com/office/drawing/2014/main" val="715024127"/>
                  </a:ext>
                </a:extLst>
              </a:tr>
              <a:tr h="370840">
                <a:tc>
                  <a:txBody>
                    <a:bodyPr/>
                    <a:lstStyle/>
                    <a:p>
                      <a:pPr lvl="0">
                        <a:buNone/>
                      </a:pPr>
                      <a:r>
                        <a:rPr lang="en-US" dirty="0"/>
                        <a:t>Risperidone</a:t>
                      </a:r>
                    </a:p>
                  </a:txBody>
                  <a:tcPr/>
                </a:tc>
                <a:tc>
                  <a:txBody>
                    <a:bodyPr/>
                    <a:lstStyle/>
                    <a:p>
                      <a:r>
                        <a:rPr lang="en-US" dirty="0"/>
                        <a:t>Meta-analysis of RCTs</a:t>
                      </a:r>
                    </a:p>
                  </a:txBody>
                  <a:tcPr/>
                </a:tc>
                <a:tc>
                  <a:txBody>
                    <a:bodyPr/>
                    <a:lstStyle/>
                    <a:p>
                      <a:r>
                        <a:rPr lang="en-US" dirty="0"/>
                        <a:t>Better than placebo, = to paroxetine</a:t>
                      </a:r>
                    </a:p>
                  </a:txBody>
                  <a:tcPr/>
                </a:tc>
                <a:extLst>
                  <a:ext uri="{0D108BD9-81ED-4DB2-BD59-A6C34878D82A}">
                    <a16:rowId xmlns:a16="http://schemas.microsoft.com/office/drawing/2014/main" val="1162771501"/>
                  </a:ext>
                </a:extLst>
              </a:tr>
              <a:tr h="370840">
                <a:tc>
                  <a:txBody>
                    <a:bodyPr/>
                    <a:lstStyle/>
                    <a:p>
                      <a:pPr lvl="0">
                        <a:buNone/>
                      </a:pPr>
                      <a:r>
                        <a:rPr lang="en-US" dirty="0"/>
                        <a:t>Ziprasidone</a:t>
                      </a:r>
                    </a:p>
                  </a:txBody>
                  <a:tcPr/>
                </a:tc>
                <a:tc>
                  <a:txBody>
                    <a:bodyPr/>
                    <a:lstStyle/>
                    <a:p>
                      <a:r>
                        <a:rPr lang="en-US" dirty="0"/>
                        <a:t>RCT (anxiety)</a:t>
                      </a:r>
                    </a:p>
                  </a:txBody>
                  <a:tcPr/>
                </a:tc>
                <a:tc>
                  <a:txBody>
                    <a:bodyPr/>
                    <a:lstStyle/>
                    <a:p>
                      <a:r>
                        <a:rPr lang="en-US" dirty="0"/>
                        <a:t>Not better than placebo</a:t>
                      </a:r>
                    </a:p>
                  </a:txBody>
                  <a:tcPr/>
                </a:tc>
                <a:extLst>
                  <a:ext uri="{0D108BD9-81ED-4DB2-BD59-A6C34878D82A}">
                    <a16:rowId xmlns:a16="http://schemas.microsoft.com/office/drawing/2014/main" val="3051891204"/>
                  </a:ext>
                </a:extLst>
              </a:tr>
            </a:tbl>
          </a:graphicData>
        </a:graphic>
      </p:graphicFrame>
    </p:spTree>
    <p:extLst>
      <p:ext uri="{BB962C8B-B14F-4D97-AF65-F5344CB8AC3E}">
        <p14:creationId xmlns:p14="http://schemas.microsoft.com/office/powerpoint/2010/main" val="2680846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E8FD2-5B97-4A2D-AE65-E56F0923FDA6}"/>
              </a:ext>
            </a:extLst>
          </p:cNvPr>
          <p:cNvSpPr>
            <a:spLocks noGrp="1"/>
          </p:cNvSpPr>
          <p:nvPr>
            <p:ph type="sldNum" sz="quarter" idx="4"/>
          </p:nvPr>
        </p:nvSpPr>
        <p:spPr/>
        <p:txBody>
          <a:bodyPr/>
          <a:lstStyle/>
          <a:p>
            <a:fld id="{19D32446-EE4E-A04C-B16A-5398FB2B413D}" type="slidenum">
              <a:rPr lang="en-US" smtClean="0"/>
              <a:pPr/>
              <a:t>23</a:t>
            </a:fld>
            <a:endParaRPr lang="en-US"/>
          </a:p>
        </p:txBody>
      </p:sp>
      <p:sp>
        <p:nvSpPr>
          <p:cNvPr id="3" name="Text Placeholder 2">
            <a:extLst>
              <a:ext uri="{FF2B5EF4-FFF2-40B4-BE49-F238E27FC236}">
                <a16:creationId xmlns:a16="http://schemas.microsoft.com/office/drawing/2014/main" id="{7575509F-5584-43F0-A33A-BF4D40361DA5}"/>
              </a:ext>
            </a:extLst>
          </p:cNvPr>
          <p:cNvSpPr>
            <a:spLocks noGrp="1"/>
          </p:cNvSpPr>
          <p:nvPr>
            <p:ph type="body" sz="quarter" idx="13"/>
          </p:nvPr>
        </p:nvSpPr>
        <p:spPr/>
        <p:txBody>
          <a:bodyPr anchor="t"/>
          <a:lstStyle/>
          <a:p>
            <a:r>
              <a:rPr lang="en-US"/>
              <a:t>Considerations</a:t>
            </a:r>
          </a:p>
        </p:txBody>
      </p:sp>
      <p:sp>
        <p:nvSpPr>
          <p:cNvPr id="4" name="Content Placeholder 3">
            <a:extLst>
              <a:ext uri="{FF2B5EF4-FFF2-40B4-BE49-F238E27FC236}">
                <a16:creationId xmlns:a16="http://schemas.microsoft.com/office/drawing/2014/main" id="{C4380417-32A9-4BA1-BE70-8AFA80366FDD}"/>
              </a:ext>
            </a:extLst>
          </p:cNvPr>
          <p:cNvSpPr>
            <a:spLocks noGrp="1"/>
          </p:cNvSpPr>
          <p:nvPr>
            <p:ph sz="quarter" idx="14"/>
          </p:nvPr>
        </p:nvSpPr>
        <p:spPr/>
        <p:txBody>
          <a:bodyPr anchor="t"/>
          <a:lstStyle/>
          <a:p>
            <a:pPr marL="230505" indent="-230505"/>
            <a:r>
              <a:rPr lang="en-US" sz="2650" dirty="0"/>
              <a:t>Extrapyramidal effects</a:t>
            </a:r>
          </a:p>
          <a:p>
            <a:pPr marL="230505" indent="-230505"/>
            <a:r>
              <a:rPr lang="en-US" sz="2650" dirty="0"/>
              <a:t>Anticholinergic effects</a:t>
            </a:r>
          </a:p>
          <a:p>
            <a:pPr marL="230505" indent="-230505"/>
            <a:r>
              <a:rPr lang="en-US" sz="2650" dirty="0"/>
              <a:t>Hematologic effects</a:t>
            </a:r>
          </a:p>
          <a:p>
            <a:pPr marL="230505" indent="-230505"/>
            <a:r>
              <a:rPr lang="en-US" sz="2650" dirty="0"/>
              <a:t>Endocrine – weight gain, DM, increased lipids (olanzapine&gt;risperidone, quetiapine&gt; aripiprazole</a:t>
            </a:r>
          </a:p>
          <a:p>
            <a:pPr marL="230505" indent="-230505"/>
            <a:r>
              <a:rPr lang="en-US" sz="2650" dirty="0"/>
              <a:t>Sedation – quetiapine, olanzapine&gt;risperidone, aripiprazole</a:t>
            </a:r>
          </a:p>
          <a:p>
            <a:pPr marL="230505" indent="-230505"/>
            <a:r>
              <a:rPr lang="en-US" sz="2650" dirty="0"/>
              <a:t>QTc prolongation</a:t>
            </a:r>
          </a:p>
          <a:p>
            <a:pPr marL="230505" indent="-230505"/>
            <a:r>
              <a:rPr lang="en-US" sz="2650"/>
              <a:t>Great for patients with co-morbid schizophrenia, schizoaffective dx, MDD with psychosis</a:t>
            </a:r>
          </a:p>
        </p:txBody>
      </p:sp>
    </p:spTree>
    <p:extLst>
      <p:ext uri="{BB962C8B-B14F-4D97-AF65-F5344CB8AC3E}">
        <p14:creationId xmlns:p14="http://schemas.microsoft.com/office/powerpoint/2010/main" val="34294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53C80-577C-4DB6-9DB6-15A27FAC9E8E}"/>
              </a:ext>
            </a:extLst>
          </p:cNvPr>
          <p:cNvSpPr>
            <a:spLocks noGrp="1"/>
          </p:cNvSpPr>
          <p:nvPr>
            <p:ph type="sldNum" sz="quarter" idx="4"/>
          </p:nvPr>
        </p:nvSpPr>
        <p:spPr/>
        <p:txBody>
          <a:bodyPr/>
          <a:lstStyle/>
          <a:p>
            <a:fld id="{19D32446-EE4E-A04C-B16A-5398FB2B413D}" type="slidenum">
              <a:rPr lang="en-US" smtClean="0"/>
              <a:pPr/>
              <a:t>24</a:t>
            </a:fld>
            <a:endParaRPr lang="en-US"/>
          </a:p>
        </p:txBody>
      </p:sp>
      <p:sp>
        <p:nvSpPr>
          <p:cNvPr id="3" name="Text Placeholder 2">
            <a:extLst>
              <a:ext uri="{FF2B5EF4-FFF2-40B4-BE49-F238E27FC236}">
                <a16:creationId xmlns:a16="http://schemas.microsoft.com/office/drawing/2014/main" id="{A9FAF5A4-0D51-4D49-B963-6FBBA593CF6E}"/>
              </a:ext>
            </a:extLst>
          </p:cNvPr>
          <p:cNvSpPr>
            <a:spLocks noGrp="1"/>
          </p:cNvSpPr>
          <p:nvPr>
            <p:ph type="body" sz="quarter" idx="13"/>
          </p:nvPr>
        </p:nvSpPr>
        <p:spPr/>
        <p:txBody>
          <a:bodyPr anchor="t"/>
          <a:lstStyle/>
          <a:p>
            <a:r>
              <a:rPr lang="en-US"/>
              <a:t>Antipsychotic Summary</a:t>
            </a:r>
          </a:p>
        </p:txBody>
      </p:sp>
      <p:sp>
        <p:nvSpPr>
          <p:cNvPr id="4" name="Content Placeholder 3">
            <a:extLst>
              <a:ext uri="{FF2B5EF4-FFF2-40B4-BE49-F238E27FC236}">
                <a16:creationId xmlns:a16="http://schemas.microsoft.com/office/drawing/2014/main" id="{55357D6A-005D-4552-A8DB-56D37B97E885}"/>
              </a:ext>
            </a:extLst>
          </p:cNvPr>
          <p:cNvSpPr>
            <a:spLocks noGrp="1"/>
          </p:cNvSpPr>
          <p:nvPr>
            <p:ph sz="quarter" idx="14"/>
          </p:nvPr>
        </p:nvSpPr>
        <p:spPr>
          <a:xfrm>
            <a:off x="828312" y="1331385"/>
            <a:ext cx="11121709" cy="4336500"/>
          </a:xfrm>
        </p:spPr>
        <p:txBody>
          <a:bodyPr anchor="t"/>
          <a:lstStyle/>
          <a:p>
            <a:pPr marL="230505" indent="-230505"/>
            <a:r>
              <a:rPr lang="en-US" sz="2650" dirty="0"/>
              <a:t>First generation can be helpful for GAD when used in short term ONLY</a:t>
            </a:r>
          </a:p>
          <a:p>
            <a:pPr marL="230505" indent="-230505"/>
            <a:r>
              <a:rPr lang="en-US" sz="2650"/>
              <a:t>Second generation – </a:t>
            </a:r>
          </a:p>
          <a:p>
            <a:pPr marL="461010" lvl="1" indent="-230505"/>
            <a:r>
              <a:rPr lang="en-US" sz="2100"/>
              <a:t>Quetiapine XR, olanzapine for GAD</a:t>
            </a:r>
          </a:p>
          <a:p>
            <a:pPr marL="461010" lvl="1" indent="-230505"/>
            <a:r>
              <a:rPr lang="en-US" sz="2100"/>
              <a:t>Olanzapine for SAD</a:t>
            </a:r>
          </a:p>
          <a:p>
            <a:pPr marL="461010" lvl="1" indent="-230505"/>
            <a:r>
              <a:rPr lang="en-US" sz="2100"/>
              <a:t>Quetiapine, olanzapine, risperidone for PD</a:t>
            </a:r>
            <a:endParaRPr lang="en-US"/>
          </a:p>
          <a:p>
            <a:pPr marL="230505" indent="-230505"/>
            <a:r>
              <a:rPr lang="en-US" sz="2650" dirty="0"/>
              <a:t>Both have significant side effects which make them less than ideal treatments</a:t>
            </a:r>
          </a:p>
        </p:txBody>
      </p:sp>
    </p:spTree>
    <p:extLst>
      <p:ext uri="{BB962C8B-B14F-4D97-AF65-F5344CB8AC3E}">
        <p14:creationId xmlns:p14="http://schemas.microsoft.com/office/powerpoint/2010/main" val="402486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4D75-E3DC-3F42-B67F-E2B47B3050D8}"/>
              </a:ext>
            </a:extLst>
          </p:cNvPr>
          <p:cNvSpPr>
            <a:spLocks noGrp="1"/>
          </p:cNvSpPr>
          <p:nvPr>
            <p:ph type="title"/>
          </p:nvPr>
        </p:nvSpPr>
        <p:spPr/>
        <p:txBody>
          <a:bodyPr/>
          <a:lstStyle/>
          <a:p>
            <a:r>
              <a:rPr lang="en-US"/>
              <a:t>Everything Else</a:t>
            </a:r>
          </a:p>
        </p:txBody>
      </p:sp>
      <p:pic>
        <p:nvPicPr>
          <p:cNvPr id="3" name="Picture 3" descr="A truck is parked on the side of a road&#10;&#10;Description generated with very high confidence">
            <a:extLst>
              <a:ext uri="{FF2B5EF4-FFF2-40B4-BE49-F238E27FC236}">
                <a16:creationId xmlns:a16="http://schemas.microsoft.com/office/drawing/2014/main" id="{81A1C7F2-0F90-4E5A-8578-653F769006B9}"/>
              </a:ext>
            </a:extLst>
          </p:cNvPr>
          <p:cNvPicPr>
            <a:picLocks noChangeAspect="1"/>
          </p:cNvPicPr>
          <p:nvPr/>
        </p:nvPicPr>
        <p:blipFill>
          <a:blip r:embed="rId2"/>
          <a:stretch>
            <a:fillRect/>
          </a:stretch>
        </p:blipFill>
        <p:spPr>
          <a:xfrm>
            <a:off x="6768515" y="1103145"/>
            <a:ext cx="4610602" cy="4601578"/>
          </a:xfrm>
          <a:prstGeom prst="rect">
            <a:avLst/>
          </a:prstGeom>
        </p:spPr>
      </p:pic>
    </p:spTree>
    <p:extLst>
      <p:ext uri="{BB962C8B-B14F-4D97-AF65-F5344CB8AC3E}">
        <p14:creationId xmlns:p14="http://schemas.microsoft.com/office/powerpoint/2010/main" val="60819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A4ED04-23EA-4CF8-AD90-6248602CF1D6}"/>
              </a:ext>
            </a:extLst>
          </p:cNvPr>
          <p:cNvSpPr>
            <a:spLocks noGrp="1"/>
          </p:cNvSpPr>
          <p:nvPr>
            <p:ph type="sldNum" sz="quarter" idx="4"/>
          </p:nvPr>
        </p:nvSpPr>
        <p:spPr/>
        <p:txBody>
          <a:bodyPr/>
          <a:lstStyle/>
          <a:p>
            <a:fld id="{19D32446-EE4E-A04C-B16A-5398FB2B413D}" type="slidenum">
              <a:rPr lang="en-US" smtClean="0"/>
              <a:pPr/>
              <a:t>26</a:t>
            </a:fld>
            <a:endParaRPr lang="en-US"/>
          </a:p>
        </p:txBody>
      </p:sp>
      <p:sp>
        <p:nvSpPr>
          <p:cNvPr id="5" name="Text Placeholder 4">
            <a:extLst>
              <a:ext uri="{FF2B5EF4-FFF2-40B4-BE49-F238E27FC236}">
                <a16:creationId xmlns:a16="http://schemas.microsoft.com/office/drawing/2014/main" id="{496CB261-1FCB-49F8-9149-B2AD2878800B}"/>
              </a:ext>
            </a:extLst>
          </p:cNvPr>
          <p:cNvSpPr>
            <a:spLocks noGrp="1"/>
          </p:cNvSpPr>
          <p:nvPr>
            <p:ph type="body" sz="quarter" idx="13"/>
          </p:nvPr>
        </p:nvSpPr>
        <p:spPr/>
        <p:txBody>
          <a:bodyPr anchor="t"/>
          <a:lstStyle/>
          <a:p>
            <a:r>
              <a:rPr lang="en-US" dirty="0"/>
              <a:t>What to Use – </a:t>
            </a:r>
            <a:r>
              <a:rPr lang="en-US" dirty="0" err="1"/>
              <a:t>Azaspirones</a:t>
            </a:r>
            <a:r>
              <a:rPr lang="en-US" dirty="0"/>
              <a:t>, H1 blockers, Other antidepressants, MAOIs</a:t>
            </a:r>
          </a:p>
        </p:txBody>
      </p:sp>
      <p:graphicFrame>
        <p:nvGraphicFramePr>
          <p:cNvPr id="7" name="Table 6">
            <a:extLst>
              <a:ext uri="{FF2B5EF4-FFF2-40B4-BE49-F238E27FC236}">
                <a16:creationId xmlns:a16="http://schemas.microsoft.com/office/drawing/2014/main" id="{6BC2024C-1C16-4875-9656-B54A67A73D70}"/>
              </a:ext>
            </a:extLst>
          </p:cNvPr>
          <p:cNvGraphicFramePr>
            <a:graphicFrameLocks/>
          </p:cNvGraphicFramePr>
          <p:nvPr>
            <p:extLst>
              <p:ext uri="{D42A27DB-BD31-4B8C-83A1-F6EECF244321}">
                <p14:modId xmlns:p14="http://schemas.microsoft.com/office/powerpoint/2010/main" val="3756919384"/>
              </p:ext>
            </p:extLst>
          </p:nvPr>
        </p:nvGraphicFramePr>
        <p:xfrm>
          <a:off x="457200" y="1674044"/>
          <a:ext cx="11287760" cy="3931920"/>
        </p:xfrm>
        <a:graphic>
          <a:graphicData uri="http://schemas.openxmlformats.org/drawingml/2006/table">
            <a:tbl>
              <a:tblPr firstRow="1" bandRow="1">
                <a:tableStyleId>{5C22544A-7EE6-4342-B048-85BDC9FD1C3A}</a:tableStyleId>
              </a:tblPr>
              <a:tblGrid>
                <a:gridCol w="2785464">
                  <a:extLst>
                    <a:ext uri="{9D8B030D-6E8A-4147-A177-3AD203B41FA5}">
                      <a16:colId xmlns:a16="http://schemas.microsoft.com/office/drawing/2014/main" val="4251093300"/>
                    </a:ext>
                  </a:extLst>
                </a:gridCol>
                <a:gridCol w="2822856">
                  <a:extLst>
                    <a:ext uri="{9D8B030D-6E8A-4147-A177-3AD203B41FA5}">
                      <a16:colId xmlns:a16="http://schemas.microsoft.com/office/drawing/2014/main" val="1724149592"/>
                    </a:ext>
                  </a:extLst>
                </a:gridCol>
                <a:gridCol w="3596640">
                  <a:extLst>
                    <a:ext uri="{9D8B030D-6E8A-4147-A177-3AD203B41FA5}">
                      <a16:colId xmlns:a16="http://schemas.microsoft.com/office/drawing/2014/main" val="2849774274"/>
                    </a:ext>
                  </a:extLst>
                </a:gridCol>
                <a:gridCol w="2082800">
                  <a:extLst>
                    <a:ext uri="{9D8B030D-6E8A-4147-A177-3AD203B41FA5}">
                      <a16:colId xmlns:a16="http://schemas.microsoft.com/office/drawing/2014/main" val="2500520130"/>
                    </a:ext>
                  </a:extLst>
                </a:gridCol>
              </a:tblGrid>
              <a:tr h="405625">
                <a:tc>
                  <a:txBody>
                    <a:bodyPr/>
                    <a:lstStyle/>
                    <a:p>
                      <a:pPr lvl="0">
                        <a:buNone/>
                      </a:pPr>
                      <a:r>
                        <a:rPr lang="en-US" dirty="0"/>
                        <a:t>Medications that are FDA approved</a:t>
                      </a:r>
                    </a:p>
                  </a:txBody>
                  <a:tcPr/>
                </a:tc>
                <a:tc>
                  <a:txBody>
                    <a:bodyPr/>
                    <a:lstStyle/>
                    <a:p>
                      <a:pPr lvl="0">
                        <a:buNone/>
                      </a:pPr>
                      <a:r>
                        <a:rPr lang="en-US" dirty="0"/>
                        <a:t>What they are approved for </a:t>
                      </a:r>
                    </a:p>
                  </a:txBody>
                  <a:tcPr/>
                </a:tc>
                <a:tc>
                  <a:txBody>
                    <a:bodyPr/>
                    <a:lstStyle/>
                    <a:p>
                      <a:pPr lvl="0">
                        <a:buNone/>
                      </a:pPr>
                      <a:r>
                        <a:rPr lang="en-US" dirty="0"/>
                        <a:t>What evidence has shown</a:t>
                      </a:r>
                    </a:p>
                  </a:txBody>
                  <a:tcPr/>
                </a:tc>
                <a:tc>
                  <a:txBody>
                    <a:bodyPr/>
                    <a:lstStyle/>
                    <a:p>
                      <a:pPr lvl="0">
                        <a:buNone/>
                      </a:pPr>
                      <a:r>
                        <a:rPr lang="en-US" dirty="0"/>
                        <a:t>Dosages/day</a:t>
                      </a:r>
                    </a:p>
                  </a:txBody>
                  <a:tcPr/>
                </a:tc>
                <a:extLst>
                  <a:ext uri="{0D108BD9-81ED-4DB2-BD59-A6C34878D82A}">
                    <a16:rowId xmlns:a16="http://schemas.microsoft.com/office/drawing/2014/main" val="927698394"/>
                  </a:ext>
                </a:extLst>
              </a:tr>
              <a:tr h="372738">
                <a:tc>
                  <a:txBody>
                    <a:bodyPr/>
                    <a:lstStyle/>
                    <a:p>
                      <a:r>
                        <a:rPr lang="en-US"/>
                        <a:t>Buspirone</a:t>
                      </a:r>
                    </a:p>
                  </a:txBody>
                  <a:tcPr/>
                </a:tc>
                <a:tc>
                  <a:txBody>
                    <a:bodyPr/>
                    <a:lstStyle/>
                    <a:p>
                      <a:pPr lvl="0">
                        <a:buNone/>
                      </a:pPr>
                      <a:r>
                        <a:rPr lang="en-US"/>
                        <a:t>GAD</a:t>
                      </a:r>
                    </a:p>
                  </a:txBody>
                  <a:tcPr/>
                </a:tc>
                <a:tc>
                  <a:txBody>
                    <a:bodyPr/>
                    <a:lstStyle/>
                    <a:p>
                      <a:pPr lvl="0">
                        <a:buNone/>
                      </a:pPr>
                      <a:r>
                        <a:rPr lang="en-US" b="0"/>
                        <a:t>GAD, SAD adj, Not PD, Not SAD, Not OCD</a:t>
                      </a:r>
                    </a:p>
                  </a:txBody>
                  <a:tcPr/>
                </a:tc>
                <a:tc>
                  <a:txBody>
                    <a:bodyPr/>
                    <a:lstStyle/>
                    <a:p>
                      <a:pPr lvl="0">
                        <a:buNone/>
                      </a:pPr>
                      <a:r>
                        <a:rPr lang="en-US"/>
                        <a:t>20-60 mg</a:t>
                      </a:r>
                    </a:p>
                  </a:txBody>
                  <a:tcPr/>
                </a:tc>
                <a:extLst>
                  <a:ext uri="{0D108BD9-81ED-4DB2-BD59-A6C34878D82A}">
                    <a16:rowId xmlns:a16="http://schemas.microsoft.com/office/drawing/2014/main" val="3660025504"/>
                  </a:ext>
                </a:extLst>
              </a:tr>
              <a:tr h="372738">
                <a:tc>
                  <a:txBody>
                    <a:bodyPr/>
                    <a:lstStyle/>
                    <a:p>
                      <a:r>
                        <a:rPr lang="en-US"/>
                        <a:t>Hydroxyzine</a:t>
                      </a:r>
                    </a:p>
                  </a:txBody>
                  <a:tcPr/>
                </a:tc>
                <a:tc>
                  <a:txBody>
                    <a:bodyPr/>
                    <a:lstStyle/>
                    <a:p>
                      <a:pPr lvl="0">
                        <a:buNone/>
                      </a:pPr>
                      <a:r>
                        <a:rPr lang="en-US"/>
                        <a:t>Anxiety</a:t>
                      </a:r>
                    </a:p>
                  </a:txBody>
                  <a:tcPr/>
                </a:tc>
                <a:tc>
                  <a:txBody>
                    <a:bodyPr/>
                    <a:lstStyle/>
                    <a:p>
                      <a:pPr lvl="0">
                        <a:buNone/>
                      </a:pPr>
                      <a:r>
                        <a:rPr lang="en-US" b="0"/>
                        <a:t>GAD</a:t>
                      </a:r>
                    </a:p>
                  </a:txBody>
                  <a:tcPr/>
                </a:tc>
                <a:tc>
                  <a:txBody>
                    <a:bodyPr/>
                    <a:lstStyle/>
                    <a:p>
                      <a:pPr lvl="0">
                        <a:buNone/>
                      </a:pPr>
                      <a:r>
                        <a:rPr lang="en-US"/>
                        <a:t>50-400 mg</a:t>
                      </a:r>
                    </a:p>
                  </a:txBody>
                  <a:tcPr/>
                </a:tc>
                <a:extLst>
                  <a:ext uri="{0D108BD9-81ED-4DB2-BD59-A6C34878D82A}">
                    <a16:rowId xmlns:a16="http://schemas.microsoft.com/office/drawing/2014/main" val="2168195132"/>
                  </a:ext>
                </a:extLst>
              </a:tr>
              <a:tr h="372738">
                <a:tc>
                  <a:txBody>
                    <a:bodyPr/>
                    <a:lstStyle/>
                    <a:p>
                      <a:r>
                        <a:rPr lang="en-US"/>
                        <a:t>Bupropion</a:t>
                      </a:r>
                    </a:p>
                  </a:txBody>
                  <a:tcPr/>
                </a:tc>
                <a:tc>
                  <a:txBody>
                    <a:bodyPr/>
                    <a:lstStyle/>
                    <a:p>
                      <a:pPr lvl="0">
                        <a:buNone/>
                      </a:pPr>
                      <a:endParaRPr lang="en-US"/>
                    </a:p>
                  </a:txBody>
                  <a:tcPr/>
                </a:tc>
                <a:tc>
                  <a:txBody>
                    <a:bodyPr/>
                    <a:lstStyle/>
                    <a:p>
                      <a:pPr lvl="0">
                        <a:buNone/>
                      </a:pPr>
                      <a:r>
                        <a:rPr lang="en-US"/>
                        <a:t>GAD, </a:t>
                      </a:r>
                      <a:r>
                        <a:rPr lang="en-US" sz="2400" b="0" i="0" u="none" strike="noStrike" noProof="0">
                          <a:latin typeface="Franklin Gothic Book"/>
                        </a:rPr>
                        <a:t>SAD, </a:t>
                      </a:r>
                      <a:r>
                        <a:rPr lang="en-US"/>
                        <a:t>Not OCD</a:t>
                      </a:r>
                    </a:p>
                  </a:txBody>
                  <a:tcPr/>
                </a:tc>
                <a:tc>
                  <a:txBody>
                    <a:bodyPr/>
                    <a:lstStyle/>
                    <a:p>
                      <a:pPr lvl="0">
                        <a:buNone/>
                      </a:pPr>
                      <a:r>
                        <a:rPr lang="en-US"/>
                        <a:t>100-450 mg</a:t>
                      </a:r>
                    </a:p>
                  </a:txBody>
                  <a:tcPr/>
                </a:tc>
                <a:extLst>
                  <a:ext uri="{0D108BD9-81ED-4DB2-BD59-A6C34878D82A}">
                    <a16:rowId xmlns:a16="http://schemas.microsoft.com/office/drawing/2014/main" val="3099827650"/>
                  </a:ext>
                </a:extLst>
              </a:tr>
              <a:tr h="372738">
                <a:tc>
                  <a:txBody>
                    <a:bodyPr/>
                    <a:lstStyle/>
                    <a:p>
                      <a:r>
                        <a:rPr lang="en-US"/>
                        <a:t>Trazodone</a:t>
                      </a:r>
                    </a:p>
                  </a:txBody>
                  <a:tcPr/>
                </a:tc>
                <a:tc>
                  <a:txBody>
                    <a:bodyPr/>
                    <a:lstStyle/>
                    <a:p>
                      <a:pPr lvl="0">
                        <a:buNone/>
                      </a:pPr>
                      <a:endParaRPr lang="en-US"/>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b="0"/>
                        <a:t>GAD, Not PD</a:t>
                      </a:r>
                    </a:p>
                  </a:txBody>
                  <a:tcPr/>
                </a:tc>
                <a:tc>
                  <a:txBody>
                    <a:bodyPr/>
                    <a:lstStyle/>
                    <a:p>
                      <a:pPr lvl="0">
                        <a:buNone/>
                      </a:pPr>
                      <a:r>
                        <a:rPr lang="en-US"/>
                        <a:t>25-400 mg</a:t>
                      </a:r>
                    </a:p>
                  </a:txBody>
                  <a:tcPr/>
                </a:tc>
                <a:extLst>
                  <a:ext uri="{0D108BD9-81ED-4DB2-BD59-A6C34878D82A}">
                    <a16:rowId xmlns:a16="http://schemas.microsoft.com/office/drawing/2014/main" val="3810992220"/>
                  </a:ext>
                </a:extLst>
              </a:tr>
              <a:tr h="372738">
                <a:tc>
                  <a:txBody>
                    <a:bodyPr/>
                    <a:lstStyle/>
                    <a:p>
                      <a:r>
                        <a:rPr lang="en-US"/>
                        <a:t>Phenelzine</a:t>
                      </a:r>
                    </a:p>
                  </a:txBody>
                  <a:tcPr/>
                </a:tc>
                <a:tc>
                  <a:txBody>
                    <a:bodyPr/>
                    <a:lstStyle/>
                    <a:p>
                      <a:pPr lvl="0">
                        <a:buNone/>
                      </a:pPr>
                      <a:r>
                        <a:rPr lang="en-US"/>
                        <a:t>Mixed anxiety/</a:t>
                      </a:r>
                      <a:r>
                        <a:rPr lang="en-US" err="1"/>
                        <a:t>depr</a:t>
                      </a:r>
                      <a:endParaRPr lang="en-US"/>
                    </a:p>
                  </a:txBody>
                  <a:tcPr/>
                </a:tc>
                <a:tc>
                  <a:txBody>
                    <a:bodyPr/>
                    <a:lstStyle/>
                    <a:p>
                      <a:pPr lvl="0">
                        <a:buNone/>
                      </a:pPr>
                      <a:r>
                        <a:rPr lang="en-US" dirty="0"/>
                        <a:t>SAD, </a:t>
                      </a:r>
                      <a:r>
                        <a:rPr lang="en-US" sz="2400" b="0" i="0" u="none" strike="noStrike" noProof="0">
                          <a:latin typeface="Franklin Gothic Book"/>
                        </a:rPr>
                        <a:t>PD</a:t>
                      </a:r>
                      <a:endParaRPr lang="en-US"/>
                    </a:p>
                  </a:txBody>
                  <a:tcPr/>
                </a:tc>
                <a:tc>
                  <a:txBody>
                    <a:bodyPr/>
                    <a:lstStyle/>
                    <a:p>
                      <a:pPr lvl="0">
                        <a:buNone/>
                      </a:pPr>
                      <a:r>
                        <a:rPr lang="en-US"/>
                        <a:t>45-90 mg</a:t>
                      </a:r>
                    </a:p>
                  </a:txBody>
                  <a:tcPr/>
                </a:tc>
                <a:extLst>
                  <a:ext uri="{0D108BD9-81ED-4DB2-BD59-A6C34878D82A}">
                    <a16:rowId xmlns:a16="http://schemas.microsoft.com/office/drawing/2014/main" val="1933424122"/>
                  </a:ext>
                </a:extLst>
              </a:tr>
              <a:tr h="372738">
                <a:tc>
                  <a:txBody>
                    <a:bodyPr/>
                    <a:lstStyle/>
                    <a:p>
                      <a:r>
                        <a:rPr lang="en-US" dirty="0"/>
                        <a:t>Tranylcypromine</a:t>
                      </a:r>
                    </a:p>
                  </a:txBody>
                  <a:tcPr/>
                </a:tc>
                <a:tc>
                  <a:txBody>
                    <a:bodyPr/>
                    <a:lstStyle/>
                    <a:p>
                      <a:pPr lvl="0">
                        <a:buNone/>
                      </a:pPr>
                      <a:endParaRPr lang="en-US" dirty="0"/>
                    </a:p>
                  </a:txBody>
                  <a:tcPr/>
                </a:tc>
                <a:tc>
                  <a:txBody>
                    <a:bodyPr/>
                    <a:lstStyle/>
                    <a:p>
                      <a:pPr lvl="0">
                        <a:buNone/>
                      </a:pPr>
                      <a:r>
                        <a:rPr lang="en-US" dirty="0"/>
                        <a:t>PD, OCD</a:t>
                      </a:r>
                    </a:p>
                  </a:txBody>
                  <a:tcPr/>
                </a:tc>
                <a:tc>
                  <a:txBody>
                    <a:bodyPr/>
                    <a:lstStyle/>
                    <a:p>
                      <a:pPr lvl="0">
                        <a:buNone/>
                      </a:pPr>
                      <a:r>
                        <a:rPr lang="en-US" dirty="0"/>
                        <a:t>30-60 mg</a:t>
                      </a:r>
                    </a:p>
                  </a:txBody>
                  <a:tcPr/>
                </a:tc>
                <a:extLst>
                  <a:ext uri="{0D108BD9-81ED-4DB2-BD59-A6C34878D82A}">
                    <a16:rowId xmlns:a16="http://schemas.microsoft.com/office/drawing/2014/main" val="2503446768"/>
                  </a:ext>
                </a:extLst>
              </a:tr>
            </a:tbl>
          </a:graphicData>
        </a:graphic>
      </p:graphicFrame>
    </p:spTree>
    <p:extLst>
      <p:ext uri="{BB962C8B-B14F-4D97-AF65-F5344CB8AC3E}">
        <p14:creationId xmlns:p14="http://schemas.microsoft.com/office/powerpoint/2010/main" val="3308319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19FB0C-2311-4988-8531-E0CCAAE96116}"/>
              </a:ext>
            </a:extLst>
          </p:cNvPr>
          <p:cNvSpPr>
            <a:spLocks noGrp="1"/>
          </p:cNvSpPr>
          <p:nvPr>
            <p:ph type="sldNum" sz="quarter" idx="4"/>
          </p:nvPr>
        </p:nvSpPr>
        <p:spPr/>
        <p:txBody>
          <a:bodyPr/>
          <a:lstStyle/>
          <a:p>
            <a:fld id="{19D32446-EE4E-A04C-B16A-5398FB2B413D}" type="slidenum">
              <a:rPr lang="en-US" smtClean="0"/>
              <a:pPr/>
              <a:t>27</a:t>
            </a:fld>
            <a:endParaRPr lang="en-US"/>
          </a:p>
        </p:txBody>
      </p:sp>
      <p:sp>
        <p:nvSpPr>
          <p:cNvPr id="3" name="Text Placeholder 2">
            <a:extLst>
              <a:ext uri="{FF2B5EF4-FFF2-40B4-BE49-F238E27FC236}">
                <a16:creationId xmlns:a16="http://schemas.microsoft.com/office/drawing/2014/main" id="{AFEF9E2A-8522-489D-9B91-341171141863}"/>
              </a:ext>
            </a:extLst>
          </p:cNvPr>
          <p:cNvSpPr>
            <a:spLocks noGrp="1"/>
          </p:cNvSpPr>
          <p:nvPr>
            <p:ph type="body" sz="quarter" idx="13"/>
          </p:nvPr>
        </p:nvSpPr>
        <p:spPr/>
        <p:txBody>
          <a:bodyPr/>
          <a:lstStyle/>
          <a:p>
            <a:r>
              <a:rPr lang="en-US" dirty="0"/>
              <a:t>What to Use – GABA analogue, anticonvulsants, beta-blockers</a:t>
            </a:r>
          </a:p>
        </p:txBody>
      </p:sp>
      <p:graphicFrame>
        <p:nvGraphicFramePr>
          <p:cNvPr id="5" name="Content Placeholder 4">
            <a:extLst>
              <a:ext uri="{FF2B5EF4-FFF2-40B4-BE49-F238E27FC236}">
                <a16:creationId xmlns:a16="http://schemas.microsoft.com/office/drawing/2014/main" id="{E27BEF78-42A4-4441-B1DA-50C91912ED95}"/>
              </a:ext>
            </a:extLst>
          </p:cNvPr>
          <p:cNvGraphicFramePr>
            <a:graphicFrameLocks noGrp="1"/>
          </p:cNvGraphicFramePr>
          <p:nvPr>
            <p:ph sz="quarter" idx="14"/>
            <p:extLst>
              <p:ext uri="{D42A27DB-BD31-4B8C-83A1-F6EECF244321}">
                <p14:modId xmlns:p14="http://schemas.microsoft.com/office/powerpoint/2010/main" val="487965991"/>
              </p:ext>
            </p:extLst>
          </p:nvPr>
        </p:nvGraphicFramePr>
        <p:xfrm>
          <a:off x="655955" y="1738313"/>
          <a:ext cx="11122024" cy="3931920"/>
        </p:xfrm>
        <a:graphic>
          <a:graphicData uri="http://schemas.openxmlformats.org/drawingml/2006/table">
            <a:tbl>
              <a:tblPr firstRow="1" bandRow="1">
                <a:tableStyleId>{5C22544A-7EE6-4342-B048-85BDC9FD1C3A}</a:tableStyleId>
              </a:tblPr>
              <a:tblGrid>
                <a:gridCol w="2780506">
                  <a:extLst>
                    <a:ext uri="{9D8B030D-6E8A-4147-A177-3AD203B41FA5}">
                      <a16:colId xmlns:a16="http://schemas.microsoft.com/office/drawing/2014/main" val="1908706359"/>
                    </a:ext>
                  </a:extLst>
                </a:gridCol>
                <a:gridCol w="2385219">
                  <a:extLst>
                    <a:ext uri="{9D8B030D-6E8A-4147-A177-3AD203B41FA5}">
                      <a16:colId xmlns:a16="http://schemas.microsoft.com/office/drawing/2014/main" val="1318828036"/>
                    </a:ext>
                  </a:extLst>
                </a:gridCol>
                <a:gridCol w="3175793">
                  <a:extLst>
                    <a:ext uri="{9D8B030D-6E8A-4147-A177-3AD203B41FA5}">
                      <a16:colId xmlns:a16="http://schemas.microsoft.com/office/drawing/2014/main" val="2813203921"/>
                    </a:ext>
                  </a:extLst>
                </a:gridCol>
                <a:gridCol w="2780506">
                  <a:extLst>
                    <a:ext uri="{9D8B030D-6E8A-4147-A177-3AD203B41FA5}">
                      <a16:colId xmlns:a16="http://schemas.microsoft.com/office/drawing/2014/main" val="722003356"/>
                    </a:ext>
                  </a:extLst>
                </a:gridCol>
              </a:tblGrid>
              <a:tr h="370840">
                <a:tc>
                  <a:txBody>
                    <a:bodyPr/>
                    <a:lstStyle/>
                    <a:p>
                      <a:pPr lvl="0">
                        <a:buNone/>
                      </a:pPr>
                      <a:r>
                        <a:rPr lang="en-US" dirty="0"/>
                        <a:t>Medications that are FDA approved</a:t>
                      </a:r>
                    </a:p>
                  </a:txBody>
                  <a:tcPr/>
                </a:tc>
                <a:tc>
                  <a:txBody>
                    <a:bodyPr/>
                    <a:lstStyle/>
                    <a:p>
                      <a:pPr lvl="0">
                        <a:buNone/>
                      </a:pPr>
                      <a:r>
                        <a:rPr lang="en-US" dirty="0"/>
                        <a:t>What they are approved for </a:t>
                      </a:r>
                    </a:p>
                  </a:txBody>
                  <a:tcPr/>
                </a:tc>
                <a:tc>
                  <a:txBody>
                    <a:bodyPr/>
                    <a:lstStyle/>
                    <a:p>
                      <a:pPr lvl="0">
                        <a:buNone/>
                      </a:pPr>
                      <a:r>
                        <a:rPr lang="en-US" dirty="0"/>
                        <a:t>What evidence has shown</a:t>
                      </a:r>
                    </a:p>
                  </a:txBody>
                  <a:tcPr/>
                </a:tc>
                <a:tc>
                  <a:txBody>
                    <a:bodyPr/>
                    <a:lstStyle/>
                    <a:p>
                      <a:pPr lvl="0">
                        <a:buNone/>
                      </a:pPr>
                      <a:r>
                        <a:rPr lang="en-US" dirty="0"/>
                        <a:t>Dosages/day</a:t>
                      </a:r>
                    </a:p>
                  </a:txBody>
                  <a:tcPr/>
                </a:tc>
                <a:extLst>
                  <a:ext uri="{0D108BD9-81ED-4DB2-BD59-A6C34878D82A}">
                    <a16:rowId xmlns:a16="http://schemas.microsoft.com/office/drawing/2014/main" val="3436533392"/>
                  </a:ext>
                </a:extLst>
              </a:tr>
              <a:tr h="370840">
                <a:tc>
                  <a:txBody>
                    <a:bodyPr/>
                    <a:lstStyle/>
                    <a:p>
                      <a:r>
                        <a:rPr lang="en-US" dirty="0"/>
                        <a:t>Gabapentin</a:t>
                      </a:r>
                    </a:p>
                  </a:txBody>
                  <a:tcPr/>
                </a:tc>
                <a:tc>
                  <a:txBody>
                    <a:bodyPr/>
                    <a:lstStyle/>
                    <a:p>
                      <a:pPr lvl="0">
                        <a:buNone/>
                      </a:pPr>
                      <a:endParaRPr lang="en-US" dirty="0"/>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b="0" dirty="0"/>
                        <a:t>SAD, Not PD, Not OCD</a:t>
                      </a:r>
                    </a:p>
                  </a:txBody>
                  <a:tcPr/>
                </a:tc>
                <a:tc>
                  <a:txBody>
                    <a:bodyPr/>
                    <a:lstStyle/>
                    <a:p>
                      <a:pPr lvl="0">
                        <a:buNone/>
                      </a:pPr>
                      <a:r>
                        <a:rPr lang="en-US" dirty="0"/>
                        <a:t>300-1800* mg</a:t>
                      </a:r>
                    </a:p>
                  </a:txBody>
                  <a:tcPr/>
                </a:tc>
                <a:extLst>
                  <a:ext uri="{0D108BD9-81ED-4DB2-BD59-A6C34878D82A}">
                    <a16:rowId xmlns:a16="http://schemas.microsoft.com/office/drawing/2014/main" val="2300299981"/>
                  </a:ext>
                </a:extLst>
              </a:tr>
              <a:tr h="370840">
                <a:tc>
                  <a:txBody>
                    <a:bodyPr/>
                    <a:lstStyle/>
                    <a:p>
                      <a:pPr lvl="0">
                        <a:buNone/>
                      </a:pPr>
                      <a:r>
                        <a:rPr lang="en-US" dirty="0"/>
                        <a:t>Pregabalin</a:t>
                      </a:r>
                    </a:p>
                  </a:txBody>
                  <a:tcPr/>
                </a:tc>
                <a:tc>
                  <a:txBody>
                    <a:bodyPr/>
                    <a:lstStyle/>
                    <a:p>
                      <a:pPr lvl="0">
                        <a:buNone/>
                      </a:pPr>
                      <a:endParaRPr lang="en-US" dirty="0"/>
                    </a:p>
                  </a:txBody>
                  <a:tcPr/>
                </a:tc>
                <a:tc>
                  <a:txBody>
                    <a:bodyPr/>
                    <a:lstStyle/>
                    <a:p>
                      <a:pPr lvl="0">
                        <a:buNone/>
                      </a:pPr>
                      <a:r>
                        <a:rPr lang="en-US" sz="2400" b="0" i="0" u="none" strike="noStrike" noProof="0">
                          <a:latin typeface="Franklin Gothic Book"/>
                        </a:rPr>
                        <a:t>GAD, </a:t>
                      </a:r>
                      <a:r>
                        <a:rPr lang="en-US"/>
                        <a:t>SAD, OCD adj</a:t>
                      </a:r>
                    </a:p>
                  </a:txBody>
                  <a:tcPr/>
                </a:tc>
                <a:tc>
                  <a:txBody>
                    <a:bodyPr/>
                    <a:lstStyle/>
                    <a:p>
                      <a:pPr lvl="0">
                        <a:buNone/>
                      </a:pPr>
                      <a:r>
                        <a:rPr lang="en-US" dirty="0"/>
                        <a:t>300-600* mg</a:t>
                      </a:r>
                    </a:p>
                  </a:txBody>
                  <a:tcPr/>
                </a:tc>
                <a:extLst>
                  <a:ext uri="{0D108BD9-81ED-4DB2-BD59-A6C34878D82A}">
                    <a16:rowId xmlns:a16="http://schemas.microsoft.com/office/drawing/2014/main" val="3190065622"/>
                  </a:ext>
                </a:extLst>
              </a:tr>
              <a:tr h="370840">
                <a:tc>
                  <a:txBody>
                    <a:bodyPr/>
                    <a:lstStyle/>
                    <a:p>
                      <a:pPr lvl="0">
                        <a:buNone/>
                      </a:pPr>
                      <a:r>
                        <a:rPr lang="en-US" dirty="0"/>
                        <a:t>Divalproex</a:t>
                      </a:r>
                    </a:p>
                  </a:txBody>
                  <a:tcPr/>
                </a:tc>
                <a:tc>
                  <a:txBody>
                    <a:bodyPr/>
                    <a:lstStyle/>
                    <a:p>
                      <a:pPr lvl="0">
                        <a:buNone/>
                      </a:pPr>
                      <a:endParaRPr lang="en-US"/>
                    </a:p>
                  </a:txBody>
                  <a:tcPr/>
                </a:tc>
                <a:tc>
                  <a:txBody>
                    <a:bodyPr/>
                    <a:lstStyle/>
                    <a:p>
                      <a:pPr lvl="0">
                        <a:buNone/>
                      </a:pPr>
                      <a:r>
                        <a:rPr lang="en-US"/>
                        <a:t>GAD, </a:t>
                      </a:r>
                      <a:r>
                        <a:rPr lang="en-US" sz="2400" b="0" i="0" u="none" strike="noStrike" noProof="0">
                          <a:latin typeface="Franklin Gothic Book"/>
                        </a:rPr>
                        <a:t>SAD, PD </a:t>
                      </a:r>
                      <a:endParaRPr lang="en-US"/>
                    </a:p>
                  </a:txBody>
                  <a:tcPr/>
                </a:tc>
                <a:tc>
                  <a:txBody>
                    <a:bodyPr/>
                    <a:lstStyle/>
                    <a:p>
                      <a:pPr lvl="0">
                        <a:buNone/>
                      </a:pPr>
                      <a:r>
                        <a:rPr lang="en-US" dirty="0"/>
                        <a:t>20-60 mg/kg</a:t>
                      </a:r>
                    </a:p>
                  </a:txBody>
                  <a:tcPr/>
                </a:tc>
                <a:extLst>
                  <a:ext uri="{0D108BD9-81ED-4DB2-BD59-A6C34878D82A}">
                    <a16:rowId xmlns:a16="http://schemas.microsoft.com/office/drawing/2014/main" val="446530161"/>
                  </a:ext>
                </a:extLst>
              </a:tr>
              <a:tr h="370840">
                <a:tc>
                  <a:txBody>
                    <a:bodyPr/>
                    <a:lstStyle/>
                    <a:p>
                      <a:pPr lvl="0">
                        <a:buNone/>
                      </a:pPr>
                      <a:r>
                        <a:rPr lang="en-US" dirty="0"/>
                        <a:t>Levetiracetam</a:t>
                      </a:r>
                    </a:p>
                  </a:txBody>
                  <a:tcPr/>
                </a:tc>
                <a:tc>
                  <a:txBody>
                    <a:bodyPr/>
                    <a:lstStyle/>
                    <a:p>
                      <a:pPr lvl="0">
                        <a:buNone/>
                      </a:pPr>
                      <a:endParaRPr lang="en-US"/>
                    </a:p>
                  </a:txBody>
                  <a:tcPr/>
                </a:tc>
                <a:tc>
                  <a:txBody>
                    <a:bodyPr/>
                    <a:lstStyle/>
                    <a:p>
                      <a:pPr lvl="0">
                        <a:buNone/>
                      </a:pPr>
                      <a:r>
                        <a:rPr lang="en-US" dirty="0"/>
                        <a:t>PD, Not SAD</a:t>
                      </a:r>
                    </a:p>
                  </a:txBody>
                  <a:tcPr/>
                </a:tc>
                <a:tc>
                  <a:txBody>
                    <a:bodyPr/>
                    <a:lstStyle/>
                    <a:p>
                      <a:pPr lvl="0">
                        <a:buNone/>
                      </a:pPr>
                      <a:r>
                        <a:rPr lang="en-US" dirty="0"/>
                        <a:t>1000-3000 mg</a:t>
                      </a:r>
                    </a:p>
                  </a:txBody>
                  <a:tcPr/>
                </a:tc>
                <a:extLst>
                  <a:ext uri="{0D108BD9-81ED-4DB2-BD59-A6C34878D82A}">
                    <a16:rowId xmlns:a16="http://schemas.microsoft.com/office/drawing/2014/main" val="3261588965"/>
                  </a:ext>
                </a:extLst>
              </a:tr>
              <a:tr h="370840">
                <a:tc>
                  <a:txBody>
                    <a:bodyPr/>
                    <a:lstStyle/>
                    <a:p>
                      <a:pPr lvl="0">
                        <a:buNone/>
                      </a:pPr>
                      <a:r>
                        <a:rPr lang="en-US" dirty="0"/>
                        <a:t>Pindolol</a:t>
                      </a:r>
                    </a:p>
                  </a:txBody>
                  <a:tcPr/>
                </a:tc>
                <a:tc>
                  <a:txBody>
                    <a:bodyPr/>
                    <a:lstStyle/>
                    <a:p>
                      <a:pPr lvl="0">
                        <a:buNone/>
                      </a:pPr>
                      <a:endParaRPr lang="en-US"/>
                    </a:p>
                  </a:txBody>
                  <a:tcPr/>
                </a:tc>
                <a:tc>
                  <a:txBody>
                    <a:bodyPr/>
                    <a:lstStyle/>
                    <a:p>
                      <a:pPr lvl="0">
                        <a:buNone/>
                      </a:pPr>
                      <a:r>
                        <a:rPr lang="en-US"/>
                        <a:t>PD adjunct, OCD adj</a:t>
                      </a:r>
                    </a:p>
                  </a:txBody>
                  <a:tcPr/>
                </a:tc>
                <a:tc>
                  <a:txBody>
                    <a:bodyPr/>
                    <a:lstStyle/>
                    <a:p>
                      <a:pPr lvl="0">
                        <a:buNone/>
                      </a:pPr>
                      <a:r>
                        <a:rPr lang="en-US" dirty="0"/>
                        <a:t>5-40 mg</a:t>
                      </a:r>
                    </a:p>
                  </a:txBody>
                  <a:tcPr/>
                </a:tc>
                <a:extLst>
                  <a:ext uri="{0D108BD9-81ED-4DB2-BD59-A6C34878D82A}">
                    <a16:rowId xmlns:a16="http://schemas.microsoft.com/office/drawing/2014/main" val="798326049"/>
                  </a:ext>
                </a:extLst>
              </a:tr>
              <a:tr h="370840">
                <a:tc>
                  <a:txBody>
                    <a:bodyPr/>
                    <a:lstStyle/>
                    <a:p>
                      <a:pPr lvl="0">
                        <a:buNone/>
                      </a:pPr>
                      <a:r>
                        <a:rPr lang="en-US" dirty="0"/>
                        <a:t>Propranolol</a:t>
                      </a:r>
                    </a:p>
                  </a:txBody>
                  <a:tcPr/>
                </a:tc>
                <a:tc>
                  <a:txBody>
                    <a:bodyPr/>
                    <a:lstStyle/>
                    <a:p>
                      <a:pPr lvl="0">
                        <a:buNone/>
                      </a:pPr>
                      <a:endParaRPr lang="en-US" dirty="0"/>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b="0"/>
                        <a:t>Not GAD, Not SAD, Not P</a:t>
                      </a:r>
                      <a:r>
                        <a:rPr lang="en-US" b="0" dirty="0"/>
                        <a:t>D</a:t>
                      </a:r>
                    </a:p>
                  </a:txBody>
                  <a:tcPr/>
                </a:tc>
                <a:tc>
                  <a:txBody>
                    <a:bodyPr/>
                    <a:lstStyle/>
                    <a:p>
                      <a:pPr lvl="0">
                        <a:buNone/>
                      </a:pPr>
                      <a:r>
                        <a:rPr lang="en-US" dirty="0"/>
                        <a:t>30-320 mg</a:t>
                      </a:r>
                    </a:p>
                  </a:txBody>
                  <a:tcPr/>
                </a:tc>
                <a:extLst>
                  <a:ext uri="{0D108BD9-81ED-4DB2-BD59-A6C34878D82A}">
                    <a16:rowId xmlns:a16="http://schemas.microsoft.com/office/drawing/2014/main" val="2286325921"/>
                  </a:ext>
                </a:extLst>
              </a:tr>
            </a:tbl>
          </a:graphicData>
        </a:graphic>
      </p:graphicFrame>
    </p:spTree>
    <p:extLst>
      <p:ext uri="{BB962C8B-B14F-4D97-AF65-F5344CB8AC3E}">
        <p14:creationId xmlns:p14="http://schemas.microsoft.com/office/powerpoint/2010/main" val="1914284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A7938-C333-4CC8-B417-B75181849BB6}"/>
              </a:ext>
            </a:extLst>
          </p:cNvPr>
          <p:cNvSpPr>
            <a:spLocks noGrp="1"/>
          </p:cNvSpPr>
          <p:nvPr>
            <p:ph type="sldNum" sz="quarter" idx="4"/>
          </p:nvPr>
        </p:nvSpPr>
        <p:spPr/>
        <p:txBody>
          <a:bodyPr/>
          <a:lstStyle/>
          <a:p>
            <a:fld id="{19D32446-EE4E-A04C-B16A-5398FB2B413D}" type="slidenum">
              <a:rPr lang="en-US" smtClean="0"/>
              <a:pPr/>
              <a:t>28</a:t>
            </a:fld>
            <a:endParaRPr lang="en-US"/>
          </a:p>
        </p:txBody>
      </p:sp>
      <p:sp>
        <p:nvSpPr>
          <p:cNvPr id="3" name="Text Placeholder 2">
            <a:extLst>
              <a:ext uri="{FF2B5EF4-FFF2-40B4-BE49-F238E27FC236}">
                <a16:creationId xmlns:a16="http://schemas.microsoft.com/office/drawing/2014/main" id="{A1CA48F2-5368-4931-A960-EEA77ECC9232}"/>
              </a:ext>
            </a:extLst>
          </p:cNvPr>
          <p:cNvSpPr>
            <a:spLocks noGrp="1"/>
          </p:cNvSpPr>
          <p:nvPr>
            <p:ph type="body" sz="quarter" idx="13"/>
          </p:nvPr>
        </p:nvSpPr>
        <p:spPr/>
        <p:txBody>
          <a:bodyPr anchor="t"/>
          <a:lstStyle/>
          <a:p>
            <a:r>
              <a:rPr lang="en-US" dirty="0"/>
              <a:t>The Evidence – </a:t>
            </a:r>
            <a:r>
              <a:rPr lang="en-US" dirty="0" err="1"/>
              <a:t>Azaspirones</a:t>
            </a:r>
            <a:r>
              <a:rPr lang="en-US" dirty="0"/>
              <a:t>, H1 blockers, Other antidepressants, MAOIs</a:t>
            </a:r>
          </a:p>
        </p:txBody>
      </p:sp>
      <p:graphicFrame>
        <p:nvGraphicFramePr>
          <p:cNvPr id="5" name="Table 5">
            <a:extLst>
              <a:ext uri="{FF2B5EF4-FFF2-40B4-BE49-F238E27FC236}">
                <a16:creationId xmlns:a16="http://schemas.microsoft.com/office/drawing/2014/main" id="{DCC64C92-BEAD-4C61-B54F-D1DB06DD1437}"/>
              </a:ext>
            </a:extLst>
          </p:cNvPr>
          <p:cNvGraphicFramePr>
            <a:graphicFrameLocks noGrp="1"/>
          </p:cNvGraphicFramePr>
          <p:nvPr>
            <p:ph sz="quarter" idx="14"/>
            <p:extLst>
              <p:ext uri="{D42A27DB-BD31-4B8C-83A1-F6EECF244321}">
                <p14:modId xmlns:p14="http://schemas.microsoft.com/office/powerpoint/2010/main" val="1990562513"/>
              </p:ext>
            </p:extLst>
          </p:nvPr>
        </p:nvGraphicFramePr>
        <p:xfrm>
          <a:off x="518160" y="1666240"/>
          <a:ext cx="11318239" cy="4297680"/>
        </p:xfrm>
        <a:graphic>
          <a:graphicData uri="http://schemas.openxmlformats.org/drawingml/2006/table">
            <a:tbl>
              <a:tblPr firstRow="1" bandRow="1">
                <a:tableStyleId>{5C22544A-7EE6-4342-B048-85BDC9FD1C3A}</a:tableStyleId>
              </a:tblPr>
              <a:tblGrid>
                <a:gridCol w="2283105">
                  <a:extLst>
                    <a:ext uri="{9D8B030D-6E8A-4147-A177-3AD203B41FA5}">
                      <a16:colId xmlns:a16="http://schemas.microsoft.com/office/drawing/2014/main" val="2659609686"/>
                    </a:ext>
                  </a:extLst>
                </a:gridCol>
                <a:gridCol w="3390604">
                  <a:extLst>
                    <a:ext uri="{9D8B030D-6E8A-4147-A177-3AD203B41FA5}">
                      <a16:colId xmlns:a16="http://schemas.microsoft.com/office/drawing/2014/main" val="3479363045"/>
                    </a:ext>
                  </a:extLst>
                </a:gridCol>
                <a:gridCol w="5644530">
                  <a:extLst>
                    <a:ext uri="{9D8B030D-6E8A-4147-A177-3AD203B41FA5}">
                      <a16:colId xmlns:a16="http://schemas.microsoft.com/office/drawing/2014/main" val="3828293227"/>
                    </a:ext>
                  </a:extLst>
                </a:gridCol>
              </a:tblGrid>
              <a:tr h="455797">
                <a:tc>
                  <a:txBody>
                    <a:bodyPr/>
                    <a:lstStyle/>
                    <a:p>
                      <a:r>
                        <a:rPr lang="en-US" dirty="0"/>
                        <a:t>Medication</a:t>
                      </a:r>
                    </a:p>
                  </a:txBody>
                  <a:tcPr/>
                </a:tc>
                <a:tc>
                  <a:txBody>
                    <a:bodyPr/>
                    <a:lstStyle/>
                    <a:p>
                      <a:r>
                        <a:rPr lang="en-US" dirty="0"/>
                        <a:t>Study Design/Comparison</a:t>
                      </a:r>
                    </a:p>
                  </a:txBody>
                  <a:tcPr/>
                </a:tc>
                <a:tc>
                  <a:txBody>
                    <a:bodyPr/>
                    <a:lstStyle/>
                    <a:p>
                      <a:r>
                        <a:rPr lang="en-US" dirty="0"/>
                        <a:t>Conclusion</a:t>
                      </a:r>
                    </a:p>
                  </a:txBody>
                  <a:tcPr/>
                </a:tc>
                <a:extLst>
                  <a:ext uri="{0D108BD9-81ED-4DB2-BD59-A6C34878D82A}">
                    <a16:rowId xmlns:a16="http://schemas.microsoft.com/office/drawing/2014/main" val="3277536473"/>
                  </a:ext>
                </a:extLst>
              </a:tr>
              <a:tr h="507048">
                <a:tc>
                  <a:txBody>
                    <a:bodyPr/>
                    <a:lstStyle/>
                    <a:p>
                      <a:r>
                        <a:rPr lang="en-US" dirty="0"/>
                        <a:t>Buspirone</a:t>
                      </a:r>
                    </a:p>
                  </a:txBody>
                  <a:tcPr/>
                </a:tc>
                <a:tc>
                  <a:txBody>
                    <a:bodyPr/>
                    <a:lstStyle/>
                    <a:p>
                      <a:r>
                        <a:rPr lang="en-US" dirty="0"/>
                        <a:t>Several RCTs</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a:t>Better than placebo = BNZ, No benefit w/PD</a:t>
                      </a:r>
                    </a:p>
                  </a:txBody>
                  <a:tcPr/>
                </a:tc>
                <a:extLst>
                  <a:ext uri="{0D108BD9-81ED-4DB2-BD59-A6C34878D82A}">
                    <a16:rowId xmlns:a16="http://schemas.microsoft.com/office/drawing/2014/main" val="3296096180"/>
                  </a:ext>
                </a:extLst>
              </a:tr>
              <a:tr h="455797">
                <a:tc>
                  <a:txBody>
                    <a:bodyPr/>
                    <a:lstStyle/>
                    <a:p>
                      <a:r>
                        <a:rPr lang="en-US"/>
                        <a:t>Hydroxyzine</a:t>
                      </a:r>
                    </a:p>
                  </a:txBody>
                  <a:tcPr/>
                </a:tc>
                <a:tc>
                  <a:txBody>
                    <a:bodyPr/>
                    <a:lstStyle/>
                    <a:p>
                      <a:r>
                        <a:rPr lang="en-US"/>
                        <a:t>3 RCTs</a:t>
                      </a:r>
                    </a:p>
                  </a:txBody>
                  <a:tcPr/>
                </a:tc>
                <a:tc>
                  <a:txBody>
                    <a:bodyPr/>
                    <a:lstStyle/>
                    <a:p>
                      <a:r>
                        <a:rPr lang="en-US"/>
                        <a:t>Better than placebo = BNZ</a:t>
                      </a:r>
                    </a:p>
                  </a:txBody>
                  <a:tcPr/>
                </a:tc>
                <a:extLst>
                  <a:ext uri="{0D108BD9-81ED-4DB2-BD59-A6C34878D82A}">
                    <a16:rowId xmlns:a16="http://schemas.microsoft.com/office/drawing/2014/main" val="2996367755"/>
                  </a:ext>
                </a:extLst>
              </a:tr>
              <a:tr h="455797">
                <a:tc>
                  <a:txBody>
                    <a:bodyPr/>
                    <a:lstStyle/>
                    <a:p>
                      <a:r>
                        <a:rPr lang="en-US"/>
                        <a:t>Bupropion</a:t>
                      </a:r>
                    </a:p>
                  </a:txBody>
                  <a:tcPr/>
                </a:tc>
                <a:tc>
                  <a:txBody>
                    <a:bodyPr/>
                    <a:lstStyle/>
                    <a:p>
                      <a:r>
                        <a:rPr lang="en-US"/>
                        <a:t>Non-blinded trial, RCT</a:t>
                      </a:r>
                    </a:p>
                  </a:txBody>
                  <a:tcPr/>
                </a:tc>
                <a:tc>
                  <a:txBody>
                    <a:bodyPr/>
                    <a:lstStyle/>
                    <a:p>
                      <a:r>
                        <a:rPr lang="en-US"/>
                        <a:t>Possible benefit for SAD, = escitalopram</a:t>
                      </a:r>
                    </a:p>
                  </a:txBody>
                  <a:tcPr/>
                </a:tc>
                <a:extLst>
                  <a:ext uri="{0D108BD9-81ED-4DB2-BD59-A6C34878D82A}">
                    <a16:rowId xmlns:a16="http://schemas.microsoft.com/office/drawing/2014/main" val="1655995801"/>
                  </a:ext>
                </a:extLst>
              </a:tr>
              <a:tr h="455797">
                <a:tc>
                  <a:txBody>
                    <a:bodyPr/>
                    <a:lstStyle/>
                    <a:p>
                      <a:r>
                        <a:rPr lang="en-US"/>
                        <a:t>Trazodone</a:t>
                      </a:r>
                    </a:p>
                  </a:txBody>
                  <a:tcPr/>
                </a:tc>
                <a:tc>
                  <a:txBody>
                    <a:bodyPr/>
                    <a:lstStyle/>
                    <a:p>
                      <a:r>
                        <a:rPr lang="en-US"/>
                        <a:t>RCT</a:t>
                      </a:r>
                    </a:p>
                  </a:txBody>
                  <a:tcPr/>
                </a:tc>
                <a:tc>
                  <a:txBody>
                    <a:bodyPr/>
                    <a:lstStyle/>
                    <a:p>
                      <a:r>
                        <a:rPr lang="en-US"/>
                        <a:t>= to diazepam</a:t>
                      </a:r>
                    </a:p>
                  </a:txBody>
                  <a:tcPr/>
                </a:tc>
                <a:extLst>
                  <a:ext uri="{0D108BD9-81ED-4DB2-BD59-A6C34878D82A}">
                    <a16:rowId xmlns:a16="http://schemas.microsoft.com/office/drawing/2014/main" val="3279876399"/>
                  </a:ext>
                </a:extLst>
              </a:tr>
              <a:tr h="455797">
                <a:tc>
                  <a:txBody>
                    <a:bodyPr/>
                    <a:lstStyle/>
                    <a:p>
                      <a:r>
                        <a:rPr lang="en-US"/>
                        <a:t>Phenelzine</a:t>
                      </a:r>
                    </a:p>
                  </a:txBody>
                  <a:tcPr/>
                </a:tc>
                <a:tc>
                  <a:txBody>
                    <a:bodyPr/>
                    <a:lstStyle/>
                    <a:p>
                      <a:r>
                        <a:rPr lang="en-US"/>
                        <a:t>RCT</a:t>
                      </a:r>
                    </a:p>
                  </a:txBody>
                  <a:tcPr/>
                </a:tc>
                <a:tc>
                  <a:txBody>
                    <a:bodyPr/>
                    <a:lstStyle/>
                    <a:p>
                      <a:r>
                        <a:rPr lang="en-US"/>
                        <a:t>Better than placebo = imipramine</a:t>
                      </a:r>
                    </a:p>
                  </a:txBody>
                  <a:tcPr/>
                </a:tc>
                <a:extLst>
                  <a:ext uri="{0D108BD9-81ED-4DB2-BD59-A6C34878D82A}">
                    <a16:rowId xmlns:a16="http://schemas.microsoft.com/office/drawing/2014/main" val="1168372799"/>
                  </a:ext>
                </a:extLst>
              </a:tr>
              <a:tr h="455797">
                <a:tc>
                  <a:txBody>
                    <a:bodyPr/>
                    <a:lstStyle/>
                    <a:p>
                      <a:r>
                        <a:rPr lang="en-US"/>
                        <a:t>Tranylcypromine</a:t>
                      </a:r>
                    </a:p>
                  </a:txBody>
                  <a:tcPr/>
                </a:tc>
                <a:tc>
                  <a:txBody>
                    <a:bodyPr/>
                    <a:lstStyle/>
                    <a:p>
                      <a:r>
                        <a:rPr lang="en-US" dirty="0"/>
                        <a:t>Randomized uncontrolled</a:t>
                      </a:r>
                    </a:p>
                  </a:txBody>
                  <a:tcPr/>
                </a:tc>
                <a:tc>
                  <a:txBody>
                    <a:bodyPr/>
                    <a:lstStyle/>
                    <a:p>
                      <a:r>
                        <a:rPr lang="en-US" dirty="0"/>
                        <a:t>Beneficial</a:t>
                      </a:r>
                    </a:p>
                  </a:txBody>
                  <a:tcPr/>
                </a:tc>
                <a:extLst>
                  <a:ext uri="{0D108BD9-81ED-4DB2-BD59-A6C34878D82A}">
                    <a16:rowId xmlns:a16="http://schemas.microsoft.com/office/drawing/2014/main" val="715024127"/>
                  </a:ext>
                </a:extLst>
              </a:tr>
            </a:tbl>
          </a:graphicData>
        </a:graphic>
      </p:graphicFrame>
    </p:spTree>
    <p:extLst>
      <p:ext uri="{BB962C8B-B14F-4D97-AF65-F5344CB8AC3E}">
        <p14:creationId xmlns:p14="http://schemas.microsoft.com/office/powerpoint/2010/main" val="2594900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9352E9-059A-4BF6-9D87-C1DB6B7884E5}"/>
              </a:ext>
            </a:extLst>
          </p:cNvPr>
          <p:cNvSpPr>
            <a:spLocks noGrp="1"/>
          </p:cNvSpPr>
          <p:nvPr>
            <p:ph type="sldNum" sz="quarter" idx="4"/>
          </p:nvPr>
        </p:nvSpPr>
        <p:spPr/>
        <p:txBody>
          <a:bodyPr/>
          <a:lstStyle/>
          <a:p>
            <a:fld id="{19D32446-EE4E-A04C-B16A-5398FB2B413D}" type="slidenum">
              <a:rPr lang="en-US" smtClean="0"/>
              <a:pPr/>
              <a:t>29</a:t>
            </a:fld>
            <a:endParaRPr lang="en-US"/>
          </a:p>
        </p:txBody>
      </p:sp>
      <p:sp>
        <p:nvSpPr>
          <p:cNvPr id="3" name="Text Placeholder 2">
            <a:extLst>
              <a:ext uri="{FF2B5EF4-FFF2-40B4-BE49-F238E27FC236}">
                <a16:creationId xmlns:a16="http://schemas.microsoft.com/office/drawing/2014/main" id="{C2905C64-FFC4-404C-BA2D-B71F70BCB93A}"/>
              </a:ext>
            </a:extLst>
          </p:cNvPr>
          <p:cNvSpPr>
            <a:spLocks noGrp="1"/>
          </p:cNvSpPr>
          <p:nvPr>
            <p:ph type="body" sz="quarter" idx="13"/>
          </p:nvPr>
        </p:nvSpPr>
        <p:spPr/>
        <p:txBody>
          <a:bodyPr/>
          <a:lstStyle/>
          <a:p>
            <a:r>
              <a:rPr lang="en-US" dirty="0"/>
              <a:t>The Evidence – GABA analogue, anticonvulsants, beta-blockers</a:t>
            </a:r>
          </a:p>
        </p:txBody>
      </p:sp>
      <p:graphicFrame>
        <p:nvGraphicFramePr>
          <p:cNvPr id="5" name="Content Placeholder 4">
            <a:extLst>
              <a:ext uri="{FF2B5EF4-FFF2-40B4-BE49-F238E27FC236}">
                <a16:creationId xmlns:a16="http://schemas.microsoft.com/office/drawing/2014/main" id="{64FBD79F-5A74-46BB-ADFD-38C36A171D7E}"/>
              </a:ext>
            </a:extLst>
          </p:cNvPr>
          <p:cNvGraphicFramePr>
            <a:graphicFrameLocks noGrp="1"/>
          </p:cNvGraphicFramePr>
          <p:nvPr>
            <p:ph sz="quarter" idx="14"/>
            <p:extLst>
              <p:ext uri="{D42A27DB-BD31-4B8C-83A1-F6EECF244321}">
                <p14:modId xmlns:p14="http://schemas.microsoft.com/office/powerpoint/2010/main" val="1990084589"/>
              </p:ext>
            </p:extLst>
          </p:nvPr>
        </p:nvGraphicFramePr>
        <p:xfrm>
          <a:off x="632998" y="1856924"/>
          <a:ext cx="10916285" cy="3931920"/>
        </p:xfrm>
        <a:graphic>
          <a:graphicData uri="http://schemas.openxmlformats.org/drawingml/2006/table">
            <a:tbl>
              <a:tblPr firstRow="1" bandRow="1">
                <a:tableStyleId>{5C22544A-7EE6-4342-B048-85BDC9FD1C3A}</a:tableStyleId>
              </a:tblPr>
              <a:tblGrid>
                <a:gridCol w="2118932">
                  <a:extLst>
                    <a:ext uri="{9D8B030D-6E8A-4147-A177-3AD203B41FA5}">
                      <a16:colId xmlns:a16="http://schemas.microsoft.com/office/drawing/2014/main" val="2316399784"/>
                    </a:ext>
                  </a:extLst>
                </a:gridCol>
                <a:gridCol w="3301372">
                  <a:extLst>
                    <a:ext uri="{9D8B030D-6E8A-4147-A177-3AD203B41FA5}">
                      <a16:colId xmlns:a16="http://schemas.microsoft.com/office/drawing/2014/main" val="2662617064"/>
                    </a:ext>
                  </a:extLst>
                </a:gridCol>
                <a:gridCol w="5495981">
                  <a:extLst>
                    <a:ext uri="{9D8B030D-6E8A-4147-A177-3AD203B41FA5}">
                      <a16:colId xmlns:a16="http://schemas.microsoft.com/office/drawing/2014/main" val="941301904"/>
                    </a:ext>
                  </a:extLst>
                </a:gridCol>
              </a:tblGrid>
              <a:tr h="455797">
                <a:tc>
                  <a:txBody>
                    <a:bodyPr/>
                    <a:lstStyle/>
                    <a:p>
                      <a:r>
                        <a:rPr lang="en-US" dirty="0"/>
                        <a:t>Medication</a:t>
                      </a:r>
                    </a:p>
                  </a:txBody>
                  <a:tcPr/>
                </a:tc>
                <a:tc>
                  <a:txBody>
                    <a:bodyPr/>
                    <a:lstStyle/>
                    <a:p>
                      <a:r>
                        <a:rPr lang="en-US" dirty="0"/>
                        <a:t>Study Design/Comparison</a:t>
                      </a:r>
                    </a:p>
                  </a:txBody>
                  <a:tcPr/>
                </a:tc>
                <a:tc>
                  <a:txBody>
                    <a:bodyPr/>
                    <a:lstStyle/>
                    <a:p>
                      <a:r>
                        <a:rPr lang="en-US" dirty="0"/>
                        <a:t>Conclusion</a:t>
                      </a:r>
                    </a:p>
                  </a:txBody>
                  <a:tcPr/>
                </a:tc>
                <a:extLst>
                  <a:ext uri="{0D108BD9-81ED-4DB2-BD59-A6C34878D82A}">
                    <a16:rowId xmlns:a16="http://schemas.microsoft.com/office/drawing/2014/main" val="3851138567"/>
                  </a:ext>
                </a:extLst>
              </a:tr>
              <a:tr h="455797">
                <a:tc>
                  <a:txBody>
                    <a:bodyPr/>
                    <a:lstStyle/>
                    <a:p>
                      <a:r>
                        <a:rPr lang="en-US" dirty="0"/>
                        <a:t>Gabapentin</a:t>
                      </a:r>
                    </a:p>
                  </a:txBody>
                  <a:tcPr/>
                </a:tc>
                <a:tc>
                  <a:txBody>
                    <a:bodyPr/>
                    <a:lstStyle/>
                    <a:p>
                      <a:r>
                        <a:rPr lang="en-US" dirty="0"/>
                        <a:t>RCT</a:t>
                      </a:r>
                    </a:p>
                  </a:txBody>
                  <a:tcPr/>
                </a:tc>
                <a:tc>
                  <a:txBody>
                    <a:bodyPr/>
                    <a:lstStyle/>
                    <a:p>
                      <a:r>
                        <a:rPr lang="en-US" dirty="0"/>
                        <a:t>Better than placebo</a:t>
                      </a:r>
                    </a:p>
                  </a:txBody>
                  <a:tcPr/>
                </a:tc>
                <a:extLst>
                  <a:ext uri="{0D108BD9-81ED-4DB2-BD59-A6C34878D82A}">
                    <a16:rowId xmlns:a16="http://schemas.microsoft.com/office/drawing/2014/main" val="2478825150"/>
                  </a:ext>
                </a:extLst>
              </a:tr>
              <a:tr h="455797">
                <a:tc>
                  <a:txBody>
                    <a:bodyPr/>
                    <a:lstStyle/>
                    <a:p>
                      <a:pPr lvl="0">
                        <a:buNone/>
                      </a:pPr>
                      <a:r>
                        <a:rPr lang="en-US" dirty="0"/>
                        <a:t>Pregabalin</a:t>
                      </a:r>
                    </a:p>
                  </a:txBody>
                  <a:tcPr/>
                </a:tc>
                <a:tc>
                  <a:txBody>
                    <a:bodyPr/>
                    <a:lstStyle/>
                    <a:p>
                      <a:r>
                        <a:rPr lang="en-US" dirty="0"/>
                        <a:t>Multiple RCT</a:t>
                      </a:r>
                    </a:p>
                  </a:txBody>
                  <a:tcPr/>
                </a:tc>
                <a:tc>
                  <a:txBody>
                    <a:bodyPr/>
                    <a:lstStyle/>
                    <a:p>
                      <a:r>
                        <a:rPr lang="en-US"/>
                        <a:t>Better than placebo, = BNZ</a:t>
                      </a:r>
                    </a:p>
                  </a:txBody>
                  <a:tcPr/>
                </a:tc>
                <a:extLst>
                  <a:ext uri="{0D108BD9-81ED-4DB2-BD59-A6C34878D82A}">
                    <a16:rowId xmlns:a16="http://schemas.microsoft.com/office/drawing/2014/main" val="132191695"/>
                  </a:ext>
                </a:extLst>
              </a:tr>
              <a:tr h="455797">
                <a:tc>
                  <a:txBody>
                    <a:bodyPr/>
                    <a:lstStyle/>
                    <a:p>
                      <a:pPr lvl="0">
                        <a:buNone/>
                      </a:pPr>
                      <a:r>
                        <a:rPr lang="en-US"/>
                        <a:t>Divalproex</a:t>
                      </a:r>
                    </a:p>
                  </a:txBody>
                  <a:tcPr/>
                </a:tc>
                <a:tc>
                  <a:txBody>
                    <a:bodyPr/>
                    <a:lstStyle/>
                    <a:p>
                      <a:r>
                        <a:rPr lang="en-US"/>
                        <a:t>RCT, non-blinded trial</a:t>
                      </a:r>
                      <a:endParaRPr lang="en-US" sz="2400" b="0" i="0" u="none" strike="noStrike" noProof="0" dirty="0">
                        <a:latin typeface="Franklin Gothic Book"/>
                      </a:endParaRPr>
                    </a:p>
                  </a:txBody>
                  <a:tcPr/>
                </a:tc>
                <a:tc>
                  <a:txBody>
                    <a:bodyPr/>
                    <a:lstStyle/>
                    <a:p>
                      <a:r>
                        <a:rPr lang="en-US" dirty="0"/>
                        <a:t>Better than placebo for GAD, Some </a:t>
                      </a:r>
                      <a:r>
                        <a:rPr lang="en-US"/>
                        <a:t>benefit for SAD &amp; PD</a:t>
                      </a:r>
                    </a:p>
                  </a:txBody>
                  <a:tcPr/>
                </a:tc>
                <a:extLst>
                  <a:ext uri="{0D108BD9-81ED-4DB2-BD59-A6C34878D82A}">
                    <a16:rowId xmlns:a16="http://schemas.microsoft.com/office/drawing/2014/main" val="461244888"/>
                  </a:ext>
                </a:extLst>
              </a:tr>
              <a:tr h="455797">
                <a:tc>
                  <a:txBody>
                    <a:bodyPr/>
                    <a:lstStyle/>
                    <a:p>
                      <a:pPr lvl="0">
                        <a:buNone/>
                      </a:pPr>
                      <a:r>
                        <a:rPr lang="en-US"/>
                        <a:t>Levetiracetam</a:t>
                      </a:r>
                    </a:p>
                  </a:txBody>
                  <a:tcPr/>
                </a:tc>
                <a:tc>
                  <a:txBody>
                    <a:bodyPr/>
                    <a:lstStyle/>
                    <a:p>
                      <a:r>
                        <a:rPr lang="en-US" dirty="0"/>
                        <a:t>Blinded RCT</a:t>
                      </a:r>
                    </a:p>
                  </a:txBody>
                  <a:tcPr/>
                </a:tc>
                <a:tc>
                  <a:txBody>
                    <a:bodyPr/>
                    <a:lstStyle/>
                    <a:p>
                      <a:r>
                        <a:rPr lang="en-US"/>
                        <a:t>Better than placebo</a:t>
                      </a:r>
                    </a:p>
                  </a:txBody>
                  <a:tcPr/>
                </a:tc>
                <a:extLst>
                  <a:ext uri="{0D108BD9-81ED-4DB2-BD59-A6C34878D82A}">
                    <a16:rowId xmlns:a16="http://schemas.microsoft.com/office/drawing/2014/main" val="631980733"/>
                  </a:ext>
                </a:extLst>
              </a:tr>
              <a:tr h="455797">
                <a:tc>
                  <a:txBody>
                    <a:bodyPr/>
                    <a:lstStyle/>
                    <a:p>
                      <a:pPr lvl="0">
                        <a:buNone/>
                      </a:pPr>
                      <a:r>
                        <a:rPr lang="en-US"/>
                        <a:t>Pindolol</a:t>
                      </a:r>
                    </a:p>
                  </a:txBody>
                  <a:tcPr/>
                </a:tc>
                <a:tc>
                  <a:txBody>
                    <a:bodyPr/>
                    <a:lstStyle/>
                    <a:p>
                      <a:r>
                        <a:rPr lang="en-US"/>
                        <a:t>Non-blinded trial</a:t>
                      </a:r>
                    </a:p>
                  </a:txBody>
                  <a:tcPr/>
                </a:tc>
                <a:tc>
                  <a:txBody>
                    <a:bodyPr/>
                    <a:lstStyle/>
                    <a:p>
                      <a:r>
                        <a:rPr lang="en-US" err="1"/>
                        <a:t>Decr</a:t>
                      </a:r>
                      <a:r>
                        <a:rPr lang="en-US" dirty="0"/>
                        <a:t> </a:t>
                      </a:r>
                      <a:r>
                        <a:rPr lang="en-US" err="1"/>
                        <a:t>sx</a:t>
                      </a:r>
                      <a:r>
                        <a:rPr lang="en-US" dirty="0"/>
                        <a:t> when added to fluoxetine</a:t>
                      </a:r>
                    </a:p>
                  </a:txBody>
                  <a:tcPr/>
                </a:tc>
                <a:extLst>
                  <a:ext uri="{0D108BD9-81ED-4DB2-BD59-A6C34878D82A}">
                    <a16:rowId xmlns:a16="http://schemas.microsoft.com/office/drawing/2014/main" val="1879636817"/>
                  </a:ext>
                </a:extLst>
              </a:tr>
              <a:tr h="455797">
                <a:tc>
                  <a:txBody>
                    <a:bodyPr/>
                    <a:lstStyle/>
                    <a:p>
                      <a:pPr lvl="0">
                        <a:buNone/>
                      </a:pPr>
                      <a:r>
                        <a:rPr lang="en-US"/>
                        <a:t>Propranolol</a:t>
                      </a:r>
                    </a:p>
                  </a:txBody>
                  <a:tcPr/>
                </a:tc>
                <a:tc>
                  <a:txBody>
                    <a:bodyPr/>
                    <a:lstStyle/>
                    <a:p>
                      <a:r>
                        <a:rPr lang="en-US" dirty="0"/>
                        <a:t>RCTs</a:t>
                      </a:r>
                    </a:p>
                  </a:txBody>
                  <a:tcPr/>
                </a:tc>
                <a:tc>
                  <a:txBody>
                    <a:bodyPr/>
                    <a:lstStyle/>
                    <a:p>
                      <a:r>
                        <a:rPr lang="en-US" dirty="0"/>
                        <a:t>No benefit</a:t>
                      </a:r>
                    </a:p>
                  </a:txBody>
                  <a:tcPr/>
                </a:tc>
                <a:extLst>
                  <a:ext uri="{0D108BD9-81ED-4DB2-BD59-A6C34878D82A}">
                    <a16:rowId xmlns:a16="http://schemas.microsoft.com/office/drawing/2014/main" val="2068005781"/>
                  </a:ext>
                </a:extLst>
              </a:tr>
            </a:tbl>
          </a:graphicData>
        </a:graphic>
      </p:graphicFrame>
    </p:spTree>
    <p:extLst>
      <p:ext uri="{BB962C8B-B14F-4D97-AF65-F5344CB8AC3E}">
        <p14:creationId xmlns:p14="http://schemas.microsoft.com/office/powerpoint/2010/main" val="254936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C277-2882-4764-82CF-0B0E8800669D}"/>
              </a:ext>
            </a:extLst>
          </p:cNvPr>
          <p:cNvSpPr>
            <a:spLocks noGrp="1"/>
          </p:cNvSpPr>
          <p:nvPr>
            <p:ph type="sldNum" sz="quarter" idx="4"/>
          </p:nvPr>
        </p:nvSpPr>
        <p:spPr/>
        <p:txBody>
          <a:bodyPr/>
          <a:lstStyle/>
          <a:p>
            <a:fld id="{19D32446-EE4E-A04C-B16A-5398FB2B413D}" type="slidenum">
              <a:rPr lang="en-US" smtClean="0"/>
              <a:pPr/>
              <a:t>3</a:t>
            </a:fld>
            <a:endParaRPr lang="en-US"/>
          </a:p>
        </p:txBody>
      </p:sp>
      <p:sp>
        <p:nvSpPr>
          <p:cNvPr id="3" name="Text Placeholder 2">
            <a:extLst>
              <a:ext uri="{FF2B5EF4-FFF2-40B4-BE49-F238E27FC236}">
                <a16:creationId xmlns:a16="http://schemas.microsoft.com/office/drawing/2014/main" id="{D3299BBF-E19B-4A36-B55F-9D8175EC2763}"/>
              </a:ext>
            </a:extLst>
          </p:cNvPr>
          <p:cNvSpPr>
            <a:spLocks noGrp="1"/>
          </p:cNvSpPr>
          <p:nvPr>
            <p:ph type="body" sz="quarter" idx="13"/>
          </p:nvPr>
        </p:nvSpPr>
        <p:spPr/>
        <p:txBody>
          <a:bodyPr/>
          <a:lstStyle/>
          <a:p>
            <a:r>
              <a:rPr lang="en-US"/>
              <a:t>Objectives</a:t>
            </a:r>
          </a:p>
        </p:txBody>
      </p:sp>
      <p:sp>
        <p:nvSpPr>
          <p:cNvPr id="4" name="Content Placeholder 3">
            <a:extLst>
              <a:ext uri="{FF2B5EF4-FFF2-40B4-BE49-F238E27FC236}">
                <a16:creationId xmlns:a16="http://schemas.microsoft.com/office/drawing/2014/main" id="{8BF4CDC2-2EF0-4E35-84DB-139F791D0251}"/>
              </a:ext>
            </a:extLst>
          </p:cNvPr>
          <p:cNvSpPr>
            <a:spLocks noGrp="1"/>
          </p:cNvSpPr>
          <p:nvPr>
            <p:ph sz="quarter" idx="14"/>
          </p:nvPr>
        </p:nvSpPr>
        <p:spPr/>
        <p:txBody>
          <a:bodyPr anchor="t"/>
          <a:lstStyle/>
          <a:p>
            <a:pPr marL="230505" indent="-230505"/>
            <a:r>
              <a:rPr lang="en-US" sz="2650"/>
              <a:t>By the end of this session, learners will be able to:</a:t>
            </a:r>
          </a:p>
          <a:p>
            <a:pPr marL="230505" indent="-230505"/>
            <a:endParaRPr lang="en-US"/>
          </a:p>
          <a:p>
            <a:pPr marL="230505" indent="-230505"/>
            <a:r>
              <a:rPr lang="en-US" sz="2650"/>
              <a:t>Understand the evidence behind the use of non-benzodiazepine anxiolytics</a:t>
            </a:r>
          </a:p>
          <a:p>
            <a:pPr marL="230505" indent="-230505"/>
            <a:r>
              <a:rPr lang="en-US" sz="2650"/>
              <a:t>Feel comfortable using our resource tool in a clinic setting to treat patients with anxiety</a:t>
            </a:r>
          </a:p>
        </p:txBody>
      </p:sp>
    </p:spTree>
    <p:extLst>
      <p:ext uri="{BB962C8B-B14F-4D97-AF65-F5344CB8AC3E}">
        <p14:creationId xmlns:p14="http://schemas.microsoft.com/office/powerpoint/2010/main" val="1159867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E8FD2-5B97-4A2D-AE65-E56F0923FDA6}"/>
              </a:ext>
            </a:extLst>
          </p:cNvPr>
          <p:cNvSpPr>
            <a:spLocks noGrp="1"/>
          </p:cNvSpPr>
          <p:nvPr>
            <p:ph type="sldNum" sz="quarter" idx="4"/>
          </p:nvPr>
        </p:nvSpPr>
        <p:spPr/>
        <p:txBody>
          <a:bodyPr/>
          <a:lstStyle/>
          <a:p>
            <a:fld id="{19D32446-EE4E-A04C-B16A-5398FB2B413D}" type="slidenum">
              <a:rPr lang="en-US" smtClean="0"/>
              <a:pPr/>
              <a:t>30</a:t>
            </a:fld>
            <a:endParaRPr lang="en-US"/>
          </a:p>
        </p:txBody>
      </p:sp>
      <p:sp>
        <p:nvSpPr>
          <p:cNvPr id="3" name="Text Placeholder 2">
            <a:extLst>
              <a:ext uri="{FF2B5EF4-FFF2-40B4-BE49-F238E27FC236}">
                <a16:creationId xmlns:a16="http://schemas.microsoft.com/office/drawing/2014/main" id="{7575509F-5584-43F0-A33A-BF4D40361DA5}"/>
              </a:ext>
            </a:extLst>
          </p:cNvPr>
          <p:cNvSpPr>
            <a:spLocks noGrp="1"/>
          </p:cNvSpPr>
          <p:nvPr>
            <p:ph type="body" sz="quarter" idx="13"/>
          </p:nvPr>
        </p:nvSpPr>
        <p:spPr/>
        <p:txBody>
          <a:bodyPr anchor="t"/>
          <a:lstStyle/>
          <a:p>
            <a:r>
              <a:rPr lang="en-US"/>
              <a:t>Considerations</a:t>
            </a:r>
          </a:p>
        </p:txBody>
      </p:sp>
      <p:sp>
        <p:nvSpPr>
          <p:cNvPr id="4" name="Content Placeholder 3">
            <a:extLst>
              <a:ext uri="{FF2B5EF4-FFF2-40B4-BE49-F238E27FC236}">
                <a16:creationId xmlns:a16="http://schemas.microsoft.com/office/drawing/2014/main" id="{C4380417-32A9-4BA1-BE70-8AFA80366FDD}"/>
              </a:ext>
            </a:extLst>
          </p:cNvPr>
          <p:cNvSpPr>
            <a:spLocks noGrp="1"/>
          </p:cNvSpPr>
          <p:nvPr>
            <p:ph sz="quarter" idx="14"/>
          </p:nvPr>
        </p:nvSpPr>
        <p:spPr/>
        <p:txBody>
          <a:bodyPr anchor="t"/>
          <a:lstStyle/>
          <a:p>
            <a:pPr marL="230505" indent="-230505"/>
            <a:r>
              <a:rPr lang="en-US"/>
              <a:t>Buspirone and hydroxyzine can be used in pregnancy</a:t>
            </a:r>
          </a:p>
          <a:p>
            <a:pPr marL="230505" indent="-230505"/>
            <a:r>
              <a:rPr lang="en-US" sz="2650"/>
              <a:t>Bupropion may have anxiogenic effects, but can help ADHD </a:t>
            </a:r>
            <a:r>
              <a:rPr lang="en-US" sz="2650" err="1"/>
              <a:t>sx</a:t>
            </a:r>
            <a:endParaRPr lang="en-US" sz="2650"/>
          </a:p>
          <a:p>
            <a:pPr marL="230505" indent="-230505"/>
            <a:r>
              <a:rPr lang="en-US"/>
              <a:t>Bupropion, trazodone, MAOIs can also be used for depression</a:t>
            </a:r>
          </a:p>
          <a:p>
            <a:pPr marL="230505" indent="-230505"/>
            <a:r>
              <a:rPr lang="en-US" sz="2650"/>
              <a:t>**There is some data using propranolol for performance anxiety and use given after exposure therapy for phobias**</a:t>
            </a:r>
          </a:p>
          <a:p>
            <a:pPr marL="230505" indent="-230505"/>
            <a:r>
              <a:rPr lang="en-US"/>
              <a:t>Divalproex – black box – pancreatitis, fetal risk, and hepatotoxicity</a:t>
            </a:r>
          </a:p>
        </p:txBody>
      </p:sp>
    </p:spTree>
    <p:extLst>
      <p:ext uri="{BB962C8B-B14F-4D97-AF65-F5344CB8AC3E}">
        <p14:creationId xmlns:p14="http://schemas.microsoft.com/office/powerpoint/2010/main" val="137067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53C80-577C-4DB6-9DB6-15A27FAC9E8E}"/>
              </a:ext>
            </a:extLst>
          </p:cNvPr>
          <p:cNvSpPr>
            <a:spLocks noGrp="1"/>
          </p:cNvSpPr>
          <p:nvPr>
            <p:ph type="sldNum" sz="quarter" idx="4"/>
          </p:nvPr>
        </p:nvSpPr>
        <p:spPr/>
        <p:txBody>
          <a:bodyPr/>
          <a:lstStyle/>
          <a:p>
            <a:fld id="{19D32446-EE4E-A04C-B16A-5398FB2B413D}" type="slidenum">
              <a:rPr lang="en-US" smtClean="0"/>
              <a:pPr/>
              <a:t>31</a:t>
            </a:fld>
            <a:endParaRPr lang="en-US"/>
          </a:p>
        </p:txBody>
      </p:sp>
      <p:sp>
        <p:nvSpPr>
          <p:cNvPr id="3" name="Text Placeholder 2">
            <a:extLst>
              <a:ext uri="{FF2B5EF4-FFF2-40B4-BE49-F238E27FC236}">
                <a16:creationId xmlns:a16="http://schemas.microsoft.com/office/drawing/2014/main" id="{A9FAF5A4-0D51-4D49-B963-6FBBA593CF6E}"/>
              </a:ext>
            </a:extLst>
          </p:cNvPr>
          <p:cNvSpPr>
            <a:spLocks noGrp="1"/>
          </p:cNvSpPr>
          <p:nvPr>
            <p:ph type="body" sz="quarter" idx="13"/>
          </p:nvPr>
        </p:nvSpPr>
        <p:spPr/>
        <p:txBody>
          <a:bodyPr anchor="t"/>
          <a:lstStyle/>
          <a:p>
            <a:r>
              <a:rPr lang="en-US"/>
              <a:t>Summary of "Everything Else"</a:t>
            </a:r>
          </a:p>
        </p:txBody>
      </p:sp>
      <p:sp>
        <p:nvSpPr>
          <p:cNvPr id="4" name="Content Placeholder 3">
            <a:extLst>
              <a:ext uri="{FF2B5EF4-FFF2-40B4-BE49-F238E27FC236}">
                <a16:creationId xmlns:a16="http://schemas.microsoft.com/office/drawing/2014/main" id="{55357D6A-005D-4552-A8DB-56D37B97E885}"/>
              </a:ext>
            </a:extLst>
          </p:cNvPr>
          <p:cNvSpPr>
            <a:spLocks noGrp="1"/>
          </p:cNvSpPr>
          <p:nvPr>
            <p:ph sz="quarter" idx="14"/>
          </p:nvPr>
        </p:nvSpPr>
        <p:spPr>
          <a:xfrm>
            <a:off x="828312" y="1331385"/>
            <a:ext cx="11121709" cy="4336500"/>
          </a:xfrm>
        </p:spPr>
        <p:txBody>
          <a:bodyPr anchor="t"/>
          <a:lstStyle/>
          <a:p>
            <a:pPr marL="230505" indent="-230505"/>
            <a:r>
              <a:rPr lang="en-US" sz="2650"/>
              <a:t>Buspirone, although used for PD, is most efficacious for GAD</a:t>
            </a:r>
          </a:p>
          <a:p>
            <a:pPr marL="230505" indent="-230505"/>
            <a:r>
              <a:rPr lang="en-US" sz="2650"/>
              <a:t>Beta blockers – not helpful for GAD, PD, or SAD</a:t>
            </a:r>
          </a:p>
          <a:p>
            <a:pPr marL="230505" indent="-230505"/>
            <a:r>
              <a:rPr lang="en-US" sz="2650"/>
              <a:t>Bupropion – modest benefit for GAD and SAD, not FDA approved</a:t>
            </a:r>
          </a:p>
          <a:p>
            <a:pPr marL="230505" indent="-230505"/>
            <a:r>
              <a:rPr lang="en-US" sz="2650"/>
              <a:t>MAOIs can help especially PD, but limited by patients' health risks and side effects</a:t>
            </a:r>
            <a:r>
              <a:rPr lang="en-US" sz="2650" dirty="0"/>
              <a:t> </a:t>
            </a:r>
          </a:p>
          <a:p>
            <a:pPr marL="230505" indent="-230505"/>
            <a:r>
              <a:rPr lang="en-US" sz="2650"/>
              <a:t>GABA – most helpful for social anxiety. Pregabalin better than gabapentin.</a:t>
            </a:r>
          </a:p>
          <a:p>
            <a:pPr marL="230505" indent="-230505"/>
            <a:r>
              <a:rPr lang="en-US" sz="2650"/>
              <a:t>Of anti-</a:t>
            </a:r>
            <a:r>
              <a:rPr lang="en-US" sz="2650" err="1"/>
              <a:t>convulsants</a:t>
            </a:r>
            <a:r>
              <a:rPr lang="en-US" sz="2650"/>
              <a:t>, divalproex has broader coverage than levetiracetam, but more side effects</a:t>
            </a:r>
          </a:p>
          <a:p>
            <a:pPr marL="230505" indent="-230505"/>
            <a:endParaRPr lang="en-US"/>
          </a:p>
        </p:txBody>
      </p:sp>
    </p:spTree>
    <p:extLst>
      <p:ext uri="{BB962C8B-B14F-4D97-AF65-F5344CB8AC3E}">
        <p14:creationId xmlns:p14="http://schemas.microsoft.com/office/powerpoint/2010/main" val="327847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6CC8-6181-6D44-9B38-502E81B4A309}"/>
              </a:ext>
            </a:extLst>
          </p:cNvPr>
          <p:cNvSpPr>
            <a:spLocks noGrp="1"/>
          </p:cNvSpPr>
          <p:nvPr>
            <p:ph type="title"/>
          </p:nvPr>
        </p:nvSpPr>
        <p:spPr/>
        <p:txBody>
          <a:bodyPr/>
          <a:lstStyle/>
          <a:p>
            <a:r>
              <a:rPr lang="en-US"/>
              <a:t>Benzodiazepines</a:t>
            </a:r>
          </a:p>
        </p:txBody>
      </p:sp>
      <p:pic>
        <p:nvPicPr>
          <p:cNvPr id="3" name="Picture 3" descr="A sign on a pole&#10;&#10;Description generated with very high confidence">
            <a:extLst>
              <a:ext uri="{FF2B5EF4-FFF2-40B4-BE49-F238E27FC236}">
                <a16:creationId xmlns:a16="http://schemas.microsoft.com/office/drawing/2014/main" id="{1355CB90-7409-443B-887D-975DAC8405B1}"/>
              </a:ext>
            </a:extLst>
          </p:cNvPr>
          <p:cNvPicPr>
            <a:picLocks noChangeAspect="1"/>
          </p:cNvPicPr>
          <p:nvPr/>
        </p:nvPicPr>
        <p:blipFill>
          <a:blip r:embed="rId2"/>
          <a:stretch>
            <a:fillRect/>
          </a:stretch>
        </p:blipFill>
        <p:spPr>
          <a:xfrm>
            <a:off x="7347412" y="349417"/>
            <a:ext cx="4582027" cy="2579772"/>
          </a:xfrm>
          <a:prstGeom prst="rect">
            <a:avLst/>
          </a:prstGeom>
        </p:spPr>
      </p:pic>
    </p:spTree>
    <p:extLst>
      <p:ext uri="{BB962C8B-B14F-4D97-AF65-F5344CB8AC3E}">
        <p14:creationId xmlns:p14="http://schemas.microsoft.com/office/powerpoint/2010/main" val="1854865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A4ED04-23EA-4CF8-AD90-6248602CF1D6}"/>
              </a:ext>
            </a:extLst>
          </p:cNvPr>
          <p:cNvSpPr>
            <a:spLocks noGrp="1"/>
          </p:cNvSpPr>
          <p:nvPr>
            <p:ph type="sldNum" sz="quarter" idx="4"/>
          </p:nvPr>
        </p:nvSpPr>
        <p:spPr/>
        <p:txBody>
          <a:bodyPr/>
          <a:lstStyle/>
          <a:p>
            <a:fld id="{19D32446-EE4E-A04C-B16A-5398FB2B413D}" type="slidenum">
              <a:rPr lang="en-US" smtClean="0"/>
              <a:pPr/>
              <a:t>33</a:t>
            </a:fld>
            <a:endParaRPr lang="en-US"/>
          </a:p>
        </p:txBody>
      </p:sp>
      <p:sp>
        <p:nvSpPr>
          <p:cNvPr id="5" name="Text Placeholder 4">
            <a:extLst>
              <a:ext uri="{FF2B5EF4-FFF2-40B4-BE49-F238E27FC236}">
                <a16:creationId xmlns:a16="http://schemas.microsoft.com/office/drawing/2014/main" id="{496CB261-1FCB-49F8-9149-B2AD2878800B}"/>
              </a:ext>
            </a:extLst>
          </p:cNvPr>
          <p:cNvSpPr>
            <a:spLocks noGrp="1"/>
          </p:cNvSpPr>
          <p:nvPr>
            <p:ph type="body" sz="quarter" idx="13"/>
          </p:nvPr>
        </p:nvSpPr>
        <p:spPr/>
        <p:txBody>
          <a:bodyPr anchor="t"/>
          <a:lstStyle/>
          <a:p>
            <a:r>
              <a:rPr lang="en-US"/>
              <a:t>What to Use</a:t>
            </a:r>
          </a:p>
        </p:txBody>
      </p:sp>
      <p:graphicFrame>
        <p:nvGraphicFramePr>
          <p:cNvPr id="7" name="Table 6">
            <a:extLst>
              <a:ext uri="{FF2B5EF4-FFF2-40B4-BE49-F238E27FC236}">
                <a16:creationId xmlns:a16="http://schemas.microsoft.com/office/drawing/2014/main" id="{A8E3A820-B6DD-4836-B126-66FA3E1EA1CD}"/>
              </a:ext>
            </a:extLst>
          </p:cNvPr>
          <p:cNvGraphicFramePr>
            <a:graphicFrameLocks/>
          </p:cNvGraphicFramePr>
          <p:nvPr>
            <p:extLst>
              <p:ext uri="{D42A27DB-BD31-4B8C-83A1-F6EECF244321}">
                <p14:modId xmlns:p14="http://schemas.microsoft.com/office/powerpoint/2010/main" val="3511570787"/>
              </p:ext>
            </p:extLst>
          </p:nvPr>
        </p:nvGraphicFramePr>
        <p:xfrm>
          <a:off x="371424" y="1742754"/>
          <a:ext cx="11689928" cy="3566160"/>
        </p:xfrm>
        <a:graphic>
          <a:graphicData uri="http://schemas.openxmlformats.org/drawingml/2006/table">
            <a:tbl>
              <a:tblPr firstRow="1" bandRow="1">
                <a:tableStyleId>{5C22544A-7EE6-4342-B048-85BDC9FD1C3A}</a:tableStyleId>
              </a:tblPr>
              <a:tblGrid>
                <a:gridCol w="2922482">
                  <a:extLst>
                    <a:ext uri="{9D8B030D-6E8A-4147-A177-3AD203B41FA5}">
                      <a16:colId xmlns:a16="http://schemas.microsoft.com/office/drawing/2014/main" val="4251093300"/>
                    </a:ext>
                  </a:extLst>
                </a:gridCol>
                <a:gridCol w="2922482">
                  <a:extLst>
                    <a:ext uri="{9D8B030D-6E8A-4147-A177-3AD203B41FA5}">
                      <a16:colId xmlns:a16="http://schemas.microsoft.com/office/drawing/2014/main" val="1724149592"/>
                    </a:ext>
                  </a:extLst>
                </a:gridCol>
                <a:gridCol w="2922482">
                  <a:extLst>
                    <a:ext uri="{9D8B030D-6E8A-4147-A177-3AD203B41FA5}">
                      <a16:colId xmlns:a16="http://schemas.microsoft.com/office/drawing/2014/main" val="2849774274"/>
                    </a:ext>
                  </a:extLst>
                </a:gridCol>
                <a:gridCol w="2922482">
                  <a:extLst>
                    <a:ext uri="{9D8B030D-6E8A-4147-A177-3AD203B41FA5}">
                      <a16:colId xmlns:a16="http://schemas.microsoft.com/office/drawing/2014/main" val="2500520130"/>
                    </a:ext>
                  </a:extLst>
                </a:gridCol>
              </a:tblGrid>
              <a:tr h="405625">
                <a:tc>
                  <a:txBody>
                    <a:bodyPr/>
                    <a:lstStyle/>
                    <a:p>
                      <a:pPr lvl="0">
                        <a:buNone/>
                      </a:pPr>
                      <a:r>
                        <a:rPr lang="en-US"/>
                        <a:t>Medications that are FDA approved</a:t>
                      </a:r>
                    </a:p>
                  </a:txBody>
                  <a:tcPr/>
                </a:tc>
                <a:tc>
                  <a:txBody>
                    <a:bodyPr/>
                    <a:lstStyle/>
                    <a:p>
                      <a:pPr lvl="0">
                        <a:buNone/>
                      </a:pPr>
                      <a:r>
                        <a:rPr lang="en-US"/>
                        <a:t>What they are approved for </a:t>
                      </a:r>
                    </a:p>
                  </a:txBody>
                  <a:tcPr/>
                </a:tc>
                <a:tc>
                  <a:txBody>
                    <a:bodyPr/>
                    <a:lstStyle/>
                    <a:p>
                      <a:pPr lvl="0">
                        <a:buNone/>
                      </a:pPr>
                      <a:r>
                        <a:rPr lang="en-US"/>
                        <a:t>What evidence has shown</a:t>
                      </a:r>
                    </a:p>
                  </a:txBody>
                  <a:tcPr/>
                </a:tc>
                <a:tc>
                  <a:txBody>
                    <a:bodyPr/>
                    <a:lstStyle/>
                    <a:p>
                      <a:pPr lvl="0">
                        <a:buNone/>
                      </a:pPr>
                      <a:r>
                        <a:rPr lang="en-US"/>
                        <a:t>Dosages</a:t>
                      </a:r>
                    </a:p>
                  </a:txBody>
                  <a:tcPr/>
                </a:tc>
                <a:extLst>
                  <a:ext uri="{0D108BD9-81ED-4DB2-BD59-A6C34878D82A}">
                    <a16:rowId xmlns:a16="http://schemas.microsoft.com/office/drawing/2014/main" val="927698394"/>
                  </a:ext>
                </a:extLst>
              </a:tr>
              <a:tr h="372738">
                <a:tc>
                  <a:txBody>
                    <a:bodyPr/>
                    <a:lstStyle/>
                    <a:p>
                      <a:r>
                        <a:rPr lang="en-US"/>
                        <a:t>Alprazolam</a:t>
                      </a:r>
                    </a:p>
                  </a:txBody>
                  <a:tcPr/>
                </a:tc>
                <a:tc>
                  <a:txBody>
                    <a:bodyPr/>
                    <a:lstStyle/>
                    <a:p>
                      <a:pPr lvl="0">
                        <a:buNone/>
                      </a:pPr>
                      <a:r>
                        <a:rPr lang="en-US"/>
                        <a:t>PD, GAD</a:t>
                      </a:r>
                    </a:p>
                  </a:txBody>
                  <a:tcPr/>
                </a:tc>
                <a:tc>
                  <a:txBody>
                    <a:bodyPr/>
                    <a:lstStyle/>
                    <a:p>
                      <a:pPr lvl="0">
                        <a:buNone/>
                      </a:pPr>
                      <a:r>
                        <a:rPr lang="en-US" b="0"/>
                        <a:t>PD, SAD, GAD</a:t>
                      </a:r>
                    </a:p>
                  </a:txBody>
                  <a:tcPr/>
                </a:tc>
                <a:tc>
                  <a:txBody>
                    <a:bodyPr/>
                    <a:lstStyle/>
                    <a:p>
                      <a:pPr lvl="0">
                        <a:buNone/>
                      </a:pPr>
                      <a:r>
                        <a:rPr lang="en-US"/>
                        <a:t>0.25-9 mg</a:t>
                      </a:r>
                    </a:p>
                  </a:txBody>
                  <a:tcPr/>
                </a:tc>
                <a:extLst>
                  <a:ext uri="{0D108BD9-81ED-4DB2-BD59-A6C34878D82A}">
                    <a16:rowId xmlns:a16="http://schemas.microsoft.com/office/drawing/2014/main" val="3660025504"/>
                  </a:ext>
                </a:extLst>
              </a:tr>
              <a:tr h="372738">
                <a:tc>
                  <a:txBody>
                    <a:bodyPr/>
                    <a:lstStyle/>
                    <a:p>
                      <a:endParaRPr lang="en-US"/>
                    </a:p>
                  </a:txBody>
                  <a:tcPr/>
                </a:tc>
                <a:tc>
                  <a:txBody>
                    <a:bodyPr/>
                    <a:lstStyle/>
                    <a:p>
                      <a:pPr lvl="0">
                        <a:buNone/>
                      </a:pPr>
                      <a:endParaRPr lang="en-US"/>
                    </a:p>
                  </a:txBody>
                  <a:tcPr/>
                </a:tc>
                <a:tc>
                  <a:txBody>
                    <a:bodyPr/>
                    <a:lstStyle/>
                    <a:p>
                      <a:pPr lvl="0">
                        <a:buNone/>
                      </a:pPr>
                      <a:endParaRPr lang="en-US" b="0"/>
                    </a:p>
                  </a:txBody>
                  <a:tcPr/>
                </a:tc>
                <a:tc>
                  <a:txBody>
                    <a:bodyPr/>
                    <a:lstStyle/>
                    <a:p>
                      <a:pPr lvl="0">
                        <a:buNone/>
                      </a:pPr>
                      <a:endParaRPr lang="en-US"/>
                    </a:p>
                  </a:txBody>
                  <a:tcPr/>
                </a:tc>
                <a:extLst>
                  <a:ext uri="{0D108BD9-81ED-4DB2-BD59-A6C34878D82A}">
                    <a16:rowId xmlns:a16="http://schemas.microsoft.com/office/drawing/2014/main" val="2168195132"/>
                  </a:ext>
                </a:extLst>
              </a:tr>
              <a:tr h="372738">
                <a:tc>
                  <a:txBody>
                    <a:bodyPr/>
                    <a:lstStyle/>
                    <a:p>
                      <a:r>
                        <a:rPr lang="en-US"/>
                        <a:t>Lorazepam</a:t>
                      </a:r>
                    </a:p>
                  </a:txBody>
                  <a:tcPr/>
                </a:tc>
                <a:tc>
                  <a:txBody>
                    <a:bodyPr/>
                    <a:lstStyle/>
                    <a:p>
                      <a:pPr lvl="0">
                        <a:buNone/>
                      </a:pPr>
                      <a:r>
                        <a:rPr lang="en-US"/>
                        <a:t>GAD</a:t>
                      </a:r>
                    </a:p>
                  </a:txBody>
                  <a:tcPr/>
                </a:tc>
                <a:tc>
                  <a:txBody>
                    <a:bodyPr/>
                    <a:lstStyle/>
                    <a:p>
                      <a:pPr lvl="0">
                        <a:buNone/>
                      </a:pPr>
                      <a:r>
                        <a:rPr lang="en-US"/>
                        <a:t>PD, GAD</a:t>
                      </a:r>
                    </a:p>
                  </a:txBody>
                  <a:tcPr/>
                </a:tc>
                <a:tc>
                  <a:txBody>
                    <a:bodyPr/>
                    <a:lstStyle/>
                    <a:p>
                      <a:pPr lvl="0">
                        <a:buNone/>
                      </a:pPr>
                      <a:r>
                        <a:rPr lang="en-US"/>
                        <a:t>2-6 mg</a:t>
                      </a:r>
                    </a:p>
                  </a:txBody>
                  <a:tcPr/>
                </a:tc>
                <a:extLst>
                  <a:ext uri="{0D108BD9-81ED-4DB2-BD59-A6C34878D82A}">
                    <a16:rowId xmlns:a16="http://schemas.microsoft.com/office/drawing/2014/main" val="3810992220"/>
                  </a:ext>
                </a:extLst>
              </a:tr>
              <a:tr h="372738">
                <a:tc>
                  <a:txBody>
                    <a:bodyPr/>
                    <a:lstStyle/>
                    <a:p>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1933424122"/>
                  </a:ext>
                </a:extLst>
              </a:tr>
              <a:tr h="372738">
                <a:tc>
                  <a:txBody>
                    <a:bodyPr/>
                    <a:lstStyle/>
                    <a:p>
                      <a:r>
                        <a:rPr lang="en-US"/>
                        <a:t>Clonazepam</a:t>
                      </a:r>
                    </a:p>
                  </a:txBody>
                  <a:tcPr/>
                </a:tc>
                <a:tc>
                  <a:txBody>
                    <a:bodyPr/>
                    <a:lstStyle/>
                    <a:p>
                      <a:pPr lvl="0">
                        <a:buNone/>
                      </a:pPr>
                      <a:r>
                        <a:rPr lang="en-US"/>
                        <a:t>PD, GAD</a:t>
                      </a:r>
                    </a:p>
                  </a:txBody>
                  <a:tcPr/>
                </a:tc>
                <a:tc>
                  <a:txBody>
                    <a:bodyPr/>
                    <a:lstStyle/>
                    <a:p>
                      <a:pPr lvl="0">
                        <a:buNone/>
                      </a:pPr>
                      <a:r>
                        <a:rPr lang="en-US"/>
                        <a:t>PD, SAD, Not OCD</a:t>
                      </a:r>
                    </a:p>
                  </a:txBody>
                  <a:tcPr/>
                </a:tc>
                <a:tc>
                  <a:txBody>
                    <a:bodyPr/>
                    <a:lstStyle/>
                    <a:p>
                      <a:pPr lvl="0">
                        <a:buNone/>
                      </a:pPr>
                      <a:r>
                        <a:rPr lang="en-US"/>
                        <a:t>0.25-4 mg</a:t>
                      </a:r>
                    </a:p>
                  </a:txBody>
                  <a:tcPr/>
                </a:tc>
                <a:extLst>
                  <a:ext uri="{0D108BD9-81ED-4DB2-BD59-A6C34878D82A}">
                    <a16:rowId xmlns:a16="http://schemas.microsoft.com/office/drawing/2014/main" val="2503446768"/>
                  </a:ext>
                </a:extLst>
              </a:tr>
              <a:tr h="372738">
                <a:tc>
                  <a:txBody>
                    <a:bodyPr/>
                    <a:lstStyle/>
                    <a:p>
                      <a:r>
                        <a:rPr lang="en-US"/>
                        <a:t>Diazepam</a:t>
                      </a:r>
                    </a:p>
                  </a:txBody>
                  <a:tcPr/>
                </a:tc>
                <a:tc>
                  <a:txBody>
                    <a:bodyPr/>
                    <a:lstStyle/>
                    <a:p>
                      <a:pPr lvl="0">
                        <a:buNone/>
                      </a:pPr>
                      <a:r>
                        <a:rPr lang="en-US"/>
                        <a:t>GAD</a:t>
                      </a:r>
                    </a:p>
                  </a:txBody>
                  <a:tcPr/>
                </a:tc>
                <a:tc>
                  <a:txBody>
                    <a:bodyPr/>
                    <a:lstStyle/>
                    <a:p>
                      <a:pPr lvl="0">
                        <a:buNone/>
                      </a:pPr>
                      <a:r>
                        <a:rPr lang="en-US"/>
                        <a:t>PD, GAD</a:t>
                      </a:r>
                    </a:p>
                  </a:txBody>
                  <a:tcPr/>
                </a:tc>
                <a:tc>
                  <a:txBody>
                    <a:bodyPr/>
                    <a:lstStyle/>
                    <a:p>
                      <a:pPr lvl="0">
                        <a:buNone/>
                      </a:pPr>
                      <a:r>
                        <a:rPr lang="en-US"/>
                        <a:t>2-40 mg</a:t>
                      </a:r>
                    </a:p>
                  </a:txBody>
                  <a:tcPr/>
                </a:tc>
                <a:extLst>
                  <a:ext uri="{0D108BD9-81ED-4DB2-BD59-A6C34878D82A}">
                    <a16:rowId xmlns:a16="http://schemas.microsoft.com/office/drawing/2014/main" val="809250990"/>
                  </a:ext>
                </a:extLst>
              </a:tr>
            </a:tbl>
          </a:graphicData>
        </a:graphic>
      </p:graphicFrame>
    </p:spTree>
    <p:extLst>
      <p:ext uri="{BB962C8B-B14F-4D97-AF65-F5344CB8AC3E}">
        <p14:creationId xmlns:p14="http://schemas.microsoft.com/office/powerpoint/2010/main" val="392809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A7938-C333-4CC8-B417-B75181849BB6}"/>
              </a:ext>
            </a:extLst>
          </p:cNvPr>
          <p:cNvSpPr>
            <a:spLocks noGrp="1"/>
          </p:cNvSpPr>
          <p:nvPr>
            <p:ph type="sldNum" sz="quarter" idx="4"/>
          </p:nvPr>
        </p:nvSpPr>
        <p:spPr/>
        <p:txBody>
          <a:bodyPr/>
          <a:lstStyle/>
          <a:p>
            <a:fld id="{19D32446-EE4E-A04C-B16A-5398FB2B413D}" type="slidenum">
              <a:rPr lang="en-US" smtClean="0"/>
              <a:pPr/>
              <a:t>34</a:t>
            </a:fld>
            <a:endParaRPr lang="en-US"/>
          </a:p>
        </p:txBody>
      </p:sp>
      <p:sp>
        <p:nvSpPr>
          <p:cNvPr id="3" name="Text Placeholder 2">
            <a:extLst>
              <a:ext uri="{FF2B5EF4-FFF2-40B4-BE49-F238E27FC236}">
                <a16:creationId xmlns:a16="http://schemas.microsoft.com/office/drawing/2014/main" id="{A1CA48F2-5368-4931-A960-EEA77ECC9232}"/>
              </a:ext>
            </a:extLst>
          </p:cNvPr>
          <p:cNvSpPr>
            <a:spLocks noGrp="1"/>
          </p:cNvSpPr>
          <p:nvPr>
            <p:ph type="body" sz="quarter" idx="13"/>
          </p:nvPr>
        </p:nvSpPr>
        <p:spPr/>
        <p:txBody>
          <a:bodyPr anchor="t"/>
          <a:lstStyle/>
          <a:p>
            <a:r>
              <a:rPr lang="en-US"/>
              <a:t>The Evidence</a:t>
            </a:r>
          </a:p>
        </p:txBody>
      </p:sp>
      <p:graphicFrame>
        <p:nvGraphicFramePr>
          <p:cNvPr id="5" name="Table 5">
            <a:extLst>
              <a:ext uri="{FF2B5EF4-FFF2-40B4-BE49-F238E27FC236}">
                <a16:creationId xmlns:a16="http://schemas.microsoft.com/office/drawing/2014/main" id="{DCC64C92-BEAD-4C61-B54F-D1DB06DD1437}"/>
              </a:ext>
            </a:extLst>
          </p:cNvPr>
          <p:cNvGraphicFramePr>
            <a:graphicFrameLocks noGrp="1"/>
          </p:cNvGraphicFramePr>
          <p:nvPr>
            <p:ph sz="quarter" idx="14"/>
            <p:extLst>
              <p:ext uri="{D42A27DB-BD31-4B8C-83A1-F6EECF244321}">
                <p14:modId xmlns:p14="http://schemas.microsoft.com/office/powerpoint/2010/main" val="968752124"/>
              </p:ext>
            </p:extLst>
          </p:nvPr>
        </p:nvGraphicFramePr>
        <p:xfrm>
          <a:off x="802640" y="1331913"/>
          <a:ext cx="11148058" cy="3200400"/>
        </p:xfrm>
        <a:graphic>
          <a:graphicData uri="http://schemas.openxmlformats.org/drawingml/2006/table">
            <a:tbl>
              <a:tblPr firstRow="1" bandRow="1">
                <a:tableStyleId>{5C22544A-7EE6-4342-B048-85BDC9FD1C3A}</a:tableStyleId>
              </a:tblPr>
              <a:tblGrid>
                <a:gridCol w="2428240">
                  <a:extLst>
                    <a:ext uri="{9D8B030D-6E8A-4147-A177-3AD203B41FA5}">
                      <a16:colId xmlns:a16="http://schemas.microsoft.com/office/drawing/2014/main" val="2659609686"/>
                    </a:ext>
                  </a:extLst>
                </a:gridCol>
                <a:gridCol w="3596640">
                  <a:extLst>
                    <a:ext uri="{9D8B030D-6E8A-4147-A177-3AD203B41FA5}">
                      <a16:colId xmlns:a16="http://schemas.microsoft.com/office/drawing/2014/main" val="3479363045"/>
                    </a:ext>
                  </a:extLst>
                </a:gridCol>
                <a:gridCol w="5123178">
                  <a:extLst>
                    <a:ext uri="{9D8B030D-6E8A-4147-A177-3AD203B41FA5}">
                      <a16:colId xmlns:a16="http://schemas.microsoft.com/office/drawing/2014/main" val="3828293227"/>
                    </a:ext>
                  </a:extLst>
                </a:gridCol>
              </a:tblGrid>
              <a:tr h="370840">
                <a:tc>
                  <a:txBody>
                    <a:bodyPr/>
                    <a:lstStyle/>
                    <a:p>
                      <a:r>
                        <a:rPr lang="en-US"/>
                        <a:t>Medication</a:t>
                      </a:r>
                    </a:p>
                  </a:txBody>
                  <a:tcPr/>
                </a:tc>
                <a:tc>
                  <a:txBody>
                    <a:bodyPr/>
                    <a:lstStyle/>
                    <a:p>
                      <a:r>
                        <a:rPr lang="en-US"/>
                        <a:t>Study Design/Comparison</a:t>
                      </a:r>
                    </a:p>
                  </a:txBody>
                  <a:tcPr/>
                </a:tc>
                <a:tc>
                  <a:txBody>
                    <a:bodyPr/>
                    <a:lstStyle/>
                    <a:p>
                      <a:r>
                        <a:rPr lang="en-US"/>
                        <a:t>Conclusion</a:t>
                      </a:r>
                    </a:p>
                  </a:txBody>
                  <a:tcPr/>
                </a:tc>
                <a:extLst>
                  <a:ext uri="{0D108BD9-81ED-4DB2-BD59-A6C34878D82A}">
                    <a16:rowId xmlns:a16="http://schemas.microsoft.com/office/drawing/2014/main" val="3277536473"/>
                  </a:ext>
                </a:extLst>
              </a:tr>
              <a:tr h="370840">
                <a:tc>
                  <a:txBody>
                    <a:bodyPr/>
                    <a:lstStyle/>
                    <a:p>
                      <a:r>
                        <a:rPr lang="en-US"/>
                        <a:t>Alprazolam</a:t>
                      </a:r>
                    </a:p>
                  </a:txBody>
                  <a:tcPr/>
                </a:tc>
                <a:tc>
                  <a:txBody>
                    <a:bodyPr/>
                    <a:lstStyle/>
                    <a:p>
                      <a:r>
                        <a:rPr lang="en-US"/>
                        <a:t>Multiple RCT</a:t>
                      </a:r>
                    </a:p>
                  </a:txBody>
                  <a:tcPr/>
                </a:tc>
                <a:tc>
                  <a:txBody>
                    <a:bodyPr/>
                    <a:lstStyle/>
                    <a:p>
                      <a:r>
                        <a:rPr lang="en-US"/>
                        <a:t>Better than placebo, = other BNZ</a:t>
                      </a:r>
                    </a:p>
                  </a:txBody>
                  <a:tcPr/>
                </a:tc>
                <a:extLst>
                  <a:ext uri="{0D108BD9-81ED-4DB2-BD59-A6C34878D82A}">
                    <a16:rowId xmlns:a16="http://schemas.microsoft.com/office/drawing/2014/main" val="329609618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96367755"/>
                  </a:ext>
                </a:extLst>
              </a:tr>
              <a:tr h="370840">
                <a:tc>
                  <a:txBody>
                    <a:bodyPr/>
                    <a:lstStyle/>
                    <a:p>
                      <a:r>
                        <a:rPr lang="en-US"/>
                        <a:t>Lorazepam</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a:t>Multiple RCT</a:t>
                      </a:r>
                    </a:p>
                  </a:txBody>
                  <a:tcPr/>
                </a:tc>
                <a:tc>
                  <a:txBody>
                    <a:bodyPr/>
                    <a:lstStyle/>
                    <a:p>
                      <a:r>
                        <a:rPr lang="en-US"/>
                        <a:t>Better than placebo</a:t>
                      </a:r>
                    </a:p>
                  </a:txBody>
                  <a:tcPr/>
                </a:tc>
                <a:extLst>
                  <a:ext uri="{0D108BD9-81ED-4DB2-BD59-A6C34878D82A}">
                    <a16:rowId xmlns:a16="http://schemas.microsoft.com/office/drawing/2014/main" val="165599580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79876399"/>
                  </a:ext>
                </a:extLst>
              </a:tr>
              <a:tr h="370840">
                <a:tc>
                  <a:txBody>
                    <a:bodyPr/>
                    <a:lstStyle/>
                    <a:p>
                      <a:r>
                        <a:rPr lang="en-US"/>
                        <a:t>Clonazepam</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a:t>Multiple RCT</a:t>
                      </a:r>
                    </a:p>
                  </a:txBody>
                  <a:tcPr/>
                </a:tc>
                <a:tc>
                  <a:txBody>
                    <a:bodyPr/>
                    <a:lstStyle/>
                    <a:p>
                      <a:r>
                        <a:rPr lang="en-US"/>
                        <a:t>Better than placebo</a:t>
                      </a:r>
                    </a:p>
                  </a:txBody>
                  <a:tcPr/>
                </a:tc>
                <a:extLst>
                  <a:ext uri="{0D108BD9-81ED-4DB2-BD59-A6C34878D82A}">
                    <a16:rowId xmlns:a16="http://schemas.microsoft.com/office/drawing/2014/main" val="1168372799"/>
                  </a:ext>
                </a:extLst>
              </a:tr>
              <a:tr h="370840">
                <a:tc>
                  <a:txBody>
                    <a:bodyPr/>
                    <a:lstStyle/>
                    <a:p>
                      <a:r>
                        <a:rPr lang="en-US"/>
                        <a:t>Diazepam</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a:t>Multiple RCT</a:t>
                      </a:r>
                    </a:p>
                  </a:txBody>
                  <a:tcPr/>
                </a:tc>
                <a:tc>
                  <a:txBody>
                    <a:bodyPr/>
                    <a:lstStyle/>
                    <a:p>
                      <a:r>
                        <a:rPr lang="en-US"/>
                        <a:t>Better than placebo</a:t>
                      </a:r>
                    </a:p>
                  </a:txBody>
                  <a:tcPr/>
                </a:tc>
                <a:extLst>
                  <a:ext uri="{0D108BD9-81ED-4DB2-BD59-A6C34878D82A}">
                    <a16:rowId xmlns:a16="http://schemas.microsoft.com/office/drawing/2014/main" val="715024127"/>
                  </a:ext>
                </a:extLst>
              </a:tr>
            </a:tbl>
          </a:graphicData>
        </a:graphic>
      </p:graphicFrame>
    </p:spTree>
    <p:extLst>
      <p:ext uri="{BB962C8B-B14F-4D97-AF65-F5344CB8AC3E}">
        <p14:creationId xmlns:p14="http://schemas.microsoft.com/office/powerpoint/2010/main" val="222588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E8FD2-5B97-4A2D-AE65-E56F0923FDA6}"/>
              </a:ext>
            </a:extLst>
          </p:cNvPr>
          <p:cNvSpPr>
            <a:spLocks noGrp="1"/>
          </p:cNvSpPr>
          <p:nvPr>
            <p:ph type="sldNum" sz="quarter" idx="4"/>
          </p:nvPr>
        </p:nvSpPr>
        <p:spPr/>
        <p:txBody>
          <a:bodyPr/>
          <a:lstStyle/>
          <a:p>
            <a:fld id="{19D32446-EE4E-A04C-B16A-5398FB2B413D}" type="slidenum">
              <a:rPr lang="en-US" smtClean="0"/>
              <a:pPr/>
              <a:t>35</a:t>
            </a:fld>
            <a:endParaRPr lang="en-US"/>
          </a:p>
        </p:txBody>
      </p:sp>
      <p:sp>
        <p:nvSpPr>
          <p:cNvPr id="3" name="Text Placeholder 2">
            <a:extLst>
              <a:ext uri="{FF2B5EF4-FFF2-40B4-BE49-F238E27FC236}">
                <a16:creationId xmlns:a16="http://schemas.microsoft.com/office/drawing/2014/main" id="{7575509F-5584-43F0-A33A-BF4D40361DA5}"/>
              </a:ext>
            </a:extLst>
          </p:cNvPr>
          <p:cNvSpPr>
            <a:spLocks noGrp="1"/>
          </p:cNvSpPr>
          <p:nvPr>
            <p:ph type="body" sz="quarter" idx="13"/>
          </p:nvPr>
        </p:nvSpPr>
        <p:spPr/>
        <p:txBody>
          <a:bodyPr anchor="t"/>
          <a:lstStyle/>
          <a:p>
            <a:r>
              <a:rPr lang="en-US"/>
              <a:t>Considerations</a:t>
            </a:r>
          </a:p>
        </p:txBody>
      </p:sp>
      <p:sp>
        <p:nvSpPr>
          <p:cNvPr id="4" name="Content Placeholder 3">
            <a:extLst>
              <a:ext uri="{FF2B5EF4-FFF2-40B4-BE49-F238E27FC236}">
                <a16:creationId xmlns:a16="http://schemas.microsoft.com/office/drawing/2014/main" id="{C4380417-32A9-4BA1-BE70-8AFA80366FDD}"/>
              </a:ext>
            </a:extLst>
          </p:cNvPr>
          <p:cNvSpPr>
            <a:spLocks noGrp="1"/>
          </p:cNvSpPr>
          <p:nvPr>
            <p:ph sz="quarter" idx="14"/>
          </p:nvPr>
        </p:nvSpPr>
        <p:spPr>
          <a:xfrm>
            <a:off x="807992" y="1331385"/>
            <a:ext cx="10501949" cy="4336500"/>
          </a:xfrm>
        </p:spPr>
        <p:txBody>
          <a:bodyPr anchor="t"/>
          <a:lstStyle/>
          <a:p>
            <a:pPr marL="230505" indent="-230505"/>
            <a:r>
              <a:rPr lang="en-US" sz="2650">
                <a:ea typeface="+mn-lt"/>
                <a:cs typeface="+mn-lt"/>
              </a:rPr>
              <a:t>Co-treatment with psychotherapy is less effective</a:t>
            </a:r>
          </a:p>
          <a:p>
            <a:pPr marL="230505" indent="-230505"/>
            <a:r>
              <a:rPr lang="en-US" sz="2650">
                <a:ea typeface="+mn-lt"/>
                <a:cs typeface="+mn-lt"/>
              </a:rPr>
              <a:t>May affect usefulness of other medications</a:t>
            </a:r>
            <a:endParaRPr lang="en-US">
              <a:ea typeface="+mn-lt"/>
              <a:cs typeface="+mn-lt"/>
            </a:endParaRPr>
          </a:p>
          <a:p>
            <a:pPr marL="230505" indent="-230505"/>
            <a:r>
              <a:rPr lang="en-US" sz="2650"/>
              <a:t>Avoid with opioids, alcohol, and other concerning substances</a:t>
            </a:r>
          </a:p>
          <a:p>
            <a:pPr marL="230505" indent="-230505"/>
            <a:r>
              <a:rPr lang="en-US" sz="2650">
                <a:ea typeface="+mn-lt"/>
                <a:cs typeface="+mn-lt"/>
              </a:rPr>
              <a:t>Very high risk in patients with history of or thoughts of suicide by medication overdose</a:t>
            </a:r>
          </a:p>
          <a:p>
            <a:pPr marL="230505" indent="-230505"/>
            <a:r>
              <a:rPr lang="en-US" sz="2650"/>
              <a:t>Risk for dependence, addiction, and tolerance</a:t>
            </a:r>
            <a:endParaRPr lang="en-US"/>
          </a:p>
          <a:p>
            <a:pPr marL="230505" indent="-230505"/>
            <a:r>
              <a:rPr lang="en-US" sz="2650" dirty="0"/>
              <a:t>Discontinuation can be dangerous, weaning can take weeks to 18 months</a:t>
            </a:r>
          </a:p>
        </p:txBody>
      </p:sp>
    </p:spTree>
    <p:extLst>
      <p:ext uri="{BB962C8B-B14F-4D97-AF65-F5344CB8AC3E}">
        <p14:creationId xmlns:p14="http://schemas.microsoft.com/office/powerpoint/2010/main" val="3044006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53C80-577C-4DB6-9DB6-15A27FAC9E8E}"/>
              </a:ext>
            </a:extLst>
          </p:cNvPr>
          <p:cNvSpPr>
            <a:spLocks noGrp="1"/>
          </p:cNvSpPr>
          <p:nvPr>
            <p:ph type="sldNum" sz="quarter" idx="4"/>
          </p:nvPr>
        </p:nvSpPr>
        <p:spPr/>
        <p:txBody>
          <a:bodyPr/>
          <a:lstStyle/>
          <a:p>
            <a:fld id="{19D32446-EE4E-A04C-B16A-5398FB2B413D}" type="slidenum">
              <a:rPr lang="en-US" smtClean="0"/>
              <a:pPr/>
              <a:t>36</a:t>
            </a:fld>
            <a:endParaRPr lang="en-US"/>
          </a:p>
        </p:txBody>
      </p:sp>
      <p:sp>
        <p:nvSpPr>
          <p:cNvPr id="3" name="Text Placeholder 2">
            <a:extLst>
              <a:ext uri="{FF2B5EF4-FFF2-40B4-BE49-F238E27FC236}">
                <a16:creationId xmlns:a16="http://schemas.microsoft.com/office/drawing/2014/main" id="{A9FAF5A4-0D51-4D49-B963-6FBBA593CF6E}"/>
              </a:ext>
            </a:extLst>
          </p:cNvPr>
          <p:cNvSpPr>
            <a:spLocks noGrp="1"/>
          </p:cNvSpPr>
          <p:nvPr>
            <p:ph type="body" sz="quarter" idx="13"/>
          </p:nvPr>
        </p:nvSpPr>
        <p:spPr/>
        <p:txBody>
          <a:bodyPr anchor="t"/>
          <a:lstStyle/>
          <a:p>
            <a:r>
              <a:rPr lang="en-US"/>
              <a:t>Benzodiazepine Summary</a:t>
            </a:r>
          </a:p>
        </p:txBody>
      </p:sp>
      <p:sp>
        <p:nvSpPr>
          <p:cNvPr id="4" name="Content Placeholder 3">
            <a:extLst>
              <a:ext uri="{FF2B5EF4-FFF2-40B4-BE49-F238E27FC236}">
                <a16:creationId xmlns:a16="http://schemas.microsoft.com/office/drawing/2014/main" id="{55357D6A-005D-4552-A8DB-56D37B97E885}"/>
              </a:ext>
            </a:extLst>
          </p:cNvPr>
          <p:cNvSpPr>
            <a:spLocks noGrp="1"/>
          </p:cNvSpPr>
          <p:nvPr>
            <p:ph sz="quarter" idx="14"/>
          </p:nvPr>
        </p:nvSpPr>
        <p:spPr/>
        <p:txBody>
          <a:bodyPr anchor="t"/>
          <a:lstStyle/>
          <a:p>
            <a:pPr marL="230505" indent="-230505"/>
            <a:r>
              <a:rPr lang="en-US"/>
              <a:t>Consider other options that have better safety profile</a:t>
            </a:r>
          </a:p>
          <a:p>
            <a:pPr marL="230505" indent="-230505"/>
            <a:r>
              <a:rPr lang="en-US" sz="2650"/>
              <a:t>Best used for acute short-term use for patients with severe symptoms</a:t>
            </a:r>
          </a:p>
          <a:p>
            <a:pPr marL="230505" indent="-230505"/>
            <a:r>
              <a:rPr lang="en-US"/>
              <a:t>Explain risk to patients before writing first prescription</a:t>
            </a:r>
          </a:p>
          <a:p>
            <a:pPr marL="230505" indent="-230505"/>
            <a:r>
              <a:rPr lang="en-US"/>
              <a:t>Avoid long term use, but consider scheduled re-evaluation of benefits, risks, co-morbidities, indications and contraindications and consider weaning to lowest possible dose or discontinuation</a:t>
            </a:r>
          </a:p>
        </p:txBody>
      </p:sp>
    </p:spTree>
    <p:extLst>
      <p:ext uri="{BB962C8B-B14F-4D97-AF65-F5344CB8AC3E}">
        <p14:creationId xmlns:p14="http://schemas.microsoft.com/office/powerpoint/2010/main" val="1282445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9A95-918D-AC4A-A733-94DF1FAD9EB2}"/>
              </a:ext>
            </a:extLst>
          </p:cNvPr>
          <p:cNvSpPr>
            <a:spLocks noGrp="1"/>
          </p:cNvSpPr>
          <p:nvPr>
            <p:ph type="title"/>
          </p:nvPr>
        </p:nvSpPr>
        <p:spPr/>
        <p:txBody>
          <a:bodyPr/>
          <a:lstStyle/>
          <a:p>
            <a:r>
              <a:rPr lang="en-US"/>
              <a:t>Recommendations </a:t>
            </a:r>
          </a:p>
        </p:txBody>
      </p:sp>
      <p:pic>
        <p:nvPicPr>
          <p:cNvPr id="3" name="Picture 3" descr="A picture containing LEGO&#10;&#10;Description generated with high confidence">
            <a:extLst>
              <a:ext uri="{FF2B5EF4-FFF2-40B4-BE49-F238E27FC236}">
                <a16:creationId xmlns:a16="http://schemas.microsoft.com/office/drawing/2014/main" id="{47DA9394-F302-49B4-8B6F-22491468B256}"/>
              </a:ext>
            </a:extLst>
          </p:cNvPr>
          <p:cNvPicPr>
            <a:picLocks noChangeAspect="1"/>
          </p:cNvPicPr>
          <p:nvPr/>
        </p:nvPicPr>
        <p:blipFill>
          <a:blip r:embed="rId2"/>
          <a:stretch>
            <a:fillRect/>
          </a:stretch>
        </p:blipFill>
        <p:spPr>
          <a:xfrm>
            <a:off x="5918033" y="2895850"/>
            <a:ext cx="5810250" cy="3552825"/>
          </a:xfrm>
          <a:prstGeom prst="rect">
            <a:avLst/>
          </a:prstGeom>
        </p:spPr>
      </p:pic>
    </p:spTree>
    <p:extLst>
      <p:ext uri="{BB962C8B-B14F-4D97-AF65-F5344CB8AC3E}">
        <p14:creationId xmlns:p14="http://schemas.microsoft.com/office/powerpoint/2010/main" val="1693590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277A77-9D00-0241-921F-79A85E97A3A4}"/>
              </a:ext>
            </a:extLst>
          </p:cNvPr>
          <p:cNvSpPr>
            <a:spLocks noGrp="1"/>
          </p:cNvSpPr>
          <p:nvPr>
            <p:ph type="body" sz="quarter" idx="13"/>
          </p:nvPr>
        </p:nvSpPr>
        <p:spPr/>
        <p:txBody>
          <a:bodyPr/>
          <a:lstStyle/>
          <a:p>
            <a:r>
              <a:rPr lang="en-US"/>
              <a:t>General Rules</a:t>
            </a:r>
          </a:p>
        </p:txBody>
      </p:sp>
      <p:sp>
        <p:nvSpPr>
          <p:cNvPr id="4" name="Content Placeholder 3">
            <a:extLst>
              <a:ext uri="{FF2B5EF4-FFF2-40B4-BE49-F238E27FC236}">
                <a16:creationId xmlns:a16="http://schemas.microsoft.com/office/drawing/2014/main" id="{E2E0F525-6BD8-884B-946A-3D7428EFF296}"/>
              </a:ext>
            </a:extLst>
          </p:cNvPr>
          <p:cNvSpPr>
            <a:spLocks noGrp="1"/>
          </p:cNvSpPr>
          <p:nvPr>
            <p:ph sz="quarter" idx="14"/>
          </p:nvPr>
        </p:nvSpPr>
        <p:spPr/>
        <p:txBody>
          <a:bodyPr anchor="t"/>
          <a:lstStyle/>
          <a:p>
            <a:pPr marL="230505" indent="-230505"/>
            <a:r>
              <a:rPr lang="en-US" sz="2650"/>
              <a:t>For GAD, PD, and SAD, SSRIs and SNRIs continue to be first line</a:t>
            </a:r>
          </a:p>
          <a:p>
            <a:pPr marL="230505" indent="-230505"/>
            <a:r>
              <a:rPr lang="en-US" sz="2650"/>
              <a:t>Tricyclics and antipsychotics can be useful but have noted side effects to monitor</a:t>
            </a:r>
          </a:p>
          <a:p>
            <a:pPr marL="230505" indent="-230505"/>
            <a:r>
              <a:rPr lang="en-US" sz="2650"/>
              <a:t>For GAD, after SS/NRI, buspirone, hydroxyzine, pregabalin and quetiapine </a:t>
            </a:r>
          </a:p>
          <a:p>
            <a:pPr marL="230505" indent="-230505"/>
            <a:r>
              <a:rPr lang="en-US" sz="2650">
                <a:ea typeface="+mn-lt"/>
                <a:cs typeface="+mn-lt"/>
              </a:rPr>
              <a:t>For PD, after SS/NRI, TCAs, MAOIs, and quetiapine</a:t>
            </a:r>
            <a:endParaRPr lang="en-US" sz="2650"/>
          </a:p>
          <a:p>
            <a:pPr marL="230505" indent="-230505"/>
            <a:r>
              <a:rPr lang="en-US" sz="2650">
                <a:ea typeface="+mn-lt"/>
                <a:cs typeface="+mn-lt"/>
              </a:rPr>
              <a:t>For SAD, after SS/NRI, pregabalin and gabapentin</a:t>
            </a:r>
            <a:endParaRPr lang="en-US" sz="2650"/>
          </a:p>
          <a:p>
            <a:pPr marL="230505" indent="-230505"/>
            <a:r>
              <a:rPr lang="en-US" sz="2650"/>
              <a:t>Benzodiazepines can be effective but should be limited</a:t>
            </a:r>
          </a:p>
          <a:p>
            <a:pPr marL="230505" indent="-230505"/>
            <a:endParaRPr lang="en-US"/>
          </a:p>
        </p:txBody>
      </p:sp>
    </p:spTree>
    <p:extLst>
      <p:ext uri="{BB962C8B-B14F-4D97-AF65-F5344CB8AC3E}">
        <p14:creationId xmlns:p14="http://schemas.microsoft.com/office/powerpoint/2010/main" val="3344246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7CDC-207F-6945-939B-B4E6A386649A}"/>
              </a:ext>
            </a:extLst>
          </p:cNvPr>
          <p:cNvSpPr>
            <a:spLocks noGrp="1"/>
          </p:cNvSpPr>
          <p:nvPr>
            <p:ph type="title"/>
          </p:nvPr>
        </p:nvSpPr>
        <p:spPr/>
        <p:txBody>
          <a:bodyPr/>
          <a:lstStyle/>
          <a:p>
            <a:r>
              <a:rPr lang="en-US"/>
              <a:t>Review of the Resource</a:t>
            </a:r>
          </a:p>
        </p:txBody>
      </p:sp>
    </p:spTree>
    <p:extLst>
      <p:ext uri="{BB962C8B-B14F-4D97-AF65-F5344CB8AC3E}">
        <p14:creationId xmlns:p14="http://schemas.microsoft.com/office/powerpoint/2010/main" val="235643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D26F4E-B735-EE4C-AAA8-06FA6EAEAD94}"/>
              </a:ext>
            </a:extLst>
          </p:cNvPr>
          <p:cNvSpPr>
            <a:spLocks noGrp="1"/>
          </p:cNvSpPr>
          <p:nvPr>
            <p:ph type="sldNum" sz="quarter" idx="4"/>
          </p:nvPr>
        </p:nvSpPr>
        <p:spPr/>
        <p:txBody>
          <a:bodyPr/>
          <a:lstStyle/>
          <a:p>
            <a:pPr defTabSz="609585"/>
            <a:fld id="{19D32446-EE4E-A04C-B16A-5398FB2B413D}" type="slidenum">
              <a:rPr lang="en-US">
                <a:solidFill>
                  <a:srgbClr val="006F66">
                    <a:tint val="75000"/>
                  </a:srgbClr>
                </a:solidFill>
                <a:latin typeface="Franklin Gothic Book" panose="020B0503020102020204"/>
              </a:rPr>
              <a:pPr defTabSz="609585"/>
              <a:t>4</a:t>
            </a:fld>
            <a:endParaRPr lang="en-US">
              <a:solidFill>
                <a:srgbClr val="006F66">
                  <a:tint val="75000"/>
                </a:srgbClr>
              </a:solidFill>
              <a:latin typeface="Franklin Gothic Book" panose="020B0503020102020204"/>
            </a:endParaRPr>
          </a:p>
        </p:txBody>
      </p:sp>
      <p:sp>
        <p:nvSpPr>
          <p:cNvPr id="4" name="Content Placeholder 3">
            <a:extLst>
              <a:ext uri="{FF2B5EF4-FFF2-40B4-BE49-F238E27FC236}">
                <a16:creationId xmlns:a16="http://schemas.microsoft.com/office/drawing/2014/main" id="{BA1BF961-0060-394E-9C00-1B48A41726B8}"/>
              </a:ext>
            </a:extLst>
          </p:cNvPr>
          <p:cNvSpPr>
            <a:spLocks noGrp="1"/>
          </p:cNvSpPr>
          <p:nvPr>
            <p:ph sz="quarter" idx="18"/>
          </p:nvPr>
        </p:nvSpPr>
        <p:spPr>
          <a:xfrm>
            <a:off x="7763761" y="1000667"/>
            <a:ext cx="4158340" cy="5376449"/>
          </a:xfrm>
        </p:spPr>
        <p:txBody>
          <a:bodyPr anchor="t"/>
          <a:lstStyle/>
          <a:p>
            <a:pPr marL="230505" indent="-230505"/>
            <a:r>
              <a:rPr lang="en-US" sz="2650" dirty="0"/>
              <a:t>DSM V – Generalized Anxiety Disorder (GAD), Social Anxiety Disorder (SAD), panic disorder (PD), and specific phobias</a:t>
            </a:r>
          </a:p>
          <a:p>
            <a:pPr marL="230505" indent="-230505"/>
            <a:r>
              <a:rPr lang="en-US" sz="2650" dirty="0"/>
              <a:t>Not Obsessive/Compulsive and Trauma/Stress Related</a:t>
            </a:r>
          </a:p>
          <a:p>
            <a:pPr marL="230505" indent="-230505"/>
            <a:r>
              <a:rPr lang="en-US" sz="2650" dirty="0"/>
              <a:t>Data is mostly DSM IV</a:t>
            </a:r>
          </a:p>
        </p:txBody>
      </p:sp>
      <p:sp>
        <p:nvSpPr>
          <p:cNvPr id="5" name="Text Placeholder 4">
            <a:extLst>
              <a:ext uri="{FF2B5EF4-FFF2-40B4-BE49-F238E27FC236}">
                <a16:creationId xmlns:a16="http://schemas.microsoft.com/office/drawing/2014/main" id="{8D82C3E2-AD58-1B4D-AA1F-2B201E51C155}"/>
              </a:ext>
            </a:extLst>
          </p:cNvPr>
          <p:cNvSpPr>
            <a:spLocks noGrp="1"/>
          </p:cNvSpPr>
          <p:nvPr>
            <p:ph type="body" sz="quarter" idx="19"/>
          </p:nvPr>
        </p:nvSpPr>
        <p:spPr/>
        <p:txBody>
          <a:bodyPr/>
          <a:lstStyle/>
          <a:p>
            <a:r>
              <a:rPr lang="en-US"/>
              <a:t>Anxiety??</a:t>
            </a:r>
          </a:p>
        </p:txBody>
      </p:sp>
      <p:pic>
        <p:nvPicPr>
          <p:cNvPr id="8" name="Picture Placeholder 7">
            <a:extLst>
              <a:ext uri="{FF2B5EF4-FFF2-40B4-BE49-F238E27FC236}">
                <a16:creationId xmlns:a16="http://schemas.microsoft.com/office/drawing/2014/main" id="{F7AD8429-67C1-7546-A937-79D82CD749D1}"/>
              </a:ext>
            </a:extLst>
          </p:cNvPr>
          <p:cNvPicPr>
            <a:picLocks noGrp="1" noChangeAspect="1"/>
          </p:cNvPicPr>
          <p:nvPr>
            <p:ph type="pic" sz="quarter" idx="15"/>
          </p:nvPr>
        </p:nvPicPr>
        <p:blipFill rotWithShape="1">
          <a:blip r:embed="rId2"/>
          <a:srcRect t="27107" b="27107"/>
          <a:stretch/>
        </p:blipFill>
        <p:spPr>
          <a:prstGeom prst="rect">
            <a:avLst/>
          </a:prstGeom>
        </p:spPr>
      </p:pic>
    </p:spTree>
    <p:extLst>
      <p:ext uri="{BB962C8B-B14F-4D97-AF65-F5344CB8AC3E}">
        <p14:creationId xmlns:p14="http://schemas.microsoft.com/office/powerpoint/2010/main" val="2021624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F53B0-D027-2949-8538-196F6069D5CF}"/>
              </a:ext>
            </a:extLst>
          </p:cNvPr>
          <p:cNvSpPr>
            <a:spLocks noGrp="1"/>
          </p:cNvSpPr>
          <p:nvPr>
            <p:ph type="sldNum" sz="quarter" idx="4"/>
          </p:nvPr>
        </p:nvSpPr>
        <p:spPr/>
        <p:txBody>
          <a:bodyPr/>
          <a:lstStyle/>
          <a:p>
            <a:fld id="{19D32446-EE4E-A04C-B16A-5398FB2B413D}" type="slidenum">
              <a:rPr lang="en-US" smtClean="0"/>
              <a:pPr/>
              <a:t>40</a:t>
            </a:fld>
            <a:endParaRPr lang="en-US"/>
          </a:p>
        </p:txBody>
      </p:sp>
      <p:sp>
        <p:nvSpPr>
          <p:cNvPr id="3" name="Text Placeholder 2">
            <a:extLst>
              <a:ext uri="{FF2B5EF4-FFF2-40B4-BE49-F238E27FC236}">
                <a16:creationId xmlns:a16="http://schemas.microsoft.com/office/drawing/2014/main" id="{EF5ED087-1BFC-134D-96DD-5F04625545C3}"/>
              </a:ext>
            </a:extLst>
          </p:cNvPr>
          <p:cNvSpPr>
            <a:spLocks noGrp="1"/>
          </p:cNvSpPr>
          <p:nvPr>
            <p:ph type="body" sz="quarter" idx="13"/>
          </p:nvPr>
        </p:nvSpPr>
        <p:spPr/>
        <p:txBody>
          <a:bodyPr/>
          <a:lstStyle/>
          <a:p>
            <a:r>
              <a:rPr lang="en-US"/>
              <a:t>The Pieces</a:t>
            </a:r>
          </a:p>
        </p:txBody>
      </p:sp>
      <p:sp>
        <p:nvSpPr>
          <p:cNvPr id="4" name="Content Placeholder 3">
            <a:extLst>
              <a:ext uri="{FF2B5EF4-FFF2-40B4-BE49-F238E27FC236}">
                <a16:creationId xmlns:a16="http://schemas.microsoft.com/office/drawing/2014/main" id="{917E0F50-66B1-C340-B2E7-BF4F8555E50D}"/>
              </a:ext>
            </a:extLst>
          </p:cNvPr>
          <p:cNvSpPr>
            <a:spLocks noGrp="1"/>
          </p:cNvSpPr>
          <p:nvPr>
            <p:ph sz="quarter" idx="14"/>
          </p:nvPr>
        </p:nvSpPr>
        <p:spPr>
          <a:xfrm>
            <a:off x="257024" y="1260750"/>
            <a:ext cx="6410476" cy="4336500"/>
          </a:xfrm>
        </p:spPr>
        <p:txBody>
          <a:bodyPr/>
          <a:lstStyle/>
          <a:p>
            <a:pPr marL="0" indent="0">
              <a:buNone/>
            </a:pPr>
            <a:r>
              <a:rPr lang="en-US" sz="3200" b="1" u="sng"/>
              <a:t>Levels of Evidence</a:t>
            </a:r>
          </a:p>
          <a:p>
            <a:r>
              <a:rPr lang="en-US"/>
              <a:t>1 = Meta-analysis or &gt;2 RCTs with placebo</a:t>
            </a:r>
          </a:p>
          <a:p>
            <a:r>
              <a:rPr lang="en-US"/>
              <a:t>2 = One RCT w/placebo or active comparison</a:t>
            </a:r>
          </a:p>
          <a:p>
            <a:r>
              <a:rPr lang="en-US"/>
              <a:t>3 = Uncontrolled trial with at least 10 subjects</a:t>
            </a:r>
          </a:p>
          <a:p>
            <a:r>
              <a:rPr lang="en-US"/>
              <a:t>4 = Anecdotal reports/Expert opinion</a:t>
            </a:r>
          </a:p>
        </p:txBody>
      </p:sp>
      <p:sp>
        <p:nvSpPr>
          <p:cNvPr id="5" name="TextBox 4">
            <a:extLst>
              <a:ext uri="{FF2B5EF4-FFF2-40B4-BE49-F238E27FC236}">
                <a16:creationId xmlns:a16="http://schemas.microsoft.com/office/drawing/2014/main" id="{405B2B66-8165-7342-90D5-5A1775D90CDA}"/>
              </a:ext>
            </a:extLst>
          </p:cNvPr>
          <p:cNvSpPr txBox="1"/>
          <p:nvPr/>
        </p:nvSpPr>
        <p:spPr>
          <a:xfrm>
            <a:off x="6455834" y="1260750"/>
            <a:ext cx="5155596" cy="3998659"/>
          </a:xfrm>
          <a:prstGeom prst="rect">
            <a:avLst/>
          </a:prstGeom>
        </p:spPr>
        <p:txBody>
          <a:bodyPr wrap="square" rtlCol="0" anchor="t">
            <a:spAutoFit/>
          </a:bodyPr>
          <a:lstStyle/>
          <a:p>
            <a:r>
              <a:rPr lang="en-US" sz="3200" b="1" u="sng">
                <a:solidFill>
                  <a:schemeClr val="tx2"/>
                </a:solidFill>
              </a:rPr>
              <a:t>Treatment Recommendation</a:t>
            </a:r>
          </a:p>
          <a:p>
            <a:pPr marL="457200" indent="-457200">
              <a:buFont typeface="Arial" panose="020B0604020202020204" pitchFamily="34" charset="0"/>
              <a:buChar char="•"/>
            </a:pPr>
            <a:r>
              <a:rPr lang="en-US" sz="2650">
                <a:solidFill>
                  <a:schemeClr val="tx2"/>
                </a:solidFill>
              </a:rPr>
              <a:t>First</a:t>
            </a:r>
            <a:r>
              <a:rPr lang="en-US" sz="3600" dirty="0">
                <a:solidFill>
                  <a:schemeClr val="accent1"/>
                </a:solidFill>
                <a:latin typeface="Franklin Gothic Demi"/>
                <a:ea typeface="Franklin Gothic Demi" charset="0"/>
                <a:cs typeface="Franklin Gothic Demi" charset="0"/>
              </a:rPr>
              <a:t> </a:t>
            </a:r>
            <a:r>
              <a:rPr lang="en-US" sz="2650">
                <a:solidFill>
                  <a:schemeClr val="tx2"/>
                </a:solidFill>
              </a:rPr>
              <a:t>Line = 1 or 2 w/clinical support for efficacy and safety</a:t>
            </a:r>
          </a:p>
          <a:p>
            <a:pPr marL="457200" indent="-457200">
              <a:buFont typeface="Arial" panose="020B0604020202020204" pitchFamily="34" charset="0"/>
              <a:buChar char="•"/>
            </a:pPr>
            <a:r>
              <a:rPr lang="en-US" sz="2650">
                <a:solidFill>
                  <a:schemeClr val="tx2"/>
                </a:solidFill>
              </a:rPr>
              <a:t>Second Line = 3 w/eff&amp;safety or 1 w/safety concerns</a:t>
            </a:r>
          </a:p>
          <a:p>
            <a:pPr marL="457200" indent="-457200">
              <a:buFont typeface="Arial" panose="020B0604020202020204" pitchFamily="34" charset="0"/>
              <a:buChar char="•"/>
            </a:pPr>
            <a:r>
              <a:rPr lang="en-US" sz="2650">
                <a:solidFill>
                  <a:schemeClr val="tx2"/>
                </a:solidFill>
              </a:rPr>
              <a:t>Third Line = 4 w/eff&amp;safety or 2 or 3 w/safety concerns</a:t>
            </a:r>
            <a:endParaRPr lang="en-US">
              <a:solidFill>
                <a:schemeClr val="tx2"/>
              </a:solidFill>
            </a:endParaRPr>
          </a:p>
          <a:p>
            <a:pPr marL="457200" indent="-457200">
              <a:buFont typeface="Arial" panose="020B0604020202020204" pitchFamily="34" charset="0"/>
              <a:buChar char="•"/>
            </a:pPr>
            <a:r>
              <a:rPr lang="en-US" sz="2667">
                <a:solidFill>
                  <a:schemeClr val="tx2"/>
                </a:solidFill>
              </a:rPr>
              <a:t>Not Recommended = 1 or 2 evidence noting lack of efficacy</a:t>
            </a:r>
          </a:p>
        </p:txBody>
      </p:sp>
    </p:spTree>
    <p:extLst>
      <p:ext uri="{BB962C8B-B14F-4D97-AF65-F5344CB8AC3E}">
        <p14:creationId xmlns:p14="http://schemas.microsoft.com/office/powerpoint/2010/main" val="2774318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902010-EDAA-4DC9-9A33-08C9270AF18C}"/>
              </a:ext>
            </a:extLst>
          </p:cNvPr>
          <p:cNvSpPr>
            <a:spLocks noGrp="1"/>
          </p:cNvSpPr>
          <p:nvPr>
            <p:ph type="title"/>
          </p:nvPr>
        </p:nvSpPr>
        <p:spPr/>
        <p:txBody>
          <a:bodyPr/>
          <a:lstStyle/>
          <a:p>
            <a:r>
              <a:rPr lang="en-US" dirty="0"/>
              <a:t>LET’S PRACTICE</a:t>
            </a:r>
          </a:p>
        </p:txBody>
      </p:sp>
      <p:sp>
        <p:nvSpPr>
          <p:cNvPr id="2" name="Slide Number Placeholder 1">
            <a:extLst>
              <a:ext uri="{FF2B5EF4-FFF2-40B4-BE49-F238E27FC236}">
                <a16:creationId xmlns:a16="http://schemas.microsoft.com/office/drawing/2014/main" id="{90617B2D-66DF-4A75-94CE-C71634B357C4}"/>
              </a:ext>
            </a:extLst>
          </p:cNvPr>
          <p:cNvSpPr>
            <a:spLocks noGrp="1"/>
          </p:cNvSpPr>
          <p:nvPr>
            <p:ph type="sldNum" sz="quarter" idx="4294967295"/>
          </p:nvPr>
        </p:nvSpPr>
        <p:spPr>
          <a:xfrm>
            <a:off x="0" y="6265863"/>
            <a:ext cx="2743200" cy="365125"/>
          </a:xfrm>
        </p:spPr>
        <p:txBody>
          <a:bodyPr/>
          <a:lstStyle/>
          <a:p>
            <a:fld id="{19D32446-EE4E-A04C-B16A-5398FB2B413D}" type="slidenum">
              <a:rPr lang="en-US" smtClean="0"/>
              <a:pPr/>
              <a:t>41</a:t>
            </a:fld>
            <a:endParaRPr lang="en-US"/>
          </a:p>
        </p:txBody>
      </p:sp>
    </p:spTree>
    <p:extLst>
      <p:ext uri="{BB962C8B-B14F-4D97-AF65-F5344CB8AC3E}">
        <p14:creationId xmlns:p14="http://schemas.microsoft.com/office/powerpoint/2010/main" val="3519649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843149-C264-403E-BF20-A4B7E9272889}"/>
              </a:ext>
            </a:extLst>
          </p:cNvPr>
          <p:cNvSpPr>
            <a:spLocks noGrp="1"/>
          </p:cNvSpPr>
          <p:nvPr>
            <p:ph type="sldNum" sz="quarter" idx="4"/>
          </p:nvPr>
        </p:nvSpPr>
        <p:spPr/>
        <p:txBody>
          <a:bodyPr/>
          <a:lstStyle/>
          <a:p>
            <a:fld id="{19D32446-EE4E-A04C-B16A-5398FB2B413D}" type="slidenum">
              <a:rPr lang="en-US" smtClean="0"/>
              <a:pPr/>
              <a:t>42</a:t>
            </a:fld>
            <a:endParaRPr lang="en-US"/>
          </a:p>
        </p:txBody>
      </p:sp>
      <p:sp>
        <p:nvSpPr>
          <p:cNvPr id="3" name="Text Placeholder 2">
            <a:extLst>
              <a:ext uri="{FF2B5EF4-FFF2-40B4-BE49-F238E27FC236}">
                <a16:creationId xmlns:a16="http://schemas.microsoft.com/office/drawing/2014/main" id="{06EFF680-3348-4476-BBC6-8F8C323350F1}"/>
              </a:ext>
            </a:extLst>
          </p:cNvPr>
          <p:cNvSpPr>
            <a:spLocks noGrp="1"/>
          </p:cNvSpPr>
          <p:nvPr>
            <p:ph type="body" sz="quarter" idx="13"/>
          </p:nvPr>
        </p:nvSpPr>
        <p:spPr/>
        <p:txBody>
          <a:bodyPr/>
          <a:lstStyle/>
          <a:p>
            <a:r>
              <a:rPr lang="en-US" dirty="0"/>
              <a:t>Case #1 - Mary</a:t>
            </a:r>
          </a:p>
        </p:txBody>
      </p:sp>
      <p:sp>
        <p:nvSpPr>
          <p:cNvPr id="4" name="Content Placeholder 3">
            <a:extLst>
              <a:ext uri="{FF2B5EF4-FFF2-40B4-BE49-F238E27FC236}">
                <a16:creationId xmlns:a16="http://schemas.microsoft.com/office/drawing/2014/main" id="{D997F4BF-B4DC-4123-9A29-4B305CA76E29}"/>
              </a:ext>
            </a:extLst>
          </p:cNvPr>
          <p:cNvSpPr>
            <a:spLocks noGrp="1"/>
          </p:cNvSpPr>
          <p:nvPr>
            <p:ph sz="quarter" idx="14"/>
          </p:nvPr>
        </p:nvSpPr>
        <p:spPr>
          <a:xfrm>
            <a:off x="828312" y="985944"/>
            <a:ext cx="11121709" cy="4947495"/>
          </a:xfrm>
        </p:spPr>
        <p:txBody>
          <a:bodyPr/>
          <a:lstStyle/>
          <a:p>
            <a:r>
              <a:rPr lang="en-US" dirty="0"/>
              <a:t>42 </a:t>
            </a:r>
            <a:r>
              <a:rPr lang="en-US" dirty="0" err="1"/>
              <a:t>yo</a:t>
            </a:r>
            <a:r>
              <a:rPr lang="en-US" dirty="0"/>
              <a:t>, divorced with 2 kids, employed part time and cares for her mother who has dementia. Mary has no significant PMH. She was moderately depressed following her divorce 5 years ago and was offered antidepressants but declined them. Mary complains of feeling ‘stressed’ all the time and constantly worries about ‘anything and everything’. She describes herself as always having been a ‘worrier’ but her anxiety has become much worse in the past 12 months since her mother became unwell, and she no longer feels that she can control these thoughts. When worried, Mary feels tension in her shoulders, stomach and legs, her heart races and sometimes she finds it difficult to breathe. Her sleep is poor with difficulty getting off to sleep due to worrying and frequent wakening. She feels tired and irritable. She does not drink any alcohol. </a:t>
            </a:r>
          </a:p>
        </p:txBody>
      </p:sp>
    </p:spTree>
    <p:extLst>
      <p:ext uri="{BB962C8B-B14F-4D97-AF65-F5344CB8AC3E}">
        <p14:creationId xmlns:p14="http://schemas.microsoft.com/office/powerpoint/2010/main" val="1641007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A8EBD9-B433-4014-9350-B648416774A5}"/>
              </a:ext>
            </a:extLst>
          </p:cNvPr>
          <p:cNvSpPr>
            <a:spLocks noGrp="1"/>
          </p:cNvSpPr>
          <p:nvPr>
            <p:ph type="sldNum" sz="quarter" idx="4"/>
          </p:nvPr>
        </p:nvSpPr>
        <p:spPr/>
        <p:txBody>
          <a:bodyPr/>
          <a:lstStyle/>
          <a:p>
            <a:fld id="{19D32446-EE4E-A04C-B16A-5398FB2B413D}" type="slidenum">
              <a:rPr lang="en-US" smtClean="0"/>
              <a:pPr/>
              <a:t>43</a:t>
            </a:fld>
            <a:endParaRPr lang="en-US"/>
          </a:p>
        </p:txBody>
      </p:sp>
      <p:sp>
        <p:nvSpPr>
          <p:cNvPr id="3" name="Text Placeholder 2">
            <a:extLst>
              <a:ext uri="{FF2B5EF4-FFF2-40B4-BE49-F238E27FC236}">
                <a16:creationId xmlns:a16="http://schemas.microsoft.com/office/drawing/2014/main" id="{BFFD97DB-8AA4-42A3-9277-09D11874AB81}"/>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C0AE22A1-9D90-4EAE-879D-4FF1A2B95D50}"/>
              </a:ext>
            </a:extLst>
          </p:cNvPr>
          <p:cNvSpPr>
            <a:spLocks noGrp="1"/>
          </p:cNvSpPr>
          <p:nvPr>
            <p:ph sz="quarter" idx="14"/>
          </p:nvPr>
        </p:nvSpPr>
        <p:spPr/>
        <p:txBody>
          <a:bodyPr/>
          <a:lstStyle/>
          <a:p>
            <a:r>
              <a:rPr lang="en-US" dirty="0"/>
              <a:t>What do you think she has?</a:t>
            </a:r>
          </a:p>
          <a:p>
            <a:endParaRPr lang="en-US" dirty="0"/>
          </a:p>
          <a:p>
            <a:pPr lvl="1"/>
            <a:r>
              <a:rPr lang="en-US" dirty="0"/>
              <a:t>Generalized anxiety disorder</a:t>
            </a:r>
          </a:p>
          <a:p>
            <a:endParaRPr lang="en-US" dirty="0"/>
          </a:p>
          <a:p>
            <a:r>
              <a:rPr lang="en-US" dirty="0"/>
              <a:t>What do you want to give her?</a:t>
            </a:r>
          </a:p>
          <a:p>
            <a:endParaRPr lang="en-US" dirty="0"/>
          </a:p>
          <a:p>
            <a:pPr lvl="1"/>
            <a:r>
              <a:rPr lang="en-US" dirty="0"/>
              <a:t>Sertraline, escitalopram, venlafaxine, duloxetine</a:t>
            </a:r>
          </a:p>
        </p:txBody>
      </p:sp>
    </p:spTree>
    <p:extLst>
      <p:ext uri="{BB962C8B-B14F-4D97-AF65-F5344CB8AC3E}">
        <p14:creationId xmlns:p14="http://schemas.microsoft.com/office/powerpoint/2010/main" val="40462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F0BA5-D737-4E80-A63C-0872F6745C42}"/>
              </a:ext>
            </a:extLst>
          </p:cNvPr>
          <p:cNvSpPr>
            <a:spLocks noGrp="1"/>
          </p:cNvSpPr>
          <p:nvPr>
            <p:ph type="sldNum" sz="quarter" idx="4"/>
          </p:nvPr>
        </p:nvSpPr>
        <p:spPr/>
        <p:txBody>
          <a:bodyPr/>
          <a:lstStyle/>
          <a:p>
            <a:fld id="{19D32446-EE4E-A04C-B16A-5398FB2B413D}" type="slidenum">
              <a:rPr lang="en-US" smtClean="0"/>
              <a:pPr/>
              <a:t>44</a:t>
            </a:fld>
            <a:endParaRPr lang="en-US"/>
          </a:p>
        </p:txBody>
      </p:sp>
      <p:sp>
        <p:nvSpPr>
          <p:cNvPr id="3" name="Text Placeholder 2">
            <a:extLst>
              <a:ext uri="{FF2B5EF4-FFF2-40B4-BE49-F238E27FC236}">
                <a16:creationId xmlns:a16="http://schemas.microsoft.com/office/drawing/2014/main" id="{0EFE7BFE-4978-48E2-826B-F605F110659A}"/>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3CF8AE0D-6BD9-4745-9ACB-523F4CBB1E37}"/>
              </a:ext>
            </a:extLst>
          </p:cNvPr>
          <p:cNvSpPr>
            <a:spLocks noGrp="1"/>
          </p:cNvSpPr>
          <p:nvPr>
            <p:ph sz="quarter" idx="14"/>
          </p:nvPr>
        </p:nvSpPr>
        <p:spPr/>
        <p:txBody>
          <a:bodyPr/>
          <a:lstStyle/>
          <a:p>
            <a:r>
              <a:rPr lang="en-US" dirty="0"/>
              <a:t>Over the next 2 months, you have slowly increased to the max dose. She reports an improvement in her anxiety but still finds her worry distracting at times. She still struggles with sleep. </a:t>
            </a:r>
          </a:p>
          <a:p>
            <a:endParaRPr lang="en-US" dirty="0"/>
          </a:p>
          <a:p>
            <a:endParaRPr lang="en-US" dirty="0"/>
          </a:p>
          <a:p>
            <a:r>
              <a:rPr lang="en-US" dirty="0"/>
              <a:t>What can you do?</a:t>
            </a:r>
          </a:p>
          <a:p>
            <a:pPr lvl="1"/>
            <a:r>
              <a:rPr lang="en-US" dirty="0"/>
              <a:t>Quetiapine, risperidone, imipramine, hydroxyzine, trazodone</a:t>
            </a:r>
          </a:p>
        </p:txBody>
      </p:sp>
    </p:spTree>
    <p:extLst>
      <p:ext uri="{BB962C8B-B14F-4D97-AF65-F5344CB8AC3E}">
        <p14:creationId xmlns:p14="http://schemas.microsoft.com/office/powerpoint/2010/main" val="28050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246B27-2876-4B4A-AA00-4C29D89697E8}"/>
              </a:ext>
            </a:extLst>
          </p:cNvPr>
          <p:cNvSpPr>
            <a:spLocks noGrp="1"/>
          </p:cNvSpPr>
          <p:nvPr>
            <p:ph type="sldNum" sz="quarter" idx="4"/>
          </p:nvPr>
        </p:nvSpPr>
        <p:spPr/>
        <p:txBody>
          <a:bodyPr/>
          <a:lstStyle/>
          <a:p>
            <a:fld id="{19D32446-EE4E-A04C-B16A-5398FB2B413D}" type="slidenum">
              <a:rPr lang="en-US" smtClean="0"/>
              <a:pPr/>
              <a:t>45</a:t>
            </a:fld>
            <a:endParaRPr lang="en-US"/>
          </a:p>
        </p:txBody>
      </p:sp>
      <p:sp>
        <p:nvSpPr>
          <p:cNvPr id="3" name="Text Placeholder 2">
            <a:extLst>
              <a:ext uri="{FF2B5EF4-FFF2-40B4-BE49-F238E27FC236}">
                <a16:creationId xmlns:a16="http://schemas.microsoft.com/office/drawing/2014/main" id="{EF9A3040-84BC-47BB-9849-C789C888B08D}"/>
              </a:ext>
            </a:extLst>
          </p:cNvPr>
          <p:cNvSpPr>
            <a:spLocks noGrp="1"/>
          </p:cNvSpPr>
          <p:nvPr>
            <p:ph type="body" sz="quarter" idx="13"/>
          </p:nvPr>
        </p:nvSpPr>
        <p:spPr/>
        <p:txBody>
          <a:bodyPr/>
          <a:lstStyle/>
          <a:p>
            <a:r>
              <a:rPr lang="en-US" dirty="0"/>
              <a:t>Case #2 - Mike</a:t>
            </a:r>
          </a:p>
        </p:txBody>
      </p:sp>
      <p:sp>
        <p:nvSpPr>
          <p:cNvPr id="4" name="Content Placeholder 3">
            <a:extLst>
              <a:ext uri="{FF2B5EF4-FFF2-40B4-BE49-F238E27FC236}">
                <a16:creationId xmlns:a16="http://schemas.microsoft.com/office/drawing/2014/main" id="{185538EA-3A95-45B9-A13A-1340B3C8BFFB}"/>
              </a:ext>
            </a:extLst>
          </p:cNvPr>
          <p:cNvSpPr>
            <a:spLocks noGrp="1"/>
          </p:cNvSpPr>
          <p:nvPr>
            <p:ph sz="quarter" idx="14"/>
          </p:nvPr>
        </p:nvSpPr>
        <p:spPr>
          <a:xfrm>
            <a:off x="805222" y="1331385"/>
            <a:ext cx="11121709" cy="4740590"/>
          </a:xfrm>
        </p:spPr>
        <p:txBody>
          <a:bodyPr anchor="t"/>
          <a:lstStyle/>
          <a:p>
            <a:pPr marL="230505" indent="-230505"/>
            <a:r>
              <a:rPr lang="en-US" sz="2650" dirty="0"/>
              <a:t>20 </a:t>
            </a:r>
            <a:r>
              <a:rPr lang="en-US" sz="2650" err="1"/>
              <a:t>yo</a:t>
            </a:r>
            <a:r>
              <a:rPr lang="en-US" sz="2650"/>
              <a:t> who is experiencing a </a:t>
            </a:r>
            <a:r>
              <a:rPr lang="en-US" sz="2650" dirty="0"/>
              <a:t>significant amount of stress about school, noting that he’ll “probably flunk out.” He spends much of his day in his </a:t>
            </a:r>
            <a:r>
              <a:rPr lang="en-US" sz="2650"/>
              <a:t>dorm room playing video games. When meeting new people, he has </a:t>
            </a:r>
            <a:r>
              <a:rPr lang="en-US" sz="2650" dirty="0"/>
              <a:t>a hard time concentrating on the interaction because he is busy worrying about what they will think of him – he assumes they will find him “dumb,” “boring,” or a “loser.” Since starting college, he has been isolating more, turning down invitations from his roommate to go eat or hang out, ignoring his cell phone when it rings, and habitually skipping class. His concerns about how others view him are what drive him to engage in these avoidance behaviors. </a:t>
            </a:r>
          </a:p>
          <a:p>
            <a:pPr marL="230505" indent="-230505"/>
            <a:r>
              <a:rPr lang="en-US" sz="2650"/>
              <a:t>Says he's healthy except for congenital long QT syndrome</a:t>
            </a:r>
            <a:endParaRPr lang="en-US" sz="2650" dirty="0"/>
          </a:p>
        </p:txBody>
      </p:sp>
    </p:spTree>
    <p:extLst>
      <p:ext uri="{BB962C8B-B14F-4D97-AF65-F5344CB8AC3E}">
        <p14:creationId xmlns:p14="http://schemas.microsoft.com/office/powerpoint/2010/main" val="4175660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D8202C-0C23-4F51-A6E6-01C2E5557415}"/>
              </a:ext>
            </a:extLst>
          </p:cNvPr>
          <p:cNvSpPr>
            <a:spLocks noGrp="1"/>
          </p:cNvSpPr>
          <p:nvPr>
            <p:ph type="sldNum" sz="quarter" idx="4"/>
          </p:nvPr>
        </p:nvSpPr>
        <p:spPr/>
        <p:txBody>
          <a:bodyPr/>
          <a:lstStyle/>
          <a:p>
            <a:fld id="{19D32446-EE4E-A04C-B16A-5398FB2B413D}" type="slidenum">
              <a:rPr lang="en-US" smtClean="0"/>
              <a:pPr/>
              <a:t>46</a:t>
            </a:fld>
            <a:endParaRPr lang="en-US"/>
          </a:p>
        </p:txBody>
      </p:sp>
      <p:sp>
        <p:nvSpPr>
          <p:cNvPr id="3" name="Text Placeholder 2">
            <a:extLst>
              <a:ext uri="{FF2B5EF4-FFF2-40B4-BE49-F238E27FC236}">
                <a16:creationId xmlns:a16="http://schemas.microsoft.com/office/drawing/2014/main" id="{81C2E72B-33FB-41CD-B86E-8FAE2EDE149E}"/>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03DDB67C-79D6-4FC1-8F9E-056ECAC6C1F6}"/>
              </a:ext>
            </a:extLst>
          </p:cNvPr>
          <p:cNvSpPr>
            <a:spLocks noGrp="1"/>
          </p:cNvSpPr>
          <p:nvPr>
            <p:ph sz="quarter" idx="14"/>
          </p:nvPr>
        </p:nvSpPr>
        <p:spPr/>
        <p:txBody>
          <a:bodyPr anchor="t"/>
          <a:lstStyle/>
          <a:p>
            <a:pPr marL="230505" indent="-230505"/>
            <a:r>
              <a:rPr lang="en-US" sz="2650" dirty="0"/>
              <a:t>What do you think he has?</a:t>
            </a:r>
          </a:p>
          <a:p>
            <a:pPr marL="230505" indent="-230505"/>
            <a:endParaRPr lang="en-US" dirty="0"/>
          </a:p>
          <a:p>
            <a:pPr marL="461010" lvl="1" indent="-230505">
              <a:buFont typeface="AppleSymbols"/>
            </a:pPr>
            <a:r>
              <a:rPr lang="en-US" sz="2100" dirty="0"/>
              <a:t>Social anxiety disorder</a:t>
            </a:r>
          </a:p>
          <a:p>
            <a:pPr marL="230505" indent="-230505"/>
            <a:endParaRPr lang="en-US" sz="2100" dirty="0"/>
          </a:p>
          <a:p>
            <a:pPr marL="230505" indent="-230505"/>
            <a:r>
              <a:rPr lang="en-US" sz="2650" dirty="0"/>
              <a:t>What do you want to give him?</a:t>
            </a:r>
          </a:p>
          <a:p>
            <a:pPr marL="230505" indent="-230505"/>
            <a:endParaRPr lang="en-US" sz="2650" dirty="0"/>
          </a:p>
          <a:p>
            <a:pPr marL="461010" lvl="1" indent="-230505"/>
            <a:r>
              <a:rPr lang="en-US" sz="2100" dirty="0"/>
              <a:t>Pregabalin, gabapentin</a:t>
            </a:r>
          </a:p>
        </p:txBody>
      </p:sp>
    </p:spTree>
    <p:extLst>
      <p:ext uri="{BB962C8B-B14F-4D97-AF65-F5344CB8AC3E}">
        <p14:creationId xmlns:p14="http://schemas.microsoft.com/office/powerpoint/2010/main" val="41921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A13703-84E0-4F7F-B680-DF28AB264920}"/>
              </a:ext>
            </a:extLst>
          </p:cNvPr>
          <p:cNvSpPr>
            <a:spLocks noGrp="1"/>
          </p:cNvSpPr>
          <p:nvPr>
            <p:ph type="sldNum" sz="quarter" idx="4"/>
          </p:nvPr>
        </p:nvSpPr>
        <p:spPr/>
        <p:txBody>
          <a:bodyPr/>
          <a:lstStyle/>
          <a:p>
            <a:fld id="{19D32446-EE4E-A04C-B16A-5398FB2B413D}" type="slidenum">
              <a:rPr lang="en-US" smtClean="0"/>
              <a:pPr/>
              <a:t>47</a:t>
            </a:fld>
            <a:endParaRPr lang="en-US"/>
          </a:p>
        </p:txBody>
      </p:sp>
      <p:sp>
        <p:nvSpPr>
          <p:cNvPr id="3" name="Text Placeholder 2">
            <a:extLst>
              <a:ext uri="{FF2B5EF4-FFF2-40B4-BE49-F238E27FC236}">
                <a16:creationId xmlns:a16="http://schemas.microsoft.com/office/drawing/2014/main" id="{97ACA349-4841-41F5-9DD3-058B83895576}"/>
              </a:ext>
            </a:extLst>
          </p:cNvPr>
          <p:cNvSpPr>
            <a:spLocks noGrp="1"/>
          </p:cNvSpPr>
          <p:nvPr>
            <p:ph type="body" sz="quarter" idx="13"/>
          </p:nvPr>
        </p:nvSpPr>
        <p:spPr/>
        <p:txBody>
          <a:bodyPr anchor="t"/>
          <a:lstStyle/>
          <a:p>
            <a:r>
              <a:rPr lang="en-US" dirty="0"/>
              <a:t>Case #3- Jason</a:t>
            </a:r>
          </a:p>
        </p:txBody>
      </p:sp>
      <p:sp>
        <p:nvSpPr>
          <p:cNvPr id="4" name="Content Placeholder 3">
            <a:extLst>
              <a:ext uri="{FF2B5EF4-FFF2-40B4-BE49-F238E27FC236}">
                <a16:creationId xmlns:a16="http://schemas.microsoft.com/office/drawing/2014/main" id="{313E94C9-6DA8-4E3D-AFE9-636E70C6E871}"/>
              </a:ext>
            </a:extLst>
          </p:cNvPr>
          <p:cNvSpPr>
            <a:spLocks noGrp="1"/>
          </p:cNvSpPr>
          <p:nvPr>
            <p:ph sz="quarter" idx="14"/>
          </p:nvPr>
        </p:nvSpPr>
        <p:spPr/>
        <p:txBody>
          <a:bodyPr anchor="t"/>
          <a:lstStyle/>
          <a:p>
            <a:pPr marL="230505" indent="-230505"/>
            <a:r>
              <a:rPr lang="en-US" sz="2650" dirty="0"/>
              <a:t>48 </a:t>
            </a:r>
            <a:r>
              <a:rPr lang="en-US" sz="2650" dirty="0" err="1"/>
              <a:t>yo</a:t>
            </a:r>
            <a:r>
              <a:rPr lang="en-US" sz="2650" dirty="0"/>
              <a:t> who has had a PMH of SAD for 30 years. Jason is seeing you for the first time today. Jason has tried multiple medications in the past including citalopram, venlafaxine, imipramine and buspirone. Jason has had no efficacy with these medications and is currently on alprazolam 0.5 mg four times a day. </a:t>
            </a:r>
          </a:p>
          <a:p>
            <a:pPr marL="230505" indent="-230505"/>
            <a:r>
              <a:rPr lang="en-US" sz="2650" dirty="0"/>
              <a:t>When reviewing his chart, you discover Jason has a history of opioid abuse and is currently on suboxone (goes to a suboxone clinic).</a:t>
            </a:r>
          </a:p>
          <a:p>
            <a:pPr marL="230505" indent="-230505"/>
            <a:r>
              <a:rPr lang="en-US" sz="2650" dirty="0"/>
              <a:t>Patient has no other health concerns. </a:t>
            </a:r>
          </a:p>
        </p:txBody>
      </p:sp>
    </p:spTree>
    <p:extLst>
      <p:ext uri="{BB962C8B-B14F-4D97-AF65-F5344CB8AC3E}">
        <p14:creationId xmlns:p14="http://schemas.microsoft.com/office/powerpoint/2010/main" val="3339381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06C11C-0D04-4776-9F1C-B7F0840F9417}"/>
              </a:ext>
            </a:extLst>
          </p:cNvPr>
          <p:cNvSpPr>
            <a:spLocks noGrp="1"/>
          </p:cNvSpPr>
          <p:nvPr>
            <p:ph type="sldNum" sz="quarter" idx="4"/>
          </p:nvPr>
        </p:nvSpPr>
        <p:spPr/>
        <p:txBody>
          <a:bodyPr/>
          <a:lstStyle/>
          <a:p>
            <a:fld id="{19D32446-EE4E-A04C-B16A-5398FB2B413D}" type="slidenum">
              <a:rPr lang="en-US" smtClean="0"/>
              <a:pPr/>
              <a:t>48</a:t>
            </a:fld>
            <a:endParaRPr lang="en-US"/>
          </a:p>
        </p:txBody>
      </p:sp>
      <p:sp>
        <p:nvSpPr>
          <p:cNvPr id="3" name="Text Placeholder 2">
            <a:extLst>
              <a:ext uri="{FF2B5EF4-FFF2-40B4-BE49-F238E27FC236}">
                <a16:creationId xmlns:a16="http://schemas.microsoft.com/office/drawing/2014/main" id="{E6910359-CEC0-4C57-B99E-73164DB372FD}"/>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43F31BB1-44AF-4955-8B1B-A592163DD833}"/>
              </a:ext>
            </a:extLst>
          </p:cNvPr>
          <p:cNvSpPr>
            <a:spLocks noGrp="1"/>
          </p:cNvSpPr>
          <p:nvPr>
            <p:ph sz="quarter" idx="14"/>
          </p:nvPr>
        </p:nvSpPr>
        <p:spPr>
          <a:xfrm>
            <a:off x="809021" y="1640044"/>
            <a:ext cx="11121709" cy="3034347"/>
          </a:xfrm>
        </p:spPr>
        <p:txBody>
          <a:bodyPr anchor="t"/>
          <a:lstStyle/>
          <a:p>
            <a:pPr marL="230505" indent="-230505">
              <a:lnSpc>
                <a:spcPct val="150000"/>
              </a:lnSpc>
            </a:pPr>
            <a:r>
              <a:rPr lang="en-US" sz="2650" dirty="0"/>
              <a:t>What medication would you want to try next?</a:t>
            </a:r>
            <a:endParaRPr lang="en-US" dirty="0"/>
          </a:p>
          <a:p>
            <a:pPr marL="461010" lvl="1" indent="-230505">
              <a:lnSpc>
                <a:spcPct val="150000"/>
              </a:lnSpc>
            </a:pPr>
            <a:r>
              <a:rPr lang="en-US" sz="2100" dirty="0"/>
              <a:t>Pregabalin</a:t>
            </a:r>
          </a:p>
          <a:p>
            <a:pPr marL="230505" indent="-230505">
              <a:lnSpc>
                <a:spcPct val="150000"/>
              </a:lnSpc>
              <a:buFont typeface="Arial" panose="02000000000000000000" pitchFamily="2" charset="-79"/>
              <a:buChar char="•"/>
            </a:pPr>
            <a:r>
              <a:rPr lang="en-US" sz="2650" dirty="0"/>
              <a:t>What about his benzodiazepine?</a:t>
            </a:r>
          </a:p>
          <a:p>
            <a:pPr marL="461010" lvl="1" indent="-230505">
              <a:lnSpc>
                <a:spcPct val="150000"/>
              </a:lnSpc>
            </a:pPr>
            <a:r>
              <a:rPr lang="en-US" sz="2100" dirty="0"/>
              <a:t>Contraindicated with opioids</a:t>
            </a:r>
          </a:p>
          <a:p>
            <a:pPr marL="461010" lvl="1" indent="-230505">
              <a:lnSpc>
                <a:spcPct val="150000"/>
              </a:lnSpc>
            </a:pPr>
            <a:r>
              <a:rPr lang="en-US" sz="2100" dirty="0"/>
              <a:t>Start to wean by 10% every 1-2 weeks. Monitor very closely. </a:t>
            </a:r>
          </a:p>
          <a:p>
            <a:pPr marL="230505" indent="-230505">
              <a:buFont typeface="Arial" panose="02000000000000000000" pitchFamily="2" charset="-79"/>
              <a:buChar char="•"/>
            </a:pPr>
            <a:endParaRPr lang="en-US" sz="2650" dirty="0"/>
          </a:p>
        </p:txBody>
      </p:sp>
    </p:spTree>
    <p:extLst>
      <p:ext uri="{BB962C8B-B14F-4D97-AF65-F5344CB8AC3E}">
        <p14:creationId xmlns:p14="http://schemas.microsoft.com/office/powerpoint/2010/main" val="39791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1AFA-6F19-3842-8989-776A94CA0C0C}"/>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43788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CF9872-AF24-2C4E-965B-D2E60D048F52}"/>
              </a:ext>
            </a:extLst>
          </p:cNvPr>
          <p:cNvSpPr>
            <a:spLocks noGrp="1"/>
          </p:cNvSpPr>
          <p:nvPr>
            <p:ph type="sldNum" sz="quarter" idx="4"/>
          </p:nvPr>
        </p:nvSpPr>
        <p:spPr/>
        <p:txBody>
          <a:bodyPr/>
          <a:lstStyle/>
          <a:p>
            <a:fld id="{19D32446-EE4E-A04C-B16A-5398FB2B413D}" type="slidenum">
              <a:rPr lang="en-US" smtClean="0"/>
              <a:pPr/>
              <a:t>5</a:t>
            </a:fld>
            <a:endParaRPr lang="en-US"/>
          </a:p>
        </p:txBody>
      </p:sp>
      <p:sp>
        <p:nvSpPr>
          <p:cNvPr id="3" name="Text Placeholder 2">
            <a:extLst>
              <a:ext uri="{FF2B5EF4-FFF2-40B4-BE49-F238E27FC236}">
                <a16:creationId xmlns:a16="http://schemas.microsoft.com/office/drawing/2014/main" id="{33903294-2922-3149-AA89-8AC9C8C02E5E}"/>
              </a:ext>
            </a:extLst>
          </p:cNvPr>
          <p:cNvSpPr>
            <a:spLocks noGrp="1"/>
          </p:cNvSpPr>
          <p:nvPr>
            <p:ph type="body" sz="quarter" idx="13"/>
          </p:nvPr>
        </p:nvSpPr>
        <p:spPr/>
        <p:txBody>
          <a:bodyPr/>
          <a:lstStyle/>
          <a:p>
            <a:r>
              <a:rPr lang="en-US"/>
              <a:t>First</a:t>
            </a:r>
          </a:p>
        </p:txBody>
      </p:sp>
      <p:sp>
        <p:nvSpPr>
          <p:cNvPr id="4" name="Content Placeholder 3">
            <a:extLst>
              <a:ext uri="{FF2B5EF4-FFF2-40B4-BE49-F238E27FC236}">
                <a16:creationId xmlns:a16="http://schemas.microsoft.com/office/drawing/2014/main" id="{C54F2920-2686-EC4D-A9F7-71CF1305E50F}"/>
              </a:ext>
            </a:extLst>
          </p:cNvPr>
          <p:cNvSpPr>
            <a:spLocks noGrp="1"/>
          </p:cNvSpPr>
          <p:nvPr>
            <p:ph sz="quarter" idx="14"/>
          </p:nvPr>
        </p:nvSpPr>
        <p:spPr/>
        <p:txBody>
          <a:bodyPr/>
          <a:lstStyle/>
          <a:p>
            <a:r>
              <a:rPr lang="en-US"/>
              <a:t>Know your diagnosis (diagnoses) and level of impairment</a:t>
            </a:r>
          </a:p>
          <a:p>
            <a:r>
              <a:rPr lang="en-US"/>
              <a:t>Rule out other causes</a:t>
            </a:r>
          </a:p>
          <a:p>
            <a:r>
              <a:rPr lang="en-US"/>
              <a:t>Cognitive behavior therapy alone or with pharmacotherapy is almost always beneficial (except with BNZ)</a:t>
            </a:r>
          </a:p>
        </p:txBody>
      </p:sp>
    </p:spTree>
    <p:extLst>
      <p:ext uri="{BB962C8B-B14F-4D97-AF65-F5344CB8AC3E}">
        <p14:creationId xmlns:p14="http://schemas.microsoft.com/office/powerpoint/2010/main" val="2697415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0D518-D7B8-4CEF-86A1-51F1D5543370}"/>
              </a:ext>
            </a:extLst>
          </p:cNvPr>
          <p:cNvSpPr>
            <a:spLocks noGrp="1"/>
          </p:cNvSpPr>
          <p:nvPr>
            <p:ph type="sldNum" sz="quarter" idx="4"/>
          </p:nvPr>
        </p:nvSpPr>
        <p:spPr/>
        <p:txBody>
          <a:bodyPr/>
          <a:lstStyle/>
          <a:p>
            <a:fld id="{19D32446-EE4E-A04C-B16A-5398FB2B413D}" type="slidenum">
              <a:rPr lang="en-US" smtClean="0"/>
              <a:pPr/>
              <a:t>50</a:t>
            </a:fld>
            <a:endParaRPr lang="en-US"/>
          </a:p>
        </p:txBody>
      </p:sp>
      <p:sp>
        <p:nvSpPr>
          <p:cNvPr id="3" name="Text Placeholder 2">
            <a:extLst>
              <a:ext uri="{FF2B5EF4-FFF2-40B4-BE49-F238E27FC236}">
                <a16:creationId xmlns:a16="http://schemas.microsoft.com/office/drawing/2014/main" id="{A241FF2E-40F7-4510-BF75-A168330DF72D}"/>
              </a:ext>
            </a:extLst>
          </p:cNvPr>
          <p:cNvSpPr>
            <a:spLocks noGrp="1"/>
          </p:cNvSpPr>
          <p:nvPr>
            <p:ph type="body" sz="quarter" idx="13"/>
          </p:nvPr>
        </p:nvSpPr>
        <p:spPr/>
        <p:txBody>
          <a:bodyPr anchor="t"/>
          <a:lstStyle/>
          <a:p>
            <a:r>
              <a:rPr lang="en-US"/>
              <a:t>References</a:t>
            </a:r>
          </a:p>
        </p:txBody>
      </p:sp>
      <p:sp>
        <p:nvSpPr>
          <p:cNvPr id="4" name="Content Placeholder 3">
            <a:extLst>
              <a:ext uri="{FF2B5EF4-FFF2-40B4-BE49-F238E27FC236}">
                <a16:creationId xmlns:a16="http://schemas.microsoft.com/office/drawing/2014/main" id="{A097CAB8-FA4F-4F51-959F-0EA1DFE1FCB8}"/>
              </a:ext>
            </a:extLst>
          </p:cNvPr>
          <p:cNvSpPr>
            <a:spLocks noGrp="1"/>
          </p:cNvSpPr>
          <p:nvPr>
            <p:ph sz="quarter" idx="14"/>
          </p:nvPr>
        </p:nvSpPr>
        <p:spPr>
          <a:xfrm>
            <a:off x="809021" y="945563"/>
            <a:ext cx="11121709" cy="4867005"/>
          </a:xfrm>
        </p:spPr>
        <p:txBody>
          <a:bodyPr anchor="t"/>
          <a:lstStyle/>
          <a:p>
            <a:pPr marL="230505" indent="-230505"/>
            <a:r>
              <a:rPr lang="en-US" sz="2000" dirty="0">
                <a:latin typeface="Franklin Gothic Book"/>
              </a:rPr>
              <a:t>Katzman, M, et al. </a:t>
            </a:r>
            <a:r>
              <a:rPr lang="en-US" sz="2000" dirty="0">
                <a:latin typeface="Franklin Gothic Book"/>
                <a:ea typeface="+mn-lt"/>
                <a:cs typeface="+mn-lt"/>
              </a:rPr>
              <a:t>Canadian clinical practice guidelines for the management of anxiety, posttraumatic stress and obsessive-compulsive disorders. </a:t>
            </a:r>
            <a:r>
              <a:rPr lang="en-US" sz="2000" i="1" dirty="0">
                <a:latin typeface="Franklin Gothic Book"/>
                <a:ea typeface="+mn-lt"/>
                <a:cs typeface="+mn-lt"/>
              </a:rPr>
              <a:t>BMC Psychiatry</a:t>
            </a:r>
            <a:r>
              <a:rPr lang="en-US" sz="2000" dirty="0">
                <a:latin typeface="Franklin Gothic Book"/>
                <a:ea typeface="+mn-lt"/>
                <a:cs typeface="+mn-lt"/>
              </a:rPr>
              <a:t> 2014, 14(Suppl 1):S1.</a:t>
            </a:r>
          </a:p>
          <a:p>
            <a:pPr marL="230505" indent="-230505"/>
            <a:r>
              <a:rPr lang="en-US" sz="2000" dirty="0">
                <a:latin typeface="Franklin Gothic Book"/>
              </a:rPr>
              <a:t>Ham, P. et al. </a:t>
            </a:r>
            <a:r>
              <a:rPr lang="en-US" sz="2000" dirty="0">
                <a:latin typeface="Franklin Gothic Book"/>
                <a:ea typeface="+mn-lt"/>
                <a:cs typeface="+mn-lt"/>
              </a:rPr>
              <a:t>Treatment of Panic Disorder. </a:t>
            </a:r>
            <a:r>
              <a:rPr lang="en-US" sz="2000" i="1" dirty="0">
                <a:latin typeface="Franklin Gothic Book"/>
                <a:ea typeface="+mn-lt"/>
                <a:cs typeface="+mn-lt"/>
              </a:rPr>
              <a:t>Am  Fam  Physician</a:t>
            </a:r>
            <a:r>
              <a:rPr lang="en-US" sz="2000" dirty="0">
                <a:latin typeface="Franklin Gothic Book"/>
                <a:ea typeface="+mn-lt"/>
                <a:cs typeface="+mn-lt"/>
              </a:rPr>
              <a:t>  2005;71:733-39,740. </a:t>
            </a:r>
            <a:endParaRPr lang="en-US" sz="2000" dirty="0">
              <a:latin typeface="Franklin Gothic Book"/>
            </a:endParaRPr>
          </a:p>
          <a:p>
            <a:pPr marL="230505" indent="-230505"/>
            <a:r>
              <a:rPr lang="en-US" sz="2000" dirty="0">
                <a:latin typeface="Franklin Gothic Book"/>
              </a:rPr>
              <a:t>Locke, A. et al. Diagnosis and Management of Generalized Anxiety Disorder and Panic Disorder in Adults. </a:t>
            </a:r>
            <a:r>
              <a:rPr lang="en-US" sz="2000" i="1" dirty="0">
                <a:latin typeface="Franklin Gothic Book"/>
              </a:rPr>
              <a:t>Am Fam Physician</a:t>
            </a:r>
            <a:r>
              <a:rPr lang="en-US" sz="2000" i="1" dirty="0">
                <a:latin typeface="Franklin Gothic Book"/>
                <a:ea typeface="Minion,Minion"/>
                <a:cs typeface="Minion,Minion"/>
              </a:rPr>
              <a:t>.</a:t>
            </a:r>
            <a:r>
              <a:rPr lang="en-US" sz="2000" dirty="0">
                <a:latin typeface="Franklin Gothic Book"/>
                <a:ea typeface="Minion,Minion"/>
                <a:cs typeface="Minion,Minion"/>
              </a:rPr>
              <a:t> 2015;91(9):617-624. </a:t>
            </a:r>
          </a:p>
          <a:p>
            <a:pPr marL="230505" indent="-230505"/>
            <a:r>
              <a:rPr lang="en-US" sz="2000" dirty="0">
                <a:ea typeface="+mn-lt"/>
                <a:cs typeface="+mn-lt"/>
              </a:rPr>
              <a:t>Sarris, Jerome, et al. “Plant-Based Medicines for Anxiety Disorders, Part 2: A Review of Clinical Studies with Supporting Preclinical Evidence.” </a:t>
            </a:r>
            <a:r>
              <a:rPr lang="en-US" sz="2000" i="1" dirty="0">
                <a:ea typeface="+mn-lt"/>
                <a:cs typeface="+mn-lt"/>
              </a:rPr>
              <a:t>CNS Drugs</a:t>
            </a:r>
            <a:r>
              <a:rPr lang="en-US" sz="2000" dirty="0">
                <a:ea typeface="+mn-lt"/>
                <a:cs typeface="+mn-lt"/>
              </a:rPr>
              <a:t>, vol. 27, no. 4, 2013, pp. 301–319., doi:10.1007/s40263-013-0059-9.</a:t>
            </a:r>
          </a:p>
          <a:p>
            <a:pPr marL="230505" indent="-230505"/>
            <a:r>
              <a:rPr lang="en-US" sz="2000" dirty="0">
                <a:ea typeface="+mn-lt"/>
                <a:cs typeface="+mn-lt"/>
              </a:rPr>
              <a:t>Boyle, Neil Bernard, et al. “The Effects of Magnesium Supplementation on Subjective Anxiety and Stress—A Systematic Review.” </a:t>
            </a:r>
            <a:r>
              <a:rPr lang="en-US" sz="2000" i="1" dirty="0">
                <a:ea typeface="+mn-lt"/>
                <a:cs typeface="+mn-lt"/>
              </a:rPr>
              <a:t>Nutrients</a:t>
            </a:r>
            <a:r>
              <a:rPr lang="en-US" sz="2000" dirty="0">
                <a:ea typeface="+mn-lt"/>
                <a:cs typeface="+mn-lt"/>
              </a:rPr>
              <a:t>, vol. 9, no. 5, 2017, p. 429., doi:10.3390/nu9050429.</a:t>
            </a:r>
          </a:p>
          <a:p>
            <a:pPr marL="230505" indent="-230505"/>
            <a:r>
              <a:rPr lang="en-US" sz="2000" dirty="0" err="1">
                <a:ea typeface="+mn-lt"/>
                <a:cs typeface="+mn-lt"/>
              </a:rPr>
              <a:t>Smriga</a:t>
            </a:r>
            <a:r>
              <a:rPr lang="en-US" sz="2000" dirty="0">
                <a:ea typeface="+mn-lt"/>
                <a:cs typeface="+mn-lt"/>
              </a:rPr>
              <a:t>, Miro, et al. “Oral Treatment with L-Lysine and L-Arginine Reduces Anxiety and Basal Cortisol Levels in Healthy Humans.” </a:t>
            </a:r>
            <a:r>
              <a:rPr lang="en-US" sz="2000" i="1" dirty="0">
                <a:ea typeface="+mn-lt"/>
                <a:cs typeface="+mn-lt"/>
              </a:rPr>
              <a:t>Biomedical Research</a:t>
            </a:r>
            <a:r>
              <a:rPr lang="en-US" sz="2000" dirty="0">
                <a:ea typeface="+mn-lt"/>
                <a:cs typeface="+mn-lt"/>
              </a:rPr>
              <a:t>, vol. 28, no. 2, 2007, pp. 85–90., doi:10.2220/biomedres.28.85.</a:t>
            </a:r>
          </a:p>
          <a:p>
            <a:pPr marL="230505" indent="-230505"/>
            <a:r>
              <a:rPr lang="en-US" sz="2000" dirty="0">
                <a:ea typeface="+mn-lt"/>
                <a:cs typeface="+mn-lt"/>
              </a:rPr>
              <a:t>Saeed, Sy </a:t>
            </a:r>
            <a:r>
              <a:rPr lang="en-US" sz="2000" dirty="0" err="1">
                <a:ea typeface="+mn-lt"/>
                <a:cs typeface="+mn-lt"/>
              </a:rPr>
              <a:t>Atezaz</a:t>
            </a:r>
            <a:r>
              <a:rPr lang="en-US" sz="2000" dirty="0">
                <a:ea typeface="+mn-lt"/>
                <a:cs typeface="+mn-lt"/>
              </a:rPr>
              <a:t>, et al. “Herbal and Dietary Supplements for Treatment of Anxiety Disorders.” </a:t>
            </a:r>
            <a:r>
              <a:rPr lang="en-US" sz="2000" i="1" dirty="0">
                <a:ea typeface="+mn-lt"/>
                <a:cs typeface="+mn-lt"/>
              </a:rPr>
              <a:t>Am Fam Physician</a:t>
            </a:r>
            <a:r>
              <a:rPr lang="en-US" sz="2000" dirty="0">
                <a:ea typeface="+mn-lt"/>
                <a:cs typeface="+mn-lt"/>
              </a:rPr>
              <a:t>, vol. 76, no. 4, 15 Aug. 2007, pp. 549–556.</a:t>
            </a:r>
            <a:endParaRPr lang="en-US" sz="2000" dirty="0">
              <a:latin typeface="Franklin Gothic Book"/>
            </a:endParaRPr>
          </a:p>
          <a:p>
            <a:pPr marL="230505" indent="-230505"/>
            <a:endParaRPr lang="en-US" sz="2000" dirty="0">
              <a:latin typeface="Franklin Gothic Book"/>
            </a:endParaRPr>
          </a:p>
        </p:txBody>
      </p:sp>
    </p:spTree>
    <p:extLst>
      <p:ext uri="{BB962C8B-B14F-4D97-AF65-F5344CB8AC3E}">
        <p14:creationId xmlns:p14="http://schemas.microsoft.com/office/powerpoint/2010/main" val="319449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F33128-FD3A-AB4F-8B2A-9B2BFCA08BB2}"/>
              </a:ext>
            </a:extLst>
          </p:cNvPr>
          <p:cNvSpPr>
            <a:spLocks noGrp="1"/>
          </p:cNvSpPr>
          <p:nvPr>
            <p:ph type="sldNum" sz="quarter" idx="4"/>
          </p:nvPr>
        </p:nvSpPr>
        <p:spPr/>
        <p:txBody>
          <a:bodyPr/>
          <a:lstStyle/>
          <a:p>
            <a:fld id="{19D32446-EE4E-A04C-B16A-5398FB2B413D}" type="slidenum">
              <a:rPr lang="en-US" smtClean="0"/>
              <a:pPr/>
              <a:t>6</a:t>
            </a:fld>
            <a:endParaRPr lang="en-US"/>
          </a:p>
        </p:txBody>
      </p:sp>
      <p:sp>
        <p:nvSpPr>
          <p:cNvPr id="4" name="Content Placeholder 3">
            <a:extLst>
              <a:ext uri="{FF2B5EF4-FFF2-40B4-BE49-F238E27FC236}">
                <a16:creationId xmlns:a16="http://schemas.microsoft.com/office/drawing/2014/main" id="{5E8B9C28-2EDC-A940-8B29-3E150F256F5F}"/>
              </a:ext>
            </a:extLst>
          </p:cNvPr>
          <p:cNvSpPr>
            <a:spLocks noGrp="1"/>
          </p:cNvSpPr>
          <p:nvPr>
            <p:ph sz="quarter" idx="14"/>
          </p:nvPr>
        </p:nvSpPr>
        <p:spPr/>
        <p:txBody>
          <a:bodyPr anchor="t"/>
          <a:lstStyle/>
          <a:p>
            <a:pPr marL="0" indent="0">
              <a:buNone/>
            </a:pPr>
            <a:endParaRPr lang="en-US"/>
          </a:p>
        </p:txBody>
      </p:sp>
      <p:graphicFrame>
        <p:nvGraphicFramePr>
          <p:cNvPr id="6" name="Table 6">
            <a:extLst>
              <a:ext uri="{FF2B5EF4-FFF2-40B4-BE49-F238E27FC236}">
                <a16:creationId xmlns:a16="http://schemas.microsoft.com/office/drawing/2014/main" id="{B4F9546B-FC8F-47E8-A2A5-D642CFCA3485}"/>
              </a:ext>
            </a:extLst>
          </p:cNvPr>
          <p:cNvGraphicFramePr>
            <a:graphicFrameLocks/>
          </p:cNvGraphicFramePr>
          <p:nvPr>
            <p:extLst>
              <p:ext uri="{D42A27DB-BD31-4B8C-83A1-F6EECF244321}">
                <p14:modId xmlns:p14="http://schemas.microsoft.com/office/powerpoint/2010/main" val="436672845"/>
              </p:ext>
            </p:extLst>
          </p:nvPr>
        </p:nvGraphicFramePr>
        <p:xfrm>
          <a:off x="265414" y="205483"/>
          <a:ext cx="11309196" cy="5315848"/>
        </p:xfrm>
        <a:graphic>
          <a:graphicData uri="http://schemas.openxmlformats.org/drawingml/2006/table">
            <a:tbl>
              <a:tblPr firstRow="1" bandRow="1">
                <a:tableStyleId>{5C22544A-7EE6-4342-B048-85BDC9FD1C3A}</a:tableStyleId>
              </a:tblPr>
              <a:tblGrid>
                <a:gridCol w="2304311">
                  <a:extLst>
                    <a:ext uri="{9D8B030D-6E8A-4147-A177-3AD203B41FA5}">
                      <a16:colId xmlns:a16="http://schemas.microsoft.com/office/drawing/2014/main" val="4251093300"/>
                    </a:ext>
                  </a:extLst>
                </a:gridCol>
                <a:gridCol w="7388831">
                  <a:extLst>
                    <a:ext uri="{9D8B030D-6E8A-4147-A177-3AD203B41FA5}">
                      <a16:colId xmlns:a16="http://schemas.microsoft.com/office/drawing/2014/main" val="2500520130"/>
                    </a:ext>
                  </a:extLst>
                </a:gridCol>
                <a:gridCol w="1616054">
                  <a:extLst>
                    <a:ext uri="{9D8B030D-6E8A-4147-A177-3AD203B41FA5}">
                      <a16:colId xmlns:a16="http://schemas.microsoft.com/office/drawing/2014/main" val="443342850"/>
                    </a:ext>
                  </a:extLst>
                </a:gridCol>
              </a:tblGrid>
              <a:tr h="785459">
                <a:tc>
                  <a:txBody>
                    <a:bodyPr/>
                    <a:lstStyle/>
                    <a:p>
                      <a:pPr lvl="0">
                        <a:buNone/>
                      </a:pPr>
                      <a:r>
                        <a:rPr lang="en-US"/>
                        <a:t>Disorder</a:t>
                      </a:r>
                    </a:p>
                  </a:txBody>
                  <a:tcPr/>
                </a:tc>
                <a:tc>
                  <a:txBody>
                    <a:bodyPr/>
                    <a:lstStyle/>
                    <a:p>
                      <a:pPr lvl="0">
                        <a:buNone/>
                      </a:pPr>
                      <a:r>
                        <a:rPr lang="en-US"/>
                        <a:t>Definition</a:t>
                      </a:r>
                    </a:p>
                  </a:txBody>
                  <a:tcPr/>
                </a:tc>
                <a:tc>
                  <a:txBody>
                    <a:bodyPr/>
                    <a:lstStyle/>
                    <a:p>
                      <a:pPr lvl="0">
                        <a:buNone/>
                      </a:pPr>
                      <a:r>
                        <a:rPr lang="en-US"/>
                        <a:t>DSM-V Code</a:t>
                      </a:r>
                    </a:p>
                  </a:txBody>
                  <a:tcPr/>
                </a:tc>
                <a:extLst>
                  <a:ext uri="{0D108BD9-81ED-4DB2-BD59-A6C34878D82A}">
                    <a16:rowId xmlns:a16="http://schemas.microsoft.com/office/drawing/2014/main" val="927698394"/>
                  </a:ext>
                </a:extLst>
              </a:tr>
              <a:tr h="1566808">
                <a:tc>
                  <a:txBody>
                    <a:bodyPr/>
                    <a:lstStyle/>
                    <a:p>
                      <a:r>
                        <a:rPr lang="en-US"/>
                        <a:t>Generalized Anxiety Disorder</a:t>
                      </a:r>
                    </a:p>
                  </a:txBody>
                  <a:tcPr/>
                </a:tc>
                <a:tc>
                  <a:txBody>
                    <a:bodyPr/>
                    <a:lstStyle/>
                    <a:p>
                      <a:pPr lvl="0">
                        <a:buNone/>
                      </a:pPr>
                      <a:r>
                        <a:rPr lang="en-US" sz="1800" b="0" i="0" u="none" strike="noStrike" noProof="0" dirty="0">
                          <a:latin typeface="Franklin Gothic Book"/>
                        </a:rPr>
                        <a:t>• Excessive, difficult to control anxiety and worry (apprehensive expectation) about multiple events or activities (e.g., school/work difficulties) </a:t>
                      </a:r>
                      <a:endParaRPr lang="en-US" sz="1800" dirty="0"/>
                    </a:p>
                    <a:p>
                      <a:pPr lvl="0" algn="l">
                        <a:buNone/>
                      </a:pPr>
                      <a:r>
                        <a:rPr lang="en-US" sz="1800" b="0" i="0" u="none" strike="noStrike" noProof="0" dirty="0">
                          <a:latin typeface="Franklin Gothic Book"/>
                        </a:rPr>
                        <a:t>• Suffer from somatic symptoms (tremors, palpitations, dizziness, muscle tension etc.) and psychic symptoms (difficulty concentrating, insomnia)</a:t>
                      </a:r>
                    </a:p>
                  </a:txBody>
                  <a:tcPr/>
                </a:tc>
                <a:tc>
                  <a:txBody>
                    <a:bodyPr/>
                    <a:lstStyle/>
                    <a:p>
                      <a:pPr lvl="0">
                        <a:buNone/>
                      </a:pPr>
                      <a:r>
                        <a:rPr lang="en-US" sz="2400" b="0" i="0" u="none" strike="noStrike" noProof="0">
                          <a:latin typeface="Franklin Gothic Book"/>
                        </a:rPr>
                        <a:t>300.02</a:t>
                      </a:r>
                    </a:p>
                  </a:txBody>
                  <a:tcPr/>
                </a:tc>
                <a:extLst>
                  <a:ext uri="{0D108BD9-81ED-4DB2-BD59-A6C34878D82A}">
                    <a16:rowId xmlns:a16="http://schemas.microsoft.com/office/drawing/2014/main" val="3660025504"/>
                  </a:ext>
                </a:extLst>
              </a:tr>
              <a:tr h="773558">
                <a:tc>
                  <a:txBody>
                    <a:bodyPr/>
                    <a:lstStyle/>
                    <a:p>
                      <a:r>
                        <a:rPr lang="en-US"/>
                        <a:t>Social Anxiety Disorder</a:t>
                      </a:r>
                    </a:p>
                  </a:txBody>
                  <a:tcPr/>
                </a:tc>
                <a:tc>
                  <a:txBody>
                    <a:bodyPr/>
                    <a:lstStyle/>
                    <a:p>
                      <a:pPr lvl="0">
                        <a:buNone/>
                      </a:pPr>
                      <a:r>
                        <a:rPr lang="en-US" sz="1800" b="0" i="0" u="none" strike="noStrike" noProof="0">
                          <a:latin typeface="Franklin Gothic Book"/>
                        </a:rPr>
                        <a:t>• Marked, excessive or unrealistic fear or anxiety about social situations in which there is possible exposure to scrutiny by others, especially when they are the center of attention</a:t>
                      </a:r>
                      <a:endParaRPr lang="en-US" sz="1800"/>
                    </a:p>
                    <a:p>
                      <a:pPr lvl="0">
                        <a:buNone/>
                      </a:pPr>
                      <a:r>
                        <a:rPr lang="en-US" sz="1800" b="0" i="0" u="none" strike="noStrike" noProof="0">
                          <a:latin typeface="Franklin Gothic Book"/>
                        </a:rPr>
                        <a:t>• Active avoidance of feared situation </a:t>
                      </a:r>
                      <a:endParaRPr lang="en-US" sz="1800"/>
                    </a:p>
                  </a:txBody>
                  <a:tcPr/>
                </a:tc>
                <a:tc>
                  <a:txBody>
                    <a:bodyPr/>
                    <a:lstStyle/>
                    <a:p>
                      <a:pPr lvl="0">
                        <a:buNone/>
                      </a:pPr>
                      <a:r>
                        <a:rPr lang="en-US"/>
                        <a:t>300.23</a:t>
                      </a:r>
                    </a:p>
                  </a:txBody>
                  <a:tcPr/>
                </a:tc>
                <a:extLst>
                  <a:ext uri="{0D108BD9-81ED-4DB2-BD59-A6C34878D82A}">
                    <a16:rowId xmlns:a16="http://schemas.microsoft.com/office/drawing/2014/main" val="2168195132"/>
                  </a:ext>
                </a:extLst>
              </a:tr>
              <a:tr h="773558">
                <a:tc>
                  <a:txBody>
                    <a:bodyPr/>
                    <a:lstStyle/>
                    <a:p>
                      <a:r>
                        <a:rPr lang="en-US"/>
                        <a:t>Panic disorder</a:t>
                      </a:r>
                    </a:p>
                  </a:txBody>
                  <a:tcPr/>
                </a:tc>
                <a:tc>
                  <a:txBody>
                    <a:bodyPr/>
                    <a:lstStyle/>
                    <a:p>
                      <a:pPr lvl="0">
                        <a:buNone/>
                      </a:pPr>
                      <a:r>
                        <a:rPr lang="en-US" sz="1800" b="0" i="0" u="none" strike="noStrike" noProof="0" dirty="0">
                          <a:latin typeface="Franklin Gothic Book"/>
                        </a:rPr>
                        <a:t>• Recurrent unexpected panic attacks, in the absence of triggers </a:t>
                      </a:r>
                      <a:endParaRPr lang="en-US" sz="1800" dirty="0"/>
                    </a:p>
                    <a:p>
                      <a:pPr lvl="0">
                        <a:buNone/>
                      </a:pPr>
                      <a:r>
                        <a:rPr lang="en-US" sz="1800" b="0" i="0" u="none" strike="noStrike" noProof="0" dirty="0">
                          <a:latin typeface="Franklin Gothic Book"/>
                        </a:rPr>
                        <a:t>• Persistent concern about additional panic attacks and/or maladaptive change in behavior related to the attacks</a:t>
                      </a:r>
                    </a:p>
                    <a:p>
                      <a:pPr marL="0" lvl="0" indent="0" algn="l">
                        <a:buNone/>
                      </a:pPr>
                      <a:r>
                        <a:rPr lang="en-US" sz="1800" b="0" i="0" u="none" strike="noStrike" noProof="0" dirty="0">
                          <a:latin typeface="Franklin Gothic Book"/>
                        </a:rPr>
                        <a:t>• Often have physical</a:t>
                      </a:r>
                      <a:r>
                        <a:rPr lang="en-US" sz="1800" b="0" i="0" u="none" strike="noStrike" noProof="0" dirty="0"/>
                        <a:t> manifestations of anxiety (</a:t>
                      </a:r>
                      <a:r>
                        <a:rPr lang="en-US" sz="1800" b="0" i="0" u="none" strike="noStrike" noProof="0" dirty="0" err="1"/>
                        <a:t>e.g</a:t>
                      </a:r>
                      <a:r>
                        <a:rPr lang="en-US" sz="1800" b="0" i="0" u="none" strike="noStrike" noProof="0" dirty="0"/>
                        <a:t>, palpitations, sweating, tremor, dry mouth, dyspnea, feeling of choking; chest pain; abdominal discomfort; feeling of unreality, paresthesia, etc.)</a:t>
                      </a:r>
                      <a:endParaRPr lang="en-US" sz="1800" b="0" i="0" u="none" strike="noStrike" noProof="0" dirty="0">
                        <a:latin typeface="Franklin Gothic Book"/>
                      </a:endParaRPr>
                    </a:p>
                  </a:txBody>
                  <a:tcPr/>
                </a:tc>
                <a:tc>
                  <a:txBody>
                    <a:bodyPr/>
                    <a:lstStyle/>
                    <a:p>
                      <a:pPr lvl="0">
                        <a:buNone/>
                      </a:pPr>
                      <a:r>
                        <a:rPr lang="en-US" dirty="0"/>
                        <a:t>300.01</a:t>
                      </a:r>
                    </a:p>
                  </a:txBody>
                  <a:tcPr/>
                </a:tc>
                <a:extLst>
                  <a:ext uri="{0D108BD9-81ED-4DB2-BD59-A6C34878D82A}">
                    <a16:rowId xmlns:a16="http://schemas.microsoft.com/office/drawing/2014/main" val="3810992220"/>
                  </a:ext>
                </a:extLst>
              </a:tr>
            </a:tbl>
          </a:graphicData>
        </a:graphic>
      </p:graphicFrame>
    </p:spTree>
    <p:extLst>
      <p:ext uri="{BB962C8B-B14F-4D97-AF65-F5344CB8AC3E}">
        <p14:creationId xmlns:p14="http://schemas.microsoft.com/office/powerpoint/2010/main" val="364774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Non-Prescription Medications</a:t>
            </a:r>
          </a:p>
        </p:txBody>
      </p:sp>
      <p:pic>
        <p:nvPicPr>
          <p:cNvPr id="3" name="Picture 3" descr="Food on a table&#10;&#10;Description generated with very high confidence">
            <a:extLst>
              <a:ext uri="{FF2B5EF4-FFF2-40B4-BE49-F238E27FC236}">
                <a16:creationId xmlns:a16="http://schemas.microsoft.com/office/drawing/2014/main" id="{FEB596A4-6CAE-44D4-A6D2-63148F781530}"/>
              </a:ext>
            </a:extLst>
          </p:cNvPr>
          <p:cNvPicPr>
            <a:picLocks noChangeAspect="1"/>
          </p:cNvPicPr>
          <p:nvPr/>
        </p:nvPicPr>
        <p:blipFill>
          <a:blip r:embed="rId2"/>
          <a:stretch>
            <a:fillRect/>
          </a:stretch>
        </p:blipFill>
        <p:spPr>
          <a:xfrm>
            <a:off x="8199019" y="3883192"/>
            <a:ext cx="3584408" cy="2681037"/>
          </a:xfrm>
          <a:prstGeom prst="rect">
            <a:avLst/>
          </a:prstGeom>
        </p:spPr>
      </p:pic>
    </p:spTree>
    <p:extLst>
      <p:ext uri="{BB962C8B-B14F-4D97-AF65-F5344CB8AC3E}">
        <p14:creationId xmlns:p14="http://schemas.microsoft.com/office/powerpoint/2010/main" val="40197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86AB1-1F92-4446-AA7D-288715FA2804}"/>
              </a:ext>
            </a:extLst>
          </p:cNvPr>
          <p:cNvSpPr>
            <a:spLocks noGrp="1"/>
          </p:cNvSpPr>
          <p:nvPr>
            <p:ph type="sldNum" sz="quarter" idx="4"/>
          </p:nvPr>
        </p:nvSpPr>
        <p:spPr/>
        <p:txBody>
          <a:bodyPr/>
          <a:lstStyle/>
          <a:p>
            <a:fld id="{19D32446-EE4E-A04C-B16A-5398FB2B413D}" type="slidenum">
              <a:rPr lang="en-US" smtClean="0"/>
              <a:pPr/>
              <a:t>8</a:t>
            </a:fld>
            <a:endParaRPr lang="en-US"/>
          </a:p>
        </p:txBody>
      </p:sp>
      <p:sp>
        <p:nvSpPr>
          <p:cNvPr id="3" name="Text Placeholder 2">
            <a:extLst>
              <a:ext uri="{FF2B5EF4-FFF2-40B4-BE49-F238E27FC236}">
                <a16:creationId xmlns:a16="http://schemas.microsoft.com/office/drawing/2014/main" id="{1397F101-FBCC-42D4-8856-34FA734DBC50}"/>
              </a:ext>
            </a:extLst>
          </p:cNvPr>
          <p:cNvSpPr>
            <a:spLocks noGrp="1"/>
          </p:cNvSpPr>
          <p:nvPr>
            <p:ph type="body" sz="quarter" idx="13"/>
          </p:nvPr>
        </p:nvSpPr>
        <p:spPr/>
        <p:txBody>
          <a:bodyPr anchor="t"/>
          <a:lstStyle/>
          <a:p>
            <a:r>
              <a:rPr lang="en-US"/>
              <a:t>Herbal Supplements</a:t>
            </a:r>
          </a:p>
        </p:txBody>
      </p:sp>
      <p:sp>
        <p:nvSpPr>
          <p:cNvPr id="4" name="Content Placeholder 3">
            <a:extLst>
              <a:ext uri="{FF2B5EF4-FFF2-40B4-BE49-F238E27FC236}">
                <a16:creationId xmlns:a16="http://schemas.microsoft.com/office/drawing/2014/main" id="{1BBE83C4-84EE-43C7-A6CA-289DE5027EFF}"/>
              </a:ext>
            </a:extLst>
          </p:cNvPr>
          <p:cNvSpPr>
            <a:spLocks noGrp="1"/>
          </p:cNvSpPr>
          <p:nvPr>
            <p:ph sz="quarter" idx="14"/>
          </p:nvPr>
        </p:nvSpPr>
        <p:spPr/>
        <p:txBody>
          <a:bodyPr/>
          <a:lstStyle/>
          <a:p>
            <a:endParaRPr lang="en-US"/>
          </a:p>
        </p:txBody>
      </p:sp>
      <p:graphicFrame>
        <p:nvGraphicFramePr>
          <p:cNvPr id="8" name="Table 6">
            <a:extLst>
              <a:ext uri="{FF2B5EF4-FFF2-40B4-BE49-F238E27FC236}">
                <a16:creationId xmlns:a16="http://schemas.microsoft.com/office/drawing/2014/main" id="{400930BB-9A5A-48B6-BDB6-82FF82C9AF77}"/>
              </a:ext>
            </a:extLst>
          </p:cNvPr>
          <p:cNvGraphicFramePr>
            <a:graphicFrameLocks/>
          </p:cNvGraphicFramePr>
          <p:nvPr>
            <p:extLst>
              <p:ext uri="{D42A27DB-BD31-4B8C-83A1-F6EECF244321}">
                <p14:modId xmlns:p14="http://schemas.microsoft.com/office/powerpoint/2010/main" val="2512724954"/>
              </p:ext>
            </p:extLst>
          </p:nvPr>
        </p:nvGraphicFramePr>
        <p:xfrm>
          <a:off x="923841" y="1294725"/>
          <a:ext cx="9714546" cy="4297680"/>
        </p:xfrm>
        <a:graphic>
          <a:graphicData uri="http://schemas.openxmlformats.org/drawingml/2006/table">
            <a:tbl>
              <a:tblPr firstRow="1" bandRow="1">
                <a:tableStyleId>{5C22544A-7EE6-4342-B048-85BDC9FD1C3A}</a:tableStyleId>
              </a:tblPr>
              <a:tblGrid>
                <a:gridCol w="3238182">
                  <a:extLst>
                    <a:ext uri="{9D8B030D-6E8A-4147-A177-3AD203B41FA5}">
                      <a16:colId xmlns:a16="http://schemas.microsoft.com/office/drawing/2014/main" val="4251093300"/>
                    </a:ext>
                  </a:extLst>
                </a:gridCol>
                <a:gridCol w="3238182">
                  <a:extLst>
                    <a:ext uri="{9D8B030D-6E8A-4147-A177-3AD203B41FA5}">
                      <a16:colId xmlns:a16="http://schemas.microsoft.com/office/drawing/2014/main" val="2849774274"/>
                    </a:ext>
                  </a:extLst>
                </a:gridCol>
                <a:gridCol w="3238182">
                  <a:extLst>
                    <a:ext uri="{9D8B030D-6E8A-4147-A177-3AD203B41FA5}">
                      <a16:colId xmlns:a16="http://schemas.microsoft.com/office/drawing/2014/main" val="2500520130"/>
                    </a:ext>
                  </a:extLst>
                </a:gridCol>
              </a:tblGrid>
              <a:tr h="405625">
                <a:tc>
                  <a:txBody>
                    <a:bodyPr/>
                    <a:lstStyle/>
                    <a:p>
                      <a:pPr lvl="0">
                        <a:buNone/>
                      </a:pPr>
                      <a:r>
                        <a:rPr lang="en-US" dirty="0"/>
                        <a:t>Medications </a:t>
                      </a:r>
                    </a:p>
                  </a:txBody>
                  <a:tcPr/>
                </a:tc>
                <a:tc>
                  <a:txBody>
                    <a:bodyPr/>
                    <a:lstStyle/>
                    <a:p>
                      <a:pPr lvl="0">
                        <a:buNone/>
                      </a:pPr>
                      <a:r>
                        <a:rPr lang="en-US" dirty="0"/>
                        <a:t>What evidence has shown</a:t>
                      </a:r>
                    </a:p>
                  </a:txBody>
                  <a:tcPr/>
                </a:tc>
                <a:tc>
                  <a:txBody>
                    <a:bodyPr/>
                    <a:lstStyle/>
                    <a:p>
                      <a:pPr lvl="0">
                        <a:buNone/>
                      </a:pPr>
                      <a:r>
                        <a:rPr lang="en-US" dirty="0"/>
                        <a:t>Dosages</a:t>
                      </a:r>
                    </a:p>
                  </a:txBody>
                  <a:tcPr/>
                </a:tc>
                <a:extLst>
                  <a:ext uri="{0D108BD9-81ED-4DB2-BD59-A6C34878D82A}">
                    <a16:rowId xmlns:a16="http://schemas.microsoft.com/office/drawing/2014/main" val="927698394"/>
                  </a:ext>
                </a:extLst>
              </a:tr>
              <a:tr h="372738">
                <a:tc>
                  <a:txBody>
                    <a:bodyPr/>
                    <a:lstStyle/>
                    <a:p>
                      <a:r>
                        <a:rPr lang="en-US" dirty="0"/>
                        <a:t>Kava</a:t>
                      </a:r>
                    </a:p>
                  </a:txBody>
                  <a:tcPr/>
                </a:tc>
                <a:tc>
                  <a:txBody>
                    <a:bodyPr/>
                    <a:lstStyle/>
                    <a:p>
                      <a:pPr lvl="0">
                        <a:buNone/>
                      </a:pPr>
                      <a:r>
                        <a:rPr lang="en-US" b="0" dirty="0"/>
                        <a:t>Mild-mod anxiety</a:t>
                      </a:r>
                    </a:p>
                  </a:txBody>
                  <a:tcPr/>
                </a:tc>
                <a:tc>
                  <a:txBody>
                    <a:bodyPr/>
                    <a:lstStyle/>
                    <a:p>
                      <a:pPr lvl="0">
                        <a:buNone/>
                      </a:pPr>
                      <a:r>
                        <a:rPr lang="en-US" dirty="0"/>
                        <a:t>180-250 mg</a:t>
                      </a:r>
                    </a:p>
                  </a:txBody>
                  <a:tcPr/>
                </a:tc>
                <a:extLst>
                  <a:ext uri="{0D108BD9-81ED-4DB2-BD59-A6C34878D82A}">
                    <a16:rowId xmlns:a16="http://schemas.microsoft.com/office/drawing/2014/main" val="3660025504"/>
                  </a:ext>
                </a:extLst>
              </a:tr>
              <a:tr h="372738">
                <a:tc>
                  <a:txBody>
                    <a:bodyPr/>
                    <a:lstStyle/>
                    <a:p>
                      <a:r>
                        <a:rPr lang="en-US" dirty="0"/>
                        <a:t>Ginkgo Biloba</a:t>
                      </a:r>
                    </a:p>
                  </a:txBody>
                  <a:tcPr/>
                </a:tc>
                <a:tc>
                  <a:txBody>
                    <a:bodyPr/>
                    <a:lstStyle/>
                    <a:p>
                      <a:pPr lvl="0">
                        <a:buNone/>
                      </a:pPr>
                      <a:r>
                        <a:rPr lang="en-US" dirty="0"/>
                        <a:t>Dose dependent reduction</a:t>
                      </a:r>
                    </a:p>
                  </a:txBody>
                  <a:tcPr/>
                </a:tc>
                <a:tc>
                  <a:txBody>
                    <a:bodyPr/>
                    <a:lstStyle/>
                    <a:p>
                      <a:pPr lvl="0">
                        <a:buNone/>
                      </a:pPr>
                      <a:r>
                        <a:rPr lang="en-US" dirty="0"/>
                        <a:t>240-480 mg</a:t>
                      </a:r>
                    </a:p>
                  </a:txBody>
                  <a:tcPr/>
                </a:tc>
                <a:extLst>
                  <a:ext uri="{0D108BD9-81ED-4DB2-BD59-A6C34878D82A}">
                    <a16:rowId xmlns:a16="http://schemas.microsoft.com/office/drawing/2014/main" val="1933424122"/>
                  </a:ext>
                </a:extLst>
              </a:tr>
              <a:tr h="372738">
                <a:tc>
                  <a:txBody>
                    <a:bodyPr/>
                    <a:lstStyle/>
                    <a:p>
                      <a:r>
                        <a:rPr lang="en-US" dirty="0"/>
                        <a:t>Chamomile</a:t>
                      </a:r>
                    </a:p>
                  </a:txBody>
                  <a:tcPr/>
                </a:tc>
                <a:tc>
                  <a:txBody>
                    <a:bodyPr/>
                    <a:lstStyle/>
                    <a:p>
                      <a:pPr lvl="0">
                        <a:buNone/>
                      </a:pPr>
                      <a:r>
                        <a:rPr lang="en-US" dirty="0"/>
                        <a:t>Mild GAD</a:t>
                      </a:r>
                    </a:p>
                  </a:txBody>
                  <a:tcPr/>
                </a:tc>
                <a:tc>
                  <a:txBody>
                    <a:bodyPr/>
                    <a:lstStyle/>
                    <a:p>
                      <a:pPr lvl="0">
                        <a:buNone/>
                      </a:pPr>
                      <a:r>
                        <a:rPr lang="en-US" dirty="0"/>
                        <a:t>Optimal dosage unknown</a:t>
                      </a:r>
                    </a:p>
                  </a:txBody>
                  <a:tcPr/>
                </a:tc>
                <a:extLst>
                  <a:ext uri="{0D108BD9-81ED-4DB2-BD59-A6C34878D82A}">
                    <a16:rowId xmlns:a16="http://schemas.microsoft.com/office/drawing/2014/main" val="2503446768"/>
                  </a:ext>
                </a:extLst>
              </a:tr>
              <a:tr h="372738">
                <a:tc>
                  <a:txBody>
                    <a:bodyPr/>
                    <a:lstStyle/>
                    <a:p>
                      <a:r>
                        <a:rPr lang="en-US" dirty="0"/>
                        <a:t>Echinacea</a:t>
                      </a:r>
                      <a:endParaRPr lang="en-US" dirty="0" err="1"/>
                    </a:p>
                  </a:txBody>
                  <a:tcPr/>
                </a:tc>
                <a:tc>
                  <a:txBody>
                    <a:bodyPr/>
                    <a:lstStyle/>
                    <a:p>
                      <a:pPr lvl="0">
                        <a:buNone/>
                      </a:pPr>
                      <a:r>
                        <a:rPr lang="en-US" dirty="0"/>
                        <a:t>Mild-Mod anxiety</a:t>
                      </a:r>
                    </a:p>
                  </a:txBody>
                  <a:tcPr/>
                </a:tc>
                <a:tc>
                  <a:txBody>
                    <a:bodyPr/>
                    <a:lstStyle/>
                    <a:p>
                      <a:pPr lvl="0">
                        <a:buNone/>
                      </a:pPr>
                      <a:r>
                        <a:rPr lang="en-US" dirty="0"/>
                        <a:t>40 mg</a:t>
                      </a:r>
                    </a:p>
                  </a:txBody>
                  <a:tcPr/>
                </a:tc>
                <a:extLst>
                  <a:ext uri="{0D108BD9-81ED-4DB2-BD59-A6C34878D82A}">
                    <a16:rowId xmlns:a16="http://schemas.microsoft.com/office/drawing/2014/main" val="809250990"/>
                  </a:ext>
                </a:extLst>
              </a:tr>
              <a:tr h="372738">
                <a:tc>
                  <a:txBody>
                    <a:bodyPr/>
                    <a:lstStyle/>
                    <a:p>
                      <a:pPr lvl="0">
                        <a:buNone/>
                      </a:pPr>
                      <a:r>
                        <a:rPr lang="en-US" dirty="0"/>
                        <a:t>St Johns Wort</a:t>
                      </a:r>
                      <a:endParaRPr lang="en-US"/>
                    </a:p>
                  </a:txBody>
                  <a:tcPr/>
                </a:tc>
                <a:tc>
                  <a:txBody>
                    <a:bodyPr/>
                    <a:lstStyle/>
                    <a:p>
                      <a:pPr lvl="0">
                        <a:buNone/>
                      </a:pPr>
                      <a:r>
                        <a:rPr lang="en-US" dirty="0"/>
                        <a:t>Non significant in SAD</a:t>
                      </a:r>
                    </a:p>
                  </a:txBody>
                  <a:tcPr/>
                </a:tc>
                <a:tc>
                  <a:txBody>
                    <a:bodyPr/>
                    <a:lstStyle/>
                    <a:p>
                      <a:pPr lvl="0">
                        <a:buNone/>
                      </a:pPr>
                      <a:r>
                        <a:rPr lang="en-US" dirty="0"/>
                        <a:t>-</a:t>
                      </a:r>
                      <a:endParaRPr lang="en-US"/>
                    </a:p>
                  </a:txBody>
                  <a:tcPr/>
                </a:tc>
                <a:extLst>
                  <a:ext uri="{0D108BD9-81ED-4DB2-BD59-A6C34878D82A}">
                    <a16:rowId xmlns:a16="http://schemas.microsoft.com/office/drawing/2014/main" val="1015162613"/>
                  </a:ext>
                </a:extLst>
              </a:tr>
              <a:tr h="372738">
                <a:tc>
                  <a:txBody>
                    <a:bodyPr/>
                    <a:lstStyle/>
                    <a:p>
                      <a:pPr lvl="0">
                        <a:buNone/>
                      </a:pPr>
                      <a:r>
                        <a:rPr lang="en-US" dirty="0"/>
                        <a:t>Valerian Root</a:t>
                      </a:r>
                      <a:endParaRPr lang="en-US"/>
                    </a:p>
                  </a:txBody>
                  <a:tcPr/>
                </a:tc>
                <a:tc>
                  <a:txBody>
                    <a:bodyPr/>
                    <a:lstStyle/>
                    <a:p>
                      <a:pPr lvl="0">
                        <a:buNone/>
                      </a:pPr>
                      <a:r>
                        <a:rPr lang="en-US" dirty="0"/>
                        <a:t>No evidence</a:t>
                      </a:r>
                      <a:endParaRPr lang="en-US"/>
                    </a:p>
                  </a:txBody>
                  <a:tcPr/>
                </a:tc>
                <a:tc>
                  <a:txBody>
                    <a:bodyPr/>
                    <a:lstStyle/>
                    <a:p>
                      <a:pPr lvl="0">
                        <a:buNone/>
                      </a:pPr>
                      <a:r>
                        <a:rPr lang="en-US" dirty="0"/>
                        <a:t>-</a:t>
                      </a:r>
                      <a:endParaRPr lang="en-US"/>
                    </a:p>
                  </a:txBody>
                  <a:tcPr/>
                </a:tc>
                <a:extLst>
                  <a:ext uri="{0D108BD9-81ED-4DB2-BD59-A6C34878D82A}">
                    <a16:rowId xmlns:a16="http://schemas.microsoft.com/office/drawing/2014/main" val="1641937041"/>
                  </a:ext>
                </a:extLst>
              </a:tr>
            </a:tbl>
          </a:graphicData>
        </a:graphic>
      </p:graphicFrame>
    </p:spTree>
    <p:extLst>
      <p:ext uri="{BB962C8B-B14F-4D97-AF65-F5344CB8AC3E}">
        <p14:creationId xmlns:p14="http://schemas.microsoft.com/office/powerpoint/2010/main" val="57317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DCB185-1B00-42F0-903E-76062168E1DA}"/>
              </a:ext>
            </a:extLst>
          </p:cNvPr>
          <p:cNvSpPr>
            <a:spLocks noGrp="1"/>
          </p:cNvSpPr>
          <p:nvPr>
            <p:ph type="sldNum" sz="quarter" idx="4"/>
          </p:nvPr>
        </p:nvSpPr>
        <p:spPr/>
        <p:txBody>
          <a:bodyPr/>
          <a:lstStyle/>
          <a:p>
            <a:fld id="{19D32446-EE4E-A04C-B16A-5398FB2B413D}" type="slidenum">
              <a:rPr lang="en-US" smtClean="0"/>
              <a:pPr/>
              <a:t>9</a:t>
            </a:fld>
            <a:endParaRPr lang="en-US"/>
          </a:p>
        </p:txBody>
      </p:sp>
      <p:sp>
        <p:nvSpPr>
          <p:cNvPr id="3" name="Text Placeholder 2">
            <a:extLst>
              <a:ext uri="{FF2B5EF4-FFF2-40B4-BE49-F238E27FC236}">
                <a16:creationId xmlns:a16="http://schemas.microsoft.com/office/drawing/2014/main" id="{9DAAC7CF-F2B4-4593-8C12-F2F2B1E8A9ED}"/>
              </a:ext>
            </a:extLst>
          </p:cNvPr>
          <p:cNvSpPr>
            <a:spLocks noGrp="1"/>
          </p:cNvSpPr>
          <p:nvPr>
            <p:ph type="body" sz="quarter" idx="13"/>
          </p:nvPr>
        </p:nvSpPr>
        <p:spPr>
          <a:xfrm>
            <a:off x="215992" y="92032"/>
            <a:ext cx="11890742" cy="801036"/>
          </a:xfrm>
        </p:spPr>
        <p:txBody>
          <a:bodyPr anchor="t"/>
          <a:lstStyle/>
          <a:p>
            <a:r>
              <a:rPr lang="en-US"/>
              <a:t>Nutritional and </a:t>
            </a:r>
            <a:r>
              <a:rPr lang="en-US" sz="4400"/>
              <a:t>neurotransmitter</a:t>
            </a:r>
            <a:r>
              <a:rPr lang="en-US"/>
              <a:t> supplements</a:t>
            </a:r>
          </a:p>
        </p:txBody>
      </p:sp>
      <p:sp>
        <p:nvSpPr>
          <p:cNvPr id="4" name="Content Placeholder 3">
            <a:extLst>
              <a:ext uri="{FF2B5EF4-FFF2-40B4-BE49-F238E27FC236}">
                <a16:creationId xmlns:a16="http://schemas.microsoft.com/office/drawing/2014/main" id="{A269E63C-BA74-4AD6-9AC9-C0434551F2B1}"/>
              </a:ext>
            </a:extLst>
          </p:cNvPr>
          <p:cNvSpPr>
            <a:spLocks noGrp="1"/>
          </p:cNvSpPr>
          <p:nvPr>
            <p:ph sz="quarter" idx="14"/>
          </p:nvPr>
        </p:nvSpPr>
        <p:spPr/>
        <p:txBody>
          <a:bodyPr/>
          <a:lstStyle/>
          <a:p>
            <a:endParaRPr lang="en-US"/>
          </a:p>
        </p:txBody>
      </p:sp>
      <p:graphicFrame>
        <p:nvGraphicFramePr>
          <p:cNvPr id="6" name="Table 6">
            <a:extLst>
              <a:ext uri="{FF2B5EF4-FFF2-40B4-BE49-F238E27FC236}">
                <a16:creationId xmlns:a16="http://schemas.microsoft.com/office/drawing/2014/main" id="{CF9A9361-6AEC-4156-A0C0-228A121508F7}"/>
              </a:ext>
            </a:extLst>
          </p:cNvPr>
          <p:cNvGraphicFramePr>
            <a:graphicFrameLocks/>
          </p:cNvGraphicFramePr>
          <p:nvPr>
            <p:extLst>
              <p:ext uri="{D42A27DB-BD31-4B8C-83A1-F6EECF244321}">
                <p14:modId xmlns:p14="http://schemas.microsoft.com/office/powerpoint/2010/main" val="3163699820"/>
              </p:ext>
            </p:extLst>
          </p:nvPr>
        </p:nvGraphicFramePr>
        <p:xfrm>
          <a:off x="923841" y="1294725"/>
          <a:ext cx="9714546" cy="3017520"/>
        </p:xfrm>
        <a:graphic>
          <a:graphicData uri="http://schemas.openxmlformats.org/drawingml/2006/table">
            <a:tbl>
              <a:tblPr firstRow="1" bandRow="1">
                <a:tableStyleId>{5C22544A-7EE6-4342-B048-85BDC9FD1C3A}</a:tableStyleId>
              </a:tblPr>
              <a:tblGrid>
                <a:gridCol w="3238182">
                  <a:extLst>
                    <a:ext uri="{9D8B030D-6E8A-4147-A177-3AD203B41FA5}">
                      <a16:colId xmlns:a16="http://schemas.microsoft.com/office/drawing/2014/main" val="4251093300"/>
                    </a:ext>
                  </a:extLst>
                </a:gridCol>
                <a:gridCol w="3238182">
                  <a:extLst>
                    <a:ext uri="{9D8B030D-6E8A-4147-A177-3AD203B41FA5}">
                      <a16:colId xmlns:a16="http://schemas.microsoft.com/office/drawing/2014/main" val="2849774274"/>
                    </a:ext>
                  </a:extLst>
                </a:gridCol>
                <a:gridCol w="3238182">
                  <a:extLst>
                    <a:ext uri="{9D8B030D-6E8A-4147-A177-3AD203B41FA5}">
                      <a16:colId xmlns:a16="http://schemas.microsoft.com/office/drawing/2014/main" val="2500520130"/>
                    </a:ext>
                  </a:extLst>
                </a:gridCol>
              </a:tblGrid>
              <a:tr h="405625">
                <a:tc>
                  <a:txBody>
                    <a:bodyPr/>
                    <a:lstStyle/>
                    <a:p>
                      <a:pPr lvl="0">
                        <a:buNone/>
                      </a:pPr>
                      <a:r>
                        <a:rPr lang="en-US" dirty="0"/>
                        <a:t>Medications </a:t>
                      </a:r>
                    </a:p>
                  </a:txBody>
                  <a:tcPr/>
                </a:tc>
                <a:tc>
                  <a:txBody>
                    <a:bodyPr/>
                    <a:lstStyle/>
                    <a:p>
                      <a:pPr lvl="0">
                        <a:buNone/>
                      </a:pPr>
                      <a:r>
                        <a:rPr lang="en-US" dirty="0"/>
                        <a:t>What evidence has shown</a:t>
                      </a:r>
                    </a:p>
                  </a:txBody>
                  <a:tcPr/>
                </a:tc>
                <a:tc>
                  <a:txBody>
                    <a:bodyPr/>
                    <a:lstStyle/>
                    <a:p>
                      <a:pPr lvl="0">
                        <a:buNone/>
                      </a:pPr>
                      <a:r>
                        <a:rPr lang="en-US" dirty="0"/>
                        <a:t>Dosages</a:t>
                      </a:r>
                    </a:p>
                  </a:txBody>
                  <a:tcPr/>
                </a:tc>
                <a:extLst>
                  <a:ext uri="{0D108BD9-81ED-4DB2-BD59-A6C34878D82A}">
                    <a16:rowId xmlns:a16="http://schemas.microsoft.com/office/drawing/2014/main" val="927698394"/>
                  </a:ext>
                </a:extLst>
              </a:tr>
              <a:tr h="372738">
                <a:tc>
                  <a:txBody>
                    <a:bodyPr/>
                    <a:lstStyle/>
                    <a:p>
                      <a:r>
                        <a:rPr lang="en-US" dirty="0"/>
                        <a:t>Inositol</a:t>
                      </a:r>
                    </a:p>
                  </a:txBody>
                  <a:tcPr/>
                </a:tc>
                <a:tc>
                  <a:txBody>
                    <a:bodyPr/>
                    <a:lstStyle/>
                    <a:p>
                      <a:pPr lvl="0">
                        <a:buNone/>
                      </a:pPr>
                      <a:r>
                        <a:rPr lang="en-US" b="0" dirty="0"/>
                        <a:t>Panic disorder, OCD</a:t>
                      </a:r>
                    </a:p>
                  </a:txBody>
                  <a:tcPr/>
                </a:tc>
                <a:tc>
                  <a:txBody>
                    <a:bodyPr/>
                    <a:lstStyle/>
                    <a:p>
                      <a:pPr lvl="0">
                        <a:buNone/>
                      </a:pPr>
                      <a:r>
                        <a:rPr lang="en-US" dirty="0"/>
                        <a:t>12-18 g</a:t>
                      </a:r>
                    </a:p>
                  </a:txBody>
                  <a:tcPr/>
                </a:tc>
                <a:extLst>
                  <a:ext uri="{0D108BD9-81ED-4DB2-BD59-A6C34878D82A}">
                    <a16:rowId xmlns:a16="http://schemas.microsoft.com/office/drawing/2014/main" val="3660025504"/>
                  </a:ext>
                </a:extLst>
              </a:tr>
              <a:tr h="372738">
                <a:tc>
                  <a:txBody>
                    <a:bodyPr/>
                    <a:lstStyle/>
                    <a:p>
                      <a:r>
                        <a:rPr lang="en-US" dirty="0"/>
                        <a:t>L Lysine and Arginine</a:t>
                      </a:r>
                      <a:endParaRPr lang="en-US" dirty="0" err="1"/>
                    </a:p>
                  </a:txBody>
                  <a:tcPr/>
                </a:tc>
                <a:tc>
                  <a:txBody>
                    <a:bodyPr/>
                    <a:lstStyle/>
                    <a:p>
                      <a:pPr lvl="0">
                        <a:buNone/>
                      </a:pPr>
                      <a:r>
                        <a:rPr lang="en-US" dirty="0"/>
                        <a:t>GAD</a:t>
                      </a:r>
                    </a:p>
                  </a:txBody>
                  <a:tcPr/>
                </a:tc>
                <a:tc>
                  <a:txBody>
                    <a:bodyPr/>
                    <a:lstStyle/>
                    <a:p>
                      <a:pPr lvl="0">
                        <a:buNone/>
                      </a:pPr>
                      <a:r>
                        <a:rPr lang="en-US" dirty="0"/>
                        <a:t>2.64-3 mg</a:t>
                      </a:r>
                    </a:p>
                  </a:txBody>
                  <a:tcPr/>
                </a:tc>
                <a:extLst>
                  <a:ext uri="{0D108BD9-81ED-4DB2-BD59-A6C34878D82A}">
                    <a16:rowId xmlns:a16="http://schemas.microsoft.com/office/drawing/2014/main" val="2168195132"/>
                  </a:ext>
                </a:extLst>
              </a:tr>
              <a:tr h="372738">
                <a:tc>
                  <a:txBody>
                    <a:bodyPr/>
                    <a:lstStyle/>
                    <a:p>
                      <a:r>
                        <a:rPr lang="en-US" dirty="0"/>
                        <a:t>Magnesium</a:t>
                      </a:r>
                    </a:p>
                  </a:txBody>
                  <a:tcPr/>
                </a:tc>
                <a:tc>
                  <a:txBody>
                    <a:bodyPr/>
                    <a:lstStyle/>
                    <a:p>
                      <a:pPr lvl="0">
                        <a:buNone/>
                      </a:pPr>
                      <a:r>
                        <a:rPr lang="en-US" dirty="0"/>
                        <a:t>Anxiety, anxiety related disorders</a:t>
                      </a:r>
                    </a:p>
                  </a:txBody>
                  <a:tcPr/>
                </a:tc>
                <a:tc>
                  <a:txBody>
                    <a:bodyPr/>
                    <a:lstStyle/>
                    <a:p>
                      <a:pPr lvl="0">
                        <a:buNone/>
                      </a:pPr>
                      <a:r>
                        <a:rPr lang="en-US" dirty="0"/>
                        <a:t>Unknown</a:t>
                      </a:r>
                    </a:p>
                  </a:txBody>
                  <a:tcPr/>
                </a:tc>
                <a:extLst>
                  <a:ext uri="{0D108BD9-81ED-4DB2-BD59-A6C34878D82A}">
                    <a16:rowId xmlns:a16="http://schemas.microsoft.com/office/drawing/2014/main" val="3810992220"/>
                  </a:ext>
                </a:extLst>
              </a:tr>
              <a:tr h="372738">
                <a:tc>
                  <a:txBody>
                    <a:bodyPr/>
                    <a:lstStyle/>
                    <a:p>
                      <a:r>
                        <a:rPr lang="en-US" dirty="0"/>
                        <a:t>5-Hydroxytryptophan</a:t>
                      </a:r>
                    </a:p>
                  </a:txBody>
                  <a:tcPr/>
                </a:tc>
                <a:tc>
                  <a:txBody>
                    <a:bodyPr/>
                    <a:lstStyle/>
                    <a:p>
                      <a:pPr lvl="0">
                        <a:buNone/>
                      </a:pPr>
                      <a:r>
                        <a:rPr lang="en-US" dirty="0"/>
                        <a:t>Panic disorder</a:t>
                      </a:r>
                    </a:p>
                  </a:txBody>
                  <a:tcPr/>
                </a:tc>
                <a:tc>
                  <a:txBody>
                    <a:bodyPr/>
                    <a:lstStyle/>
                    <a:p>
                      <a:pPr lvl="0">
                        <a:buNone/>
                      </a:pPr>
                      <a:r>
                        <a:rPr lang="en-US" dirty="0"/>
                        <a:t>200 mg</a:t>
                      </a:r>
                    </a:p>
                  </a:txBody>
                  <a:tcPr/>
                </a:tc>
                <a:extLst>
                  <a:ext uri="{0D108BD9-81ED-4DB2-BD59-A6C34878D82A}">
                    <a16:rowId xmlns:a16="http://schemas.microsoft.com/office/drawing/2014/main" val="2503446768"/>
                  </a:ext>
                </a:extLst>
              </a:tr>
            </a:tbl>
          </a:graphicData>
        </a:graphic>
      </p:graphicFrame>
    </p:spTree>
    <p:extLst>
      <p:ext uri="{BB962C8B-B14F-4D97-AF65-F5344CB8AC3E}">
        <p14:creationId xmlns:p14="http://schemas.microsoft.com/office/powerpoint/2010/main" val="3824827609"/>
      </p:ext>
    </p:extLst>
  </p:cSld>
  <p:clrMapOvr>
    <a:masterClrMapping/>
  </p:clrMapOvr>
</p:sld>
</file>

<file path=ppt/theme/theme1.xml><?xml version="1.0" encoding="utf-8"?>
<a:theme xmlns:a="http://schemas.openxmlformats.org/drawingml/2006/main" name="1_Custom Design">
  <a:themeElements>
    <a:clrScheme name="Custom 1">
      <a:dk1>
        <a:srgbClr val="006F66"/>
      </a:dk1>
      <a:lt1>
        <a:sysClr val="window" lastClr="FFFFFF"/>
      </a:lt1>
      <a:dk2>
        <a:srgbClr val="141413"/>
      </a:dk2>
      <a:lt2>
        <a:srgbClr val="F8F8F8"/>
      </a:lt2>
      <a:accent1>
        <a:srgbClr val="888B8D"/>
      </a:accent1>
      <a:accent2>
        <a:srgbClr val="007749"/>
      </a:accent2>
      <a:accent3>
        <a:srgbClr val="326295"/>
      </a:accent3>
      <a:accent4>
        <a:srgbClr val="C8C9C7"/>
      </a:accent4>
      <a:accent5>
        <a:srgbClr val="418FDE"/>
      </a:accent5>
      <a:accent6>
        <a:srgbClr val="6CACE4"/>
      </a:accent6>
      <a:hlink>
        <a:srgbClr val="00BF6F"/>
      </a:hlink>
      <a:folHlink>
        <a:srgbClr val="9BE3B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600" dirty="0" smtClean="0">
            <a:solidFill>
              <a:schemeClr val="accent1"/>
            </a:solidFill>
            <a:latin typeface="Franklin Gothic Demi" charset="0"/>
            <a:ea typeface="Franklin Gothic Demi" charset="0"/>
            <a:cs typeface="Franklin Gothic Demi" charset="0"/>
          </a:defRPr>
        </a:defPPr>
      </a:lstStyle>
    </a:txDef>
  </a:objectDefaults>
  <a:extraClrSchemeLst/>
  <a:extLst>
    <a:ext uri="{05A4C25C-085E-4340-85A3-A5531E510DB2}">
      <thm15:themeFamily xmlns:thm15="http://schemas.microsoft.com/office/thememl/2012/main" name="MCW_PPT_Template_General Use 41918" id="{85EB703B-ACD9-9041-A67A-858F2108A459}" vid="{4A6E37AC-895A-E242-89EE-467F6F3D12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9B147895049D4B96C4809BFE3CD3C9" ma:contentTypeVersion="39" ma:contentTypeDescription="Create a new document." ma:contentTypeScope="" ma:versionID="62744b4821a46a6bc7f90c55041283c7">
  <xsd:schema xmlns:xsd="http://www.w3.org/2001/XMLSchema" xmlns:xs="http://www.w3.org/2001/XMLSchema" xmlns:p="http://schemas.microsoft.com/office/2006/metadata/properties" xmlns:ns3="e7610ddc-1aaa-4597-a84d-26e2c4a4a8ec" xmlns:ns4="43fc4c28-b721-4f79-84e2-acdb39038645" targetNamespace="http://schemas.microsoft.com/office/2006/metadata/properties" ma:root="true" ma:fieldsID="eb1d565cb64d8f9ef9e1f82373a58a85" ns3:_="" ns4:_="">
    <xsd:import namespace="e7610ddc-1aaa-4597-a84d-26e2c4a4a8ec"/>
    <xsd:import namespace="43fc4c28-b721-4f79-84e2-acdb39038645"/>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Leaders" minOccurs="0"/>
                <xsd:element ref="ns3:Members" minOccurs="0"/>
                <xsd:element ref="ns3:Member_Groups" minOccurs="0"/>
                <xsd:element ref="ns3:Invited_Leaders" minOccurs="0"/>
                <xsd:element ref="ns3:Invited_Members" minOccurs="0"/>
                <xsd:element ref="ns3:Has_Leaders_Only_SectionGroup"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10ddc-1aaa-4597-a84d-26e2c4a4a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Leaders" ma:index="3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3" nillable="true" ma:displayName="Invited Leaders" ma:internalName="Invited_Leaders">
      <xsd:simpleType>
        <xsd:restriction base="dms:Note">
          <xsd:maxLength value="255"/>
        </xsd:restriction>
      </xsd:simpleType>
    </xsd:element>
    <xsd:element name="Invited_Members" ma:index="34" nillable="true" ma:displayName="Invited Members" ma:internalName="Invited_Members">
      <xsd:simpleType>
        <xsd:restriction base="dms:Note">
          <xsd:maxLength value="255"/>
        </xsd:restriction>
      </xsd:simpleType>
    </xsd:element>
    <xsd:element name="Has_Leaders_Only_SectionGroup" ma:index="35" nillable="true" ma:displayName="Has Leaders Only SectionGroup" ma:internalName="Has_Leaders_Only_SectionGroup">
      <xsd:simpleType>
        <xsd:restriction base="dms:Boolean"/>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DateTaken" ma:index="42" nillable="true" ma:displayName="MediaServiceDateTaken" ma:hidden="true" ma:internalName="MediaServiceDateTaken" ma:readOnly="true">
      <xsd:simpleType>
        <xsd:restriction base="dms:Text"/>
      </xsd:simpleType>
    </xsd:element>
    <xsd:element name="MediaServiceOCR" ma:index="43" nillable="true" ma:displayName="Extracted Text" ma:internalName="MediaServiceOCR" ma:readOnly="true">
      <xsd:simpleType>
        <xsd:restriction base="dms:Note">
          <xsd:maxLength value="255"/>
        </xsd:restriction>
      </xsd:simpleType>
    </xsd:element>
    <xsd:element name="MediaServiceLocation" ma:index="44" nillable="true" ma:displayName="Location" ma:internalName="MediaServiceLocation" ma:readOnly="true">
      <xsd:simpleType>
        <xsd:restriction base="dms:Text"/>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fc4c28-b721-4f79-84e2-acdb39038645"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element name="SharingHintHash" ma:index="3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msChannelId xmlns="e7610ddc-1aaa-4597-a84d-26e2c4a4a8ec" xsi:nil="true"/>
    <IsNotebookLocked xmlns="e7610ddc-1aaa-4597-a84d-26e2c4a4a8ec" xsi:nil="true"/>
    <CultureName xmlns="e7610ddc-1aaa-4597-a84d-26e2c4a4a8ec" xsi:nil="true"/>
    <Owner xmlns="e7610ddc-1aaa-4597-a84d-26e2c4a4a8ec">
      <UserInfo>
        <DisplayName/>
        <AccountId xsi:nil="true"/>
        <AccountType/>
      </UserInfo>
    </Owner>
    <Distribution_Groups xmlns="e7610ddc-1aaa-4597-a84d-26e2c4a4a8ec" xsi:nil="true"/>
    <Members xmlns="e7610ddc-1aaa-4597-a84d-26e2c4a4a8ec">
      <UserInfo>
        <DisplayName/>
        <AccountId xsi:nil="true"/>
        <AccountType/>
      </UserInfo>
    </Members>
    <Invited_Teachers xmlns="e7610ddc-1aaa-4597-a84d-26e2c4a4a8ec" xsi:nil="true"/>
    <NotebookType xmlns="e7610ddc-1aaa-4597-a84d-26e2c4a4a8ec" xsi:nil="true"/>
    <Leaders xmlns="e7610ddc-1aaa-4597-a84d-26e2c4a4a8ec">
      <UserInfo>
        <DisplayName/>
        <AccountId xsi:nil="true"/>
        <AccountType/>
      </UserInfo>
    </Leaders>
    <Has_Teacher_Only_SectionGroup xmlns="e7610ddc-1aaa-4597-a84d-26e2c4a4a8ec" xsi:nil="true"/>
    <Member_Groups xmlns="e7610ddc-1aaa-4597-a84d-26e2c4a4a8ec">
      <UserInfo>
        <DisplayName/>
        <AccountId xsi:nil="true"/>
        <AccountType/>
      </UserInfo>
    </Member_Groups>
    <Has_Leaders_Only_SectionGroup xmlns="e7610ddc-1aaa-4597-a84d-26e2c4a4a8ec" xsi:nil="true"/>
    <Is_Collaboration_Space_Locked xmlns="e7610ddc-1aaa-4597-a84d-26e2c4a4a8ec" xsi:nil="true"/>
    <Invited_Students xmlns="e7610ddc-1aaa-4597-a84d-26e2c4a4a8ec" xsi:nil="true"/>
    <Math_Settings xmlns="e7610ddc-1aaa-4597-a84d-26e2c4a4a8ec" xsi:nil="true"/>
    <Templates xmlns="e7610ddc-1aaa-4597-a84d-26e2c4a4a8ec" xsi:nil="true"/>
    <Self_Registration_Enabled xmlns="e7610ddc-1aaa-4597-a84d-26e2c4a4a8ec" xsi:nil="true"/>
    <DefaultSectionNames xmlns="e7610ddc-1aaa-4597-a84d-26e2c4a4a8ec" xsi:nil="true"/>
    <Invited_Members xmlns="e7610ddc-1aaa-4597-a84d-26e2c4a4a8ec" xsi:nil="true"/>
    <AppVersion xmlns="e7610ddc-1aaa-4597-a84d-26e2c4a4a8ec" xsi:nil="true"/>
    <LMS_Mappings xmlns="e7610ddc-1aaa-4597-a84d-26e2c4a4a8ec" xsi:nil="true"/>
    <Invited_Leaders xmlns="e7610ddc-1aaa-4597-a84d-26e2c4a4a8ec" xsi:nil="true"/>
    <FolderType xmlns="e7610ddc-1aaa-4597-a84d-26e2c4a4a8ec" xsi:nil="true"/>
    <Teachers xmlns="e7610ddc-1aaa-4597-a84d-26e2c4a4a8ec">
      <UserInfo>
        <DisplayName/>
        <AccountId xsi:nil="true"/>
        <AccountType/>
      </UserInfo>
    </Teachers>
    <Students xmlns="e7610ddc-1aaa-4597-a84d-26e2c4a4a8ec">
      <UserInfo>
        <DisplayName/>
        <AccountId xsi:nil="true"/>
        <AccountType/>
      </UserInfo>
    </Students>
    <Student_Groups xmlns="e7610ddc-1aaa-4597-a84d-26e2c4a4a8ec">
      <UserInfo>
        <DisplayName/>
        <AccountId xsi:nil="true"/>
        <AccountType/>
      </UserInfo>
    </Student_Groups>
  </documentManagement>
</p:properties>
</file>

<file path=customXml/itemProps1.xml><?xml version="1.0" encoding="utf-8"?>
<ds:datastoreItem xmlns:ds="http://schemas.openxmlformats.org/officeDocument/2006/customXml" ds:itemID="{EB0D230B-504D-4E91-B6A6-9F6DC38BE2F3}">
  <ds:schemaRefs>
    <ds:schemaRef ds:uri="http://schemas.microsoft.com/sharepoint/v3/contenttype/forms"/>
  </ds:schemaRefs>
</ds:datastoreItem>
</file>

<file path=customXml/itemProps2.xml><?xml version="1.0" encoding="utf-8"?>
<ds:datastoreItem xmlns:ds="http://schemas.openxmlformats.org/officeDocument/2006/customXml" ds:itemID="{0D8F0D1A-8671-4AB7-8585-F65E255E3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10ddc-1aaa-4597-a84d-26e2c4a4a8ec"/>
    <ds:schemaRef ds:uri="43fc4c28-b721-4f79-84e2-acdb39038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65585-3397-495B-B0A3-775D21AF82B5}">
  <ds:schemaRefs>
    <ds:schemaRef ds:uri="http://purl.org/dc/terms/"/>
    <ds:schemaRef ds:uri="http://purl.org/dc/elements/1.1/"/>
    <ds:schemaRef ds:uri="http://schemas.microsoft.com/office/infopath/2007/PartnerControls"/>
    <ds:schemaRef ds:uri="e7610ddc-1aaa-4597-a84d-26e2c4a4a8ec"/>
    <ds:schemaRef ds:uri="http://schemas.microsoft.com/office/2006/documentManagement/types"/>
    <ds:schemaRef ds:uri="http://schemas.openxmlformats.org/package/2006/metadata/core-properties"/>
    <ds:schemaRef ds:uri="http://purl.org/dc/dcmitype/"/>
    <ds:schemaRef ds:uri="43fc4c28-b721-4f79-84e2-acdb3903864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TotalTime>
  <Words>2128</Words>
  <Application>Microsoft Office PowerPoint</Application>
  <PresentationFormat>Widescreen</PresentationFormat>
  <Paragraphs>559</Paragraphs>
  <Slides>50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AppleSymbols</vt:lpstr>
      <vt:lpstr>Arial</vt:lpstr>
      <vt:lpstr>Calibri</vt:lpstr>
      <vt:lpstr>Courier New</vt:lpstr>
      <vt:lpstr>Franklin Gothic Book</vt:lpstr>
      <vt:lpstr>Franklin Gothic Demi</vt:lpstr>
      <vt:lpstr>Wingdings</vt:lpstr>
      <vt:lpstr>1_Custom Design</vt:lpstr>
      <vt:lpstr>Beyond Benzos: A Review of Pharmacological Treatment of Anxiety</vt:lpstr>
      <vt:lpstr>PowerPoint Presentation</vt:lpstr>
      <vt:lpstr>PowerPoint Presentation</vt:lpstr>
      <vt:lpstr>PowerPoint Presentation</vt:lpstr>
      <vt:lpstr>PowerPoint Presentation</vt:lpstr>
      <vt:lpstr>PowerPoint Presentation</vt:lpstr>
      <vt:lpstr>Non-Prescription Medications</vt:lpstr>
      <vt:lpstr>PowerPoint Presentation</vt:lpstr>
      <vt:lpstr>PowerPoint Presentation</vt:lpstr>
      <vt:lpstr>SSRIs and SNRIs</vt:lpstr>
      <vt:lpstr>PowerPoint Presentation</vt:lpstr>
      <vt:lpstr>PowerPoint Presentation</vt:lpstr>
      <vt:lpstr>PowerPoint Presentation</vt:lpstr>
      <vt:lpstr>PowerPoint Presentation</vt:lpstr>
      <vt:lpstr>Tricyclics</vt:lpstr>
      <vt:lpstr>PowerPoint Presentation</vt:lpstr>
      <vt:lpstr>PowerPoint Presentation</vt:lpstr>
      <vt:lpstr>PowerPoint Presentation</vt:lpstr>
      <vt:lpstr>PowerPoint Presentation</vt:lpstr>
      <vt:lpstr>Antipsychotics</vt:lpstr>
      <vt:lpstr>PowerPoint Presentation</vt:lpstr>
      <vt:lpstr>PowerPoint Presentation</vt:lpstr>
      <vt:lpstr>PowerPoint Presentation</vt:lpstr>
      <vt:lpstr>PowerPoint Presentation</vt:lpstr>
      <vt:lpstr>Everything Else</vt:lpstr>
      <vt:lpstr>PowerPoint Presentation</vt:lpstr>
      <vt:lpstr>PowerPoint Presentation</vt:lpstr>
      <vt:lpstr>PowerPoint Presentation</vt:lpstr>
      <vt:lpstr>PowerPoint Presentation</vt:lpstr>
      <vt:lpstr>PowerPoint Presentation</vt:lpstr>
      <vt:lpstr>PowerPoint Presentation</vt:lpstr>
      <vt:lpstr>Benzodiazepines</vt:lpstr>
      <vt:lpstr>PowerPoint Presentation</vt:lpstr>
      <vt:lpstr>PowerPoint Presentation</vt:lpstr>
      <vt:lpstr>PowerPoint Presentation</vt:lpstr>
      <vt:lpstr>PowerPoint Presentation</vt:lpstr>
      <vt:lpstr>Recommendations </vt:lpstr>
      <vt:lpstr>PowerPoint Presentation</vt:lpstr>
      <vt:lpstr>Review of the Resource</vt:lpstr>
      <vt:lpstr>PowerPoint Presentation</vt:lpstr>
      <vt:lpstr>LET’S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Devlin, Kwanza</dc:creator>
  <cp:lastModifiedBy>Devlin, Kwanza</cp:lastModifiedBy>
  <cp:revision>502</cp:revision>
  <dcterms:created xsi:type="dcterms:W3CDTF">2019-08-25T15:51:49Z</dcterms:created>
  <dcterms:modified xsi:type="dcterms:W3CDTF">2019-09-18T14:39:49Z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0x0101009C9B147895049D4B96C4809BFE3CD3C9</vt:lpwstr>
  </property>
</Properties>
</file>