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/>
    <p:restoredTop sz="94669"/>
  </p:normalViewPr>
  <p:slideViewPr>
    <p:cSldViewPr snapToGrid="0" snapToObjects="1">
      <p:cViewPr varScale="1">
        <p:scale>
          <a:sx n="71" d="100"/>
          <a:sy n="71" d="100"/>
        </p:scale>
        <p:origin x="168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7ACF5-544B-6145-82D0-7124129963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130517-A0A2-E145-A9C3-2C28FA56AC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50381-1FA4-A54C-8DC6-16028ED67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7840-1789-FF45-B9B4-E9400B1CEBB9}" type="datetimeFigureOut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27D96-38A8-D641-8EEF-53015BF19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72251-D926-E64B-AD61-17E5CA42F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1386-46D6-1F44-B153-DF2C7AE9D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14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6B07E-AE6C-344C-9CB9-F71DCCDB5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2B607F-C6DD-734E-82CC-E159B4B4BF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7781F-EC68-CA4D-9263-9B0268BA4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7840-1789-FF45-B9B4-E9400B1CEBB9}" type="datetimeFigureOut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5FA0B-EC47-5244-B5E0-72661F916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8690F-E8B3-764C-BBEA-515E8C019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1386-46D6-1F44-B153-DF2C7AE9D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2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0A8BEA-B4F3-3B43-9B11-159BA1C373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A2D41E-6616-9C44-9CAA-3A4D9069F0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F2161-8DE2-2F4D-BE91-05C4E6A6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7840-1789-FF45-B9B4-E9400B1CEBB9}" type="datetimeFigureOut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7180D-C9EA-5D4C-BC3E-6535D903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531A1-D389-4C49-B8D6-FBF39B373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1386-46D6-1F44-B153-DF2C7AE9D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91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406D7-BCA2-6340-860B-36BD159AD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C820D-7768-004B-8A79-2724BCD3D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D3B60-3B8F-6441-9CA6-34FAA6A65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7840-1789-FF45-B9B4-E9400B1CEBB9}" type="datetimeFigureOut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51490-F028-674E-BC1E-AFFF9F517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66609-E81F-CF4D-9907-015EF7388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1386-46D6-1F44-B153-DF2C7AE9D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291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B2234-7E06-E545-8E1F-548335440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A58CA-664F-C94E-A955-8D4088911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82D3A-DC1C-CA49-A004-D01C8DE38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7840-1789-FF45-B9B4-E9400B1CEBB9}" type="datetimeFigureOut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08122-0D20-4343-BB23-FDE8E32AB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6B783-5696-9548-B11F-1882B2F4A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1386-46D6-1F44-B153-DF2C7AE9D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42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A68F2-6122-DF43-94ED-F5E8F590A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D5993-5042-6D4B-A502-CE05DD1B92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B638C-FBD0-7F43-AE5F-4CD04F397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BFE28-E187-3143-AECA-829BB116D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7840-1789-FF45-B9B4-E9400B1CEBB9}" type="datetimeFigureOut">
              <a:rPr lang="en-US" smtClean="0"/>
              <a:t>4/26/19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9DFFC9-141E-6840-A995-5006B3B18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2CBA03-FA64-0140-B991-4B11202F9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1386-46D6-1F44-B153-DF2C7AE9D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31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5F6D0-C683-AE4F-9366-42ED55B5B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D83EC5-C6A4-AA4A-ADB8-8FEC0CA5D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E209FC-9700-5F42-8FCE-340BDC199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E199FA-887B-3645-A1AF-1526113819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917212-0F1A-CB42-AA8C-AFFE61DF06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038BCF-F853-CC44-AEC9-2396A020F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7840-1789-FF45-B9B4-E9400B1CEBB9}" type="datetimeFigureOut">
              <a:rPr lang="en-US" smtClean="0"/>
              <a:t>4/26/19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F7D4E9-7F04-E446-893B-2029F940F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611365-4760-474C-8618-238C7700A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1386-46D6-1F44-B153-DF2C7AE9D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185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1E2AC-E394-0349-BDB1-63D078770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72304B-CE15-5746-835C-A625EBA8A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7840-1789-FF45-B9B4-E9400B1CEBB9}" type="datetimeFigureOut">
              <a:rPr lang="en-US" smtClean="0"/>
              <a:t>4/26/19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AD5E2-73CF-D849-838D-1EE694745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E2AC30-A6E7-CE42-89AD-70D1EF504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1386-46D6-1F44-B153-DF2C7AE9D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18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7F670F-A559-AB49-A7C1-12771C22D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7840-1789-FF45-B9B4-E9400B1CEBB9}" type="datetimeFigureOut">
              <a:rPr lang="en-US" smtClean="0"/>
              <a:t>4/26/19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57ED0-5C68-B843-A9A9-99D65FFC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1D5F4-4DAD-824C-B98B-BCDBE1C51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1386-46D6-1F44-B153-DF2C7AE9D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46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4EC4C-6D4B-7B4A-8963-8BF7CB2C1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6071E-C9E7-094E-B5AD-9BD049F42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CB494C-0332-314E-A47C-3288F14B8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9EA1A2-7184-E04D-83F4-89290961D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7840-1789-FF45-B9B4-E9400B1CEBB9}" type="datetimeFigureOut">
              <a:rPr lang="en-US" smtClean="0"/>
              <a:t>4/26/19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598235-0950-6D40-99DD-B80780104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AFD1DB-1F56-5B4C-8FAC-6D3863F20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1386-46D6-1F44-B153-DF2C7AE9D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40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8BCF2-4226-574B-8BF5-D8E692CC1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4F96DA-A96E-1040-A6D0-FAABA8B175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43176C-6330-A84D-B655-E06E7612AD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9F2A68-54B9-0C46-A42B-16B52AD69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7840-1789-FF45-B9B4-E9400B1CEBB9}" type="datetimeFigureOut">
              <a:rPr lang="en-US" smtClean="0"/>
              <a:t>4/26/19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AA0453-8214-854B-8F0C-E47F305D7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255CF6-20F1-6C44-B033-F95EC21CD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1386-46D6-1F44-B153-DF2C7AE9D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32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9937F4-0238-8546-AB79-5E001A704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B8B2B-7208-7047-A5AE-22A850D51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E79CE-A1E7-0F45-B8FD-152EEC7548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F7840-1789-FF45-B9B4-E9400B1CEBB9}" type="datetimeFigureOut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F3C62-E679-1F46-9145-F72A58DD3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23489-B828-0E4C-885E-F3AB65A3AE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01386-46D6-1F44-B153-DF2C7AE9D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25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760C6E9F-8121-554A-831D-B135C7949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298450"/>
            <a:ext cx="9525000" cy="6261100"/>
          </a:xfrm>
          <a:prstGeom prst="rect">
            <a:avLst/>
          </a:prstGeom>
        </p:spPr>
      </p:pic>
      <p:pic>
        <p:nvPicPr>
          <p:cNvPr id="7" name="Picture 6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E2603715-104F-A743-9C88-0D16F404AE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26" t="83045" r="35453" b="4145"/>
          <a:stretch/>
        </p:blipFill>
        <p:spPr>
          <a:xfrm>
            <a:off x="4356847" y="5396753"/>
            <a:ext cx="2976282" cy="878542"/>
          </a:xfrm>
          <a:prstGeom prst="rect">
            <a:avLst/>
          </a:prstGeom>
        </p:spPr>
      </p:pic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id="{28F26414-EA9F-794D-92C7-C613B4E732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648" t="86409" r="55317"/>
          <a:stretch/>
        </p:blipFill>
        <p:spPr>
          <a:xfrm>
            <a:off x="2384612" y="5762063"/>
            <a:ext cx="2545976" cy="878543"/>
          </a:xfrm>
          <a:prstGeom prst="rect">
            <a:avLst/>
          </a:prstGeom>
        </p:spPr>
      </p:pic>
      <p:pic>
        <p:nvPicPr>
          <p:cNvPr id="13" name="Picture 12" descr="A close up of a map&#10;&#10;Description automatically generated">
            <a:extLst>
              <a:ext uri="{FF2B5EF4-FFF2-40B4-BE49-F238E27FC236}">
                <a16:creationId xmlns:a16="http://schemas.microsoft.com/office/drawing/2014/main" id="{B3DD6CBB-C17B-2940-9541-A103FDBC86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509" r="66216" b="81012"/>
          <a:stretch/>
        </p:blipFill>
        <p:spPr>
          <a:xfrm>
            <a:off x="2384612" y="184150"/>
            <a:ext cx="2187388" cy="123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11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Gretchen Shelesky</dc:creator>
  <cp:lastModifiedBy>Gretchen Shelesky</cp:lastModifiedBy>
  <cp:revision>1</cp:revision>
  <dcterms:created xsi:type="dcterms:W3CDTF">2019-04-26T04:55:06Z</dcterms:created>
  <dcterms:modified xsi:type="dcterms:W3CDTF">2019-04-26T04:58:23Z</dcterms:modified>
</cp:coreProperties>
</file>