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2" r:id="rId1"/>
  </p:sldMasterIdLst>
  <p:notesMasterIdLst>
    <p:notesMasterId r:id="rId22"/>
  </p:notesMasterIdLst>
  <p:sldIdLst>
    <p:sldId id="256" r:id="rId2"/>
    <p:sldId id="280" r:id="rId3"/>
    <p:sldId id="257" r:id="rId4"/>
    <p:sldId id="258" r:id="rId5"/>
    <p:sldId id="259" r:id="rId6"/>
    <p:sldId id="277" r:id="rId7"/>
    <p:sldId id="275" r:id="rId8"/>
    <p:sldId id="276" r:id="rId9"/>
    <p:sldId id="260" r:id="rId10"/>
    <p:sldId id="283" r:id="rId11"/>
    <p:sldId id="281" r:id="rId12"/>
    <p:sldId id="282" r:id="rId13"/>
    <p:sldId id="284" r:id="rId14"/>
    <p:sldId id="273" r:id="rId15"/>
    <p:sldId id="285" r:id="rId16"/>
    <p:sldId id="286" r:id="rId17"/>
    <p:sldId id="287" r:id="rId18"/>
    <p:sldId id="265" r:id="rId19"/>
    <p:sldId id="278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5"/>
    <p:restoredTop sz="84011"/>
  </p:normalViewPr>
  <p:slideViewPr>
    <p:cSldViewPr snapToGrid="0" snapToObjects="1">
      <p:cViewPr varScale="1">
        <p:scale>
          <a:sx n="93" d="100"/>
          <a:sy n="93" d="100"/>
        </p:scale>
        <p:origin x="24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55588-2058-684A-A4DC-E9FD2F844273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19935-B34C-A14C-9E39-51282B48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3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5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Yusor basketball vine: &lt;</a:t>
            </a:r>
            <a:r>
              <a:rPr lang="en-US" dirty="0" err="1" smtClean="0"/>
              <a:t>iframe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="https://</a:t>
            </a:r>
            <a:r>
              <a:rPr lang="en-US" dirty="0" err="1" smtClean="0"/>
              <a:t>vine.co</a:t>
            </a:r>
            <a:r>
              <a:rPr lang="en-US" dirty="0" smtClean="0"/>
              <a:t>/v/hdh0gwtIMXg/embed/simple" width="600" height="600" </a:t>
            </a:r>
            <a:r>
              <a:rPr lang="en-US" dirty="0" err="1" smtClean="0"/>
              <a:t>frameborder</a:t>
            </a:r>
            <a:r>
              <a:rPr lang="en-US" dirty="0" smtClean="0"/>
              <a:t>="0"&gt;&lt;/</a:t>
            </a:r>
            <a:r>
              <a:rPr lang="en-US" dirty="0" err="1" smtClean="0"/>
              <a:t>iframe</a:t>
            </a:r>
            <a:r>
              <a:rPr lang="en-US" dirty="0" smtClean="0"/>
              <a:t>&gt;&lt;script </a:t>
            </a:r>
            <a:r>
              <a:rPr lang="en-US" dirty="0" err="1" smtClean="0"/>
              <a:t>src</a:t>
            </a:r>
            <a:r>
              <a:rPr lang="en-US" dirty="0" smtClean="0"/>
              <a:t>="https://</a:t>
            </a:r>
            <a:r>
              <a:rPr lang="en-US" dirty="0" err="1" smtClean="0"/>
              <a:t>platform.vine.co</a:t>
            </a:r>
            <a:r>
              <a:rPr lang="en-US" dirty="0" smtClean="0"/>
              <a:t>/static/scripts/</a:t>
            </a:r>
            <a:r>
              <a:rPr lang="en-US" dirty="0" err="1" smtClean="0"/>
              <a:t>embed.js</a:t>
            </a:r>
            <a:r>
              <a:rPr lang="en-US" dirty="0" smtClean="0"/>
              <a:t>"&gt;&lt;/script&gt;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1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6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</a:t>
            </a:r>
            <a:r>
              <a:rPr lang="en-US" dirty="0" err="1" smtClean="0"/>
              <a:t>Youtube</a:t>
            </a:r>
            <a:r>
              <a:rPr lang="en-US" dirty="0" smtClean="0"/>
              <a:t> Clip of Project</a:t>
            </a:r>
            <a:r>
              <a:rPr lang="en-US" baseline="0" dirty="0" smtClean="0"/>
              <a:t> Refugee Smiles 0:04-0:49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smtClean="0"/>
              <a:t>=jXWryn60-aM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7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9935-B34C-A14C-9E39-51282B4858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6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2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15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67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29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7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3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7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330B047-0DA2-6545-AA86-0202F5E1448C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B3BBA5B-9460-894F-847A-F82F7D09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12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27" y="-2403505"/>
            <a:ext cx="8178800" cy="145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5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57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10" y="121723"/>
            <a:ext cx="334572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0" y="109848"/>
            <a:ext cx="334427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02" y="121723"/>
            <a:ext cx="3350087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62" y="2627414"/>
            <a:ext cx="3358837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70" y="2731319"/>
            <a:ext cx="334427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5" y="2755073"/>
            <a:ext cx="337352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08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7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14300"/>
            <a:ext cx="78613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93700" y="4419600"/>
            <a:ext cx="13084266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HanziPen TC" charset="-120"/>
                <a:ea typeface="HanziPen TC" charset="-120"/>
                <a:cs typeface="HanziPen TC" charset="-120"/>
              </a:rPr>
              <a:t>Deah  |  Yusor  |  Razan</a:t>
            </a:r>
            <a:endParaRPr lang="en-US" sz="5000" dirty="0"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3" y="360231"/>
            <a:ext cx="109982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12192000" cy="65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6" y="0"/>
            <a:ext cx="8754533" cy="583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36" y="2088438"/>
            <a:ext cx="6245564" cy="47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5132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72" y="-584200"/>
            <a:ext cx="4512594" cy="80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" name="D95DAED4E71003529646584795136_1b84ed84055.3.4_v37ytebXK32UxNPsKoMxDzC2znRVzCMu4QL1jf_KV5VEw86_9jZvQPOCmYScjB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68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</TotalTime>
  <Words>58</Words>
  <Application>Microsoft Macintosh PowerPoint</Application>
  <PresentationFormat>Widescreen</PresentationFormat>
  <Paragraphs>11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HanziPen TC</vt:lpstr>
      <vt:lpstr>Arial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Barakat</dc:creator>
  <cp:lastModifiedBy>Suzanne Barakat</cp:lastModifiedBy>
  <cp:revision>46</cp:revision>
  <dcterms:created xsi:type="dcterms:W3CDTF">2016-09-27T20:26:39Z</dcterms:created>
  <dcterms:modified xsi:type="dcterms:W3CDTF">2018-05-04T07:01:42Z</dcterms:modified>
</cp:coreProperties>
</file>