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62" r:id="rId9"/>
    <p:sldId id="270" r:id="rId10"/>
    <p:sldId id="271" r:id="rId11"/>
    <p:sldId id="272" r:id="rId12"/>
    <p:sldId id="273" r:id="rId13"/>
    <p:sldId id="256" r:id="rId14"/>
    <p:sldId id="258" r:id="rId15"/>
    <p:sldId id="274" r:id="rId16"/>
    <p:sldId id="259" r:id="rId17"/>
    <p:sldId id="257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nai Simpson" userId="f20759687eb25d7a" providerId="LiveId" clId="{2DEB427F-E115-43E0-A9B6-F8669CA14547}"/>
    <pc:docChg chg="undo redo custSel addSld delSld modSld sldOrd">
      <pc:chgData name="Carnai Simpson" userId="f20759687eb25d7a" providerId="LiveId" clId="{2DEB427F-E115-43E0-A9B6-F8669CA14547}" dt="2018-04-26T17:23:07.330" v="3082" actId="1035"/>
      <pc:docMkLst>
        <pc:docMk/>
      </pc:docMkLst>
      <pc:sldChg chg="addSp modSp">
        <pc:chgData name="Carnai Simpson" userId="f20759687eb25d7a" providerId="LiveId" clId="{2DEB427F-E115-43E0-A9B6-F8669CA14547}" dt="2018-04-26T16:36:25.481" v="1781"/>
        <pc:sldMkLst>
          <pc:docMk/>
          <pc:sldMk cId="35500780" sldId="256"/>
        </pc:sldMkLst>
        <pc:spChg chg="mod">
          <ac:chgData name="Carnai Simpson" userId="f20759687eb25d7a" providerId="LiveId" clId="{2DEB427F-E115-43E0-A9B6-F8669CA14547}" dt="2018-04-26T16:13:59.440" v="1461" actId="1035"/>
          <ac:spMkLst>
            <pc:docMk/>
            <pc:sldMk cId="35500780" sldId="256"/>
            <ac:spMk id="2" creationId="{2BBF055F-C0AD-4A87-90C3-721B678C4B4A}"/>
          </ac:spMkLst>
        </pc:spChg>
        <pc:picChg chg="add">
          <ac:chgData name="Carnai Simpson" userId="f20759687eb25d7a" providerId="LiveId" clId="{2DEB427F-E115-43E0-A9B6-F8669CA14547}" dt="2018-04-26T16:36:25.481" v="1781"/>
          <ac:picMkLst>
            <pc:docMk/>
            <pc:sldMk cId="35500780" sldId="256"/>
            <ac:picMk id="4" creationId="{5425ECF2-9B00-4DD7-BAFD-AF8F7329B218}"/>
          </ac:picMkLst>
        </pc:picChg>
      </pc:sldChg>
      <pc:sldChg chg="addSp modSp">
        <pc:chgData name="Carnai Simpson" userId="f20759687eb25d7a" providerId="LiveId" clId="{2DEB427F-E115-43E0-A9B6-F8669CA14547}" dt="2018-04-26T17:15:11.992" v="2757" actId="1035"/>
        <pc:sldMkLst>
          <pc:docMk/>
          <pc:sldMk cId="2263663473" sldId="257"/>
        </pc:sldMkLst>
        <pc:spChg chg="mod">
          <ac:chgData name="Carnai Simpson" userId="f20759687eb25d7a" providerId="LiveId" clId="{2DEB427F-E115-43E0-A9B6-F8669CA14547}" dt="2018-04-26T17:09:53.095" v="2734" actId="1035"/>
          <ac:spMkLst>
            <pc:docMk/>
            <pc:sldMk cId="2263663473" sldId="257"/>
            <ac:spMk id="2" creationId="{7A866E8B-16C6-486A-8C06-CFDB8EEEABB1}"/>
          </ac:spMkLst>
        </pc:spChg>
        <pc:spChg chg="mod">
          <ac:chgData name="Carnai Simpson" userId="f20759687eb25d7a" providerId="LiveId" clId="{2DEB427F-E115-43E0-A9B6-F8669CA14547}" dt="2018-04-26T17:15:11.992" v="2757" actId="1035"/>
          <ac:spMkLst>
            <pc:docMk/>
            <pc:sldMk cId="2263663473" sldId="257"/>
            <ac:spMk id="3" creationId="{85257D10-D59B-4E3A-8BD8-6CCD82622A6B}"/>
          </ac:spMkLst>
        </pc:spChg>
        <pc:picChg chg="add">
          <ac:chgData name="Carnai Simpson" userId="f20759687eb25d7a" providerId="LiveId" clId="{2DEB427F-E115-43E0-A9B6-F8669CA14547}" dt="2018-04-26T16:36:35.539" v="1784"/>
          <ac:picMkLst>
            <pc:docMk/>
            <pc:sldMk cId="2263663473" sldId="257"/>
            <ac:picMk id="4" creationId="{621F5311-95B9-4064-A236-F1B9746FBBC4}"/>
          </ac:picMkLst>
        </pc:picChg>
      </pc:sldChg>
      <pc:sldChg chg="addSp modSp ord">
        <pc:chgData name="Carnai Simpson" userId="f20759687eb25d7a" providerId="LiveId" clId="{2DEB427F-E115-43E0-A9B6-F8669CA14547}" dt="2018-04-26T17:08:45.703" v="2678" actId="1035"/>
        <pc:sldMkLst>
          <pc:docMk/>
          <pc:sldMk cId="3483954724" sldId="258"/>
        </pc:sldMkLst>
        <pc:spChg chg="mod">
          <ac:chgData name="Carnai Simpson" userId="f20759687eb25d7a" providerId="LiveId" clId="{2DEB427F-E115-43E0-A9B6-F8669CA14547}" dt="2018-04-26T17:08:31.404" v="2659" actId="1035"/>
          <ac:spMkLst>
            <pc:docMk/>
            <pc:sldMk cId="3483954724" sldId="258"/>
            <ac:spMk id="2" creationId="{54A151B1-EEE7-49C0-A817-CFFF8AEE31C1}"/>
          </ac:spMkLst>
        </pc:spChg>
        <pc:spChg chg="mod">
          <ac:chgData name="Carnai Simpson" userId="f20759687eb25d7a" providerId="LiveId" clId="{2DEB427F-E115-43E0-A9B6-F8669CA14547}" dt="2018-04-26T17:08:41.347" v="2670" actId="1035"/>
          <ac:spMkLst>
            <pc:docMk/>
            <pc:sldMk cId="3483954724" sldId="258"/>
            <ac:spMk id="4" creationId="{9EC231E6-E885-475E-A407-9EB91919BBC7}"/>
          </ac:spMkLst>
        </pc:spChg>
        <pc:spChg chg="mod">
          <ac:chgData name="Carnai Simpson" userId="f20759687eb25d7a" providerId="LiveId" clId="{2DEB427F-E115-43E0-A9B6-F8669CA14547}" dt="2018-04-26T17:08:45.703" v="2678" actId="1035"/>
          <ac:spMkLst>
            <pc:docMk/>
            <pc:sldMk cId="3483954724" sldId="258"/>
            <ac:spMk id="5" creationId="{69601556-68AD-4C87-ABA1-9DEAF4EC28D3}"/>
          </ac:spMkLst>
        </pc:spChg>
        <pc:picChg chg="add">
          <ac:chgData name="Carnai Simpson" userId="f20759687eb25d7a" providerId="LiveId" clId="{2DEB427F-E115-43E0-A9B6-F8669CA14547}" dt="2018-04-26T16:36:28.766" v="1782"/>
          <ac:picMkLst>
            <pc:docMk/>
            <pc:sldMk cId="3483954724" sldId="258"/>
            <ac:picMk id="6" creationId="{BBAA1662-9ED3-4A08-8F5B-32E2854DE557}"/>
          </ac:picMkLst>
        </pc:picChg>
      </pc:sldChg>
      <pc:sldChg chg="addSp delSp modSp add">
        <pc:chgData name="Carnai Simpson" userId="f20759687eb25d7a" providerId="LiveId" clId="{2DEB427F-E115-43E0-A9B6-F8669CA14547}" dt="2018-04-26T17:09:14.978" v="2698" actId="27636"/>
        <pc:sldMkLst>
          <pc:docMk/>
          <pc:sldMk cId="3936305120" sldId="259"/>
        </pc:sldMkLst>
        <pc:spChg chg="mod">
          <ac:chgData name="Carnai Simpson" userId="f20759687eb25d7a" providerId="LiveId" clId="{2DEB427F-E115-43E0-A9B6-F8669CA14547}" dt="2018-04-26T17:09:03.018" v="2694" actId="1035"/>
          <ac:spMkLst>
            <pc:docMk/>
            <pc:sldMk cId="3936305120" sldId="259"/>
            <ac:spMk id="2" creationId="{AFEC9B12-6D1A-424D-BBB0-F17F2564B7A8}"/>
          </ac:spMkLst>
        </pc:spChg>
        <pc:spChg chg="mod">
          <ac:chgData name="Carnai Simpson" userId="f20759687eb25d7a" providerId="LiveId" clId="{2DEB427F-E115-43E0-A9B6-F8669CA14547}" dt="2018-04-26T17:09:14.978" v="2698" actId="27636"/>
          <ac:spMkLst>
            <pc:docMk/>
            <pc:sldMk cId="3936305120" sldId="259"/>
            <ac:spMk id="3" creationId="{9C6B8F6E-8983-4A09-B3E5-A20698800AE9}"/>
          </ac:spMkLst>
        </pc:spChg>
        <pc:spChg chg="del mod">
          <ac:chgData name="Carnai Simpson" userId="f20759687eb25d7a" providerId="LiveId" clId="{2DEB427F-E115-43E0-A9B6-F8669CA14547}" dt="2018-04-26T15:33:49.638" v="1092" actId="20577"/>
          <ac:spMkLst>
            <pc:docMk/>
            <pc:sldMk cId="3936305120" sldId="259"/>
            <ac:spMk id="4" creationId="{03502EE1-29F2-4121-B0C5-1B397968FB50}"/>
          </ac:spMkLst>
        </pc:spChg>
        <pc:picChg chg="add">
          <ac:chgData name="Carnai Simpson" userId="f20759687eb25d7a" providerId="LiveId" clId="{2DEB427F-E115-43E0-A9B6-F8669CA14547}" dt="2018-04-26T16:36:32.316" v="1783"/>
          <ac:picMkLst>
            <pc:docMk/>
            <pc:sldMk cId="3936305120" sldId="259"/>
            <ac:picMk id="4" creationId="{DE4D2399-00C1-440D-A5F4-9BEBC55E9AED}"/>
          </ac:picMkLst>
        </pc:picChg>
      </pc:sldChg>
      <pc:sldChg chg="addSp modSp del ord">
        <pc:chgData name="Carnai Simpson" userId="f20759687eb25d7a" providerId="LiveId" clId="{2DEB427F-E115-43E0-A9B6-F8669CA14547}" dt="2018-04-26T17:00:41.285" v="2465" actId="2696"/>
        <pc:sldMkLst>
          <pc:docMk/>
          <pc:sldMk cId="3342757939" sldId="260"/>
        </pc:sldMkLst>
        <pc:spChg chg="mod">
          <ac:chgData name="Carnai Simpson" userId="f20759687eb25d7a" providerId="LiveId" clId="{2DEB427F-E115-43E0-A9B6-F8669CA14547}" dt="2018-04-26T16:13:03.254" v="1433" actId="255"/>
          <ac:spMkLst>
            <pc:docMk/>
            <pc:sldMk cId="3342757939" sldId="260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13:44.593" v="1436" actId="255"/>
          <ac:spMkLst>
            <pc:docMk/>
            <pc:sldMk cId="3342757939" sldId="260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6:14.365" v="1779"/>
          <ac:picMkLst>
            <pc:docMk/>
            <pc:sldMk cId="3342757939" sldId="260"/>
            <ac:picMk id="4" creationId="{FF1B5BBC-F10C-4F2B-8C49-F6C866A65AA8}"/>
          </ac:picMkLst>
        </pc:picChg>
      </pc:sldChg>
      <pc:sldChg chg="addSp modSp del ord">
        <pc:chgData name="Carnai Simpson" userId="f20759687eb25d7a" providerId="LiveId" clId="{2DEB427F-E115-43E0-A9B6-F8669CA14547}" dt="2018-04-26T17:00:41.298" v="2466" actId="2696"/>
        <pc:sldMkLst>
          <pc:docMk/>
          <pc:sldMk cId="1409405274" sldId="261"/>
        </pc:sldMkLst>
        <pc:spChg chg="mod">
          <ac:chgData name="Carnai Simpson" userId="f20759687eb25d7a" providerId="LiveId" clId="{2DEB427F-E115-43E0-A9B6-F8669CA14547}" dt="2018-04-26T16:13:16.265" v="1434" actId="255"/>
          <ac:spMkLst>
            <pc:docMk/>
            <pc:sldMk cId="1409405274" sldId="261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13:24.602" v="1435" actId="255"/>
          <ac:spMkLst>
            <pc:docMk/>
            <pc:sldMk cId="1409405274" sldId="261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6:18.647" v="1780"/>
          <ac:picMkLst>
            <pc:docMk/>
            <pc:sldMk cId="1409405274" sldId="261"/>
            <ac:picMk id="4" creationId="{F621EA68-4BE0-4D16-AEC8-58CD3FC0FD59}"/>
          </ac:picMkLst>
        </pc:picChg>
      </pc:sldChg>
      <pc:sldChg chg="addSp modSp add">
        <pc:chgData name="Carnai Simpson" userId="f20759687eb25d7a" providerId="LiveId" clId="{2DEB427F-E115-43E0-A9B6-F8669CA14547}" dt="2018-04-26T16:36:04.490" v="1777"/>
        <pc:sldMkLst>
          <pc:docMk/>
          <pc:sldMk cId="3427123833" sldId="262"/>
        </pc:sldMkLst>
        <pc:spChg chg="mod">
          <ac:chgData name="Carnai Simpson" userId="f20759687eb25d7a" providerId="LiveId" clId="{2DEB427F-E115-43E0-A9B6-F8669CA14547}" dt="2018-04-26T16:12:42.198" v="1431"/>
          <ac:spMkLst>
            <pc:docMk/>
            <pc:sldMk cId="3427123833" sldId="262"/>
            <ac:spMk id="2" creationId="{C65DC6AC-C74C-4925-9071-793C484545EE}"/>
          </ac:spMkLst>
        </pc:spChg>
        <pc:picChg chg="add">
          <ac:chgData name="Carnai Simpson" userId="f20759687eb25d7a" providerId="LiveId" clId="{2DEB427F-E115-43E0-A9B6-F8669CA14547}" dt="2018-04-26T16:36:04.490" v="1777"/>
          <ac:picMkLst>
            <pc:docMk/>
            <pc:sldMk cId="3427123833" sldId="262"/>
            <ac:picMk id="4" creationId="{FC570F4F-E70A-4EA8-8F7B-00A900A97053}"/>
          </ac:picMkLst>
        </pc:picChg>
      </pc:sldChg>
      <pc:sldChg chg="addSp delSp modSp add del">
        <pc:chgData name="Carnai Simpson" userId="f20759687eb25d7a" providerId="LiveId" clId="{2DEB427F-E115-43E0-A9B6-F8669CA14547}" dt="2018-04-26T16:50:09.584" v="2390" actId="1035"/>
        <pc:sldMkLst>
          <pc:docMk/>
          <pc:sldMk cId="1111311567" sldId="263"/>
        </pc:sldMkLst>
        <pc:spChg chg="mod">
          <ac:chgData name="Carnai Simpson" userId="f20759687eb25d7a" providerId="LiveId" clId="{2DEB427F-E115-43E0-A9B6-F8669CA14547}" dt="2018-04-26T16:36:59.138" v="1864" actId="1036"/>
          <ac:spMkLst>
            <pc:docMk/>
            <pc:sldMk cId="1111311567" sldId="263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50:09.584" v="2390" actId="1035"/>
          <ac:spMkLst>
            <pc:docMk/>
            <pc:sldMk cId="1111311567" sldId="263"/>
            <ac:spMk id="3" creationId="{00000000-0000-0000-0000-000000000000}"/>
          </ac:spMkLst>
        </pc:spChg>
        <pc:picChg chg="add del mod">
          <ac:chgData name="Carnai Simpson" userId="f20759687eb25d7a" providerId="LiveId" clId="{2DEB427F-E115-43E0-A9B6-F8669CA14547}" dt="2018-04-26T16:28:45.185" v="1720" actId="931"/>
          <ac:picMkLst>
            <pc:docMk/>
            <pc:sldMk cId="1111311567" sldId="263"/>
            <ac:picMk id="5" creationId="{24D88554-EE54-456E-921A-8E6A9D0AC7A9}"/>
          </ac:picMkLst>
        </pc:picChg>
        <pc:picChg chg="add mod">
          <ac:chgData name="Carnai Simpson" userId="f20759687eb25d7a" providerId="LiveId" clId="{2DEB427F-E115-43E0-A9B6-F8669CA14547}" dt="2018-04-26T16:30:54.792" v="1771" actId="1038"/>
          <ac:picMkLst>
            <pc:docMk/>
            <pc:sldMk cId="1111311567" sldId="263"/>
            <ac:picMk id="7" creationId="{DE7C32F4-DE0A-49B9-8EF5-A4D2BAC9824E}"/>
          </ac:picMkLst>
        </pc:picChg>
      </pc:sldChg>
      <pc:sldChg chg="addSp modSp add del ord">
        <pc:chgData name="Carnai Simpson" userId="f20759687eb25d7a" providerId="LiveId" clId="{2DEB427F-E115-43E0-A9B6-F8669CA14547}" dt="2018-04-26T16:52:02.529" v="2391" actId="20577"/>
        <pc:sldMkLst>
          <pc:docMk/>
          <pc:sldMk cId="598462108" sldId="264"/>
        </pc:sldMkLst>
        <pc:spChg chg="mod">
          <ac:chgData name="Carnai Simpson" userId="f20759687eb25d7a" providerId="LiveId" clId="{2DEB427F-E115-43E0-A9B6-F8669CA14547}" dt="2018-04-26T16:41:26.789" v="2051" actId="255"/>
          <ac:spMkLst>
            <pc:docMk/>
            <pc:sldMk cId="598462108" sldId="264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52:02.529" v="2391" actId="20577"/>
          <ac:spMkLst>
            <pc:docMk/>
            <pc:sldMk cId="598462108" sldId="264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2:38.220" v="1772"/>
          <ac:picMkLst>
            <pc:docMk/>
            <pc:sldMk cId="598462108" sldId="264"/>
            <ac:picMk id="4" creationId="{817C8ACD-40EE-49ED-88B8-60014BAC5351}"/>
          </ac:picMkLst>
        </pc:picChg>
      </pc:sldChg>
      <pc:sldChg chg="addSp modSp add del">
        <pc:chgData name="Carnai Simpson" userId="f20759687eb25d7a" providerId="LiveId" clId="{2DEB427F-E115-43E0-A9B6-F8669CA14547}" dt="2018-04-26T16:55:07.513" v="2412" actId="20577"/>
        <pc:sldMkLst>
          <pc:docMk/>
          <pc:sldMk cId="3508094727" sldId="265"/>
        </pc:sldMkLst>
        <pc:spChg chg="mod">
          <ac:chgData name="Carnai Simpson" userId="f20759687eb25d7a" providerId="LiveId" clId="{2DEB427F-E115-43E0-A9B6-F8669CA14547}" dt="2018-04-26T16:52:54.045" v="2407" actId="20577"/>
          <ac:spMkLst>
            <pc:docMk/>
            <pc:sldMk cId="3508094727" sldId="265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55:07.513" v="2412" actId="20577"/>
          <ac:spMkLst>
            <pc:docMk/>
            <pc:sldMk cId="3508094727" sldId="265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3:49.617" v="1773"/>
          <ac:picMkLst>
            <pc:docMk/>
            <pc:sldMk cId="3508094727" sldId="265"/>
            <ac:picMk id="4" creationId="{4C0B11B7-08D2-438F-A7A5-AA65C4AD1749}"/>
          </ac:picMkLst>
        </pc:picChg>
      </pc:sldChg>
      <pc:sldChg chg="addSp modSp add del">
        <pc:chgData name="Carnai Simpson" userId="f20759687eb25d7a" providerId="LiveId" clId="{2DEB427F-E115-43E0-A9B6-F8669CA14547}" dt="2018-04-26T16:56:39.351" v="2454" actId="255"/>
        <pc:sldMkLst>
          <pc:docMk/>
          <pc:sldMk cId="216286956" sldId="266"/>
        </pc:sldMkLst>
        <pc:spChg chg="mod">
          <ac:chgData name="Carnai Simpson" userId="f20759687eb25d7a" providerId="LiveId" clId="{2DEB427F-E115-43E0-A9B6-F8669CA14547}" dt="2018-04-26T16:56:39.351" v="2454" actId="255"/>
          <ac:spMkLst>
            <pc:docMk/>
            <pc:sldMk cId="216286956" sldId="266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56:28.779" v="2453" actId="20577"/>
          <ac:spMkLst>
            <pc:docMk/>
            <pc:sldMk cId="216286956" sldId="266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5:21.064" v="1774"/>
          <ac:picMkLst>
            <pc:docMk/>
            <pc:sldMk cId="216286956" sldId="266"/>
            <ac:picMk id="4" creationId="{B4B843DE-7559-4E16-A2D9-EFF2D4D7495B}"/>
          </ac:picMkLst>
        </pc:picChg>
      </pc:sldChg>
      <pc:sldChg chg="addSp delSp modSp add del">
        <pc:chgData name="Carnai Simpson" userId="f20759687eb25d7a" providerId="LiveId" clId="{2DEB427F-E115-43E0-A9B6-F8669CA14547}" dt="2018-04-26T17:21:25.109" v="3064" actId="20577"/>
        <pc:sldMkLst>
          <pc:docMk/>
          <pc:sldMk cId="2629672429" sldId="267"/>
        </pc:sldMkLst>
        <pc:spChg chg="mod">
          <ac:chgData name="Carnai Simpson" userId="f20759687eb25d7a" providerId="LiveId" clId="{2DEB427F-E115-43E0-A9B6-F8669CA14547}" dt="2018-04-26T17:21:25.109" v="3064" actId="20577"/>
          <ac:spMkLst>
            <pc:docMk/>
            <pc:sldMk cId="2629672429" sldId="267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20:49.620" v="3058" actId="14100"/>
          <ac:spMkLst>
            <pc:docMk/>
            <pc:sldMk cId="2629672429" sldId="267"/>
            <ac:spMk id="3" creationId="{00000000-0000-0000-0000-000000000000}"/>
          </ac:spMkLst>
        </pc:spChg>
        <pc:spChg chg="add del mod">
          <ac:chgData name="Carnai Simpson" userId="f20759687eb25d7a" providerId="LiveId" clId="{2DEB427F-E115-43E0-A9B6-F8669CA14547}" dt="2018-04-26T17:15:32.467" v="2762"/>
          <ac:spMkLst>
            <pc:docMk/>
            <pc:sldMk cId="2629672429" sldId="267"/>
            <ac:spMk id="5" creationId="{61D43388-85E1-4C95-85B6-5F0B1E4B33AA}"/>
          </ac:spMkLst>
        </pc:spChg>
        <pc:spChg chg="add del mod">
          <ac:chgData name="Carnai Simpson" userId="f20759687eb25d7a" providerId="LiveId" clId="{2DEB427F-E115-43E0-A9B6-F8669CA14547}" dt="2018-04-26T17:15:39.579" v="2763"/>
          <ac:spMkLst>
            <pc:docMk/>
            <pc:sldMk cId="2629672429" sldId="267"/>
            <ac:spMk id="8" creationId="{D7B895C9-A0FB-4147-9789-35D38957FB9C}"/>
          </ac:spMkLst>
        </pc:spChg>
        <pc:spChg chg="add del mod">
          <ac:chgData name="Carnai Simpson" userId="f20759687eb25d7a" providerId="LiveId" clId="{2DEB427F-E115-43E0-A9B6-F8669CA14547}" dt="2018-04-26T17:15:51.871" v="2764" actId="931"/>
          <ac:spMkLst>
            <pc:docMk/>
            <pc:sldMk cId="2629672429" sldId="267"/>
            <ac:spMk id="9" creationId="{15071AAC-FFA7-4312-9C3D-E99BAE908B4C}"/>
          </ac:spMkLst>
        </pc:spChg>
        <pc:spChg chg="add del mod">
          <ac:chgData name="Carnai Simpson" userId="f20759687eb25d7a" providerId="LiveId" clId="{2DEB427F-E115-43E0-A9B6-F8669CA14547}" dt="2018-04-26T17:16:46.238" v="2784" actId="931"/>
          <ac:spMkLst>
            <pc:docMk/>
            <pc:sldMk cId="2629672429" sldId="267"/>
            <ac:spMk id="13" creationId="{BC8E2425-0A74-4F66-B8D3-73B8C958AF4D}"/>
          </ac:spMkLst>
        </pc:spChg>
        <pc:spChg chg="add del mod">
          <ac:chgData name="Carnai Simpson" userId="f20759687eb25d7a" providerId="LiveId" clId="{2DEB427F-E115-43E0-A9B6-F8669CA14547}" dt="2018-04-26T17:19:23.377" v="2865" actId="931"/>
          <ac:spMkLst>
            <pc:docMk/>
            <pc:sldMk cId="2629672429" sldId="267"/>
            <ac:spMk id="17" creationId="{BD640B93-0C49-4559-8EC0-31ECD1761A56}"/>
          </ac:spMkLst>
        </pc:spChg>
        <pc:picChg chg="add">
          <ac:chgData name="Carnai Simpson" userId="f20759687eb25d7a" providerId="LiveId" clId="{2DEB427F-E115-43E0-A9B6-F8669CA14547}" dt="2018-04-26T16:35:46.031" v="1775"/>
          <ac:picMkLst>
            <pc:docMk/>
            <pc:sldMk cId="2629672429" sldId="267"/>
            <ac:picMk id="4" creationId="{57FA5BF5-AD97-429D-A96C-0671E8A4A758}"/>
          </ac:picMkLst>
        </pc:picChg>
        <pc:picChg chg="add del mod">
          <ac:chgData name="Carnai Simpson" userId="f20759687eb25d7a" providerId="LiveId" clId="{2DEB427F-E115-43E0-A9B6-F8669CA14547}" dt="2018-04-26T17:15:17.857" v="2761" actId="931"/>
          <ac:picMkLst>
            <pc:docMk/>
            <pc:sldMk cId="2629672429" sldId="267"/>
            <ac:picMk id="7" creationId="{507CEDDF-0603-4CB5-ADC1-D414886AC9C4}"/>
          </ac:picMkLst>
        </pc:picChg>
        <pc:picChg chg="add del mod">
          <ac:chgData name="Carnai Simpson" userId="f20759687eb25d7a" providerId="LiveId" clId="{2DEB427F-E115-43E0-A9B6-F8669CA14547}" dt="2018-04-26T17:16:37.361" v="2783" actId="478"/>
          <ac:picMkLst>
            <pc:docMk/>
            <pc:sldMk cId="2629672429" sldId="267"/>
            <ac:picMk id="11" creationId="{64B3A520-ECDC-476F-A7D5-1E23742EA008}"/>
          </ac:picMkLst>
        </pc:picChg>
        <pc:picChg chg="add del mod">
          <ac:chgData name="Carnai Simpson" userId="f20759687eb25d7a" providerId="LiveId" clId="{2DEB427F-E115-43E0-A9B6-F8669CA14547}" dt="2018-04-26T17:19:13.291" v="2864" actId="478"/>
          <ac:picMkLst>
            <pc:docMk/>
            <pc:sldMk cId="2629672429" sldId="267"/>
            <ac:picMk id="15" creationId="{10623AD9-66B4-4FC2-A5F8-77ED0923CFE1}"/>
          </ac:picMkLst>
        </pc:picChg>
        <pc:picChg chg="add mod">
          <ac:chgData name="Carnai Simpson" userId="f20759687eb25d7a" providerId="LiveId" clId="{2DEB427F-E115-43E0-A9B6-F8669CA14547}" dt="2018-04-26T17:20:13.996" v="3031" actId="1035"/>
          <ac:picMkLst>
            <pc:docMk/>
            <pc:sldMk cId="2629672429" sldId="267"/>
            <ac:picMk id="19" creationId="{44542888-8C0A-4FAF-8F50-65BFB926A942}"/>
          </ac:picMkLst>
        </pc:picChg>
        <pc:picChg chg="add mod">
          <ac:chgData name="Carnai Simpson" userId="f20759687eb25d7a" providerId="LiveId" clId="{2DEB427F-E115-43E0-A9B6-F8669CA14547}" dt="2018-04-26T17:20:02.203" v="3000" actId="1036"/>
          <ac:picMkLst>
            <pc:docMk/>
            <pc:sldMk cId="2629672429" sldId="267"/>
            <ac:picMk id="21" creationId="{34C2EA72-E4F0-473E-95C8-EFE70013E320}"/>
          </ac:picMkLst>
        </pc:picChg>
      </pc:sldChg>
      <pc:sldChg chg="addSp delSp modSp add del">
        <pc:chgData name="Carnai Simpson" userId="f20759687eb25d7a" providerId="LiveId" clId="{2DEB427F-E115-43E0-A9B6-F8669CA14547}" dt="2018-04-26T17:23:07.330" v="3082" actId="1035"/>
        <pc:sldMkLst>
          <pc:docMk/>
          <pc:sldMk cId="4163294222" sldId="268"/>
        </pc:sldMkLst>
        <pc:spChg chg="mod">
          <ac:chgData name="Carnai Simpson" userId="f20759687eb25d7a" providerId="LiveId" clId="{2DEB427F-E115-43E0-A9B6-F8669CA14547}" dt="2018-04-26T17:21:18.303" v="3061" actId="20577"/>
          <ac:spMkLst>
            <pc:docMk/>
            <pc:sldMk cId="4163294222" sldId="268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23:07.330" v="3082" actId="1035"/>
          <ac:spMkLst>
            <pc:docMk/>
            <pc:sldMk cId="4163294222" sldId="268"/>
            <ac:spMk id="3" creationId="{00000000-0000-0000-0000-000000000000}"/>
          </ac:spMkLst>
        </pc:spChg>
        <pc:spChg chg="add del mod">
          <ac:chgData name="Carnai Simpson" userId="f20759687eb25d7a" providerId="LiveId" clId="{2DEB427F-E115-43E0-A9B6-F8669CA14547}" dt="2018-04-26T16:47:18.285" v="2250"/>
          <ac:spMkLst>
            <pc:docMk/>
            <pc:sldMk cId="4163294222" sldId="268"/>
            <ac:spMk id="5" creationId="{9507F501-CCC1-46AC-9E03-E206F4719441}"/>
          </ac:spMkLst>
        </pc:spChg>
        <pc:spChg chg="add del mod">
          <ac:chgData name="Carnai Simpson" userId="f20759687eb25d7a" providerId="LiveId" clId="{2DEB427F-E115-43E0-A9B6-F8669CA14547}" dt="2018-04-26T16:47:28.961" v="2251"/>
          <ac:spMkLst>
            <pc:docMk/>
            <pc:sldMk cId="4163294222" sldId="268"/>
            <ac:spMk id="6" creationId="{DFD0FF34-DFD5-4AFA-B214-BB669EDCFD1E}"/>
          </ac:spMkLst>
        </pc:spChg>
        <pc:spChg chg="add del mod">
          <ac:chgData name="Carnai Simpson" userId="f20759687eb25d7a" providerId="LiveId" clId="{2DEB427F-E115-43E0-A9B6-F8669CA14547}" dt="2018-04-26T17:22:49.002" v="3065" actId="931"/>
          <ac:spMkLst>
            <pc:docMk/>
            <pc:sldMk cId="4163294222" sldId="268"/>
            <ac:spMk id="7" creationId="{DC329E51-4D61-488C-BD85-D787EE120746}"/>
          </ac:spMkLst>
        </pc:spChg>
        <pc:picChg chg="add">
          <ac:chgData name="Carnai Simpson" userId="f20759687eb25d7a" providerId="LiveId" clId="{2DEB427F-E115-43E0-A9B6-F8669CA14547}" dt="2018-04-26T16:35:56.442" v="1776"/>
          <ac:picMkLst>
            <pc:docMk/>
            <pc:sldMk cId="4163294222" sldId="268"/>
            <ac:picMk id="4" creationId="{9533D067-9883-40F2-BEBB-CEDE695E05D0}"/>
          </ac:picMkLst>
        </pc:picChg>
        <pc:picChg chg="add mod">
          <ac:chgData name="Carnai Simpson" userId="f20759687eb25d7a" providerId="LiveId" clId="{2DEB427F-E115-43E0-A9B6-F8669CA14547}" dt="2018-04-26T17:22:57.481" v="3068" actId="14100"/>
          <ac:picMkLst>
            <pc:docMk/>
            <pc:sldMk cId="4163294222" sldId="268"/>
            <ac:picMk id="9" creationId="{FC0056E3-07EF-479D-B759-4BD3A10E7DFA}"/>
          </ac:picMkLst>
        </pc:picChg>
      </pc:sldChg>
      <pc:sldChg chg="addSp modSp add del">
        <pc:chgData name="Carnai Simpson" userId="f20759687eb25d7a" providerId="LiveId" clId="{2DEB427F-E115-43E0-A9B6-F8669CA14547}" dt="2018-04-26T16:57:58.298" v="2457" actId="20577"/>
        <pc:sldMkLst>
          <pc:docMk/>
          <pc:sldMk cId="304738907" sldId="269"/>
        </pc:sldMkLst>
        <pc:spChg chg="mod">
          <ac:chgData name="Carnai Simpson" userId="f20759687eb25d7a" providerId="LiveId" clId="{2DEB427F-E115-43E0-A9B6-F8669CA14547}" dt="2018-04-26T16:48:24.940" v="2273" actId="1035"/>
          <ac:spMkLst>
            <pc:docMk/>
            <pc:sldMk cId="304738907" sldId="269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6:57:58.298" v="2457" actId="20577"/>
          <ac:spMkLst>
            <pc:docMk/>
            <pc:sldMk cId="304738907" sldId="269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6:36:09.568" v="1778"/>
          <ac:picMkLst>
            <pc:docMk/>
            <pc:sldMk cId="304738907" sldId="269"/>
            <ac:picMk id="4" creationId="{ED8F6FFA-9851-46A1-BA83-6333C649AA1B}"/>
          </ac:picMkLst>
        </pc:picChg>
      </pc:sldChg>
      <pc:sldChg chg="addSp modSp del">
        <pc:chgData name="Carnai Simpson" userId="f20759687eb25d7a" providerId="LiveId" clId="{2DEB427F-E115-43E0-A9B6-F8669CA14547}" dt="2018-04-26T17:05:12.100" v="2634" actId="20577"/>
        <pc:sldMkLst>
          <pc:docMk/>
          <pc:sldMk cId="3535987785" sldId="270"/>
        </pc:sldMkLst>
        <pc:spChg chg="mod">
          <ac:chgData name="Carnai Simpson" userId="f20759687eb25d7a" providerId="LiveId" clId="{2DEB427F-E115-43E0-A9B6-F8669CA14547}" dt="2018-04-26T17:05:12.100" v="2634" actId="20577"/>
          <ac:spMkLst>
            <pc:docMk/>
            <pc:sldMk cId="3535987785" sldId="270"/>
            <ac:spMk id="4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02:51.773" v="2505" actId="313"/>
          <ac:spMkLst>
            <pc:docMk/>
            <pc:sldMk cId="3535987785" sldId="270"/>
            <ac:spMk id="5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7:01:08.310" v="2468"/>
          <ac:picMkLst>
            <pc:docMk/>
            <pc:sldMk cId="3535987785" sldId="270"/>
            <ac:picMk id="6" creationId="{98457F2C-4008-43A4-89D3-D207D86B08E9}"/>
          </ac:picMkLst>
        </pc:picChg>
      </pc:sldChg>
      <pc:sldChg chg="modSp del">
        <pc:chgData name="Carnai Simpson" userId="f20759687eb25d7a" providerId="LiveId" clId="{2DEB427F-E115-43E0-A9B6-F8669CA14547}" dt="2018-04-26T17:00:22.807" v="2462"/>
        <pc:sldMkLst>
          <pc:docMk/>
          <pc:sldMk cId="1552481524" sldId="271"/>
        </pc:sldMkLst>
        <pc:spChg chg="mod">
          <ac:chgData name="Carnai Simpson" userId="f20759687eb25d7a" providerId="LiveId" clId="{2DEB427F-E115-43E0-A9B6-F8669CA14547}" dt="2018-04-26T17:00:22.807" v="2462"/>
          <ac:spMkLst>
            <pc:docMk/>
            <pc:sldMk cId="1552481524" sldId="271"/>
            <ac:spMk id="3" creationId="{00000000-0000-0000-0000-000000000000}"/>
          </ac:spMkLst>
        </pc:spChg>
      </pc:sldChg>
      <pc:sldChg chg="addSp modSp">
        <pc:chgData name="Carnai Simpson" userId="f20759687eb25d7a" providerId="LiveId" clId="{2DEB427F-E115-43E0-A9B6-F8669CA14547}" dt="2018-04-26T17:04:03.816" v="2588" actId="1036"/>
        <pc:sldMkLst>
          <pc:docMk/>
          <pc:sldMk cId="3823725059" sldId="271"/>
        </pc:sldMkLst>
        <pc:spChg chg="mod">
          <ac:chgData name="Carnai Simpson" userId="f20759687eb25d7a" providerId="LiveId" clId="{2DEB427F-E115-43E0-A9B6-F8669CA14547}" dt="2018-04-26T17:03:52.542" v="2571" actId="1035"/>
          <ac:spMkLst>
            <pc:docMk/>
            <pc:sldMk cId="3823725059" sldId="271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04:03.816" v="2588" actId="1036"/>
          <ac:spMkLst>
            <pc:docMk/>
            <pc:sldMk cId="3823725059" sldId="271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7:01:11.014" v="2469"/>
          <ac:picMkLst>
            <pc:docMk/>
            <pc:sldMk cId="3823725059" sldId="271"/>
            <ac:picMk id="4" creationId="{1EAE7D18-20C5-4F5A-B073-E05D6152A1B2}"/>
          </ac:picMkLst>
        </pc:picChg>
      </pc:sldChg>
      <pc:sldChg chg="addSp modSp">
        <pc:chgData name="Carnai Simpson" userId="f20759687eb25d7a" providerId="LiveId" clId="{2DEB427F-E115-43E0-A9B6-F8669CA14547}" dt="2018-04-26T17:04:50.730" v="2632" actId="255"/>
        <pc:sldMkLst>
          <pc:docMk/>
          <pc:sldMk cId="498116688" sldId="272"/>
        </pc:sldMkLst>
        <pc:spChg chg="mod">
          <ac:chgData name="Carnai Simpson" userId="f20759687eb25d7a" providerId="LiveId" clId="{2DEB427F-E115-43E0-A9B6-F8669CA14547}" dt="2018-04-26T17:04:34.022" v="2629" actId="1036"/>
          <ac:spMkLst>
            <pc:docMk/>
            <pc:sldMk cId="498116688" sldId="272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04:50.730" v="2632" actId="255"/>
          <ac:spMkLst>
            <pc:docMk/>
            <pc:sldMk cId="498116688" sldId="272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7:01:27.760" v="2471"/>
          <ac:picMkLst>
            <pc:docMk/>
            <pc:sldMk cId="498116688" sldId="272"/>
            <ac:picMk id="4" creationId="{A0209AB0-BF4B-427D-AB67-7C65EA92FC28}"/>
          </ac:picMkLst>
        </pc:picChg>
      </pc:sldChg>
      <pc:sldChg chg="modSp del">
        <pc:chgData name="Carnai Simpson" userId="f20759687eb25d7a" providerId="LiveId" clId="{2DEB427F-E115-43E0-A9B6-F8669CA14547}" dt="2018-04-26T17:00:22.807" v="2462"/>
        <pc:sldMkLst>
          <pc:docMk/>
          <pc:sldMk cId="4259849314" sldId="272"/>
        </pc:sldMkLst>
        <pc:spChg chg="mod">
          <ac:chgData name="Carnai Simpson" userId="f20759687eb25d7a" providerId="LiveId" clId="{2DEB427F-E115-43E0-A9B6-F8669CA14547}" dt="2018-04-26T17:00:22.807" v="2462"/>
          <ac:spMkLst>
            <pc:docMk/>
            <pc:sldMk cId="4259849314" sldId="272"/>
            <ac:spMk id="3" creationId="{00000000-0000-0000-0000-000000000000}"/>
          </ac:spMkLst>
        </pc:spChg>
      </pc:sldChg>
      <pc:sldChg chg="addSp modSp del">
        <pc:chgData name="Carnai Simpson" userId="f20759687eb25d7a" providerId="LiveId" clId="{2DEB427F-E115-43E0-A9B6-F8669CA14547}" dt="2018-04-26T17:07:19.513" v="2636" actId="255"/>
        <pc:sldMkLst>
          <pc:docMk/>
          <pc:sldMk cId="2951737374" sldId="273"/>
        </pc:sldMkLst>
        <pc:spChg chg="mod">
          <ac:chgData name="Carnai Simpson" userId="f20759687eb25d7a" providerId="LiveId" clId="{2DEB427F-E115-43E0-A9B6-F8669CA14547}" dt="2018-04-26T17:07:14.006" v="2635" actId="255"/>
          <ac:spMkLst>
            <pc:docMk/>
            <pc:sldMk cId="2951737374" sldId="273"/>
            <ac:spMk id="2" creationId="{00000000-0000-0000-0000-000000000000}"/>
          </ac:spMkLst>
        </pc:spChg>
        <pc:spChg chg="mod">
          <ac:chgData name="Carnai Simpson" userId="f20759687eb25d7a" providerId="LiveId" clId="{2DEB427F-E115-43E0-A9B6-F8669CA14547}" dt="2018-04-26T17:07:19.513" v="2636" actId="255"/>
          <ac:spMkLst>
            <pc:docMk/>
            <pc:sldMk cId="2951737374" sldId="273"/>
            <ac:spMk id="3" creationId="{00000000-0000-0000-0000-000000000000}"/>
          </ac:spMkLst>
        </pc:spChg>
        <pc:picChg chg="add">
          <ac:chgData name="Carnai Simpson" userId="f20759687eb25d7a" providerId="LiveId" clId="{2DEB427F-E115-43E0-A9B6-F8669CA14547}" dt="2018-04-26T17:01:17.012" v="2470"/>
          <ac:picMkLst>
            <pc:docMk/>
            <pc:sldMk cId="2951737374" sldId="273"/>
            <ac:picMk id="4" creationId="{4F94665E-A40D-4037-A472-CF37BB2907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E8B87-D120-4B10-95C5-E8C496227F41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8467C-A483-4C9E-9C43-E1841829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3800" b="1" dirty="0" smtClean="0"/>
              <a:t>Focuses on: FHT tracings, Shoulder Dystocia, Assisted Vaginal deliveries, and Postpartum hemorrhage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8467C-A483-4C9E-9C43-E1841829E4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residents who teach about a subject increase their own knowledge of that topic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8467C-A483-4C9E-9C43-E1841829E4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4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Provides the ability to give and receive feedback, and to assess and address team members’ learning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8467C-A483-4C9E-9C43-E1841829E4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3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9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6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32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8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0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77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3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0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4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9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6F215F5-6138-499D-BCE0-1EA2A6F68EAA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252921-6D49-4CCB-9ADF-586A06714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136" y="460177"/>
            <a:ext cx="10296144" cy="2509213"/>
          </a:xfrm>
        </p:spPr>
        <p:txBody>
          <a:bodyPr>
            <a:normAutofit fontScale="90000"/>
          </a:bodyPr>
          <a:lstStyle/>
          <a:p>
            <a:r>
              <a:rPr lang="en-US" dirty="0"/>
              <a:t>Incorporating Teaching of Maternity Care in Family Medicine Through Computerized Simulation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138" y="3727830"/>
            <a:ext cx="8689976" cy="2029968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TuERE</a:t>
            </a:r>
            <a:r>
              <a:rPr lang="en-US" dirty="0">
                <a:solidFill>
                  <a:schemeClr val="tx1"/>
                </a:solidFill>
              </a:rPr>
              <a:t> COULTER, MD </a:t>
            </a:r>
          </a:p>
          <a:p>
            <a:r>
              <a:rPr lang="en-US" dirty="0">
                <a:solidFill>
                  <a:schemeClr val="tx1"/>
                </a:solidFill>
              </a:rPr>
              <a:t>CARNAI SIMPSON, MD </a:t>
            </a:r>
          </a:p>
          <a:p>
            <a:r>
              <a:rPr lang="en-US" dirty="0">
                <a:solidFill>
                  <a:schemeClr val="tx1"/>
                </a:solidFill>
              </a:rPr>
              <a:t>CHRIS SIMPSON, MD</a:t>
            </a:r>
          </a:p>
          <a:p>
            <a:r>
              <a:rPr lang="en-US" dirty="0">
                <a:solidFill>
                  <a:schemeClr val="tx1"/>
                </a:solidFill>
              </a:rPr>
              <a:t>UNIVERSITY OF TEXAS MEDICAL </a:t>
            </a:r>
            <a:r>
              <a:rPr lang="en-US" dirty="0" smtClean="0">
                <a:solidFill>
                  <a:schemeClr val="tx1"/>
                </a:solidFill>
              </a:rPr>
              <a:t>BRANCH At </a:t>
            </a:r>
            <a:r>
              <a:rPr lang="en-US" dirty="0">
                <a:solidFill>
                  <a:schemeClr val="tx1"/>
                </a:solidFill>
              </a:rPr>
              <a:t>GALVESTON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C32F4-DE0A-49B9-8EF5-A4D2BAC9824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93197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Resident Teacher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616156"/>
            <a:ext cx="10611920" cy="4348717"/>
          </a:xfrm>
        </p:spPr>
        <p:txBody>
          <a:bodyPr>
            <a:noAutofit/>
          </a:bodyPr>
          <a:lstStyle/>
          <a:p>
            <a:r>
              <a:rPr lang="en-US" sz="2400" dirty="0"/>
              <a:t>Acting in an educational role reinforces the resident-teacher’s own learning </a:t>
            </a:r>
            <a:endParaRPr lang="en-US" sz="2400" dirty="0" smtClean="0"/>
          </a:p>
          <a:p>
            <a:r>
              <a:rPr lang="en-US" sz="2400" dirty="0" smtClean="0"/>
              <a:t>Teaching </a:t>
            </a:r>
            <a:r>
              <a:rPr lang="en-US" sz="2400" dirty="0"/>
              <a:t>skills developed during residency translate into teaching skills that are used in independent practice</a:t>
            </a:r>
          </a:p>
          <a:p>
            <a:r>
              <a:rPr lang="en-US" sz="2400" dirty="0"/>
              <a:t>Residents who graduate with excellent teaching skills often provide better care to patients through </a:t>
            </a:r>
            <a:r>
              <a:rPr lang="en-US" sz="2400" dirty="0" smtClean="0"/>
              <a:t>patient </a:t>
            </a:r>
            <a:r>
              <a:rPr lang="en-US" sz="2400" dirty="0"/>
              <a:t>education and more effectively engage their patients in shared medical decision making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E7D18-20C5-4F5A-B073-E05D6152A1B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2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61325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Resident Teacher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1749" y="1757502"/>
            <a:ext cx="10887739" cy="4334954"/>
          </a:xfrm>
        </p:spPr>
        <p:txBody>
          <a:bodyPr>
            <a:normAutofit/>
          </a:bodyPr>
          <a:lstStyle/>
          <a:p>
            <a:r>
              <a:rPr lang="en-US" sz="2400" dirty="0"/>
              <a:t>Residents with strong teaching skills can also be more effective team </a:t>
            </a:r>
            <a:r>
              <a:rPr lang="en-US" sz="2400" dirty="0" smtClean="0"/>
              <a:t>leaders</a:t>
            </a:r>
            <a:endParaRPr lang="en-US" sz="2400" dirty="0"/>
          </a:p>
          <a:p>
            <a:r>
              <a:rPr lang="en-US" sz="2400" dirty="0"/>
              <a:t>Physician-teachers can employ their public speaking skills to improve the health of their community by improving medical knowledge, increasing public health awareness, or undertaking legislative advocacy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209AB0-BF4B-427D-AB67-7C65EA92FC2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16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Resident Teacher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Developing and assessing residents’ teaching skills also provides opportunities to identify and engage with skills and interest in academic careers that will help train future generations of family physicians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94665E-A40D-4037-A472-CF37BB290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3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055F-C0AD-4A87-90C3-721B678C4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640907"/>
            <a:ext cx="8689976" cy="2509213"/>
          </a:xfrm>
        </p:spPr>
        <p:txBody>
          <a:bodyPr/>
          <a:lstStyle/>
          <a:p>
            <a:r>
              <a:rPr lang="en-US" dirty="0"/>
              <a:t>RESIDENT LEARNER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4AA36-271F-40F8-A71C-A9CDB3A09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25ECF2-9B00-4DD7-BAFD-AF8F7329B21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51B1-EEE7-49C0-A817-CFFF8AEE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L&amp;D EMERGENCIES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231E6-E885-475E-A407-9EB91919BB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Fetal heart tracings</a:t>
            </a:r>
          </a:p>
          <a:p>
            <a:r>
              <a:rPr lang="en-US" sz="2400" dirty="0" smtClean="0"/>
              <a:t>Identify </a:t>
            </a:r>
            <a:r>
              <a:rPr lang="en-US" sz="2400" dirty="0" smtClean="0"/>
              <a:t>the differences in Category I-III </a:t>
            </a:r>
            <a:r>
              <a:rPr lang="en-US" sz="2400" dirty="0" smtClean="0"/>
              <a:t>tracings</a:t>
            </a:r>
          </a:p>
          <a:p>
            <a:r>
              <a:rPr lang="en-US" sz="2400" dirty="0"/>
              <a:t>Able to establish a specific, organized approach to reading </a:t>
            </a:r>
            <a:r>
              <a:rPr lang="en-US" sz="2400" dirty="0" smtClean="0"/>
              <a:t>FHT’s</a:t>
            </a:r>
            <a:endParaRPr lang="en-US" sz="2400" dirty="0" smtClean="0"/>
          </a:p>
          <a:p>
            <a:r>
              <a:rPr lang="en-US" sz="2400" dirty="0" smtClean="0"/>
              <a:t>Solidify knowledge on various obstetrical conditions observed with FHTs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AA1662-9ED3-4A08-8F5B-32E2854DE5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4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L&amp;D emergencies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Postpartum hemorrhage</a:t>
            </a:r>
            <a:endParaRPr lang="en-US" sz="2400" u="sng" dirty="0"/>
          </a:p>
          <a:p>
            <a:r>
              <a:rPr lang="en-US" sz="2400" dirty="0"/>
              <a:t>More familiar with medications used in PPH and the </a:t>
            </a:r>
            <a:r>
              <a:rPr lang="en-US" sz="2400" dirty="0" smtClean="0"/>
              <a:t>Contraindications </a:t>
            </a:r>
            <a:r>
              <a:rPr lang="en-US" sz="2400" dirty="0"/>
              <a:t>for each</a:t>
            </a:r>
          </a:p>
          <a:p>
            <a:r>
              <a:rPr lang="en-US" sz="2400" dirty="0"/>
              <a:t>More confident in how to effectively communicate with the team to effectively </a:t>
            </a:r>
            <a:r>
              <a:rPr lang="en-US" sz="2400" dirty="0" smtClean="0"/>
              <a:t>manage PPH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25ECF2-9B00-4DD7-BAFD-AF8F7329B21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76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9B12-6D1A-424D-BBB0-F17F2564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5902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L&amp;D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B8F6E-8983-4A09-B3E5-A20698800A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1967024"/>
            <a:ext cx="10364451" cy="3722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u="sng" dirty="0"/>
              <a:t>SHOULDER DYSTOCIA, ASSISTED VAGINAL </a:t>
            </a:r>
            <a:r>
              <a:rPr lang="en-US" sz="2600" u="sng" dirty="0" smtClean="0"/>
              <a:t>DELIVERY</a:t>
            </a:r>
            <a:endParaRPr lang="en-US" sz="2600" u="sng" dirty="0"/>
          </a:p>
          <a:p>
            <a:r>
              <a:rPr lang="en-US" sz="2600" dirty="0"/>
              <a:t>Comfortable/confident with managing these emergencies on the L&amp;D floor</a:t>
            </a:r>
          </a:p>
          <a:p>
            <a:r>
              <a:rPr lang="en-US" sz="2600" dirty="0"/>
              <a:t>More familiar and comfortable with proper use of instruments</a:t>
            </a:r>
          </a:p>
          <a:p>
            <a:r>
              <a:rPr lang="en-US" sz="2600" dirty="0"/>
              <a:t>Allowed the opportunity to improve my technique and timing of shoulder dystocia, PPH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4D2399-00C1-440D-A5F4-9BEBC55E9AE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05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6E8B-16C6-486A-8C06-CFDB8EEE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8261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WORKSHOP BENEFITS FOR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7D10-D59B-4E3A-8BD8-6CCD82622A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892589"/>
            <a:ext cx="10442423" cy="37391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Hands-on </a:t>
            </a:r>
            <a:r>
              <a:rPr lang="en-US" sz="2400" dirty="0"/>
              <a:t>learning experience</a:t>
            </a:r>
          </a:p>
          <a:p>
            <a:r>
              <a:rPr lang="en-US" sz="2400" dirty="0"/>
              <a:t>Team building exercise</a:t>
            </a:r>
          </a:p>
          <a:p>
            <a:r>
              <a:rPr lang="en-US" sz="2400" dirty="0"/>
              <a:t>Simulation setting builds confidence in residents to feel better prepared for various obstetric emergencies</a:t>
            </a:r>
          </a:p>
          <a:p>
            <a:r>
              <a:rPr lang="en-US" sz="2400" dirty="0"/>
              <a:t>Repetition and muscle memory emphasized through simulation workshop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1F5311-95B9-4064-A236-F1B9746FBBC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6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644" y="2174755"/>
            <a:ext cx="10364451" cy="1596177"/>
          </a:xfrm>
        </p:spPr>
        <p:txBody>
          <a:bodyPr/>
          <a:lstStyle/>
          <a:p>
            <a:r>
              <a:rPr lang="en-US" sz="6000" dirty="0"/>
              <a:t>QUESTIONS??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4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YOU!!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02" y="1951893"/>
            <a:ext cx="9589949" cy="3534507"/>
          </a:xfrm>
        </p:spPr>
      </p:pic>
    </p:spTree>
    <p:extLst>
      <p:ext uri="{BB962C8B-B14F-4D97-AF65-F5344CB8AC3E}">
        <p14:creationId xmlns:p14="http://schemas.microsoft.com/office/powerpoint/2010/main" val="257275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46375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OBSTETRICAL TRAINING IN FAMILY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27118"/>
            <a:ext cx="10363826" cy="3424107"/>
          </a:xfrm>
        </p:spPr>
        <p:txBody>
          <a:bodyPr>
            <a:noAutofit/>
          </a:bodyPr>
          <a:lstStyle/>
          <a:p>
            <a:r>
              <a:rPr lang="en-US" sz="2400" dirty="0"/>
              <a:t>The Advanced Life Support in Obstetrics (ALSO) Course </a:t>
            </a:r>
            <a:r>
              <a:rPr lang="en-US" sz="2400" dirty="0" smtClean="0"/>
              <a:t>Prepares </a:t>
            </a:r>
            <a:r>
              <a:rPr lang="en-US" sz="2400" dirty="0"/>
              <a:t>the maternity care team </a:t>
            </a:r>
            <a:r>
              <a:rPr lang="en-US" sz="2400" dirty="0" smtClean="0"/>
              <a:t>To handle </a:t>
            </a:r>
            <a:r>
              <a:rPr lang="en-US" sz="2400" dirty="0"/>
              <a:t>obstetric emergencies</a:t>
            </a:r>
          </a:p>
          <a:p>
            <a:r>
              <a:rPr lang="en-US" sz="2400" dirty="0"/>
              <a:t>More than 80% of Family Medicine residency programs require ALSO training as part of their curriculum</a:t>
            </a:r>
          </a:p>
          <a:p>
            <a:r>
              <a:rPr lang="en-US" sz="2400" dirty="0"/>
              <a:t>Historically the course took place over 2 days</a:t>
            </a:r>
          </a:p>
          <a:p>
            <a:r>
              <a:rPr lang="en-US" sz="2400" dirty="0"/>
              <a:t>Beginning on June 1, 2018 ALSO Courses will be offered as a blended 1 day course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7C8ACD-40EE-49ED-88B8-60014BAC53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1944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WHAT IS The Mini-ALSO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0617" y="1265265"/>
            <a:ext cx="10814563" cy="443378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800" dirty="0"/>
              <a:t>a ½ day series of stations that focus on obstetric high yield topics </a:t>
            </a:r>
            <a:endParaRPr lang="en-US" sz="3800" dirty="0" smtClean="0"/>
          </a:p>
          <a:p>
            <a:pPr lvl="1"/>
            <a:r>
              <a:rPr lang="en-US" sz="3800" dirty="0" smtClean="0"/>
              <a:t>designed </a:t>
            </a:r>
            <a:r>
              <a:rPr lang="en-US" sz="3800" dirty="0"/>
              <a:t>to assist residents in passing the ALSO Certification </a:t>
            </a:r>
            <a:endParaRPr lang="en-US" sz="3800" dirty="0" smtClean="0"/>
          </a:p>
          <a:p>
            <a:pPr lvl="1"/>
            <a:r>
              <a:rPr lang="en-US" sz="3800" dirty="0" smtClean="0"/>
              <a:t>Simulation models </a:t>
            </a:r>
            <a:r>
              <a:rPr lang="en-US" sz="3800" dirty="0"/>
              <a:t>are used at various stations as residents work in groups to master each competency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0B11B7-08D2-438F-A7A5-AA65C4AD174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29415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400" dirty="0"/>
              <a:t>Organization of the Mini-ALSO Course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701214"/>
            <a:ext cx="10686347" cy="4345171"/>
          </a:xfrm>
        </p:spPr>
        <p:txBody>
          <a:bodyPr>
            <a:normAutofit/>
          </a:bodyPr>
          <a:lstStyle/>
          <a:p>
            <a:r>
              <a:rPr lang="en-US" sz="2400" u="sng" dirty="0"/>
              <a:t>Timing</a:t>
            </a:r>
            <a:r>
              <a:rPr lang="en-US" sz="2400" dirty="0"/>
              <a:t>: 4 HOURS OF protected TEACHING time</a:t>
            </a:r>
          </a:p>
          <a:p>
            <a:r>
              <a:rPr lang="en-US" sz="2400" u="sng" dirty="0"/>
              <a:t>Tools</a:t>
            </a:r>
            <a:r>
              <a:rPr lang="en-US" sz="2400" dirty="0"/>
              <a:t>: a simulation lab or portable simulation models, copies of fetal heart tracings, vacuum/forceps, food coloring, chuck pads</a:t>
            </a:r>
          </a:p>
          <a:p>
            <a:r>
              <a:rPr lang="en-US" sz="2400" u="sng" dirty="0"/>
              <a:t>Design</a:t>
            </a:r>
            <a:r>
              <a:rPr lang="en-US" sz="2400" dirty="0"/>
              <a:t>: designated stations with 2 “teachers” and 5-10 “learners”</a:t>
            </a:r>
          </a:p>
          <a:p>
            <a:pPr lvl="1"/>
            <a:r>
              <a:rPr lang="en-US" sz="2400" dirty="0"/>
              <a:t>Station 1: Fetal Heart Tracings</a:t>
            </a:r>
          </a:p>
          <a:p>
            <a:pPr lvl="1"/>
            <a:r>
              <a:rPr lang="en-US" sz="2400" dirty="0"/>
              <a:t>Station 2: PPH</a:t>
            </a:r>
          </a:p>
          <a:p>
            <a:pPr lvl="1"/>
            <a:r>
              <a:rPr lang="en-US" sz="2400" dirty="0"/>
              <a:t>Station 3: Assisted-Vaginal Delivery and Shoulder Dystocia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B843DE-7559-4E16-A2D9-EFF2D4D749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5082988" cy="2023252"/>
          </a:xfrm>
        </p:spPr>
        <p:txBody>
          <a:bodyPr>
            <a:normAutofit/>
          </a:bodyPr>
          <a:lstStyle/>
          <a:p>
            <a:r>
              <a:rPr lang="en-US" sz="4000" dirty="0"/>
              <a:t>Cost of Simulation model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009471" y="3068789"/>
            <a:ext cx="4104789" cy="2296887"/>
          </a:xfrm>
        </p:spPr>
        <p:txBody>
          <a:bodyPr>
            <a:normAutofit/>
          </a:bodyPr>
          <a:lstStyle/>
          <a:p>
            <a:r>
              <a:rPr lang="en-US" sz="2400" dirty="0" err="1"/>
              <a:t>Gaumard</a:t>
            </a:r>
            <a:r>
              <a:rPr lang="en-US" sz="2400" dirty="0"/>
              <a:t>: Noelle Simulator $33,995.00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FA5BF5-AD97-429D-A96C-0671E8A4A75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  <p:pic>
        <p:nvPicPr>
          <p:cNvPr id="19" name="Content Placeholder 18" descr="A picture containing indoor, clothing, table&#10;&#10;Description generated with very high confidence">
            <a:extLst>
              <a:ext uri="{FF2B5EF4-FFF2-40B4-BE49-F238E27FC236}">
                <a16:creationId xmlns:a16="http://schemas.microsoft.com/office/drawing/2014/main" id="{44542888-8C0A-4FAF-8F50-65BFB926A94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286" y="3242995"/>
            <a:ext cx="3453966" cy="2296887"/>
          </a:xfrm>
        </p:spPr>
      </p:pic>
      <p:pic>
        <p:nvPicPr>
          <p:cNvPr id="21" name="Picture 20" descr="A picture containing wall, indoor&#10;&#10;Description generated with high confidence">
            <a:extLst>
              <a:ext uri="{FF2B5EF4-FFF2-40B4-BE49-F238E27FC236}">
                <a16:creationId xmlns:a16="http://schemas.microsoft.com/office/drawing/2014/main" id="{34C2EA72-E4F0-473E-95C8-EFE70013E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640" y="669602"/>
            <a:ext cx="3453967" cy="229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7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Cost of SIMULATION MODEL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7444" y="2324560"/>
            <a:ext cx="5106026" cy="3424107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Limbs &amp; Things: Prompt Flex Birthing Simulator: $8000.00</a:t>
            </a:r>
          </a:p>
          <a:p>
            <a:endParaRPr lang="en-US" dirty="0"/>
          </a:p>
        </p:txBody>
      </p:sp>
      <p:pic>
        <p:nvPicPr>
          <p:cNvPr id="9" name="Content Placeholder 8" descr="A close up of a womans face&#10;&#10;Description generated with high confidence">
            <a:extLst>
              <a:ext uri="{FF2B5EF4-FFF2-40B4-BE49-F238E27FC236}">
                <a16:creationId xmlns:a16="http://schemas.microsoft.com/office/drawing/2014/main" id="{FC0056E3-07EF-479D-B759-4BD3A10E7DFA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499" y="1945759"/>
            <a:ext cx="4293724" cy="4293724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33D067-9883-40F2-BEBB-CEDE695E05D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9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7625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Workshop Benefits for Faculty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2893" y="1420801"/>
            <a:ext cx="10724707" cy="4448376"/>
          </a:xfrm>
        </p:spPr>
        <p:txBody>
          <a:bodyPr/>
          <a:lstStyle/>
          <a:p>
            <a:r>
              <a:rPr lang="en-US" sz="2400" dirty="0"/>
              <a:t>Benefits for faculty “teacher”</a:t>
            </a:r>
          </a:p>
          <a:p>
            <a:pPr lvl="1"/>
            <a:r>
              <a:rPr lang="en-US" sz="2400" dirty="0"/>
              <a:t>Ability to assess resident knowledge and readiness for wards</a:t>
            </a:r>
          </a:p>
          <a:p>
            <a:pPr lvl="1"/>
            <a:r>
              <a:rPr lang="en-US" sz="2400" dirty="0"/>
              <a:t>Ability to evaluate teaching method and receive feedback</a:t>
            </a:r>
          </a:p>
          <a:p>
            <a:pPr lvl="1"/>
            <a:r>
              <a:rPr lang="en-US" sz="2400" dirty="0"/>
              <a:t>Ability to demonstrate practical hands-on application of techniques used in obstetric emergencies</a:t>
            </a:r>
          </a:p>
          <a:p>
            <a:pPr lvl="1"/>
            <a:r>
              <a:rPr lang="en-US" sz="2400" dirty="0"/>
              <a:t>Assessment of resident ability to teach co-residents</a:t>
            </a:r>
          </a:p>
          <a:p>
            <a:pPr lvl="1"/>
            <a:r>
              <a:rPr lang="en-US" sz="2400" dirty="0"/>
              <a:t>Dedicated time to train residents for care of obstetric patients on the wards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F6FFA-9851-46A1-BA83-6333C649AA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8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C6AC-C74C-4925-9071-793C48454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055043"/>
            <a:ext cx="8689976" cy="1104505"/>
          </a:xfrm>
        </p:spPr>
        <p:txBody>
          <a:bodyPr/>
          <a:lstStyle/>
          <a:p>
            <a:r>
              <a:rPr lang="en-US" dirty="0"/>
              <a:t>Resident Teacher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059DA-20E6-4AF0-B283-E79B63567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570F4F-E70A-4EA8-8F7B-00A900A970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12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427125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dirty="0"/>
              <a:t>Resident Teacher Curriculum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2228863"/>
            <a:ext cx="10363826" cy="3424107"/>
          </a:xfrm>
        </p:spPr>
        <p:txBody>
          <a:bodyPr>
            <a:normAutofit/>
          </a:bodyPr>
          <a:lstStyle/>
          <a:p>
            <a:r>
              <a:rPr lang="en-US" sz="2400" dirty="0"/>
              <a:t>ACGME Residency Review Committee for Family Medicine recommends that senior residents serve in supervisory roles (both ensuring patient safety, and teaching junior residents and students) during their training</a:t>
            </a:r>
          </a:p>
          <a:p>
            <a:r>
              <a:rPr lang="en-US" sz="2400" dirty="0"/>
              <a:t>Each residency program is responsible for its own curriculum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457F2C-4008-43A4-89D3-D207D86B08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" y="5620512"/>
            <a:ext cx="2650986" cy="106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877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658</Words>
  <Application>Microsoft Office PowerPoint</Application>
  <PresentationFormat>Widescreen</PresentationFormat>
  <Paragraphs>77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Tw Cen MT</vt:lpstr>
      <vt:lpstr>Droplet</vt:lpstr>
      <vt:lpstr>Incorporating Teaching of Maternity Care in Family Medicine Through Computerized Simulation Models</vt:lpstr>
      <vt:lpstr>OBSTETRICAL TRAINING IN FAMILY MEDICINE</vt:lpstr>
      <vt:lpstr>WHAT IS The Mini-ALSO COURSE?</vt:lpstr>
      <vt:lpstr> Organization of the Mini-ALSO Course </vt:lpstr>
      <vt:lpstr>Cost of Simulation model 1</vt:lpstr>
      <vt:lpstr>Cost of SIMULATION MODEL 2</vt:lpstr>
      <vt:lpstr>Workshop Benefits for Faculty </vt:lpstr>
      <vt:lpstr>Resident Teacher</vt:lpstr>
      <vt:lpstr>Resident Teacher Curriculum</vt:lpstr>
      <vt:lpstr>Resident Teacher Benefits</vt:lpstr>
      <vt:lpstr>Resident Teacher Benefits</vt:lpstr>
      <vt:lpstr>Resident Teacher Benefits</vt:lpstr>
      <vt:lpstr>RESIDENT LEARNER</vt:lpstr>
      <vt:lpstr>L&amp;D EMERGENCIES</vt:lpstr>
      <vt:lpstr>L&amp;D emergencies</vt:lpstr>
      <vt:lpstr>L&amp;D EMERGENCIES</vt:lpstr>
      <vt:lpstr>WORKSHOP BENEFITS FOR LEARNERS</vt:lpstr>
      <vt:lpstr>QUESTIONS?? </vt:lpstr>
      <vt:lpstr>THANK YOU!!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LEARNER</dc:title>
  <dc:creator>Carnai Simpson</dc:creator>
  <cp:lastModifiedBy>Coulter, Tuere</cp:lastModifiedBy>
  <cp:revision>9</cp:revision>
  <dcterms:created xsi:type="dcterms:W3CDTF">2018-04-23T15:53:32Z</dcterms:created>
  <dcterms:modified xsi:type="dcterms:W3CDTF">2018-05-03T18:32:19Z</dcterms:modified>
</cp:coreProperties>
</file>