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6" r:id="rId3"/>
    <p:sldMasterId id="2147483668" r:id="rId4"/>
    <p:sldMasterId id="2147483664" r:id="rId5"/>
    <p:sldMasterId id="2147483670" r:id="rId6"/>
  </p:sldMasterIdLst>
  <p:notesMasterIdLst>
    <p:notesMasterId r:id="rId49"/>
  </p:notesMasterIdLst>
  <p:sldIdLst>
    <p:sldId id="256" r:id="rId7"/>
    <p:sldId id="261" r:id="rId8"/>
    <p:sldId id="308" r:id="rId9"/>
    <p:sldId id="309" r:id="rId10"/>
    <p:sldId id="262" r:id="rId11"/>
    <p:sldId id="268" r:id="rId12"/>
    <p:sldId id="311" r:id="rId13"/>
    <p:sldId id="312" r:id="rId14"/>
    <p:sldId id="313" r:id="rId15"/>
    <p:sldId id="314" r:id="rId16"/>
    <p:sldId id="315" r:id="rId17"/>
    <p:sldId id="316" r:id="rId18"/>
    <p:sldId id="317" r:id="rId19"/>
    <p:sldId id="259" r:id="rId20"/>
    <p:sldId id="318" r:id="rId21"/>
    <p:sldId id="310" r:id="rId22"/>
    <p:sldId id="324" r:id="rId23"/>
    <p:sldId id="325" r:id="rId24"/>
    <p:sldId id="326" r:id="rId25"/>
    <p:sldId id="328" r:id="rId26"/>
    <p:sldId id="329" r:id="rId27"/>
    <p:sldId id="330" r:id="rId28"/>
    <p:sldId id="331" r:id="rId29"/>
    <p:sldId id="327" r:id="rId30"/>
    <p:sldId id="332" r:id="rId31"/>
    <p:sldId id="333" r:id="rId32"/>
    <p:sldId id="334" r:id="rId33"/>
    <p:sldId id="336" r:id="rId34"/>
    <p:sldId id="337" r:id="rId35"/>
    <p:sldId id="340" r:id="rId36"/>
    <p:sldId id="341" r:id="rId37"/>
    <p:sldId id="257" r:id="rId38"/>
    <p:sldId id="258" r:id="rId39"/>
    <p:sldId id="344" r:id="rId40"/>
    <p:sldId id="343" r:id="rId41"/>
    <p:sldId id="345" r:id="rId42"/>
    <p:sldId id="264" r:id="rId43"/>
    <p:sldId id="263" r:id="rId44"/>
    <p:sldId id="265" r:id="rId45"/>
    <p:sldId id="266" r:id="rId46"/>
    <p:sldId id="320" r:id="rId47"/>
    <p:sldId id="342" r:id="rId48"/>
  </p:sldIdLst>
  <p:sldSz cx="3657600" cy="2743200"/>
  <p:notesSz cx="6858000" cy="9144000"/>
  <p:defaultTextStyle>
    <a:defPPr>
      <a:defRPr lang="en-US"/>
    </a:defPPr>
    <a:lvl1pPr marL="0" algn="l" defTabSz="307238" rtl="0" eaLnBrk="1" latinLnBrk="0" hangingPunct="1">
      <a:defRPr sz="605" kern="1200">
        <a:solidFill>
          <a:schemeClr val="tx1"/>
        </a:solidFill>
        <a:latin typeface="+mn-lt"/>
        <a:ea typeface="+mn-ea"/>
        <a:cs typeface="+mn-cs"/>
      </a:defRPr>
    </a:lvl1pPr>
    <a:lvl2pPr marL="153619" algn="l" defTabSz="307238" rtl="0" eaLnBrk="1" latinLnBrk="0" hangingPunct="1">
      <a:defRPr sz="605" kern="1200">
        <a:solidFill>
          <a:schemeClr val="tx1"/>
        </a:solidFill>
        <a:latin typeface="+mn-lt"/>
        <a:ea typeface="+mn-ea"/>
        <a:cs typeface="+mn-cs"/>
      </a:defRPr>
    </a:lvl2pPr>
    <a:lvl3pPr marL="307238" algn="l" defTabSz="307238" rtl="0" eaLnBrk="1" latinLnBrk="0" hangingPunct="1">
      <a:defRPr sz="605" kern="1200">
        <a:solidFill>
          <a:schemeClr val="tx1"/>
        </a:solidFill>
        <a:latin typeface="+mn-lt"/>
        <a:ea typeface="+mn-ea"/>
        <a:cs typeface="+mn-cs"/>
      </a:defRPr>
    </a:lvl3pPr>
    <a:lvl4pPr marL="460858" algn="l" defTabSz="307238" rtl="0" eaLnBrk="1" latinLnBrk="0" hangingPunct="1">
      <a:defRPr sz="605" kern="1200">
        <a:solidFill>
          <a:schemeClr val="tx1"/>
        </a:solidFill>
        <a:latin typeface="+mn-lt"/>
        <a:ea typeface="+mn-ea"/>
        <a:cs typeface="+mn-cs"/>
      </a:defRPr>
    </a:lvl4pPr>
    <a:lvl5pPr marL="614477" algn="l" defTabSz="307238" rtl="0" eaLnBrk="1" latinLnBrk="0" hangingPunct="1">
      <a:defRPr sz="605" kern="1200">
        <a:solidFill>
          <a:schemeClr val="tx1"/>
        </a:solidFill>
        <a:latin typeface="+mn-lt"/>
        <a:ea typeface="+mn-ea"/>
        <a:cs typeface="+mn-cs"/>
      </a:defRPr>
    </a:lvl5pPr>
    <a:lvl6pPr marL="768096" algn="l" defTabSz="307238" rtl="0" eaLnBrk="1" latinLnBrk="0" hangingPunct="1">
      <a:defRPr sz="605" kern="1200">
        <a:solidFill>
          <a:schemeClr val="tx1"/>
        </a:solidFill>
        <a:latin typeface="+mn-lt"/>
        <a:ea typeface="+mn-ea"/>
        <a:cs typeface="+mn-cs"/>
      </a:defRPr>
    </a:lvl6pPr>
    <a:lvl7pPr marL="921715" algn="l" defTabSz="307238" rtl="0" eaLnBrk="1" latinLnBrk="0" hangingPunct="1">
      <a:defRPr sz="605" kern="1200">
        <a:solidFill>
          <a:schemeClr val="tx1"/>
        </a:solidFill>
        <a:latin typeface="+mn-lt"/>
        <a:ea typeface="+mn-ea"/>
        <a:cs typeface="+mn-cs"/>
      </a:defRPr>
    </a:lvl7pPr>
    <a:lvl8pPr marL="1075334" algn="l" defTabSz="307238" rtl="0" eaLnBrk="1" latinLnBrk="0" hangingPunct="1">
      <a:defRPr sz="605" kern="1200">
        <a:solidFill>
          <a:schemeClr val="tx1"/>
        </a:solidFill>
        <a:latin typeface="+mn-lt"/>
        <a:ea typeface="+mn-ea"/>
        <a:cs typeface="+mn-cs"/>
      </a:defRPr>
    </a:lvl8pPr>
    <a:lvl9pPr marL="1228954" algn="l" defTabSz="307238" rtl="0" eaLnBrk="1" latinLnBrk="0" hangingPunct="1">
      <a:defRPr sz="6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B3093E-EC87-4B60-B8F3-11115AA5EDD8}" v="933" dt="2020-01-31T23:33:30.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6"/>
    <p:restoredTop sz="83899" autoAdjust="0"/>
  </p:normalViewPr>
  <p:slideViewPr>
    <p:cSldViewPr snapToGrid="0" snapToObjects="1" showGuides="1">
      <p:cViewPr>
        <p:scale>
          <a:sx n="160" d="100"/>
          <a:sy n="160" d="100"/>
        </p:scale>
        <p:origin x="2050"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islife3037 Reddick" userId="dc9e2d83f156945a" providerId="LiveId" clId="{F0B3093E-EC87-4B60-B8F3-11115AA5EDD8}"/>
    <pc:docChg chg="undo custSel addSld delSld modSld sldOrd">
      <pc:chgData name="Parislife3037 Reddick" userId="dc9e2d83f156945a" providerId="LiveId" clId="{F0B3093E-EC87-4B60-B8F3-11115AA5EDD8}" dt="2020-01-31T23:35:10.860" v="2960" actId="20577"/>
      <pc:docMkLst>
        <pc:docMk/>
      </pc:docMkLst>
      <pc:sldChg chg="modSp">
        <pc:chgData name="Parislife3037 Reddick" userId="dc9e2d83f156945a" providerId="LiveId" clId="{F0B3093E-EC87-4B60-B8F3-11115AA5EDD8}" dt="2020-01-31T21:25:15.143" v="83" actId="20577"/>
        <pc:sldMkLst>
          <pc:docMk/>
          <pc:sldMk cId="590084145" sldId="256"/>
        </pc:sldMkLst>
        <pc:spChg chg="mod">
          <ac:chgData name="Parislife3037 Reddick" userId="dc9e2d83f156945a" providerId="LiveId" clId="{F0B3093E-EC87-4B60-B8F3-11115AA5EDD8}" dt="2020-01-31T21:25:15.143" v="83" actId="20577"/>
          <ac:spMkLst>
            <pc:docMk/>
            <pc:sldMk cId="590084145" sldId="256"/>
            <ac:spMk id="4" creationId="{F1449E6C-6099-0B4A-8894-5F155B82A31E}"/>
          </ac:spMkLst>
        </pc:spChg>
        <pc:spChg chg="mod">
          <ac:chgData name="Parislife3037 Reddick" userId="dc9e2d83f156945a" providerId="LiveId" clId="{F0B3093E-EC87-4B60-B8F3-11115AA5EDD8}" dt="2020-01-31T21:25:05.661" v="81" actId="1076"/>
          <ac:spMkLst>
            <pc:docMk/>
            <pc:sldMk cId="590084145" sldId="256"/>
            <ac:spMk id="5" creationId="{7C3C3680-A464-0C4A-B3C0-5E667E6463B6}"/>
          </ac:spMkLst>
        </pc:spChg>
      </pc:sldChg>
      <pc:sldChg chg="modSp add">
        <pc:chgData name="Parislife3037 Reddick" userId="dc9e2d83f156945a" providerId="LiveId" clId="{F0B3093E-EC87-4B60-B8F3-11115AA5EDD8}" dt="2020-01-31T23:27:46.769" v="2749" actId="1076"/>
        <pc:sldMkLst>
          <pc:docMk/>
          <pc:sldMk cId="944098737" sldId="257"/>
        </pc:sldMkLst>
        <pc:spChg chg="mod">
          <ac:chgData name="Parislife3037 Reddick" userId="dc9e2d83f156945a" providerId="LiveId" clId="{F0B3093E-EC87-4B60-B8F3-11115AA5EDD8}" dt="2020-01-31T23:26:27.231" v="2736" actId="14100"/>
          <ac:spMkLst>
            <pc:docMk/>
            <pc:sldMk cId="944098737" sldId="257"/>
            <ac:spMk id="2" creationId="{00000000-0000-0000-0000-000000000000}"/>
          </ac:spMkLst>
        </pc:spChg>
        <pc:spChg chg="mod">
          <ac:chgData name="Parislife3037 Reddick" userId="dc9e2d83f156945a" providerId="LiveId" clId="{F0B3093E-EC87-4B60-B8F3-11115AA5EDD8}" dt="2020-01-31T23:27:46.769" v="2749" actId="1076"/>
          <ac:spMkLst>
            <pc:docMk/>
            <pc:sldMk cId="944098737" sldId="257"/>
            <ac:spMk id="3" creationId="{00000000-0000-0000-0000-000000000000}"/>
          </ac:spMkLst>
        </pc:spChg>
        <pc:spChg chg="mod">
          <ac:chgData name="Parislife3037 Reddick" userId="dc9e2d83f156945a" providerId="LiveId" clId="{F0B3093E-EC87-4B60-B8F3-11115AA5EDD8}" dt="2020-01-31T23:26:38.705" v="2739" actId="1076"/>
          <ac:spMkLst>
            <pc:docMk/>
            <pc:sldMk cId="944098737" sldId="257"/>
            <ac:spMk id="4" creationId="{00000000-0000-0000-0000-000000000000}"/>
          </ac:spMkLst>
        </pc:spChg>
      </pc:sldChg>
      <pc:sldChg chg="modSp add">
        <pc:chgData name="Parislife3037 Reddick" userId="dc9e2d83f156945a" providerId="LiveId" clId="{F0B3093E-EC87-4B60-B8F3-11115AA5EDD8}" dt="2020-01-31T23:28:32.501" v="2754" actId="14100"/>
        <pc:sldMkLst>
          <pc:docMk/>
          <pc:sldMk cId="978826711" sldId="258"/>
        </pc:sldMkLst>
        <pc:picChg chg="mod">
          <ac:chgData name="Parislife3037 Reddick" userId="dc9e2d83f156945a" providerId="LiveId" clId="{F0B3093E-EC87-4B60-B8F3-11115AA5EDD8}" dt="2020-01-31T23:28:32.501" v="2754" actId="14100"/>
          <ac:picMkLst>
            <pc:docMk/>
            <pc:sldMk cId="978826711" sldId="258"/>
            <ac:picMk id="7" creationId="{00000000-0000-0000-0000-000000000000}"/>
          </ac:picMkLst>
        </pc:picChg>
      </pc:sldChg>
      <pc:sldChg chg="modSp ord">
        <pc:chgData name="Parislife3037 Reddick" userId="dc9e2d83f156945a" providerId="LiveId" clId="{F0B3093E-EC87-4B60-B8F3-11115AA5EDD8}" dt="2020-01-31T22:17:24.866" v="2066" actId="20577"/>
        <pc:sldMkLst>
          <pc:docMk/>
          <pc:sldMk cId="261521778" sldId="259"/>
        </pc:sldMkLst>
        <pc:spChg chg="mod">
          <ac:chgData name="Parislife3037 Reddick" userId="dc9e2d83f156945a" providerId="LiveId" clId="{F0B3093E-EC87-4B60-B8F3-11115AA5EDD8}" dt="2020-01-31T22:17:24.866" v="2066" actId="20577"/>
          <ac:spMkLst>
            <pc:docMk/>
            <pc:sldMk cId="261521778" sldId="259"/>
            <ac:spMk id="7" creationId="{DD5BE5E7-582E-684B-B3B1-03E66DDFE6BE}"/>
          </ac:spMkLst>
        </pc:spChg>
      </pc:sldChg>
      <pc:sldChg chg="modSp ord">
        <pc:chgData name="Parislife3037 Reddick" userId="dc9e2d83f156945a" providerId="LiveId" clId="{F0B3093E-EC87-4B60-B8F3-11115AA5EDD8}" dt="2020-01-31T21:28:12.666" v="119"/>
        <pc:sldMkLst>
          <pc:docMk/>
          <pc:sldMk cId="1191076045" sldId="261"/>
        </pc:sldMkLst>
        <pc:spChg chg="mod">
          <ac:chgData name="Parislife3037 Reddick" userId="dc9e2d83f156945a" providerId="LiveId" clId="{F0B3093E-EC87-4B60-B8F3-11115AA5EDD8}" dt="2020-01-31T21:27:52.485" v="110" actId="403"/>
          <ac:spMkLst>
            <pc:docMk/>
            <pc:sldMk cId="1191076045" sldId="261"/>
            <ac:spMk id="2" creationId="{95DC5E1A-5682-304A-B32B-46DEE8427F64}"/>
          </ac:spMkLst>
        </pc:spChg>
        <pc:spChg chg="mod">
          <ac:chgData name="Parislife3037 Reddick" userId="dc9e2d83f156945a" providerId="LiveId" clId="{F0B3093E-EC87-4B60-B8F3-11115AA5EDD8}" dt="2020-01-31T21:28:05.896" v="117" actId="403"/>
          <ac:spMkLst>
            <pc:docMk/>
            <pc:sldMk cId="1191076045" sldId="261"/>
            <ac:spMk id="3" creationId="{F21A68F9-BA49-7247-AE19-B4411654A301}"/>
          </ac:spMkLst>
        </pc:spChg>
      </pc:sldChg>
      <pc:sldChg chg="modSp">
        <pc:chgData name="Parislife3037 Reddick" userId="dc9e2d83f156945a" providerId="LiveId" clId="{F0B3093E-EC87-4B60-B8F3-11115AA5EDD8}" dt="2020-01-31T21:23:42.205" v="18" actId="20577"/>
        <pc:sldMkLst>
          <pc:docMk/>
          <pc:sldMk cId="4233969167" sldId="262"/>
        </pc:sldMkLst>
        <pc:spChg chg="mod">
          <ac:chgData name="Parislife3037 Reddick" userId="dc9e2d83f156945a" providerId="LiveId" clId="{F0B3093E-EC87-4B60-B8F3-11115AA5EDD8}" dt="2020-01-31T21:23:42.205" v="18" actId="20577"/>
          <ac:spMkLst>
            <pc:docMk/>
            <pc:sldMk cId="4233969167" sldId="262"/>
            <ac:spMk id="3" creationId="{04C270F0-3612-0F4A-9672-7719875E08AB}"/>
          </ac:spMkLst>
        </pc:spChg>
      </pc:sldChg>
      <pc:sldChg chg="ord">
        <pc:chgData name="Parislife3037 Reddick" userId="dc9e2d83f156945a" providerId="LiveId" clId="{F0B3093E-EC87-4B60-B8F3-11115AA5EDD8}" dt="2020-01-31T23:35:05.358" v="2957"/>
        <pc:sldMkLst>
          <pc:docMk/>
          <pc:sldMk cId="2174446485" sldId="263"/>
        </pc:sldMkLst>
      </pc:sldChg>
      <pc:sldChg chg="modSp ord">
        <pc:chgData name="Parislife3037 Reddick" userId="dc9e2d83f156945a" providerId="LiveId" clId="{F0B3093E-EC87-4B60-B8F3-11115AA5EDD8}" dt="2020-01-31T23:34:37.500" v="2950"/>
        <pc:sldMkLst>
          <pc:docMk/>
          <pc:sldMk cId="2619223881" sldId="264"/>
        </pc:sldMkLst>
        <pc:spChg chg="mod">
          <ac:chgData name="Parislife3037 Reddick" userId="dc9e2d83f156945a" providerId="LiveId" clId="{F0B3093E-EC87-4B60-B8F3-11115AA5EDD8}" dt="2020-01-31T23:34:03.297" v="2939" actId="403"/>
          <ac:spMkLst>
            <pc:docMk/>
            <pc:sldMk cId="2619223881" sldId="264"/>
            <ac:spMk id="5" creationId="{DCE9FFD3-4CD8-6543-B73D-BEFECD442199}"/>
          </ac:spMkLst>
        </pc:spChg>
      </pc:sldChg>
      <pc:sldChg chg="modSp">
        <pc:chgData name="Parislife3037 Reddick" userId="dc9e2d83f156945a" providerId="LiveId" clId="{F0B3093E-EC87-4B60-B8F3-11115AA5EDD8}" dt="2020-01-31T23:35:10.860" v="2960" actId="20577"/>
        <pc:sldMkLst>
          <pc:docMk/>
          <pc:sldMk cId="2152841874" sldId="265"/>
        </pc:sldMkLst>
        <pc:spChg chg="mod">
          <ac:chgData name="Parislife3037 Reddick" userId="dc9e2d83f156945a" providerId="LiveId" clId="{F0B3093E-EC87-4B60-B8F3-11115AA5EDD8}" dt="2020-01-31T23:35:10.860" v="2960" actId="20577"/>
          <ac:spMkLst>
            <pc:docMk/>
            <pc:sldMk cId="2152841874" sldId="265"/>
            <ac:spMk id="5" creationId="{DE29E9DA-2697-084B-8B0F-641A0354B30D}"/>
          </ac:spMkLst>
        </pc:spChg>
      </pc:sldChg>
      <pc:sldChg chg="modSp ord">
        <pc:chgData name="Parislife3037 Reddick" userId="dc9e2d83f156945a" providerId="LiveId" clId="{F0B3093E-EC87-4B60-B8F3-11115AA5EDD8}" dt="2020-01-31T23:34:22.296" v="2946"/>
        <pc:sldMkLst>
          <pc:docMk/>
          <pc:sldMk cId="2053905174" sldId="266"/>
        </pc:sldMkLst>
        <pc:spChg chg="mod">
          <ac:chgData name="Parislife3037 Reddick" userId="dc9e2d83f156945a" providerId="LiveId" clId="{F0B3093E-EC87-4B60-B8F3-11115AA5EDD8}" dt="2020-01-31T22:16:46.599" v="2048" actId="20577"/>
          <ac:spMkLst>
            <pc:docMk/>
            <pc:sldMk cId="2053905174" sldId="266"/>
            <ac:spMk id="2" creationId="{23023FDD-ECC7-084A-83AE-DD02BEE526CF}"/>
          </ac:spMkLst>
        </pc:spChg>
      </pc:sldChg>
      <pc:sldChg chg="add del">
        <pc:chgData name="Parislife3037 Reddick" userId="dc9e2d83f156945a" providerId="LiveId" clId="{F0B3093E-EC87-4B60-B8F3-11115AA5EDD8}" dt="2020-01-31T23:34:39.851" v="2951" actId="47"/>
        <pc:sldMkLst>
          <pc:docMk/>
          <pc:sldMk cId="1105034840" sldId="267"/>
        </pc:sldMkLst>
      </pc:sldChg>
      <pc:sldChg chg="modSp add del">
        <pc:chgData name="Parislife3037 Reddick" userId="dc9e2d83f156945a" providerId="LiveId" clId="{F0B3093E-EC87-4B60-B8F3-11115AA5EDD8}" dt="2020-01-31T21:25:19.466" v="84" actId="47"/>
        <pc:sldMkLst>
          <pc:docMk/>
          <pc:sldMk cId="2842166018" sldId="267"/>
        </pc:sldMkLst>
        <pc:spChg chg="mod">
          <ac:chgData name="Parislife3037 Reddick" userId="dc9e2d83f156945a" providerId="LiveId" clId="{F0B3093E-EC87-4B60-B8F3-11115AA5EDD8}" dt="2020-01-31T21:22:36.625" v="5" actId="27636"/>
          <ac:spMkLst>
            <pc:docMk/>
            <pc:sldMk cId="2842166018" sldId="267"/>
            <ac:spMk id="2" creationId="{00000000-0000-0000-0000-000000000000}"/>
          </ac:spMkLst>
        </pc:spChg>
        <pc:spChg chg="mod">
          <ac:chgData name="Parislife3037 Reddick" userId="dc9e2d83f156945a" providerId="LiveId" clId="{F0B3093E-EC87-4B60-B8F3-11115AA5EDD8}" dt="2020-01-31T21:22:20.085" v="3" actId="27636"/>
          <ac:spMkLst>
            <pc:docMk/>
            <pc:sldMk cId="2842166018" sldId="267"/>
            <ac:spMk id="5" creationId="{182F8EE7-7158-4C7F-9743-072293689FF1}"/>
          </ac:spMkLst>
        </pc:spChg>
      </pc:sldChg>
      <pc:sldChg chg="modSp add">
        <pc:chgData name="Parislife3037 Reddick" userId="dc9e2d83f156945a" providerId="LiveId" clId="{F0B3093E-EC87-4B60-B8F3-11115AA5EDD8}" dt="2020-01-31T21:35:14.354" v="181" actId="14100"/>
        <pc:sldMkLst>
          <pc:docMk/>
          <pc:sldMk cId="1653521683" sldId="268"/>
        </pc:sldMkLst>
        <pc:spChg chg="mod">
          <ac:chgData name="Parislife3037 Reddick" userId="dc9e2d83f156945a" providerId="LiveId" clId="{F0B3093E-EC87-4B60-B8F3-11115AA5EDD8}" dt="2020-01-31T21:28:35.816" v="130" actId="20577"/>
          <ac:spMkLst>
            <pc:docMk/>
            <pc:sldMk cId="1653521683" sldId="268"/>
            <ac:spMk id="2" creationId="{95DC5E1A-5682-304A-B32B-46DEE8427F64}"/>
          </ac:spMkLst>
        </pc:spChg>
        <pc:spChg chg="mod">
          <ac:chgData name="Parislife3037 Reddick" userId="dc9e2d83f156945a" providerId="LiveId" clId="{F0B3093E-EC87-4B60-B8F3-11115AA5EDD8}" dt="2020-01-31T21:35:14.354" v="181" actId="14100"/>
          <ac:spMkLst>
            <pc:docMk/>
            <pc:sldMk cId="1653521683" sldId="268"/>
            <ac:spMk id="3" creationId="{F21A68F9-BA49-7247-AE19-B4411654A301}"/>
          </ac:spMkLst>
        </pc:spChg>
      </pc:sldChg>
      <pc:sldChg chg="modSp add del">
        <pc:chgData name="Parislife3037 Reddick" userId="dc9e2d83f156945a" providerId="LiveId" clId="{F0B3093E-EC87-4B60-B8F3-11115AA5EDD8}" dt="2020-01-31T23:09:42.624" v="2660"/>
        <pc:sldMkLst>
          <pc:docMk/>
          <pc:sldMk cId="300208650" sldId="276"/>
        </pc:sldMkLst>
        <pc:spChg chg="mod">
          <ac:chgData name="Parislife3037 Reddick" userId="dc9e2d83f156945a" providerId="LiveId" clId="{F0B3093E-EC87-4B60-B8F3-11115AA5EDD8}" dt="2020-01-31T23:09:42.624" v="2660"/>
          <ac:spMkLst>
            <pc:docMk/>
            <pc:sldMk cId="300208650" sldId="276"/>
            <ac:spMk id="3" creationId="{00000000-0000-0000-0000-000000000000}"/>
          </ac:spMkLst>
        </pc:spChg>
      </pc:sldChg>
      <pc:sldChg chg="modSp add del">
        <pc:chgData name="Parislife3037 Reddick" userId="dc9e2d83f156945a" providerId="LiveId" clId="{F0B3093E-EC87-4B60-B8F3-11115AA5EDD8}" dt="2020-01-31T22:37:56.138" v="2427"/>
        <pc:sldMkLst>
          <pc:docMk/>
          <pc:sldMk cId="1181874096" sldId="304"/>
        </pc:sldMkLst>
        <pc:spChg chg="mod">
          <ac:chgData name="Parislife3037 Reddick" userId="dc9e2d83f156945a" providerId="LiveId" clId="{F0B3093E-EC87-4B60-B8F3-11115AA5EDD8}" dt="2020-01-31T22:37:56.138" v="2427"/>
          <ac:spMkLst>
            <pc:docMk/>
            <pc:sldMk cId="1181874096" sldId="304"/>
            <ac:spMk id="3" creationId="{00000000-0000-0000-0000-000000000000}"/>
          </ac:spMkLst>
        </pc:spChg>
      </pc:sldChg>
      <pc:sldChg chg="modSp add del">
        <pc:chgData name="Parislife3037 Reddick" userId="dc9e2d83f156945a" providerId="LiveId" clId="{F0B3093E-EC87-4B60-B8F3-11115AA5EDD8}" dt="2020-01-31T21:28:28.225" v="120" actId="47"/>
        <pc:sldMkLst>
          <pc:docMk/>
          <pc:sldMk cId="1211385723" sldId="306"/>
        </pc:sldMkLst>
        <pc:spChg chg="mod">
          <ac:chgData name="Parislife3037 Reddick" userId="dc9e2d83f156945a" providerId="LiveId" clId="{F0B3093E-EC87-4B60-B8F3-11115AA5EDD8}" dt="2020-01-31T21:26:17.193" v="88" actId="27636"/>
          <ac:spMkLst>
            <pc:docMk/>
            <pc:sldMk cId="1211385723" sldId="306"/>
            <ac:spMk id="3" creationId="{00000000-0000-0000-0000-000000000000}"/>
          </ac:spMkLst>
        </pc:spChg>
      </pc:sldChg>
      <pc:sldChg chg="modSp add">
        <pc:chgData name="Parislife3037 Reddick" userId="dc9e2d83f156945a" providerId="LiveId" clId="{F0B3093E-EC87-4B60-B8F3-11115AA5EDD8}" dt="2020-01-31T21:32:41.907" v="170" actId="404"/>
        <pc:sldMkLst>
          <pc:docMk/>
          <pc:sldMk cId="4230691577" sldId="308"/>
        </pc:sldMkLst>
        <pc:spChg chg="mod">
          <ac:chgData name="Parislife3037 Reddick" userId="dc9e2d83f156945a" providerId="LiveId" clId="{F0B3093E-EC87-4B60-B8F3-11115AA5EDD8}" dt="2020-01-31T21:32:41.907" v="170" actId="404"/>
          <ac:spMkLst>
            <pc:docMk/>
            <pc:sldMk cId="4230691577" sldId="308"/>
            <ac:spMk id="3" creationId="{5B7A4D5B-7D25-4E88-BC18-B8A8226C0288}"/>
          </ac:spMkLst>
        </pc:spChg>
      </pc:sldChg>
      <pc:sldChg chg="modSp add">
        <pc:chgData name="Parislife3037 Reddick" userId="dc9e2d83f156945a" providerId="LiveId" clId="{F0B3093E-EC87-4B60-B8F3-11115AA5EDD8}" dt="2020-01-31T21:32:54.168" v="171" actId="1076"/>
        <pc:sldMkLst>
          <pc:docMk/>
          <pc:sldMk cId="677813663" sldId="309"/>
        </pc:sldMkLst>
        <pc:spChg chg="mod">
          <ac:chgData name="Parislife3037 Reddick" userId="dc9e2d83f156945a" providerId="LiveId" clId="{F0B3093E-EC87-4B60-B8F3-11115AA5EDD8}" dt="2020-01-31T21:32:54.168" v="171" actId="1076"/>
          <ac:spMkLst>
            <pc:docMk/>
            <pc:sldMk cId="677813663" sldId="309"/>
            <ac:spMk id="3" creationId="{BF3D1C3C-F90B-466F-91F3-D2B70D2260B1}"/>
          </ac:spMkLst>
        </pc:spChg>
      </pc:sldChg>
      <pc:sldChg chg="modSp add del">
        <pc:chgData name="Parislife3037 Reddick" userId="dc9e2d83f156945a" providerId="LiveId" clId="{F0B3093E-EC87-4B60-B8F3-11115AA5EDD8}" dt="2020-01-31T21:34:28.723" v="176"/>
        <pc:sldMkLst>
          <pc:docMk/>
          <pc:sldMk cId="787967167" sldId="310"/>
        </pc:sldMkLst>
        <pc:spChg chg="mod">
          <ac:chgData name="Parislife3037 Reddick" userId="dc9e2d83f156945a" providerId="LiveId" clId="{F0B3093E-EC87-4B60-B8F3-11115AA5EDD8}" dt="2020-01-31T21:34:28.723" v="176"/>
          <ac:spMkLst>
            <pc:docMk/>
            <pc:sldMk cId="787967167" sldId="310"/>
            <ac:spMk id="3" creationId="{70C6B96C-5212-4BA2-91A3-9B29833AE1F2}"/>
          </ac:spMkLst>
        </pc:spChg>
      </pc:sldChg>
      <pc:sldChg chg="modSp add ord">
        <pc:chgData name="Parislife3037 Reddick" userId="dc9e2d83f156945a" providerId="LiveId" clId="{F0B3093E-EC87-4B60-B8F3-11115AA5EDD8}" dt="2020-01-31T22:10:06.109" v="1601"/>
        <pc:sldMkLst>
          <pc:docMk/>
          <pc:sldMk cId="2821894054" sldId="310"/>
        </pc:sldMkLst>
        <pc:spChg chg="mod">
          <ac:chgData name="Parislife3037 Reddick" userId="dc9e2d83f156945a" providerId="LiveId" clId="{F0B3093E-EC87-4B60-B8F3-11115AA5EDD8}" dt="2020-01-31T22:09:43.079" v="1597"/>
          <ac:spMkLst>
            <pc:docMk/>
            <pc:sldMk cId="2821894054" sldId="310"/>
            <ac:spMk id="2" creationId="{FB61B13B-9DB2-4AD0-AE29-C6A32E1D84B8}"/>
          </ac:spMkLst>
        </pc:spChg>
        <pc:spChg chg="mod">
          <ac:chgData name="Parislife3037 Reddick" userId="dc9e2d83f156945a" providerId="LiveId" clId="{F0B3093E-EC87-4B60-B8F3-11115AA5EDD8}" dt="2020-01-31T22:09:26.923" v="1595" actId="404"/>
          <ac:spMkLst>
            <pc:docMk/>
            <pc:sldMk cId="2821894054" sldId="310"/>
            <ac:spMk id="3" creationId="{EE560149-7080-40DF-91BE-C742336620AF}"/>
          </ac:spMkLst>
        </pc:spChg>
      </pc:sldChg>
      <pc:sldChg chg="modSp add modAnim">
        <pc:chgData name="Parislife3037 Reddick" userId="dc9e2d83f156945a" providerId="LiveId" clId="{F0B3093E-EC87-4B60-B8F3-11115AA5EDD8}" dt="2020-01-31T21:37:59.519" v="206"/>
        <pc:sldMkLst>
          <pc:docMk/>
          <pc:sldMk cId="1648519979" sldId="311"/>
        </pc:sldMkLst>
        <pc:spChg chg="mod">
          <ac:chgData name="Parislife3037 Reddick" userId="dc9e2d83f156945a" providerId="LiveId" clId="{F0B3093E-EC87-4B60-B8F3-11115AA5EDD8}" dt="2020-01-31T21:36:26.321" v="190"/>
          <ac:spMkLst>
            <pc:docMk/>
            <pc:sldMk cId="1648519979" sldId="311"/>
            <ac:spMk id="2" creationId="{95DC5E1A-5682-304A-B32B-46DEE8427F64}"/>
          </ac:spMkLst>
        </pc:spChg>
        <pc:spChg chg="mod">
          <ac:chgData name="Parislife3037 Reddick" userId="dc9e2d83f156945a" providerId="LiveId" clId="{F0B3093E-EC87-4B60-B8F3-11115AA5EDD8}" dt="2020-01-31T21:37:21.594" v="198" actId="403"/>
          <ac:spMkLst>
            <pc:docMk/>
            <pc:sldMk cId="1648519979" sldId="311"/>
            <ac:spMk id="3" creationId="{F21A68F9-BA49-7247-AE19-B4411654A301}"/>
          </ac:spMkLst>
        </pc:spChg>
      </pc:sldChg>
      <pc:sldChg chg="modSp add del">
        <pc:chgData name="Parislife3037 Reddick" userId="dc9e2d83f156945a" providerId="LiveId" clId="{F0B3093E-EC87-4B60-B8F3-11115AA5EDD8}" dt="2020-01-31T21:34:28.723" v="176"/>
        <pc:sldMkLst>
          <pc:docMk/>
          <pc:sldMk cId="4263999541" sldId="311"/>
        </pc:sldMkLst>
        <pc:spChg chg="mod">
          <ac:chgData name="Parislife3037 Reddick" userId="dc9e2d83f156945a" providerId="LiveId" clId="{F0B3093E-EC87-4B60-B8F3-11115AA5EDD8}" dt="2020-01-31T21:34:28.723" v="176"/>
          <ac:spMkLst>
            <pc:docMk/>
            <pc:sldMk cId="4263999541" sldId="311"/>
            <ac:spMk id="2" creationId="{00000000-0000-0000-0000-000000000000}"/>
          </ac:spMkLst>
        </pc:spChg>
      </pc:sldChg>
      <pc:sldChg chg="modSp add modAnim">
        <pc:chgData name="Parislife3037 Reddick" userId="dc9e2d83f156945a" providerId="LiveId" clId="{F0B3093E-EC87-4B60-B8F3-11115AA5EDD8}" dt="2020-01-31T22:58:30.769" v="2644" actId="115"/>
        <pc:sldMkLst>
          <pc:docMk/>
          <pc:sldMk cId="1117018267" sldId="312"/>
        </pc:sldMkLst>
        <pc:spChg chg="mod">
          <ac:chgData name="Parislife3037 Reddick" userId="dc9e2d83f156945a" providerId="LiveId" clId="{F0B3093E-EC87-4B60-B8F3-11115AA5EDD8}" dt="2020-01-31T21:39:13.462" v="271" actId="5793"/>
          <ac:spMkLst>
            <pc:docMk/>
            <pc:sldMk cId="1117018267" sldId="312"/>
            <ac:spMk id="2" creationId="{95DC5E1A-5682-304A-B32B-46DEE8427F64}"/>
          </ac:spMkLst>
        </pc:spChg>
        <pc:spChg chg="mod">
          <ac:chgData name="Parislife3037 Reddick" userId="dc9e2d83f156945a" providerId="LiveId" clId="{F0B3093E-EC87-4B60-B8F3-11115AA5EDD8}" dt="2020-01-31T22:58:30.769" v="2644" actId="115"/>
          <ac:spMkLst>
            <pc:docMk/>
            <pc:sldMk cId="1117018267" sldId="312"/>
            <ac:spMk id="3" creationId="{F21A68F9-BA49-7247-AE19-B4411654A301}"/>
          </ac:spMkLst>
        </pc:spChg>
      </pc:sldChg>
      <pc:sldChg chg="modSp add del">
        <pc:chgData name="Parislife3037 Reddick" userId="dc9e2d83f156945a" providerId="LiveId" clId="{F0B3093E-EC87-4B60-B8F3-11115AA5EDD8}" dt="2020-01-31T21:38:29.154" v="213" actId="47"/>
        <pc:sldMkLst>
          <pc:docMk/>
          <pc:sldMk cId="1764431281" sldId="312"/>
        </pc:sldMkLst>
        <pc:spChg chg="mod">
          <ac:chgData name="Parislife3037 Reddick" userId="dc9e2d83f156945a" providerId="LiveId" clId="{F0B3093E-EC87-4B60-B8F3-11115AA5EDD8}" dt="2020-01-31T21:38:26.503" v="212" actId="20577"/>
          <ac:spMkLst>
            <pc:docMk/>
            <pc:sldMk cId="1764431281" sldId="312"/>
            <ac:spMk id="2" creationId="{5C5B7E18-2E90-4291-9A42-652FE30F90E7}"/>
          </ac:spMkLst>
        </pc:spChg>
      </pc:sldChg>
      <pc:sldChg chg="modSp add modAnim">
        <pc:chgData name="Parislife3037 Reddick" userId="dc9e2d83f156945a" providerId="LiveId" clId="{F0B3093E-EC87-4B60-B8F3-11115AA5EDD8}" dt="2020-01-31T21:59:15.774" v="967" actId="20577"/>
        <pc:sldMkLst>
          <pc:docMk/>
          <pc:sldMk cId="4255557815" sldId="313"/>
        </pc:sldMkLst>
        <pc:spChg chg="mod">
          <ac:chgData name="Parislife3037 Reddick" userId="dc9e2d83f156945a" providerId="LiveId" clId="{F0B3093E-EC87-4B60-B8F3-11115AA5EDD8}" dt="2020-01-31T21:45:24.508" v="561" actId="20577"/>
          <ac:spMkLst>
            <pc:docMk/>
            <pc:sldMk cId="4255557815" sldId="313"/>
            <ac:spMk id="2" creationId="{95DC5E1A-5682-304A-B32B-46DEE8427F64}"/>
          </ac:spMkLst>
        </pc:spChg>
        <pc:spChg chg="mod">
          <ac:chgData name="Parislife3037 Reddick" userId="dc9e2d83f156945a" providerId="LiveId" clId="{F0B3093E-EC87-4B60-B8F3-11115AA5EDD8}" dt="2020-01-31T21:59:15.774" v="967" actId="20577"/>
          <ac:spMkLst>
            <pc:docMk/>
            <pc:sldMk cId="4255557815" sldId="313"/>
            <ac:spMk id="3" creationId="{F21A68F9-BA49-7247-AE19-B4411654A301}"/>
          </ac:spMkLst>
        </pc:spChg>
      </pc:sldChg>
      <pc:sldChg chg="modSp add">
        <pc:chgData name="Parislife3037 Reddick" userId="dc9e2d83f156945a" providerId="LiveId" clId="{F0B3093E-EC87-4B60-B8F3-11115AA5EDD8}" dt="2020-01-31T21:58:55.070" v="954" actId="20577"/>
        <pc:sldMkLst>
          <pc:docMk/>
          <pc:sldMk cId="2167784121" sldId="314"/>
        </pc:sldMkLst>
        <pc:spChg chg="mod">
          <ac:chgData name="Parislife3037 Reddick" userId="dc9e2d83f156945a" providerId="LiveId" clId="{F0B3093E-EC87-4B60-B8F3-11115AA5EDD8}" dt="2020-01-31T21:58:55.070" v="954" actId="20577"/>
          <ac:spMkLst>
            <pc:docMk/>
            <pc:sldMk cId="2167784121" sldId="314"/>
            <ac:spMk id="3" creationId="{F21A68F9-BA49-7247-AE19-B4411654A301}"/>
          </ac:spMkLst>
        </pc:spChg>
      </pc:sldChg>
      <pc:sldChg chg="modSp add">
        <pc:chgData name="Parislife3037 Reddick" userId="dc9e2d83f156945a" providerId="LiveId" clId="{F0B3093E-EC87-4B60-B8F3-11115AA5EDD8}" dt="2020-01-31T22:00:10.858" v="1053" actId="20577"/>
        <pc:sldMkLst>
          <pc:docMk/>
          <pc:sldMk cId="1098349396" sldId="315"/>
        </pc:sldMkLst>
        <pc:spChg chg="mod">
          <ac:chgData name="Parislife3037 Reddick" userId="dc9e2d83f156945a" providerId="LiveId" clId="{F0B3093E-EC87-4B60-B8F3-11115AA5EDD8}" dt="2020-01-31T22:00:10.858" v="1053" actId="20577"/>
          <ac:spMkLst>
            <pc:docMk/>
            <pc:sldMk cId="1098349396" sldId="315"/>
            <ac:spMk id="3" creationId="{F21A68F9-BA49-7247-AE19-B4411654A301}"/>
          </ac:spMkLst>
        </pc:spChg>
      </pc:sldChg>
      <pc:sldChg chg="modSp add">
        <pc:chgData name="Parislife3037 Reddick" userId="dc9e2d83f156945a" providerId="LiveId" clId="{F0B3093E-EC87-4B60-B8F3-11115AA5EDD8}" dt="2020-01-31T22:00:40.690" v="1149" actId="20577"/>
        <pc:sldMkLst>
          <pc:docMk/>
          <pc:sldMk cId="1168539255" sldId="316"/>
        </pc:sldMkLst>
        <pc:spChg chg="mod">
          <ac:chgData name="Parislife3037 Reddick" userId="dc9e2d83f156945a" providerId="LiveId" clId="{F0B3093E-EC87-4B60-B8F3-11115AA5EDD8}" dt="2020-01-31T22:00:40.690" v="1149" actId="20577"/>
          <ac:spMkLst>
            <pc:docMk/>
            <pc:sldMk cId="1168539255" sldId="316"/>
            <ac:spMk id="3" creationId="{F21A68F9-BA49-7247-AE19-B4411654A301}"/>
          </ac:spMkLst>
        </pc:spChg>
      </pc:sldChg>
      <pc:sldChg chg="modSp add">
        <pc:chgData name="Parislife3037 Reddick" userId="dc9e2d83f156945a" providerId="LiveId" clId="{F0B3093E-EC87-4B60-B8F3-11115AA5EDD8}" dt="2020-01-31T22:03:07.184" v="1338" actId="20577"/>
        <pc:sldMkLst>
          <pc:docMk/>
          <pc:sldMk cId="236260148" sldId="317"/>
        </pc:sldMkLst>
        <pc:spChg chg="mod">
          <ac:chgData name="Parislife3037 Reddick" userId="dc9e2d83f156945a" providerId="LiveId" clId="{F0B3093E-EC87-4B60-B8F3-11115AA5EDD8}" dt="2020-01-31T22:03:07.184" v="1338" actId="20577"/>
          <ac:spMkLst>
            <pc:docMk/>
            <pc:sldMk cId="236260148" sldId="317"/>
            <ac:spMk id="3" creationId="{F21A68F9-BA49-7247-AE19-B4411654A301}"/>
          </ac:spMkLst>
        </pc:spChg>
      </pc:sldChg>
      <pc:sldChg chg="modSp add">
        <pc:chgData name="Parislife3037 Reddick" userId="dc9e2d83f156945a" providerId="LiveId" clId="{F0B3093E-EC87-4B60-B8F3-11115AA5EDD8}" dt="2020-01-31T22:17:41.006" v="2068" actId="403"/>
        <pc:sldMkLst>
          <pc:docMk/>
          <pc:sldMk cId="2682464842" sldId="318"/>
        </pc:sldMkLst>
        <pc:spChg chg="mod">
          <ac:chgData name="Parislife3037 Reddick" userId="dc9e2d83f156945a" providerId="LiveId" clId="{F0B3093E-EC87-4B60-B8F3-11115AA5EDD8}" dt="2020-01-31T22:06:34.706" v="1563" actId="404"/>
          <ac:spMkLst>
            <pc:docMk/>
            <pc:sldMk cId="2682464842" sldId="318"/>
            <ac:spMk id="2" creationId="{95DC5E1A-5682-304A-B32B-46DEE8427F64}"/>
          </ac:spMkLst>
        </pc:spChg>
        <pc:spChg chg="mod">
          <ac:chgData name="Parislife3037 Reddick" userId="dc9e2d83f156945a" providerId="LiveId" clId="{F0B3093E-EC87-4B60-B8F3-11115AA5EDD8}" dt="2020-01-31T22:17:41.006" v="2068" actId="403"/>
          <ac:spMkLst>
            <pc:docMk/>
            <pc:sldMk cId="2682464842" sldId="318"/>
            <ac:spMk id="3" creationId="{F21A68F9-BA49-7247-AE19-B4411654A301}"/>
          </ac:spMkLst>
        </pc:spChg>
      </pc:sldChg>
      <pc:sldChg chg="modSp add del">
        <pc:chgData name="Parislife3037 Reddick" userId="dc9e2d83f156945a" providerId="LiveId" clId="{F0B3093E-EC87-4B60-B8F3-11115AA5EDD8}" dt="2020-01-31T22:37:56.138" v="2427"/>
        <pc:sldMkLst>
          <pc:docMk/>
          <pc:sldMk cId="405500298" sldId="319"/>
        </pc:sldMkLst>
        <pc:spChg chg="mod">
          <ac:chgData name="Parislife3037 Reddick" userId="dc9e2d83f156945a" providerId="LiveId" clId="{F0B3093E-EC87-4B60-B8F3-11115AA5EDD8}" dt="2020-01-31T22:37:56.138" v="2427"/>
          <ac:spMkLst>
            <pc:docMk/>
            <pc:sldMk cId="405500298" sldId="319"/>
            <ac:spMk id="3" creationId="{00000000-0000-0000-0000-000000000000}"/>
          </ac:spMkLst>
        </pc:spChg>
      </pc:sldChg>
      <pc:sldChg chg="add del">
        <pc:chgData name="Parislife3037 Reddick" userId="dc9e2d83f156945a" providerId="LiveId" clId="{F0B3093E-EC87-4B60-B8F3-11115AA5EDD8}" dt="2020-01-31T22:09:49.800" v="1598" actId="47"/>
        <pc:sldMkLst>
          <pc:docMk/>
          <pc:sldMk cId="3801136377" sldId="319"/>
        </pc:sldMkLst>
      </pc:sldChg>
      <pc:sldChg chg="modSp add ord">
        <pc:chgData name="Parislife3037 Reddick" userId="dc9e2d83f156945a" providerId="LiveId" clId="{F0B3093E-EC87-4B60-B8F3-11115AA5EDD8}" dt="2020-01-31T23:34:46.849" v="2953"/>
        <pc:sldMkLst>
          <pc:docMk/>
          <pc:sldMk cId="4098393264" sldId="320"/>
        </pc:sldMkLst>
        <pc:spChg chg="mod">
          <ac:chgData name="Parislife3037 Reddick" userId="dc9e2d83f156945a" providerId="LiveId" clId="{F0B3093E-EC87-4B60-B8F3-11115AA5EDD8}" dt="2020-01-31T22:49:12.063" v="2618" actId="1076"/>
          <ac:spMkLst>
            <pc:docMk/>
            <pc:sldMk cId="4098393264" sldId="320"/>
            <ac:spMk id="2" creationId="{95DC5E1A-5682-304A-B32B-46DEE8427F64}"/>
          </ac:spMkLst>
        </pc:spChg>
        <pc:spChg chg="mod">
          <ac:chgData name="Parislife3037 Reddick" userId="dc9e2d83f156945a" providerId="LiveId" clId="{F0B3093E-EC87-4B60-B8F3-11115AA5EDD8}" dt="2020-01-31T23:25:03.378" v="2710" actId="21"/>
          <ac:spMkLst>
            <pc:docMk/>
            <pc:sldMk cId="4098393264" sldId="320"/>
            <ac:spMk id="3" creationId="{F21A68F9-BA49-7247-AE19-B4411654A301}"/>
          </ac:spMkLst>
        </pc:spChg>
      </pc:sldChg>
      <pc:sldChg chg="modSp add del">
        <pc:chgData name="Parislife3037 Reddick" userId="dc9e2d83f156945a" providerId="LiveId" clId="{F0B3093E-EC87-4B60-B8F3-11115AA5EDD8}" dt="2020-01-31T22:10:54.187" v="1626" actId="47"/>
        <pc:sldMkLst>
          <pc:docMk/>
          <pc:sldMk cId="456224447" sldId="321"/>
        </pc:sldMkLst>
        <pc:spChg chg="mod">
          <ac:chgData name="Parislife3037 Reddick" userId="dc9e2d83f156945a" providerId="LiveId" clId="{F0B3093E-EC87-4B60-B8F3-11115AA5EDD8}" dt="2020-01-31T22:10:47.542" v="1624" actId="20577"/>
          <ac:spMkLst>
            <pc:docMk/>
            <pc:sldMk cId="456224447" sldId="321"/>
            <ac:spMk id="2" creationId="{C2819EEC-2693-48F2-9A4E-00C9AC0009B1}"/>
          </ac:spMkLst>
        </pc:spChg>
      </pc:sldChg>
      <pc:sldChg chg="add del">
        <pc:chgData name="Parislife3037 Reddick" userId="dc9e2d83f156945a" providerId="LiveId" clId="{F0B3093E-EC87-4B60-B8F3-11115AA5EDD8}" dt="2020-01-31T22:10:03.913" v="1599" actId="47"/>
        <pc:sldMkLst>
          <pc:docMk/>
          <pc:sldMk cId="3095786640" sldId="321"/>
        </pc:sldMkLst>
      </pc:sldChg>
      <pc:sldChg chg="modSp add del">
        <pc:chgData name="Parislife3037 Reddick" userId="dc9e2d83f156945a" providerId="LiveId" clId="{F0B3093E-EC87-4B60-B8F3-11115AA5EDD8}" dt="2020-01-31T22:15:09.578" v="2018" actId="47"/>
        <pc:sldMkLst>
          <pc:docMk/>
          <pc:sldMk cId="1999912325" sldId="322"/>
        </pc:sldMkLst>
        <pc:spChg chg="mod">
          <ac:chgData name="Parislife3037 Reddick" userId="dc9e2d83f156945a" providerId="LiveId" clId="{F0B3093E-EC87-4B60-B8F3-11115AA5EDD8}" dt="2020-01-31T22:12:56.200" v="1738"/>
          <ac:spMkLst>
            <pc:docMk/>
            <pc:sldMk cId="1999912325" sldId="322"/>
            <ac:spMk id="2" creationId="{FB61B13B-9DB2-4AD0-AE29-C6A32E1D84B8}"/>
          </ac:spMkLst>
        </pc:spChg>
        <pc:spChg chg="mod">
          <ac:chgData name="Parislife3037 Reddick" userId="dc9e2d83f156945a" providerId="LiveId" clId="{F0B3093E-EC87-4B60-B8F3-11115AA5EDD8}" dt="2020-01-31T22:12:33.577" v="1737" actId="5793"/>
          <ac:spMkLst>
            <pc:docMk/>
            <pc:sldMk cId="1999912325" sldId="322"/>
            <ac:spMk id="3" creationId="{EE560149-7080-40DF-91BE-C742336620AF}"/>
          </ac:spMkLst>
        </pc:spChg>
      </pc:sldChg>
      <pc:sldChg chg="add del">
        <pc:chgData name="Parislife3037 Reddick" userId="dc9e2d83f156945a" providerId="LiveId" clId="{F0B3093E-EC87-4B60-B8F3-11115AA5EDD8}" dt="2020-01-31T22:15:12.388" v="2019" actId="47"/>
        <pc:sldMkLst>
          <pc:docMk/>
          <pc:sldMk cId="662682281" sldId="323"/>
        </pc:sldMkLst>
      </pc:sldChg>
      <pc:sldChg chg="addSp delSp modSp add modAnim">
        <pc:chgData name="Parislife3037 Reddick" userId="dc9e2d83f156945a" providerId="LiveId" clId="{F0B3093E-EC87-4B60-B8F3-11115AA5EDD8}" dt="2020-01-31T22:15:01.981" v="2017" actId="403"/>
        <pc:sldMkLst>
          <pc:docMk/>
          <pc:sldMk cId="2894873638" sldId="324"/>
        </pc:sldMkLst>
        <pc:spChg chg="mod">
          <ac:chgData name="Parislife3037 Reddick" userId="dc9e2d83f156945a" providerId="LiveId" clId="{F0B3093E-EC87-4B60-B8F3-11115AA5EDD8}" dt="2020-01-31T22:13:42.262" v="1825" actId="20577"/>
          <ac:spMkLst>
            <pc:docMk/>
            <pc:sldMk cId="2894873638" sldId="324"/>
            <ac:spMk id="2" creationId="{95DC5E1A-5682-304A-B32B-46DEE8427F64}"/>
          </ac:spMkLst>
        </pc:spChg>
        <pc:spChg chg="mod">
          <ac:chgData name="Parislife3037 Reddick" userId="dc9e2d83f156945a" providerId="LiveId" clId="{F0B3093E-EC87-4B60-B8F3-11115AA5EDD8}" dt="2020-01-31T22:15:01.981" v="2017" actId="403"/>
          <ac:spMkLst>
            <pc:docMk/>
            <pc:sldMk cId="2894873638" sldId="324"/>
            <ac:spMk id="3" creationId="{F21A68F9-BA49-7247-AE19-B4411654A301}"/>
          </ac:spMkLst>
        </pc:spChg>
        <pc:graphicFrameChg chg="add del modGraphic">
          <ac:chgData name="Parislife3037 Reddick" userId="dc9e2d83f156945a" providerId="LiveId" clId="{F0B3093E-EC87-4B60-B8F3-11115AA5EDD8}" dt="2020-01-31T22:13:19.341" v="1741" actId="27309"/>
          <ac:graphicFrameMkLst>
            <pc:docMk/>
            <pc:sldMk cId="2894873638" sldId="324"/>
            <ac:graphicFrameMk id="5" creationId="{75191D34-3F92-4726-BA45-DFAB9AB9A229}"/>
          </ac:graphicFrameMkLst>
        </pc:graphicFrameChg>
      </pc:sldChg>
      <pc:sldChg chg="addSp modSp add del modAnim">
        <pc:chgData name="Parislife3037 Reddick" userId="dc9e2d83f156945a" providerId="LiveId" clId="{F0B3093E-EC87-4B60-B8F3-11115AA5EDD8}" dt="2020-01-31T22:19:56.051" v="2102" actId="1076"/>
        <pc:sldMkLst>
          <pc:docMk/>
          <pc:sldMk cId="2801365629" sldId="325"/>
        </pc:sldMkLst>
        <pc:spChg chg="mod">
          <ac:chgData name="Parislife3037 Reddick" userId="dc9e2d83f156945a" providerId="LiveId" clId="{F0B3093E-EC87-4B60-B8F3-11115AA5EDD8}" dt="2020-01-31T22:19:48.128" v="2100" actId="6549"/>
          <ac:spMkLst>
            <pc:docMk/>
            <pc:sldMk cId="2801365629" sldId="325"/>
            <ac:spMk id="2" creationId="{95DC5E1A-5682-304A-B32B-46DEE8427F64}"/>
          </ac:spMkLst>
        </pc:spChg>
        <pc:spChg chg="mod">
          <ac:chgData name="Parislife3037 Reddick" userId="dc9e2d83f156945a" providerId="LiveId" clId="{F0B3093E-EC87-4B60-B8F3-11115AA5EDD8}" dt="2020-01-31T22:19:25.135" v="2077" actId="6549"/>
          <ac:spMkLst>
            <pc:docMk/>
            <pc:sldMk cId="2801365629" sldId="325"/>
            <ac:spMk id="3" creationId="{F21A68F9-BA49-7247-AE19-B4411654A301}"/>
          </ac:spMkLst>
        </pc:spChg>
        <pc:picChg chg="add mod">
          <ac:chgData name="Parislife3037 Reddick" userId="dc9e2d83f156945a" providerId="LiveId" clId="{F0B3093E-EC87-4B60-B8F3-11115AA5EDD8}" dt="2020-01-31T22:19:56.051" v="2102" actId="1076"/>
          <ac:picMkLst>
            <pc:docMk/>
            <pc:sldMk cId="2801365629" sldId="325"/>
            <ac:picMk id="4" creationId="{25E776A2-2E76-4D1C-B82D-BC8833663B4A}"/>
          </ac:picMkLst>
        </pc:picChg>
      </pc:sldChg>
      <pc:sldChg chg="addSp delSp modSp add">
        <pc:chgData name="Parislife3037 Reddick" userId="dc9e2d83f156945a" providerId="LiveId" clId="{F0B3093E-EC87-4B60-B8F3-11115AA5EDD8}" dt="2020-01-31T22:24:29.556" v="2173" actId="14100"/>
        <pc:sldMkLst>
          <pc:docMk/>
          <pc:sldMk cId="406387845" sldId="326"/>
        </pc:sldMkLst>
        <pc:spChg chg="mod">
          <ac:chgData name="Parislife3037 Reddick" userId="dc9e2d83f156945a" providerId="LiveId" clId="{F0B3093E-EC87-4B60-B8F3-11115AA5EDD8}" dt="2020-01-31T22:23:13.395" v="2156" actId="1076"/>
          <ac:spMkLst>
            <pc:docMk/>
            <pc:sldMk cId="406387845" sldId="326"/>
            <ac:spMk id="2" creationId="{95DC5E1A-5682-304A-B32B-46DEE8427F64}"/>
          </ac:spMkLst>
        </pc:spChg>
        <pc:picChg chg="del">
          <ac:chgData name="Parislife3037 Reddick" userId="dc9e2d83f156945a" providerId="LiveId" clId="{F0B3093E-EC87-4B60-B8F3-11115AA5EDD8}" dt="2020-01-31T22:22:48.987" v="2151" actId="478"/>
          <ac:picMkLst>
            <pc:docMk/>
            <pc:sldMk cId="406387845" sldId="326"/>
            <ac:picMk id="4" creationId="{25E776A2-2E76-4D1C-B82D-BC8833663B4A}"/>
          </ac:picMkLst>
        </pc:picChg>
        <pc:picChg chg="add mod">
          <ac:chgData name="Parislife3037 Reddick" userId="dc9e2d83f156945a" providerId="LiveId" clId="{F0B3093E-EC87-4B60-B8F3-11115AA5EDD8}" dt="2020-01-31T22:24:29.556" v="2173" actId="14100"/>
          <ac:picMkLst>
            <pc:docMk/>
            <pc:sldMk cId="406387845" sldId="326"/>
            <ac:picMk id="5" creationId="{7A2F26E7-C751-47A6-8DEB-59B2D6D01861}"/>
          </ac:picMkLst>
        </pc:picChg>
      </pc:sldChg>
      <pc:sldChg chg="modSp add modAnim modNotesTx">
        <pc:chgData name="Parislife3037 Reddick" userId="dc9e2d83f156945a" providerId="LiveId" clId="{F0B3093E-EC87-4B60-B8F3-11115AA5EDD8}" dt="2020-01-31T22:36:38.676" v="2421" actId="14100"/>
        <pc:sldMkLst>
          <pc:docMk/>
          <pc:sldMk cId="3734799847" sldId="327"/>
        </pc:sldMkLst>
        <pc:spChg chg="mod">
          <ac:chgData name="Parislife3037 Reddick" userId="dc9e2d83f156945a" providerId="LiveId" clId="{F0B3093E-EC87-4B60-B8F3-11115AA5EDD8}" dt="2020-01-31T22:34:31.522" v="2400" actId="6549"/>
          <ac:spMkLst>
            <pc:docMk/>
            <pc:sldMk cId="3734799847" sldId="327"/>
            <ac:spMk id="2" creationId="{95DC5E1A-5682-304A-B32B-46DEE8427F64}"/>
          </ac:spMkLst>
        </pc:spChg>
        <pc:spChg chg="mod">
          <ac:chgData name="Parislife3037 Reddick" userId="dc9e2d83f156945a" providerId="LiveId" clId="{F0B3093E-EC87-4B60-B8F3-11115AA5EDD8}" dt="2020-01-31T22:36:38.676" v="2421" actId="14100"/>
          <ac:spMkLst>
            <pc:docMk/>
            <pc:sldMk cId="3734799847" sldId="327"/>
            <ac:spMk id="3" creationId="{F21A68F9-BA49-7247-AE19-B4411654A301}"/>
          </ac:spMkLst>
        </pc:spChg>
      </pc:sldChg>
      <pc:sldChg chg="delSp modSp add">
        <pc:chgData name="Parislife3037 Reddick" userId="dc9e2d83f156945a" providerId="LiveId" clId="{F0B3093E-EC87-4B60-B8F3-11115AA5EDD8}" dt="2020-01-31T22:28:28.604" v="2243" actId="113"/>
        <pc:sldMkLst>
          <pc:docMk/>
          <pc:sldMk cId="1148664238" sldId="328"/>
        </pc:sldMkLst>
        <pc:spChg chg="mod">
          <ac:chgData name="Parislife3037 Reddick" userId="dc9e2d83f156945a" providerId="LiveId" clId="{F0B3093E-EC87-4B60-B8F3-11115AA5EDD8}" dt="2020-01-31T22:25:20.676" v="2188" actId="20577"/>
          <ac:spMkLst>
            <pc:docMk/>
            <pc:sldMk cId="1148664238" sldId="328"/>
            <ac:spMk id="2" creationId="{95DC5E1A-5682-304A-B32B-46DEE8427F64}"/>
          </ac:spMkLst>
        </pc:spChg>
        <pc:spChg chg="mod">
          <ac:chgData name="Parislife3037 Reddick" userId="dc9e2d83f156945a" providerId="LiveId" clId="{F0B3093E-EC87-4B60-B8F3-11115AA5EDD8}" dt="2020-01-31T22:28:28.604" v="2243" actId="113"/>
          <ac:spMkLst>
            <pc:docMk/>
            <pc:sldMk cId="1148664238" sldId="328"/>
            <ac:spMk id="3" creationId="{F21A68F9-BA49-7247-AE19-B4411654A301}"/>
          </ac:spMkLst>
        </pc:spChg>
        <pc:picChg chg="del">
          <ac:chgData name="Parislife3037 Reddick" userId="dc9e2d83f156945a" providerId="LiveId" clId="{F0B3093E-EC87-4B60-B8F3-11115AA5EDD8}" dt="2020-01-31T22:24:36.490" v="2175" actId="478"/>
          <ac:picMkLst>
            <pc:docMk/>
            <pc:sldMk cId="1148664238" sldId="328"/>
            <ac:picMk id="5" creationId="{7A2F26E7-C751-47A6-8DEB-59B2D6D01861}"/>
          </ac:picMkLst>
        </pc:picChg>
      </pc:sldChg>
      <pc:sldChg chg="modSp add modAnim">
        <pc:chgData name="Parislife3037 Reddick" userId="dc9e2d83f156945a" providerId="LiveId" clId="{F0B3093E-EC87-4B60-B8F3-11115AA5EDD8}" dt="2020-01-31T23:06:28.412" v="2650"/>
        <pc:sldMkLst>
          <pc:docMk/>
          <pc:sldMk cId="3494948894" sldId="329"/>
        </pc:sldMkLst>
        <pc:spChg chg="mod">
          <ac:chgData name="Parislife3037 Reddick" userId="dc9e2d83f156945a" providerId="LiveId" clId="{F0B3093E-EC87-4B60-B8F3-11115AA5EDD8}" dt="2020-01-31T22:29:26.102" v="2279" actId="14100"/>
          <ac:spMkLst>
            <pc:docMk/>
            <pc:sldMk cId="3494948894" sldId="329"/>
            <ac:spMk id="2" creationId="{95DC5E1A-5682-304A-B32B-46DEE8427F64}"/>
          </ac:spMkLst>
        </pc:spChg>
        <pc:spChg chg="mod">
          <ac:chgData name="Parislife3037 Reddick" userId="dc9e2d83f156945a" providerId="LiveId" clId="{F0B3093E-EC87-4B60-B8F3-11115AA5EDD8}" dt="2020-01-31T22:29:01.537" v="2277" actId="20577"/>
          <ac:spMkLst>
            <pc:docMk/>
            <pc:sldMk cId="3494948894" sldId="329"/>
            <ac:spMk id="3" creationId="{F21A68F9-BA49-7247-AE19-B4411654A301}"/>
          </ac:spMkLst>
        </pc:spChg>
      </pc:sldChg>
      <pc:sldChg chg="modSp add modAnim">
        <pc:chgData name="Parislife3037 Reddick" userId="dc9e2d83f156945a" providerId="LiveId" clId="{F0B3093E-EC87-4B60-B8F3-11115AA5EDD8}" dt="2020-01-31T23:06:13.560" v="2648"/>
        <pc:sldMkLst>
          <pc:docMk/>
          <pc:sldMk cId="701967601" sldId="330"/>
        </pc:sldMkLst>
        <pc:spChg chg="mod">
          <ac:chgData name="Parislife3037 Reddick" userId="dc9e2d83f156945a" providerId="LiveId" clId="{F0B3093E-EC87-4B60-B8F3-11115AA5EDD8}" dt="2020-01-31T22:30:00.620" v="2292" actId="20577"/>
          <ac:spMkLst>
            <pc:docMk/>
            <pc:sldMk cId="701967601" sldId="330"/>
            <ac:spMk id="2" creationId="{95DC5E1A-5682-304A-B32B-46DEE8427F64}"/>
          </ac:spMkLst>
        </pc:spChg>
        <pc:spChg chg="mod">
          <ac:chgData name="Parislife3037 Reddick" userId="dc9e2d83f156945a" providerId="LiveId" clId="{F0B3093E-EC87-4B60-B8F3-11115AA5EDD8}" dt="2020-01-31T22:31:21.197" v="2324" actId="20577"/>
          <ac:spMkLst>
            <pc:docMk/>
            <pc:sldMk cId="701967601" sldId="330"/>
            <ac:spMk id="3" creationId="{F21A68F9-BA49-7247-AE19-B4411654A301}"/>
          </ac:spMkLst>
        </pc:spChg>
      </pc:sldChg>
      <pc:sldChg chg="add del">
        <pc:chgData name="Parislife3037 Reddick" userId="dc9e2d83f156945a" providerId="LiveId" clId="{F0B3093E-EC87-4B60-B8F3-11115AA5EDD8}" dt="2020-01-31T22:26:05.266" v="2197"/>
        <pc:sldMkLst>
          <pc:docMk/>
          <pc:sldMk cId="2584952072" sldId="330"/>
        </pc:sldMkLst>
      </pc:sldChg>
      <pc:sldChg chg="modSp add modAnim">
        <pc:chgData name="Parislife3037 Reddick" userId="dc9e2d83f156945a" providerId="LiveId" clId="{F0B3093E-EC87-4B60-B8F3-11115AA5EDD8}" dt="2020-01-31T23:05:55.881" v="2646"/>
        <pc:sldMkLst>
          <pc:docMk/>
          <pc:sldMk cId="65255791" sldId="331"/>
        </pc:sldMkLst>
        <pc:spChg chg="mod">
          <ac:chgData name="Parislife3037 Reddick" userId="dc9e2d83f156945a" providerId="LiveId" clId="{F0B3093E-EC87-4B60-B8F3-11115AA5EDD8}" dt="2020-01-31T22:31:37.537" v="2334" actId="20577"/>
          <ac:spMkLst>
            <pc:docMk/>
            <pc:sldMk cId="65255791" sldId="331"/>
            <ac:spMk id="2" creationId="{95DC5E1A-5682-304A-B32B-46DEE8427F64}"/>
          </ac:spMkLst>
        </pc:spChg>
        <pc:spChg chg="mod">
          <ac:chgData name="Parislife3037 Reddick" userId="dc9e2d83f156945a" providerId="LiveId" clId="{F0B3093E-EC87-4B60-B8F3-11115AA5EDD8}" dt="2020-01-31T22:32:49.127" v="2341" actId="12"/>
          <ac:spMkLst>
            <pc:docMk/>
            <pc:sldMk cId="65255791" sldId="331"/>
            <ac:spMk id="3" creationId="{F21A68F9-BA49-7247-AE19-B4411654A301}"/>
          </ac:spMkLst>
        </pc:spChg>
      </pc:sldChg>
      <pc:sldChg chg="modSp add del">
        <pc:chgData name="Parislife3037 Reddick" userId="dc9e2d83f156945a" providerId="LiveId" clId="{F0B3093E-EC87-4B60-B8F3-11115AA5EDD8}" dt="2020-01-31T22:37:56.138" v="2427"/>
        <pc:sldMkLst>
          <pc:docMk/>
          <pc:sldMk cId="2456389788" sldId="332"/>
        </pc:sldMkLst>
        <pc:spChg chg="mod">
          <ac:chgData name="Parislife3037 Reddick" userId="dc9e2d83f156945a" providerId="LiveId" clId="{F0B3093E-EC87-4B60-B8F3-11115AA5EDD8}" dt="2020-01-31T22:37:56.138" v="2427"/>
          <ac:spMkLst>
            <pc:docMk/>
            <pc:sldMk cId="2456389788" sldId="332"/>
            <ac:spMk id="3" creationId="{00000000-0000-0000-0000-000000000000}"/>
          </ac:spMkLst>
        </pc:spChg>
      </pc:sldChg>
      <pc:sldChg chg="modSp add modAnim">
        <pc:chgData name="Parislife3037 Reddick" userId="dc9e2d83f156945a" providerId="LiveId" clId="{F0B3093E-EC87-4B60-B8F3-11115AA5EDD8}" dt="2020-01-31T22:42:42.401" v="2502" actId="20577"/>
        <pc:sldMkLst>
          <pc:docMk/>
          <pc:sldMk cId="3702641229" sldId="332"/>
        </pc:sldMkLst>
        <pc:spChg chg="mod">
          <ac:chgData name="Parislife3037 Reddick" userId="dc9e2d83f156945a" providerId="LiveId" clId="{F0B3093E-EC87-4B60-B8F3-11115AA5EDD8}" dt="2020-01-31T22:42:42.401" v="2502" actId="20577"/>
          <ac:spMkLst>
            <pc:docMk/>
            <pc:sldMk cId="3702641229" sldId="332"/>
            <ac:spMk id="2" creationId="{95DC5E1A-5682-304A-B32B-46DEE8427F64}"/>
          </ac:spMkLst>
        </pc:spChg>
        <pc:spChg chg="mod">
          <ac:chgData name="Parislife3037 Reddick" userId="dc9e2d83f156945a" providerId="LiveId" clId="{F0B3093E-EC87-4B60-B8F3-11115AA5EDD8}" dt="2020-01-31T22:42:05.418" v="2497" actId="20577"/>
          <ac:spMkLst>
            <pc:docMk/>
            <pc:sldMk cId="3702641229" sldId="332"/>
            <ac:spMk id="3" creationId="{F21A68F9-BA49-7247-AE19-B4411654A301}"/>
          </ac:spMkLst>
        </pc:spChg>
      </pc:sldChg>
      <pc:sldChg chg="modSp add">
        <pc:chgData name="Parislife3037 Reddick" userId="dc9e2d83f156945a" providerId="LiveId" clId="{F0B3093E-EC87-4B60-B8F3-11115AA5EDD8}" dt="2020-01-31T22:46:25.004" v="2553"/>
        <pc:sldMkLst>
          <pc:docMk/>
          <pc:sldMk cId="195991306" sldId="333"/>
        </pc:sldMkLst>
        <pc:spChg chg="mod">
          <ac:chgData name="Parislife3037 Reddick" userId="dc9e2d83f156945a" providerId="LiveId" clId="{F0B3093E-EC87-4B60-B8F3-11115AA5EDD8}" dt="2020-01-31T22:46:03.350" v="2551" actId="20577"/>
          <ac:spMkLst>
            <pc:docMk/>
            <pc:sldMk cId="195991306" sldId="333"/>
            <ac:spMk id="2" creationId="{95DC5E1A-5682-304A-B32B-46DEE8427F64}"/>
          </ac:spMkLst>
        </pc:spChg>
        <pc:spChg chg="mod">
          <ac:chgData name="Parislife3037 Reddick" userId="dc9e2d83f156945a" providerId="LiveId" clId="{F0B3093E-EC87-4B60-B8F3-11115AA5EDD8}" dt="2020-01-31T22:46:25.004" v="2553"/>
          <ac:spMkLst>
            <pc:docMk/>
            <pc:sldMk cId="195991306" sldId="333"/>
            <ac:spMk id="3" creationId="{F21A68F9-BA49-7247-AE19-B4411654A301}"/>
          </ac:spMkLst>
        </pc:spChg>
      </pc:sldChg>
      <pc:sldChg chg="modSp add">
        <pc:chgData name="Parislife3037 Reddick" userId="dc9e2d83f156945a" providerId="LiveId" clId="{F0B3093E-EC87-4B60-B8F3-11115AA5EDD8}" dt="2020-01-31T23:08:59.578" v="2654" actId="12"/>
        <pc:sldMkLst>
          <pc:docMk/>
          <pc:sldMk cId="1349921132" sldId="334"/>
        </pc:sldMkLst>
        <pc:spChg chg="mod">
          <ac:chgData name="Parislife3037 Reddick" userId="dc9e2d83f156945a" providerId="LiveId" clId="{F0B3093E-EC87-4B60-B8F3-11115AA5EDD8}" dt="2020-01-31T22:48:00.126" v="2608" actId="20577"/>
          <ac:spMkLst>
            <pc:docMk/>
            <pc:sldMk cId="1349921132" sldId="334"/>
            <ac:spMk id="2" creationId="{95DC5E1A-5682-304A-B32B-46DEE8427F64}"/>
          </ac:spMkLst>
        </pc:spChg>
        <pc:spChg chg="mod">
          <ac:chgData name="Parislife3037 Reddick" userId="dc9e2d83f156945a" providerId="LiveId" clId="{F0B3093E-EC87-4B60-B8F3-11115AA5EDD8}" dt="2020-01-31T23:08:59.578" v="2654" actId="12"/>
          <ac:spMkLst>
            <pc:docMk/>
            <pc:sldMk cId="1349921132" sldId="334"/>
            <ac:spMk id="3" creationId="{F21A68F9-BA49-7247-AE19-B4411654A301}"/>
          </ac:spMkLst>
        </pc:spChg>
      </pc:sldChg>
      <pc:sldChg chg="modSp add del">
        <pc:chgData name="Parislife3037 Reddick" userId="dc9e2d83f156945a" providerId="LiveId" clId="{F0B3093E-EC87-4B60-B8F3-11115AA5EDD8}" dt="2020-01-31T23:25:16.900" v="2713" actId="47"/>
        <pc:sldMkLst>
          <pc:docMk/>
          <pc:sldMk cId="3258753328" sldId="335"/>
        </pc:sldMkLst>
        <pc:spChg chg="mod">
          <ac:chgData name="Parislife3037 Reddick" userId="dc9e2d83f156945a" providerId="LiveId" clId="{F0B3093E-EC87-4B60-B8F3-11115AA5EDD8}" dt="2020-01-31T22:51:52.565" v="2623" actId="27636"/>
          <ac:spMkLst>
            <pc:docMk/>
            <pc:sldMk cId="3258753328" sldId="335"/>
            <ac:spMk id="2" creationId="{7F5A37B3-1D58-4AFC-B609-62E379FE959D}"/>
          </ac:spMkLst>
        </pc:spChg>
      </pc:sldChg>
      <pc:sldChg chg="add del">
        <pc:chgData name="Parislife3037 Reddick" userId="dc9e2d83f156945a" providerId="LiveId" clId="{F0B3093E-EC87-4B60-B8F3-11115AA5EDD8}" dt="2020-01-31T22:52:06.078" v="2625"/>
        <pc:sldMkLst>
          <pc:docMk/>
          <pc:sldMk cId="227618034" sldId="336"/>
        </pc:sldMkLst>
      </pc:sldChg>
      <pc:sldChg chg="modSp add">
        <pc:chgData name="Parislife3037 Reddick" userId="dc9e2d83f156945a" providerId="LiveId" clId="{F0B3093E-EC87-4B60-B8F3-11115AA5EDD8}" dt="2020-01-31T22:52:40.044" v="2638" actId="20577"/>
        <pc:sldMkLst>
          <pc:docMk/>
          <pc:sldMk cId="2131998900" sldId="336"/>
        </pc:sldMkLst>
        <pc:spChg chg="mod">
          <ac:chgData name="Parislife3037 Reddick" userId="dc9e2d83f156945a" providerId="LiveId" clId="{F0B3093E-EC87-4B60-B8F3-11115AA5EDD8}" dt="2020-01-31T22:52:25.406" v="2637" actId="20577"/>
          <ac:spMkLst>
            <pc:docMk/>
            <pc:sldMk cId="2131998900" sldId="336"/>
            <ac:spMk id="2" creationId="{95DC5E1A-5682-304A-B32B-46DEE8427F64}"/>
          </ac:spMkLst>
        </pc:spChg>
        <pc:spChg chg="mod">
          <ac:chgData name="Parislife3037 Reddick" userId="dc9e2d83f156945a" providerId="LiveId" clId="{F0B3093E-EC87-4B60-B8F3-11115AA5EDD8}" dt="2020-01-31T22:52:40.044" v="2638" actId="20577"/>
          <ac:spMkLst>
            <pc:docMk/>
            <pc:sldMk cId="2131998900" sldId="336"/>
            <ac:spMk id="3" creationId="{F21A68F9-BA49-7247-AE19-B4411654A301}"/>
          </ac:spMkLst>
        </pc:spChg>
      </pc:sldChg>
      <pc:sldChg chg="modSp add del">
        <pc:chgData name="Parislife3037 Reddick" userId="dc9e2d83f156945a" providerId="LiveId" clId="{F0B3093E-EC87-4B60-B8F3-11115AA5EDD8}" dt="2020-01-31T23:09:42.624" v="2660"/>
        <pc:sldMkLst>
          <pc:docMk/>
          <pc:sldMk cId="2939270228" sldId="337"/>
        </pc:sldMkLst>
        <pc:spChg chg="mod">
          <ac:chgData name="Parislife3037 Reddick" userId="dc9e2d83f156945a" providerId="LiveId" clId="{F0B3093E-EC87-4B60-B8F3-11115AA5EDD8}" dt="2020-01-31T23:09:42.624" v="2660"/>
          <ac:spMkLst>
            <pc:docMk/>
            <pc:sldMk cId="2939270228" sldId="337"/>
            <ac:spMk id="2" creationId="{00000000-0000-0000-0000-000000000000}"/>
          </ac:spMkLst>
        </pc:spChg>
        <pc:spChg chg="mod">
          <ac:chgData name="Parislife3037 Reddick" userId="dc9e2d83f156945a" providerId="LiveId" clId="{F0B3093E-EC87-4B60-B8F3-11115AA5EDD8}" dt="2020-01-31T23:09:42.624" v="2660"/>
          <ac:spMkLst>
            <pc:docMk/>
            <pc:sldMk cId="2939270228" sldId="337"/>
            <ac:spMk id="3" creationId="{00000000-0000-0000-0000-000000000000}"/>
          </ac:spMkLst>
        </pc:spChg>
      </pc:sldChg>
      <pc:sldChg chg="modSp add">
        <pc:chgData name="Parislife3037 Reddick" userId="dc9e2d83f156945a" providerId="LiveId" clId="{F0B3093E-EC87-4B60-B8F3-11115AA5EDD8}" dt="2020-01-31T23:22:24.877" v="2678" actId="20577"/>
        <pc:sldMkLst>
          <pc:docMk/>
          <pc:sldMk cId="4147840871" sldId="337"/>
        </pc:sldMkLst>
        <pc:spChg chg="mod">
          <ac:chgData name="Parislife3037 Reddick" userId="dc9e2d83f156945a" providerId="LiveId" clId="{F0B3093E-EC87-4B60-B8F3-11115AA5EDD8}" dt="2020-01-31T23:22:24.877" v="2678" actId="20577"/>
          <ac:spMkLst>
            <pc:docMk/>
            <pc:sldMk cId="4147840871" sldId="337"/>
            <ac:spMk id="2" creationId="{95DC5E1A-5682-304A-B32B-46DEE8427F64}"/>
          </ac:spMkLst>
        </pc:spChg>
      </pc:sldChg>
      <pc:sldChg chg="add del">
        <pc:chgData name="Parislife3037 Reddick" userId="dc9e2d83f156945a" providerId="LiveId" clId="{F0B3093E-EC87-4B60-B8F3-11115AA5EDD8}" dt="2020-01-31T23:22:35.378" v="2680" actId="47"/>
        <pc:sldMkLst>
          <pc:docMk/>
          <pc:sldMk cId="1857634194" sldId="338"/>
        </pc:sldMkLst>
      </pc:sldChg>
      <pc:sldChg chg="add del">
        <pc:chgData name="Parislife3037 Reddick" userId="dc9e2d83f156945a" providerId="LiveId" clId="{F0B3093E-EC87-4B60-B8F3-11115AA5EDD8}" dt="2020-01-31T23:09:42.624" v="2660"/>
        <pc:sldMkLst>
          <pc:docMk/>
          <pc:sldMk cId="3010631870" sldId="338"/>
        </pc:sldMkLst>
      </pc:sldChg>
      <pc:sldChg chg="add del">
        <pc:chgData name="Parislife3037 Reddick" userId="dc9e2d83f156945a" providerId="LiveId" clId="{F0B3093E-EC87-4B60-B8F3-11115AA5EDD8}" dt="2020-01-31T21:35:48.237" v="185"/>
        <pc:sldMkLst>
          <pc:docMk/>
          <pc:sldMk cId="1603064070" sldId="339"/>
        </pc:sldMkLst>
      </pc:sldChg>
      <pc:sldChg chg="add del">
        <pc:chgData name="Parislife3037 Reddick" userId="dc9e2d83f156945a" providerId="LiveId" clId="{F0B3093E-EC87-4B60-B8F3-11115AA5EDD8}" dt="2020-01-31T22:53:34.752" v="2643"/>
        <pc:sldMkLst>
          <pc:docMk/>
          <pc:sldMk cId="2936184662" sldId="339"/>
        </pc:sldMkLst>
      </pc:sldChg>
      <pc:sldChg chg="add del">
        <pc:chgData name="Parislife3037 Reddick" userId="dc9e2d83f156945a" providerId="LiveId" clId="{F0B3093E-EC87-4B60-B8F3-11115AA5EDD8}" dt="2020-01-31T23:22:55.375" v="2692" actId="47"/>
        <pc:sldMkLst>
          <pc:docMk/>
          <pc:sldMk cId="3998318017" sldId="339"/>
        </pc:sldMkLst>
      </pc:sldChg>
      <pc:sldChg chg="modSp add">
        <pc:chgData name="Parislife3037 Reddick" userId="dc9e2d83f156945a" providerId="LiveId" clId="{F0B3093E-EC87-4B60-B8F3-11115AA5EDD8}" dt="2020-01-31T23:22:44.245" v="2690" actId="20577"/>
        <pc:sldMkLst>
          <pc:docMk/>
          <pc:sldMk cId="3740678368" sldId="340"/>
        </pc:sldMkLst>
        <pc:spChg chg="mod">
          <ac:chgData name="Parislife3037 Reddick" userId="dc9e2d83f156945a" providerId="LiveId" clId="{F0B3093E-EC87-4B60-B8F3-11115AA5EDD8}" dt="2020-01-31T23:22:44.245" v="2690" actId="20577"/>
          <ac:spMkLst>
            <pc:docMk/>
            <pc:sldMk cId="3740678368" sldId="340"/>
            <ac:spMk id="2" creationId="{95DC5E1A-5682-304A-B32B-46DEE8427F64}"/>
          </ac:spMkLst>
        </pc:spChg>
      </pc:sldChg>
      <pc:sldChg chg="add del">
        <pc:chgData name="Parislife3037 Reddick" userId="dc9e2d83f156945a" providerId="LiveId" clId="{F0B3093E-EC87-4B60-B8F3-11115AA5EDD8}" dt="2020-01-31T21:34:28.723" v="176"/>
        <pc:sldMkLst>
          <pc:docMk/>
          <pc:sldMk cId="4260085096" sldId="340"/>
        </pc:sldMkLst>
      </pc:sldChg>
      <pc:sldChg chg="modSp add">
        <pc:chgData name="Parislife3037 Reddick" userId="dc9e2d83f156945a" providerId="LiveId" clId="{F0B3093E-EC87-4B60-B8F3-11115AA5EDD8}" dt="2020-01-31T23:23:02.062" v="2698" actId="20577"/>
        <pc:sldMkLst>
          <pc:docMk/>
          <pc:sldMk cId="70454073" sldId="341"/>
        </pc:sldMkLst>
        <pc:spChg chg="mod">
          <ac:chgData name="Parislife3037 Reddick" userId="dc9e2d83f156945a" providerId="LiveId" clId="{F0B3093E-EC87-4B60-B8F3-11115AA5EDD8}" dt="2020-01-31T23:23:02.062" v="2698" actId="20577"/>
          <ac:spMkLst>
            <pc:docMk/>
            <pc:sldMk cId="70454073" sldId="341"/>
            <ac:spMk id="2" creationId="{95DC5E1A-5682-304A-B32B-46DEE8427F64}"/>
          </ac:spMkLst>
        </pc:spChg>
      </pc:sldChg>
      <pc:sldChg chg="add del">
        <pc:chgData name="Parislife3037 Reddick" userId="dc9e2d83f156945a" providerId="LiveId" clId="{F0B3093E-EC87-4B60-B8F3-11115AA5EDD8}" dt="2020-01-31T21:34:28.723" v="176"/>
        <pc:sldMkLst>
          <pc:docMk/>
          <pc:sldMk cId="3251748647" sldId="341"/>
        </pc:sldMkLst>
      </pc:sldChg>
      <pc:sldChg chg="add del">
        <pc:chgData name="Parislife3037 Reddick" userId="dc9e2d83f156945a" providerId="LiveId" clId="{F0B3093E-EC87-4B60-B8F3-11115AA5EDD8}" dt="2020-01-31T23:25:13.874" v="2712" actId="47"/>
        <pc:sldMkLst>
          <pc:docMk/>
          <pc:sldMk cId="684828286" sldId="342"/>
        </pc:sldMkLst>
      </pc:sldChg>
      <pc:sldChg chg="modSp add ord">
        <pc:chgData name="Parislife3037 Reddick" userId="dc9e2d83f156945a" providerId="LiveId" clId="{F0B3093E-EC87-4B60-B8F3-11115AA5EDD8}" dt="2020-01-31T23:34:20.477" v="2944"/>
        <pc:sldMkLst>
          <pc:docMk/>
          <pc:sldMk cId="2582743922" sldId="342"/>
        </pc:sldMkLst>
        <pc:spChg chg="mod">
          <ac:chgData name="Parislife3037 Reddick" userId="dc9e2d83f156945a" providerId="LiveId" clId="{F0B3093E-EC87-4B60-B8F3-11115AA5EDD8}" dt="2020-01-31T23:31:55.011" v="2850" actId="20577"/>
          <ac:spMkLst>
            <pc:docMk/>
            <pc:sldMk cId="2582743922" sldId="342"/>
            <ac:spMk id="3" creationId="{F21A68F9-BA49-7247-AE19-B4411654A301}"/>
          </ac:spMkLst>
        </pc:spChg>
      </pc:sldChg>
      <pc:sldChg chg="add del">
        <pc:chgData name="Parislife3037 Reddick" userId="dc9e2d83f156945a" providerId="LiveId" clId="{F0B3093E-EC87-4B60-B8F3-11115AA5EDD8}" dt="2020-01-31T21:34:28.723" v="176"/>
        <pc:sldMkLst>
          <pc:docMk/>
          <pc:sldMk cId="2579297550" sldId="343"/>
        </pc:sldMkLst>
      </pc:sldChg>
      <pc:sldChg chg="modSp add">
        <pc:chgData name="Parislife3037 Reddick" userId="dc9e2d83f156945a" providerId="LiveId" clId="{F0B3093E-EC87-4B60-B8F3-11115AA5EDD8}" dt="2020-01-31T23:31:13.260" v="2839" actId="404"/>
        <pc:sldMkLst>
          <pc:docMk/>
          <pc:sldMk cId="3275894878" sldId="343"/>
        </pc:sldMkLst>
        <pc:spChg chg="mod">
          <ac:chgData name="Parislife3037 Reddick" userId="dc9e2d83f156945a" providerId="LiveId" clId="{F0B3093E-EC87-4B60-B8F3-11115AA5EDD8}" dt="2020-01-31T23:29:13.096" v="2800" actId="20577"/>
          <ac:spMkLst>
            <pc:docMk/>
            <pc:sldMk cId="3275894878" sldId="343"/>
            <ac:spMk id="2" creationId="{95DC5E1A-5682-304A-B32B-46DEE8427F64}"/>
          </ac:spMkLst>
        </pc:spChg>
        <pc:spChg chg="mod">
          <ac:chgData name="Parislife3037 Reddick" userId="dc9e2d83f156945a" providerId="LiveId" clId="{F0B3093E-EC87-4B60-B8F3-11115AA5EDD8}" dt="2020-01-31T23:31:13.260" v="2839" actId="404"/>
          <ac:spMkLst>
            <pc:docMk/>
            <pc:sldMk cId="3275894878" sldId="343"/>
            <ac:spMk id="3" creationId="{F21A68F9-BA49-7247-AE19-B4411654A301}"/>
          </ac:spMkLst>
        </pc:spChg>
      </pc:sldChg>
      <pc:sldChg chg="add del">
        <pc:chgData name="Parislife3037 Reddick" userId="dc9e2d83f156945a" providerId="LiveId" clId="{F0B3093E-EC87-4B60-B8F3-11115AA5EDD8}" dt="2020-01-31T23:28:16.862" v="2751" actId="47"/>
        <pc:sldMkLst>
          <pc:docMk/>
          <pc:sldMk cId="3671920278" sldId="343"/>
        </pc:sldMkLst>
      </pc:sldChg>
      <pc:sldChg chg="modSp add">
        <pc:chgData name="Parislife3037 Reddick" userId="dc9e2d83f156945a" providerId="LiveId" clId="{F0B3093E-EC87-4B60-B8F3-11115AA5EDD8}" dt="2020-01-31T23:29:58.857" v="2809" actId="404"/>
        <pc:sldMkLst>
          <pc:docMk/>
          <pc:sldMk cId="3671920278" sldId="344"/>
        </pc:sldMkLst>
        <pc:spChg chg="mod">
          <ac:chgData name="Parislife3037 Reddick" userId="dc9e2d83f156945a" providerId="LiveId" clId="{F0B3093E-EC87-4B60-B8F3-11115AA5EDD8}" dt="2020-01-31T23:29:58.857" v="2809" actId="404"/>
          <ac:spMkLst>
            <pc:docMk/>
            <pc:sldMk cId="3671920278" sldId="344"/>
            <ac:spMk id="5" creationId="{00000000-0000-0000-0000-000000000000}"/>
          </ac:spMkLst>
        </pc:spChg>
      </pc:sldChg>
      <pc:sldChg chg="modSp add">
        <pc:chgData name="Parislife3037 Reddick" userId="dc9e2d83f156945a" providerId="LiveId" clId="{F0B3093E-EC87-4B60-B8F3-11115AA5EDD8}" dt="2020-01-31T23:33:19.606" v="2884" actId="12"/>
        <pc:sldMkLst>
          <pc:docMk/>
          <pc:sldMk cId="640771927" sldId="345"/>
        </pc:sldMkLst>
        <pc:spChg chg="mod">
          <ac:chgData name="Parislife3037 Reddick" userId="dc9e2d83f156945a" providerId="LiveId" clId="{F0B3093E-EC87-4B60-B8F3-11115AA5EDD8}" dt="2020-01-31T23:32:45.370" v="2879" actId="20577"/>
          <ac:spMkLst>
            <pc:docMk/>
            <pc:sldMk cId="640771927" sldId="345"/>
            <ac:spMk id="2" creationId="{95DC5E1A-5682-304A-B32B-46DEE8427F64}"/>
          </ac:spMkLst>
        </pc:spChg>
        <pc:spChg chg="mod">
          <ac:chgData name="Parislife3037 Reddick" userId="dc9e2d83f156945a" providerId="LiveId" clId="{F0B3093E-EC87-4B60-B8F3-11115AA5EDD8}" dt="2020-01-31T23:33:19.606" v="2884" actId="12"/>
          <ac:spMkLst>
            <pc:docMk/>
            <pc:sldMk cId="640771927" sldId="345"/>
            <ac:spMk id="3" creationId="{F21A68F9-BA49-7247-AE19-B4411654A301}"/>
          </ac:spMkLst>
        </pc:spChg>
      </pc:sldChg>
      <pc:sldChg chg="modSp add del">
        <pc:chgData name="Parislife3037 Reddick" userId="dc9e2d83f156945a" providerId="LiveId" clId="{F0B3093E-EC87-4B60-B8F3-11115AA5EDD8}" dt="2020-01-31T23:34:06.662" v="2940" actId="47"/>
        <pc:sldMkLst>
          <pc:docMk/>
          <pc:sldMk cId="1620850453" sldId="346"/>
        </pc:sldMkLst>
        <pc:spChg chg="mod">
          <ac:chgData name="Parislife3037 Reddick" userId="dc9e2d83f156945a" providerId="LiveId" clId="{F0B3093E-EC87-4B60-B8F3-11115AA5EDD8}" dt="2020-01-31T23:33:35.494" v="2907" actId="20577"/>
          <ac:spMkLst>
            <pc:docMk/>
            <pc:sldMk cId="1620850453" sldId="346"/>
            <ac:spMk id="2" creationId="{7D96461A-E139-45F4-B44B-80D9936A655C}"/>
          </ac:spMkLst>
        </pc:spChg>
      </pc:sldChg>
      <pc:sldChg chg="add del">
        <pc:chgData name="Parislife3037 Reddick" userId="dc9e2d83f156945a" providerId="LiveId" clId="{F0B3093E-EC87-4B60-B8F3-11115AA5EDD8}" dt="2020-01-31T23:32:50.323" v="2881"/>
        <pc:sldMkLst>
          <pc:docMk/>
          <pc:sldMk cId="2766996097" sldId="346"/>
        </pc:sldMkLst>
      </pc:sldChg>
      <pc:sldMasterChg chg="delSldLayout">
        <pc:chgData name="Parislife3037 Reddick" userId="dc9e2d83f156945a" providerId="LiveId" clId="{F0B3093E-EC87-4B60-B8F3-11115AA5EDD8}" dt="2020-01-31T21:25:19.466" v="84" actId="47"/>
        <pc:sldMasterMkLst>
          <pc:docMk/>
          <pc:sldMasterMk cId="3651340621" sldId="2147483660"/>
        </pc:sldMasterMkLst>
        <pc:sldLayoutChg chg="del">
          <pc:chgData name="Parislife3037 Reddick" userId="dc9e2d83f156945a" providerId="LiveId" clId="{F0B3093E-EC87-4B60-B8F3-11115AA5EDD8}" dt="2020-01-31T21:25:19.466" v="84" actId="47"/>
          <pc:sldLayoutMkLst>
            <pc:docMk/>
            <pc:sldMasterMk cId="3651340621" sldId="2147483660"/>
            <pc:sldLayoutMk cId="692956806" sldId="2147483672"/>
          </pc:sldLayoutMkLst>
        </pc:sldLayoutChg>
      </pc:sldMasterChg>
      <pc:sldMasterChg chg="delSldLayout">
        <pc:chgData name="Parislife3037 Reddick" userId="dc9e2d83f156945a" providerId="LiveId" clId="{F0B3093E-EC87-4B60-B8F3-11115AA5EDD8}" dt="2020-01-31T23:28:16.862" v="2751" actId="47"/>
        <pc:sldMasterMkLst>
          <pc:docMk/>
          <pc:sldMasterMk cId="3464124341" sldId="2147483664"/>
        </pc:sldMasterMkLst>
        <pc:sldLayoutChg chg="del">
          <pc:chgData name="Parislife3037 Reddick" userId="dc9e2d83f156945a" providerId="LiveId" clId="{F0B3093E-EC87-4B60-B8F3-11115AA5EDD8}" dt="2020-01-31T21:28:28.225" v="120" actId="47"/>
          <pc:sldLayoutMkLst>
            <pc:docMk/>
            <pc:sldMasterMk cId="3464124341" sldId="2147483664"/>
            <pc:sldLayoutMk cId="880825765" sldId="2147483672"/>
          </pc:sldLayoutMkLst>
        </pc:sldLayoutChg>
        <pc:sldLayoutChg chg="del">
          <pc:chgData name="Parislife3037 Reddick" userId="dc9e2d83f156945a" providerId="LiveId" clId="{F0B3093E-EC87-4B60-B8F3-11115AA5EDD8}" dt="2020-01-31T23:28:16.862" v="2751" actId="47"/>
          <pc:sldLayoutMkLst>
            <pc:docMk/>
            <pc:sldMasterMk cId="3464124341" sldId="2147483664"/>
            <pc:sldLayoutMk cId="1130266380" sldId="21474836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834FB-9548-47C0-8210-7E12A31C5F4F}" type="datetimeFigureOut">
              <a:rPr lang="en-US" smtClean="0"/>
              <a:t>1/31/2020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38FDA-26DB-4B74-9DC1-8D75D06E05A5}" type="slidenum">
              <a:rPr lang="en-US" smtClean="0"/>
              <a:t>‹#›</a:t>
            </a:fld>
            <a:endParaRPr lang="en-US"/>
          </a:p>
        </p:txBody>
      </p:sp>
    </p:spTree>
    <p:extLst>
      <p:ext uri="{BB962C8B-B14F-4D97-AF65-F5344CB8AC3E}">
        <p14:creationId xmlns:p14="http://schemas.microsoft.com/office/powerpoint/2010/main" val="1124999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 school implementation highly variable. Some schools teach students to include race in the opening line of all patient presentations, but the focus on race is often a biological one. At the same time, the medical students that I have encountered have not felt confident about how to address problems that they often consider best managed by social workers. The curriculum that we are implementing was developed to help medical students understand the importance of a patient’s social context in every stage of health care while avoiding the feeling that the focus must be on either biology or social factors; in contrast, we use biological concepts to teach students about the social determinants of health.</a:t>
            </a:r>
          </a:p>
        </p:txBody>
      </p:sp>
      <p:sp>
        <p:nvSpPr>
          <p:cNvPr id="4" name="Slide Number Placeholder 3"/>
          <p:cNvSpPr>
            <a:spLocks noGrp="1"/>
          </p:cNvSpPr>
          <p:nvPr>
            <p:ph type="sldNum" sz="quarter" idx="5"/>
          </p:nvPr>
        </p:nvSpPr>
        <p:spPr/>
        <p:txBody>
          <a:bodyPr/>
          <a:lstStyle/>
          <a:p>
            <a:fld id="{8B138FDA-26DB-4B74-9DC1-8D75D06E05A5}" type="slidenum">
              <a:rPr lang="en-US" smtClean="0"/>
              <a:t>24</a:t>
            </a:fld>
            <a:endParaRPr lang="en-US"/>
          </a:p>
        </p:txBody>
      </p:sp>
    </p:spTree>
    <p:extLst>
      <p:ext uri="{BB962C8B-B14F-4D97-AF65-F5344CB8AC3E}">
        <p14:creationId xmlns:p14="http://schemas.microsoft.com/office/powerpoint/2010/main" val="3833263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21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80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68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48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993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92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182880" y="427362"/>
            <a:ext cx="3291840" cy="338155"/>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182880" y="835473"/>
            <a:ext cx="3291840" cy="16511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708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143" y="555414"/>
            <a:ext cx="1115537" cy="548640"/>
          </a:xfrm>
        </p:spPr>
        <p:txBody>
          <a:bodyPr anchor="b">
            <a:normAutofit/>
          </a:bodyPr>
          <a:lstStyle>
            <a:lvl1pPr algn="ctr">
              <a:defRPr sz="720" b="0"/>
            </a:lvl1pPr>
          </a:lstStyle>
          <a:p>
            <a:r>
              <a:rPr lang="en-US"/>
              <a:t>Click to edit Master title style</a:t>
            </a:r>
            <a:endParaRPr lang="en-US" dirty="0"/>
          </a:p>
        </p:txBody>
      </p:sp>
      <p:sp>
        <p:nvSpPr>
          <p:cNvPr id="3" name="Content Placeholder 2"/>
          <p:cNvSpPr>
            <a:spLocks noGrp="1"/>
          </p:cNvSpPr>
          <p:nvPr>
            <p:ph idx="1"/>
          </p:nvPr>
        </p:nvSpPr>
        <p:spPr>
          <a:xfrm>
            <a:off x="1625600" y="392853"/>
            <a:ext cx="1640840" cy="1957494"/>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8143" y="1212426"/>
            <a:ext cx="1115537" cy="975362"/>
          </a:xfrm>
        </p:spPr>
        <p:txBody>
          <a:bodyPr anchor="t">
            <a:normAutofit/>
          </a:bodyPr>
          <a:lstStyle>
            <a:lvl1pPr marL="0" indent="0" algn="ctr">
              <a:buNone/>
              <a:defRPr sz="480"/>
            </a:lvl1pPr>
            <a:lvl2pPr marL="137160" indent="0">
              <a:buNone/>
              <a:defRPr sz="360"/>
            </a:lvl2pPr>
            <a:lvl3pPr marL="274320" indent="0">
              <a:buNone/>
              <a:defRPr sz="300"/>
            </a:lvl3pPr>
            <a:lvl4pPr marL="411480" indent="0">
              <a:buNone/>
              <a:defRPr sz="270"/>
            </a:lvl4pPr>
            <a:lvl5pPr marL="548640" indent="0">
              <a:buNone/>
              <a:defRPr sz="270"/>
            </a:lvl5pPr>
            <a:lvl6pPr marL="685800" indent="0">
              <a:buNone/>
              <a:defRPr sz="270"/>
            </a:lvl6pPr>
            <a:lvl7pPr marL="822960" indent="0">
              <a:buNone/>
              <a:defRPr sz="270"/>
            </a:lvl7pPr>
            <a:lvl8pPr marL="960120" indent="0">
              <a:buNone/>
              <a:defRPr sz="270"/>
            </a:lvl8pPr>
            <a:lvl9pPr marL="1097280" indent="0">
              <a:buNone/>
              <a:defRPr sz="270"/>
            </a:lvl9pPr>
          </a:lstStyle>
          <a:p>
            <a:pPr lvl="0"/>
            <a:r>
              <a:rPr lang="en-US"/>
              <a:t>Edit Master text styles</a:t>
            </a:r>
          </a:p>
        </p:txBody>
      </p:sp>
      <p:sp>
        <p:nvSpPr>
          <p:cNvPr id="5" name="Date Placeholder 4"/>
          <p:cNvSpPr>
            <a:spLocks noGrp="1"/>
          </p:cNvSpPr>
          <p:nvPr>
            <p:ph type="dt" sz="half" idx="10"/>
          </p:nvPr>
        </p:nvSpPr>
        <p:spPr/>
        <p:txBody>
          <a:bodyPr/>
          <a:lstStyle/>
          <a:p>
            <a:fld id="{56C1C73A-BFDE-4853-BA5D-43E49DFE6291}"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E4E2B-2A90-4324-83DB-61FB2B149A8F}" type="slidenum">
              <a:rPr lang="en-US" smtClean="0"/>
              <a:t>‹#›</a:t>
            </a:fld>
            <a:endParaRPr lang="en-US"/>
          </a:p>
        </p:txBody>
      </p:sp>
      <p:cxnSp>
        <p:nvCxnSpPr>
          <p:cNvPr id="16" name="Straight Connector 15"/>
          <p:cNvCxnSpPr/>
          <p:nvPr/>
        </p:nvCxnSpPr>
        <p:spPr>
          <a:xfrm>
            <a:off x="418851" y="1165013"/>
            <a:ext cx="105434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237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418851" y="968586"/>
            <a:ext cx="282218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1C73A-BFDE-4853-BA5D-43E49DFE6291}"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E4E2B-2A90-4324-83DB-61FB2B149A8F}" type="slidenum">
              <a:rPr lang="en-US" smtClean="0"/>
              <a:t>‹#›</a:t>
            </a:fld>
            <a:endParaRPr lang="en-US"/>
          </a:p>
        </p:txBody>
      </p:sp>
    </p:spTree>
    <p:extLst>
      <p:ext uri="{BB962C8B-B14F-4D97-AF65-F5344CB8AC3E}">
        <p14:creationId xmlns:p14="http://schemas.microsoft.com/office/powerpoint/2010/main" val="345164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cxnSp>
        <p:nvCxnSpPr>
          <p:cNvPr id="8" name="Straight Connector 7"/>
          <p:cNvCxnSpPr/>
          <p:nvPr/>
        </p:nvCxnSpPr>
        <p:spPr>
          <a:xfrm>
            <a:off x="418851" y="968586"/>
            <a:ext cx="282218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9535" y="1024128"/>
            <a:ext cx="1415491" cy="132405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4403" y="1024128"/>
            <a:ext cx="1415491" cy="132405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C1C73A-BFDE-4853-BA5D-43E49DFE6291}"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E4E2B-2A90-4324-83DB-61FB2B149A8F}" type="slidenum">
              <a:rPr lang="en-US" smtClean="0"/>
              <a:t>‹#›</a:t>
            </a:fld>
            <a:endParaRPr lang="en-US"/>
          </a:p>
        </p:txBody>
      </p:sp>
    </p:spTree>
    <p:extLst>
      <p:ext uri="{BB962C8B-B14F-4D97-AF65-F5344CB8AC3E}">
        <p14:creationId xmlns:p14="http://schemas.microsoft.com/office/powerpoint/2010/main" val="3872340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5.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6.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490522-D523-E144-B674-802A4E13AF5A}"/>
              </a:ext>
            </a:extLst>
          </p:cNvPr>
          <p:cNvPicPr>
            <a:picLocks noChangeAspect="1"/>
          </p:cNvPicPr>
          <p:nvPr userDrawn="1"/>
        </p:nvPicPr>
        <p:blipFill>
          <a:blip r:embed="rId3"/>
          <a:stretch>
            <a:fillRect/>
          </a:stretch>
        </p:blipFill>
        <p:spPr>
          <a:xfrm>
            <a:off x="0" y="0"/>
            <a:ext cx="3657600" cy="2743200"/>
          </a:xfrm>
          <a:prstGeom prst="rect">
            <a:avLst/>
          </a:prstGeom>
        </p:spPr>
      </p:pic>
      <p:sp>
        <p:nvSpPr>
          <p:cNvPr id="6" name="Rectangle 5">
            <a:extLst>
              <a:ext uri="{FF2B5EF4-FFF2-40B4-BE49-F238E27FC236}">
                <a16:creationId xmlns:a16="http://schemas.microsoft.com/office/drawing/2014/main" id="{69801ACA-9CC1-1E40-804C-62178C66EBC7}"/>
              </a:ext>
            </a:extLst>
          </p:cNvPr>
          <p:cNvSpPr/>
          <p:nvPr userDrawn="1"/>
        </p:nvSpPr>
        <p:spPr>
          <a:xfrm>
            <a:off x="0" y="2328673"/>
            <a:ext cx="3657600" cy="4145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BCB65FD-377F-EC4D-9CD9-96526248CF4A}"/>
              </a:ext>
            </a:extLst>
          </p:cNvPr>
          <p:cNvSpPr/>
          <p:nvPr userDrawn="1"/>
        </p:nvSpPr>
        <p:spPr>
          <a:xfrm>
            <a:off x="0" y="2460567"/>
            <a:ext cx="3657600" cy="2826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D52EA1A-F52B-0C43-98B1-0590F148F2B7}"/>
              </a:ext>
            </a:extLst>
          </p:cNvPr>
          <p:cNvSpPr txBox="1"/>
          <p:nvPr userDrawn="1"/>
        </p:nvSpPr>
        <p:spPr>
          <a:xfrm>
            <a:off x="0" y="61898"/>
            <a:ext cx="3601563" cy="169277"/>
          </a:xfrm>
          <a:prstGeom prst="rect">
            <a:avLst/>
          </a:prstGeom>
          <a:noFill/>
        </p:spPr>
        <p:txBody>
          <a:bodyPr wrap="square" rtlCol="0">
            <a:spAutoFit/>
          </a:bodyPr>
          <a:lstStyle/>
          <a:p>
            <a:pPr algn="r"/>
            <a:r>
              <a:rPr lang="en-US" sz="500" b="0" i="1" dirty="0">
                <a:solidFill>
                  <a:schemeClr val="accent3"/>
                </a:solidFill>
                <a:latin typeface="Arial Narrow" panose="020B0604020202020204" pitchFamily="34" charset="0"/>
                <a:cs typeface="Arial Narrow" panose="020B0604020202020204" pitchFamily="34" charset="0"/>
              </a:rPr>
              <a:t>Join the conversation on Twitter #MSE20</a:t>
            </a:r>
          </a:p>
        </p:txBody>
      </p:sp>
    </p:spTree>
    <p:extLst>
      <p:ext uri="{BB962C8B-B14F-4D97-AF65-F5344CB8AC3E}">
        <p14:creationId xmlns:p14="http://schemas.microsoft.com/office/powerpoint/2010/main" val="36513406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65760" rtl="0" eaLnBrk="1" latinLnBrk="0" hangingPunct="1">
        <a:lnSpc>
          <a:spcPct val="90000"/>
        </a:lnSpc>
        <a:spcBef>
          <a:spcPct val="0"/>
        </a:spcBef>
        <a:buNone/>
        <a:defRPr sz="1760" kern="1200">
          <a:solidFill>
            <a:schemeClr val="tx1"/>
          </a:solidFill>
          <a:latin typeface="+mj-lt"/>
          <a:ea typeface="+mj-ea"/>
          <a:cs typeface="+mj-cs"/>
        </a:defRPr>
      </a:lvl1pPr>
    </p:titleStyle>
    <p:bodyStyle>
      <a:lvl1pPr marL="91440" indent="-91440" algn="l" defTabSz="365760" rtl="0" eaLnBrk="1" latinLnBrk="0" hangingPunct="1">
        <a:lnSpc>
          <a:spcPct val="90000"/>
        </a:lnSpc>
        <a:spcBef>
          <a:spcPts val="400"/>
        </a:spcBef>
        <a:buFont typeface="Arial" panose="020B0604020202020204" pitchFamily="34" charset="0"/>
        <a:buChar char="•"/>
        <a:defRPr sz="1120" kern="1200">
          <a:solidFill>
            <a:schemeClr val="tx1"/>
          </a:solidFill>
          <a:latin typeface="+mn-lt"/>
          <a:ea typeface="+mn-ea"/>
          <a:cs typeface="+mn-cs"/>
        </a:defRPr>
      </a:lvl1pPr>
      <a:lvl2pPr marL="274320" indent="-91440" algn="l" defTabSz="365760" rtl="0" eaLnBrk="1" latinLnBrk="0" hangingPunct="1">
        <a:lnSpc>
          <a:spcPct val="90000"/>
        </a:lnSpc>
        <a:spcBef>
          <a:spcPts val="200"/>
        </a:spcBef>
        <a:buFont typeface="Arial" panose="020B0604020202020204" pitchFamily="34" charset="0"/>
        <a:buChar char="•"/>
        <a:defRPr sz="960" kern="1200">
          <a:solidFill>
            <a:schemeClr val="tx1"/>
          </a:solidFill>
          <a:latin typeface="+mn-lt"/>
          <a:ea typeface="+mn-ea"/>
          <a:cs typeface="+mn-cs"/>
        </a:defRPr>
      </a:lvl2pPr>
      <a:lvl3pPr marL="457200" indent="-91440" algn="l" defTabSz="365760" rtl="0" eaLnBrk="1" latinLnBrk="0" hangingPunct="1">
        <a:lnSpc>
          <a:spcPct val="90000"/>
        </a:lnSpc>
        <a:spcBef>
          <a:spcPts val="200"/>
        </a:spcBef>
        <a:buFont typeface="Arial" panose="020B0604020202020204" pitchFamily="34" charset="0"/>
        <a:buChar char="•"/>
        <a:defRPr sz="800" kern="1200">
          <a:solidFill>
            <a:schemeClr val="tx1"/>
          </a:solidFill>
          <a:latin typeface="+mn-lt"/>
          <a:ea typeface="+mn-ea"/>
          <a:cs typeface="+mn-cs"/>
        </a:defRPr>
      </a:lvl3pPr>
      <a:lvl4pPr marL="640080" indent="-91440" algn="l" defTabSz="365760" rtl="0" eaLnBrk="1" latinLnBrk="0" hangingPunct="1">
        <a:lnSpc>
          <a:spcPct val="90000"/>
        </a:lnSpc>
        <a:spcBef>
          <a:spcPts val="200"/>
        </a:spcBef>
        <a:buFont typeface="Arial" panose="020B0604020202020204" pitchFamily="34" charset="0"/>
        <a:buChar char="•"/>
        <a:defRPr sz="720" kern="1200">
          <a:solidFill>
            <a:schemeClr val="tx1"/>
          </a:solidFill>
          <a:latin typeface="+mn-lt"/>
          <a:ea typeface="+mn-ea"/>
          <a:cs typeface="+mn-cs"/>
        </a:defRPr>
      </a:lvl4pPr>
      <a:lvl5pPr marL="822960" indent="-91440" algn="l" defTabSz="365760" rtl="0" eaLnBrk="1" latinLnBrk="0" hangingPunct="1">
        <a:lnSpc>
          <a:spcPct val="90000"/>
        </a:lnSpc>
        <a:spcBef>
          <a:spcPts val="200"/>
        </a:spcBef>
        <a:buFont typeface="Arial" panose="020B0604020202020204" pitchFamily="34" charset="0"/>
        <a:buChar char="•"/>
        <a:defRPr sz="720" kern="1200">
          <a:solidFill>
            <a:schemeClr val="tx1"/>
          </a:solidFill>
          <a:latin typeface="+mn-lt"/>
          <a:ea typeface="+mn-ea"/>
          <a:cs typeface="+mn-cs"/>
        </a:defRPr>
      </a:lvl5pPr>
      <a:lvl6pPr marL="1005840" indent="-91440" algn="l" defTabSz="365760" rtl="0" eaLnBrk="1" latinLnBrk="0" hangingPunct="1">
        <a:lnSpc>
          <a:spcPct val="90000"/>
        </a:lnSpc>
        <a:spcBef>
          <a:spcPts val="200"/>
        </a:spcBef>
        <a:buFont typeface="Arial" panose="020B0604020202020204" pitchFamily="34" charset="0"/>
        <a:buChar char="•"/>
        <a:defRPr sz="720" kern="1200">
          <a:solidFill>
            <a:schemeClr val="tx1"/>
          </a:solidFill>
          <a:latin typeface="+mn-lt"/>
          <a:ea typeface="+mn-ea"/>
          <a:cs typeface="+mn-cs"/>
        </a:defRPr>
      </a:lvl6pPr>
      <a:lvl7pPr marL="1188720" indent="-91440" algn="l" defTabSz="365760" rtl="0" eaLnBrk="1" latinLnBrk="0" hangingPunct="1">
        <a:lnSpc>
          <a:spcPct val="90000"/>
        </a:lnSpc>
        <a:spcBef>
          <a:spcPts val="200"/>
        </a:spcBef>
        <a:buFont typeface="Arial" panose="020B0604020202020204" pitchFamily="34" charset="0"/>
        <a:buChar char="•"/>
        <a:defRPr sz="720" kern="1200">
          <a:solidFill>
            <a:schemeClr val="tx1"/>
          </a:solidFill>
          <a:latin typeface="+mn-lt"/>
          <a:ea typeface="+mn-ea"/>
          <a:cs typeface="+mn-cs"/>
        </a:defRPr>
      </a:lvl7pPr>
      <a:lvl8pPr marL="1371600" indent="-91440" algn="l" defTabSz="365760" rtl="0" eaLnBrk="1" latinLnBrk="0" hangingPunct="1">
        <a:lnSpc>
          <a:spcPct val="90000"/>
        </a:lnSpc>
        <a:spcBef>
          <a:spcPts val="200"/>
        </a:spcBef>
        <a:buFont typeface="Arial" panose="020B0604020202020204" pitchFamily="34" charset="0"/>
        <a:buChar char="•"/>
        <a:defRPr sz="720" kern="1200">
          <a:solidFill>
            <a:schemeClr val="tx1"/>
          </a:solidFill>
          <a:latin typeface="+mn-lt"/>
          <a:ea typeface="+mn-ea"/>
          <a:cs typeface="+mn-cs"/>
        </a:defRPr>
      </a:lvl8pPr>
      <a:lvl9pPr marL="1554480" indent="-91440" algn="l" defTabSz="365760" rtl="0" eaLnBrk="1" latinLnBrk="0" hangingPunct="1">
        <a:lnSpc>
          <a:spcPct val="90000"/>
        </a:lnSpc>
        <a:spcBef>
          <a:spcPts val="200"/>
        </a:spcBef>
        <a:buFont typeface="Arial" panose="020B0604020202020204" pitchFamily="34" charset="0"/>
        <a:buChar char="•"/>
        <a:defRPr sz="720" kern="1200">
          <a:solidFill>
            <a:schemeClr val="tx1"/>
          </a:solidFill>
          <a:latin typeface="+mn-lt"/>
          <a:ea typeface="+mn-ea"/>
          <a:cs typeface="+mn-cs"/>
        </a:defRPr>
      </a:lvl9pPr>
    </p:bodyStyle>
    <p:otherStyle>
      <a:defPPr>
        <a:defRPr lang="en-US"/>
      </a:defPPr>
      <a:lvl1pPr marL="0" algn="l" defTabSz="365760" rtl="0" eaLnBrk="1" latinLnBrk="0" hangingPunct="1">
        <a:defRPr sz="720" kern="1200">
          <a:solidFill>
            <a:schemeClr val="tx1"/>
          </a:solidFill>
          <a:latin typeface="+mn-lt"/>
          <a:ea typeface="+mn-ea"/>
          <a:cs typeface="+mn-cs"/>
        </a:defRPr>
      </a:lvl1pPr>
      <a:lvl2pPr marL="182880" algn="l" defTabSz="365760" rtl="0" eaLnBrk="1" latinLnBrk="0" hangingPunct="1">
        <a:defRPr sz="720" kern="1200">
          <a:solidFill>
            <a:schemeClr val="tx1"/>
          </a:solidFill>
          <a:latin typeface="+mn-lt"/>
          <a:ea typeface="+mn-ea"/>
          <a:cs typeface="+mn-cs"/>
        </a:defRPr>
      </a:lvl2pPr>
      <a:lvl3pPr marL="365760" algn="l" defTabSz="365760" rtl="0" eaLnBrk="1" latinLnBrk="0" hangingPunct="1">
        <a:defRPr sz="720" kern="1200">
          <a:solidFill>
            <a:schemeClr val="tx1"/>
          </a:solidFill>
          <a:latin typeface="+mn-lt"/>
          <a:ea typeface="+mn-ea"/>
          <a:cs typeface="+mn-cs"/>
        </a:defRPr>
      </a:lvl3pPr>
      <a:lvl4pPr marL="548640" algn="l" defTabSz="365760" rtl="0" eaLnBrk="1" latinLnBrk="0" hangingPunct="1">
        <a:defRPr sz="720" kern="1200">
          <a:solidFill>
            <a:schemeClr val="tx1"/>
          </a:solidFill>
          <a:latin typeface="+mn-lt"/>
          <a:ea typeface="+mn-ea"/>
          <a:cs typeface="+mn-cs"/>
        </a:defRPr>
      </a:lvl4pPr>
      <a:lvl5pPr marL="731520" algn="l" defTabSz="365760" rtl="0" eaLnBrk="1" latinLnBrk="0" hangingPunct="1">
        <a:defRPr sz="720" kern="1200">
          <a:solidFill>
            <a:schemeClr val="tx1"/>
          </a:solidFill>
          <a:latin typeface="+mn-lt"/>
          <a:ea typeface="+mn-ea"/>
          <a:cs typeface="+mn-cs"/>
        </a:defRPr>
      </a:lvl5pPr>
      <a:lvl6pPr marL="914400" algn="l" defTabSz="365760" rtl="0" eaLnBrk="1" latinLnBrk="0" hangingPunct="1">
        <a:defRPr sz="720" kern="1200">
          <a:solidFill>
            <a:schemeClr val="tx1"/>
          </a:solidFill>
          <a:latin typeface="+mn-lt"/>
          <a:ea typeface="+mn-ea"/>
          <a:cs typeface="+mn-cs"/>
        </a:defRPr>
      </a:lvl6pPr>
      <a:lvl7pPr marL="1097280" algn="l" defTabSz="365760" rtl="0" eaLnBrk="1" latinLnBrk="0" hangingPunct="1">
        <a:defRPr sz="720" kern="1200">
          <a:solidFill>
            <a:schemeClr val="tx1"/>
          </a:solidFill>
          <a:latin typeface="+mn-lt"/>
          <a:ea typeface="+mn-ea"/>
          <a:cs typeface="+mn-cs"/>
        </a:defRPr>
      </a:lvl7pPr>
      <a:lvl8pPr marL="1280160" algn="l" defTabSz="365760" rtl="0" eaLnBrk="1" latinLnBrk="0" hangingPunct="1">
        <a:defRPr sz="720" kern="1200">
          <a:solidFill>
            <a:schemeClr val="tx1"/>
          </a:solidFill>
          <a:latin typeface="+mn-lt"/>
          <a:ea typeface="+mn-ea"/>
          <a:cs typeface="+mn-cs"/>
        </a:defRPr>
      </a:lvl8pPr>
      <a:lvl9pPr marL="1463040" algn="l" defTabSz="365760" rtl="0" eaLnBrk="1" latinLnBrk="0" hangingPunct="1">
        <a:defRPr sz="7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56E3FF-A023-234E-97E3-FD73813921E8}"/>
              </a:ext>
            </a:extLst>
          </p:cNvPr>
          <p:cNvSpPr/>
          <p:nvPr userDrawn="1"/>
        </p:nvSpPr>
        <p:spPr>
          <a:xfrm>
            <a:off x="0" y="0"/>
            <a:ext cx="3657600" cy="2743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2" dirty="0"/>
          </a:p>
        </p:txBody>
      </p:sp>
      <p:sp>
        <p:nvSpPr>
          <p:cNvPr id="15" name="Rectangle 14">
            <a:extLst>
              <a:ext uri="{FF2B5EF4-FFF2-40B4-BE49-F238E27FC236}">
                <a16:creationId xmlns:a16="http://schemas.microsoft.com/office/drawing/2014/main" id="{4F2FD3BA-9993-C348-ADCF-3F8E9DB895D0}"/>
              </a:ext>
            </a:extLst>
          </p:cNvPr>
          <p:cNvSpPr/>
          <p:nvPr userDrawn="1"/>
        </p:nvSpPr>
        <p:spPr>
          <a:xfrm>
            <a:off x="0" y="2460567"/>
            <a:ext cx="3657600" cy="2826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a:extLst>
              <a:ext uri="{FF2B5EF4-FFF2-40B4-BE49-F238E27FC236}">
                <a16:creationId xmlns:a16="http://schemas.microsoft.com/office/drawing/2014/main" id="{FE09C61E-19C9-0547-906F-2D0D0FA9F432}"/>
              </a:ext>
            </a:extLst>
          </p:cNvPr>
          <p:cNvSpPr txBox="1">
            <a:spLocks/>
          </p:cNvSpPr>
          <p:nvPr userDrawn="1"/>
        </p:nvSpPr>
        <p:spPr>
          <a:xfrm>
            <a:off x="46894" y="2514776"/>
            <a:ext cx="3006968" cy="23428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600" b="1" i="0" dirty="0">
                <a:solidFill>
                  <a:schemeClr val="bg1"/>
                </a:solidFill>
                <a:latin typeface="Arial Narrow" panose="020B0604020202020204" pitchFamily="34" charset="0"/>
                <a:cs typeface="Arial Narrow" panose="020B0604020202020204" pitchFamily="34" charset="0"/>
              </a:rPr>
              <a:t>2020 STFM CONFERENCE ON MEDICAL STUDENT EDUCATION</a:t>
            </a:r>
          </a:p>
        </p:txBody>
      </p:sp>
      <p:grpSp>
        <p:nvGrpSpPr>
          <p:cNvPr id="18" name="Group 17">
            <a:extLst>
              <a:ext uri="{FF2B5EF4-FFF2-40B4-BE49-F238E27FC236}">
                <a16:creationId xmlns:a16="http://schemas.microsoft.com/office/drawing/2014/main" id="{F51C7418-7A10-C741-BD10-8B0F45683642}"/>
              </a:ext>
            </a:extLst>
          </p:cNvPr>
          <p:cNvGrpSpPr/>
          <p:nvPr userDrawn="1"/>
        </p:nvGrpSpPr>
        <p:grpSpPr>
          <a:xfrm>
            <a:off x="111512" y="2194560"/>
            <a:ext cx="974016" cy="207080"/>
            <a:chOff x="6222857" y="4616449"/>
            <a:chExt cx="1838522" cy="378844"/>
          </a:xfrm>
        </p:grpSpPr>
        <p:pic>
          <p:nvPicPr>
            <p:cNvPr id="19" name="Picture 18">
              <a:extLst>
                <a:ext uri="{FF2B5EF4-FFF2-40B4-BE49-F238E27FC236}">
                  <a16:creationId xmlns:a16="http://schemas.microsoft.com/office/drawing/2014/main" id="{B50FB42E-B748-6549-883E-7AC1DD90EB4E}"/>
                </a:ext>
              </a:extLst>
            </p:cNvPr>
            <p:cNvPicPr>
              <a:picLocks noChangeAspect="1"/>
            </p:cNvPicPr>
            <p:nvPr userDrawn="1"/>
          </p:nvPicPr>
          <p:blipFill>
            <a:blip r:embed="rId3"/>
            <a:stretch>
              <a:fillRect/>
            </a:stretch>
          </p:blipFill>
          <p:spPr>
            <a:xfrm>
              <a:off x="6222857" y="4671377"/>
              <a:ext cx="800483" cy="323916"/>
            </a:xfrm>
            <a:prstGeom prst="rect">
              <a:avLst/>
            </a:prstGeom>
          </p:spPr>
        </p:pic>
        <p:pic>
          <p:nvPicPr>
            <p:cNvPr id="20" name="Picture 19">
              <a:extLst>
                <a:ext uri="{FF2B5EF4-FFF2-40B4-BE49-F238E27FC236}">
                  <a16:creationId xmlns:a16="http://schemas.microsoft.com/office/drawing/2014/main" id="{A674FF09-1093-BD4F-94F1-30803A003AE2}"/>
                </a:ext>
              </a:extLst>
            </p:cNvPr>
            <p:cNvPicPr>
              <a:picLocks noChangeAspect="1"/>
            </p:cNvPicPr>
            <p:nvPr userDrawn="1"/>
          </p:nvPicPr>
          <p:blipFill>
            <a:blip r:embed="rId4"/>
            <a:stretch>
              <a:fillRect/>
            </a:stretch>
          </p:blipFill>
          <p:spPr>
            <a:xfrm>
              <a:off x="7116001" y="4616449"/>
              <a:ext cx="945378" cy="355601"/>
            </a:xfrm>
            <a:prstGeom prst="rect">
              <a:avLst/>
            </a:prstGeom>
          </p:spPr>
        </p:pic>
      </p:grpSp>
      <p:sp>
        <p:nvSpPr>
          <p:cNvPr id="9" name="TextBox 8">
            <a:extLst>
              <a:ext uri="{FF2B5EF4-FFF2-40B4-BE49-F238E27FC236}">
                <a16:creationId xmlns:a16="http://schemas.microsoft.com/office/drawing/2014/main" id="{B808A10B-37FB-0F4A-86E0-42761FE0889E}"/>
              </a:ext>
            </a:extLst>
          </p:cNvPr>
          <p:cNvSpPr txBox="1"/>
          <p:nvPr userDrawn="1"/>
        </p:nvSpPr>
        <p:spPr>
          <a:xfrm>
            <a:off x="0" y="61898"/>
            <a:ext cx="3601563" cy="169277"/>
          </a:xfrm>
          <a:prstGeom prst="rect">
            <a:avLst/>
          </a:prstGeom>
          <a:noFill/>
        </p:spPr>
        <p:txBody>
          <a:bodyPr wrap="square" rtlCol="0">
            <a:spAutoFit/>
          </a:bodyPr>
          <a:lstStyle/>
          <a:p>
            <a:pPr algn="r"/>
            <a:r>
              <a:rPr lang="en-US" sz="500" b="0" i="1" dirty="0">
                <a:solidFill>
                  <a:schemeClr val="bg1"/>
                </a:solidFill>
                <a:latin typeface="Arial Narrow" panose="020B0604020202020204" pitchFamily="34" charset="0"/>
                <a:cs typeface="Arial Narrow" panose="020B0604020202020204" pitchFamily="34" charset="0"/>
              </a:rPr>
              <a:t>Join the conversation on Twitter #MSE20</a:t>
            </a:r>
          </a:p>
        </p:txBody>
      </p:sp>
    </p:spTree>
    <p:extLst>
      <p:ext uri="{BB962C8B-B14F-4D97-AF65-F5344CB8AC3E}">
        <p14:creationId xmlns:p14="http://schemas.microsoft.com/office/powerpoint/2010/main" val="204807934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56E3FF-A023-234E-97E3-FD73813921E8}"/>
              </a:ext>
            </a:extLst>
          </p:cNvPr>
          <p:cNvSpPr/>
          <p:nvPr userDrawn="1"/>
        </p:nvSpPr>
        <p:spPr>
          <a:xfrm>
            <a:off x="0" y="0"/>
            <a:ext cx="3657600" cy="27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2" dirty="0"/>
          </a:p>
        </p:txBody>
      </p:sp>
      <p:sp>
        <p:nvSpPr>
          <p:cNvPr id="15" name="Rectangle 14">
            <a:extLst>
              <a:ext uri="{FF2B5EF4-FFF2-40B4-BE49-F238E27FC236}">
                <a16:creationId xmlns:a16="http://schemas.microsoft.com/office/drawing/2014/main" id="{4F2FD3BA-9993-C348-ADCF-3F8E9DB895D0}"/>
              </a:ext>
            </a:extLst>
          </p:cNvPr>
          <p:cNvSpPr/>
          <p:nvPr userDrawn="1"/>
        </p:nvSpPr>
        <p:spPr>
          <a:xfrm>
            <a:off x="0" y="2460567"/>
            <a:ext cx="3657600" cy="2826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a:extLst>
              <a:ext uri="{FF2B5EF4-FFF2-40B4-BE49-F238E27FC236}">
                <a16:creationId xmlns:a16="http://schemas.microsoft.com/office/drawing/2014/main" id="{FE09C61E-19C9-0547-906F-2D0D0FA9F432}"/>
              </a:ext>
            </a:extLst>
          </p:cNvPr>
          <p:cNvSpPr txBox="1">
            <a:spLocks/>
          </p:cNvSpPr>
          <p:nvPr userDrawn="1"/>
        </p:nvSpPr>
        <p:spPr>
          <a:xfrm>
            <a:off x="46894" y="2514776"/>
            <a:ext cx="3006968" cy="23428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600" b="1" i="0" dirty="0">
                <a:solidFill>
                  <a:schemeClr val="bg1"/>
                </a:solidFill>
                <a:latin typeface="Arial Narrow" panose="020B0604020202020204" pitchFamily="34" charset="0"/>
                <a:cs typeface="Arial Narrow" panose="020B0604020202020204" pitchFamily="34" charset="0"/>
              </a:rPr>
              <a:t>2020 STFM CONFERENCE ON MEDICAL STUDENT EDUCATION</a:t>
            </a:r>
          </a:p>
        </p:txBody>
      </p:sp>
      <p:grpSp>
        <p:nvGrpSpPr>
          <p:cNvPr id="18" name="Group 17">
            <a:extLst>
              <a:ext uri="{FF2B5EF4-FFF2-40B4-BE49-F238E27FC236}">
                <a16:creationId xmlns:a16="http://schemas.microsoft.com/office/drawing/2014/main" id="{F51C7418-7A10-C741-BD10-8B0F45683642}"/>
              </a:ext>
            </a:extLst>
          </p:cNvPr>
          <p:cNvGrpSpPr/>
          <p:nvPr userDrawn="1"/>
        </p:nvGrpSpPr>
        <p:grpSpPr>
          <a:xfrm>
            <a:off x="111512" y="2194560"/>
            <a:ext cx="974016" cy="207080"/>
            <a:chOff x="6222857" y="4616449"/>
            <a:chExt cx="1838522" cy="378844"/>
          </a:xfrm>
        </p:grpSpPr>
        <p:pic>
          <p:nvPicPr>
            <p:cNvPr id="19" name="Picture 18">
              <a:extLst>
                <a:ext uri="{FF2B5EF4-FFF2-40B4-BE49-F238E27FC236}">
                  <a16:creationId xmlns:a16="http://schemas.microsoft.com/office/drawing/2014/main" id="{B50FB42E-B748-6549-883E-7AC1DD90EB4E}"/>
                </a:ext>
              </a:extLst>
            </p:cNvPr>
            <p:cNvPicPr>
              <a:picLocks noChangeAspect="1"/>
            </p:cNvPicPr>
            <p:nvPr userDrawn="1"/>
          </p:nvPicPr>
          <p:blipFill>
            <a:blip r:embed="rId3"/>
            <a:stretch>
              <a:fillRect/>
            </a:stretch>
          </p:blipFill>
          <p:spPr>
            <a:xfrm>
              <a:off x="6222857" y="4671377"/>
              <a:ext cx="800483" cy="323916"/>
            </a:xfrm>
            <a:prstGeom prst="rect">
              <a:avLst/>
            </a:prstGeom>
          </p:spPr>
        </p:pic>
        <p:pic>
          <p:nvPicPr>
            <p:cNvPr id="20" name="Picture 19">
              <a:extLst>
                <a:ext uri="{FF2B5EF4-FFF2-40B4-BE49-F238E27FC236}">
                  <a16:creationId xmlns:a16="http://schemas.microsoft.com/office/drawing/2014/main" id="{A674FF09-1093-BD4F-94F1-30803A003AE2}"/>
                </a:ext>
              </a:extLst>
            </p:cNvPr>
            <p:cNvPicPr>
              <a:picLocks noChangeAspect="1"/>
            </p:cNvPicPr>
            <p:nvPr userDrawn="1"/>
          </p:nvPicPr>
          <p:blipFill>
            <a:blip r:embed="rId4"/>
            <a:stretch>
              <a:fillRect/>
            </a:stretch>
          </p:blipFill>
          <p:spPr>
            <a:xfrm>
              <a:off x="7116001" y="4616449"/>
              <a:ext cx="945378" cy="355601"/>
            </a:xfrm>
            <a:prstGeom prst="rect">
              <a:avLst/>
            </a:prstGeom>
          </p:spPr>
        </p:pic>
      </p:grpSp>
      <p:sp>
        <p:nvSpPr>
          <p:cNvPr id="8" name="TextBox 7">
            <a:extLst>
              <a:ext uri="{FF2B5EF4-FFF2-40B4-BE49-F238E27FC236}">
                <a16:creationId xmlns:a16="http://schemas.microsoft.com/office/drawing/2014/main" id="{01F9EBF7-0991-2E43-9DA9-F8DBF71CB7E3}"/>
              </a:ext>
            </a:extLst>
          </p:cNvPr>
          <p:cNvSpPr txBox="1"/>
          <p:nvPr userDrawn="1"/>
        </p:nvSpPr>
        <p:spPr>
          <a:xfrm>
            <a:off x="0" y="61898"/>
            <a:ext cx="3601563" cy="169277"/>
          </a:xfrm>
          <a:prstGeom prst="rect">
            <a:avLst/>
          </a:prstGeom>
          <a:noFill/>
        </p:spPr>
        <p:txBody>
          <a:bodyPr wrap="square" rtlCol="0">
            <a:spAutoFit/>
          </a:bodyPr>
          <a:lstStyle/>
          <a:p>
            <a:pPr algn="r"/>
            <a:r>
              <a:rPr lang="en-US" sz="500" b="0" i="1" dirty="0">
                <a:solidFill>
                  <a:schemeClr val="bg1"/>
                </a:solidFill>
                <a:latin typeface="Arial Narrow" panose="020B0604020202020204" pitchFamily="34" charset="0"/>
                <a:cs typeface="Arial Narrow" panose="020B0604020202020204" pitchFamily="34" charset="0"/>
              </a:rPr>
              <a:t>Join the conversation on Twitter #MSE20</a:t>
            </a:r>
          </a:p>
        </p:txBody>
      </p:sp>
    </p:spTree>
    <p:extLst>
      <p:ext uri="{BB962C8B-B14F-4D97-AF65-F5344CB8AC3E}">
        <p14:creationId xmlns:p14="http://schemas.microsoft.com/office/powerpoint/2010/main" val="308135466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56E3FF-A023-234E-97E3-FD73813921E8}"/>
              </a:ext>
            </a:extLst>
          </p:cNvPr>
          <p:cNvSpPr/>
          <p:nvPr userDrawn="1"/>
        </p:nvSpPr>
        <p:spPr>
          <a:xfrm>
            <a:off x="0" y="0"/>
            <a:ext cx="3657600" cy="274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2" dirty="0"/>
          </a:p>
        </p:txBody>
      </p:sp>
      <p:sp>
        <p:nvSpPr>
          <p:cNvPr id="15" name="Rectangle 14">
            <a:extLst>
              <a:ext uri="{FF2B5EF4-FFF2-40B4-BE49-F238E27FC236}">
                <a16:creationId xmlns:a16="http://schemas.microsoft.com/office/drawing/2014/main" id="{4F2FD3BA-9993-C348-ADCF-3F8E9DB895D0}"/>
              </a:ext>
            </a:extLst>
          </p:cNvPr>
          <p:cNvSpPr/>
          <p:nvPr userDrawn="1"/>
        </p:nvSpPr>
        <p:spPr>
          <a:xfrm>
            <a:off x="0" y="2460567"/>
            <a:ext cx="3657600" cy="2826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a:extLst>
              <a:ext uri="{FF2B5EF4-FFF2-40B4-BE49-F238E27FC236}">
                <a16:creationId xmlns:a16="http://schemas.microsoft.com/office/drawing/2014/main" id="{FE09C61E-19C9-0547-906F-2D0D0FA9F432}"/>
              </a:ext>
            </a:extLst>
          </p:cNvPr>
          <p:cNvSpPr txBox="1">
            <a:spLocks/>
          </p:cNvSpPr>
          <p:nvPr userDrawn="1"/>
        </p:nvSpPr>
        <p:spPr>
          <a:xfrm>
            <a:off x="46894" y="2514776"/>
            <a:ext cx="3006968" cy="23428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600" b="1" i="0" dirty="0">
                <a:solidFill>
                  <a:schemeClr val="bg1"/>
                </a:solidFill>
                <a:latin typeface="Arial Narrow" panose="020B0604020202020204" pitchFamily="34" charset="0"/>
                <a:cs typeface="Arial Narrow" panose="020B0604020202020204" pitchFamily="34" charset="0"/>
              </a:rPr>
              <a:t>2020 STFM CONFERENCE ON MEDICAL STUDENT EDUCATION</a:t>
            </a:r>
          </a:p>
        </p:txBody>
      </p:sp>
      <p:grpSp>
        <p:nvGrpSpPr>
          <p:cNvPr id="18" name="Group 17">
            <a:extLst>
              <a:ext uri="{FF2B5EF4-FFF2-40B4-BE49-F238E27FC236}">
                <a16:creationId xmlns:a16="http://schemas.microsoft.com/office/drawing/2014/main" id="{F51C7418-7A10-C741-BD10-8B0F45683642}"/>
              </a:ext>
            </a:extLst>
          </p:cNvPr>
          <p:cNvGrpSpPr/>
          <p:nvPr userDrawn="1"/>
        </p:nvGrpSpPr>
        <p:grpSpPr>
          <a:xfrm>
            <a:off x="111512" y="2194560"/>
            <a:ext cx="974016" cy="207080"/>
            <a:chOff x="6222857" y="4616449"/>
            <a:chExt cx="1838522" cy="378844"/>
          </a:xfrm>
        </p:grpSpPr>
        <p:pic>
          <p:nvPicPr>
            <p:cNvPr id="19" name="Picture 18">
              <a:extLst>
                <a:ext uri="{FF2B5EF4-FFF2-40B4-BE49-F238E27FC236}">
                  <a16:creationId xmlns:a16="http://schemas.microsoft.com/office/drawing/2014/main" id="{B50FB42E-B748-6549-883E-7AC1DD90EB4E}"/>
                </a:ext>
              </a:extLst>
            </p:cNvPr>
            <p:cNvPicPr>
              <a:picLocks noChangeAspect="1"/>
            </p:cNvPicPr>
            <p:nvPr userDrawn="1"/>
          </p:nvPicPr>
          <p:blipFill>
            <a:blip r:embed="rId3"/>
            <a:stretch>
              <a:fillRect/>
            </a:stretch>
          </p:blipFill>
          <p:spPr>
            <a:xfrm>
              <a:off x="6222857" y="4671377"/>
              <a:ext cx="800483" cy="323916"/>
            </a:xfrm>
            <a:prstGeom prst="rect">
              <a:avLst/>
            </a:prstGeom>
          </p:spPr>
        </p:pic>
        <p:pic>
          <p:nvPicPr>
            <p:cNvPr id="20" name="Picture 19">
              <a:extLst>
                <a:ext uri="{FF2B5EF4-FFF2-40B4-BE49-F238E27FC236}">
                  <a16:creationId xmlns:a16="http://schemas.microsoft.com/office/drawing/2014/main" id="{A674FF09-1093-BD4F-94F1-30803A003AE2}"/>
                </a:ext>
              </a:extLst>
            </p:cNvPr>
            <p:cNvPicPr>
              <a:picLocks noChangeAspect="1"/>
            </p:cNvPicPr>
            <p:nvPr userDrawn="1"/>
          </p:nvPicPr>
          <p:blipFill>
            <a:blip r:embed="rId4"/>
            <a:stretch>
              <a:fillRect/>
            </a:stretch>
          </p:blipFill>
          <p:spPr>
            <a:xfrm>
              <a:off x="7116001" y="4616449"/>
              <a:ext cx="945378" cy="355601"/>
            </a:xfrm>
            <a:prstGeom prst="rect">
              <a:avLst/>
            </a:prstGeom>
          </p:spPr>
        </p:pic>
      </p:grpSp>
      <p:sp>
        <p:nvSpPr>
          <p:cNvPr id="8" name="TextBox 7">
            <a:extLst>
              <a:ext uri="{FF2B5EF4-FFF2-40B4-BE49-F238E27FC236}">
                <a16:creationId xmlns:a16="http://schemas.microsoft.com/office/drawing/2014/main" id="{8FDB2089-8946-2942-83B9-618030BBA320}"/>
              </a:ext>
            </a:extLst>
          </p:cNvPr>
          <p:cNvSpPr txBox="1"/>
          <p:nvPr userDrawn="1"/>
        </p:nvSpPr>
        <p:spPr>
          <a:xfrm>
            <a:off x="0" y="61898"/>
            <a:ext cx="3601563" cy="169277"/>
          </a:xfrm>
          <a:prstGeom prst="rect">
            <a:avLst/>
          </a:prstGeom>
          <a:noFill/>
        </p:spPr>
        <p:txBody>
          <a:bodyPr wrap="square" rtlCol="0">
            <a:spAutoFit/>
          </a:bodyPr>
          <a:lstStyle/>
          <a:p>
            <a:pPr algn="r"/>
            <a:r>
              <a:rPr lang="en-US" sz="500" b="0" i="1" dirty="0">
                <a:solidFill>
                  <a:schemeClr val="bg1"/>
                </a:solidFill>
                <a:latin typeface="Arial Narrow" panose="020B0604020202020204" pitchFamily="34" charset="0"/>
                <a:cs typeface="Arial Narrow" panose="020B0604020202020204" pitchFamily="34" charset="0"/>
              </a:rPr>
              <a:t>Join the conversation on Twitter #MSE20</a:t>
            </a:r>
          </a:p>
        </p:txBody>
      </p:sp>
    </p:spTree>
    <p:extLst>
      <p:ext uri="{BB962C8B-B14F-4D97-AF65-F5344CB8AC3E}">
        <p14:creationId xmlns:p14="http://schemas.microsoft.com/office/powerpoint/2010/main" val="2458364234"/>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A1D8B2D-30B3-8D4D-BF37-05DECD1D7019}"/>
              </a:ext>
            </a:extLst>
          </p:cNvPr>
          <p:cNvSpPr/>
          <p:nvPr userDrawn="1"/>
        </p:nvSpPr>
        <p:spPr>
          <a:xfrm>
            <a:off x="0" y="2460567"/>
            <a:ext cx="3657600" cy="2826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E51D49EF-A9EF-9F47-B4EE-80FE48CE5244}"/>
              </a:ext>
            </a:extLst>
          </p:cNvPr>
          <p:cNvPicPr>
            <a:picLocks noChangeAspect="1"/>
          </p:cNvPicPr>
          <p:nvPr userDrawn="1"/>
        </p:nvPicPr>
        <p:blipFill>
          <a:blip r:embed="rId7"/>
          <a:stretch>
            <a:fillRect/>
          </a:stretch>
        </p:blipFill>
        <p:spPr>
          <a:xfrm>
            <a:off x="103177" y="2200885"/>
            <a:ext cx="1004654" cy="210276"/>
          </a:xfrm>
          <a:prstGeom prst="rect">
            <a:avLst/>
          </a:prstGeom>
        </p:spPr>
      </p:pic>
      <p:sp>
        <p:nvSpPr>
          <p:cNvPr id="19" name="Subtitle 2">
            <a:extLst>
              <a:ext uri="{FF2B5EF4-FFF2-40B4-BE49-F238E27FC236}">
                <a16:creationId xmlns:a16="http://schemas.microsoft.com/office/drawing/2014/main" id="{69822C3B-3F42-994D-BEAF-CDBAF330A3DC}"/>
              </a:ext>
            </a:extLst>
          </p:cNvPr>
          <p:cNvSpPr txBox="1">
            <a:spLocks/>
          </p:cNvSpPr>
          <p:nvPr userDrawn="1"/>
        </p:nvSpPr>
        <p:spPr>
          <a:xfrm>
            <a:off x="46894" y="2514776"/>
            <a:ext cx="3006968" cy="23428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600" b="1" i="0" dirty="0">
                <a:solidFill>
                  <a:schemeClr val="bg1"/>
                </a:solidFill>
                <a:latin typeface="Arial Narrow" panose="020B0604020202020204" pitchFamily="34" charset="0"/>
                <a:cs typeface="Arial Narrow" panose="020B0604020202020204" pitchFamily="34" charset="0"/>
              </a:rPr>
              <a:t>2020 STFM CONFERENCE ON MEDICAL STUDENT EDUCATION</a:t>
            </a:r>
          </a:p>
        </p:txBody>
      </p:sp>
      <p:sp>
        <p:nvSpPr>
          <p:cNvPr id="6" name="TextBox 5">
            <a:extLst>
              <a:ext uri="{FF2B5EF4-FFF2-40B4-BE49-F238E27FC236}">
                <a16:creationId xmlns:a16="http://schemas.microsoft.com/office/drawing/2014/main" id="{F3E587D8-3CD4-924D-97D0-D324C798B7C7}"/>
              </a:ext>
            </a:extLst>
          </p:cNvPr>
          <p:cNvSpPr txBox="1"/>
          <p:nvPr userDrawn="1"/>
        </p:nvSpPr>
        <p:spPr>
          <a:xfrm>
            <a:off x="0" y="61898"/>
            <a:ext cx="3601563" cy="169277"/>
          </a:xfrm>
          <a:prstGeom prst="rect">
            <a:avLst/>
          </a:prstGeom>
          <a:noFill/>
        </p:spPr>
        <p:txBody>
          <a:bodyPr wrap="square" rtlCol="0">
            <a:spAutoFit/>
          </a:bodyPr>
          <a:lstStyle/>
          <a:p>
            <a:pPr algn="r"/>
            <a:r>
              <a:rPr lang="en-US" sz="500" b="0" i="1" dirty="0">
                <a:solidFill>
                  <a:schemeClr val="accent5"/>
                </a:solidFill>
                <a:latin typeface="Arial Narrow" panose="020B0604020202020204" pitchFamily="34" charset="0"/>
                <a:cs typeface="Arial Narrow" panose="020B0604020202020204" pitchFamily="34" charset="0"/>
              </a:rPr>
              <a:t>Join the conversation on Twitter #MSE20</a:t>
            </a:r>
          </a:p>
        </p:txBody>
      </p:sp>
    </p:spTree>
    <p:extLst>
      <p:ext uri="{BB962C8B-B14F-4D97-AF65-F5344CB8AC3E}">
        <p14:creationId xmlns:p14="http://schemas.microsoft.com/office/powerpoint/2010/main" val="3464124341"/>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73" r:id="rId3"/>
    <p:sldLayoutId id="2147483674" r:id="rId4"/>
    <p:sldLayoutId id="214748367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1BF240-29FD-DC47-AADA-42D6B410D14A}"/>
              </a:ext>
            </a:extLst>
          </p:cNvPr>
          <p:cNvPicPr>
            <a:picLocks noChangeAspect="1"/>
          </p:cNvPicPr>
          <p:nvPr userDrawn="1"/>
        </p:nvPicPr>
        <p:blipFill>
          <a:blip r:embed="rId3"/>
          <a:stretch>
            <a:fillRect/>
          </a:stretch>
        </p:blipFill>
        <p:spPr>
          <a:xfrm>
            <a:off x="0" y="0"/>
            <a:ext cx="3657600" cy="2743200"/>
          </a:xfrm>
          <a:prstGeom prst="rect">
            <a:avLst/>
          </a:prstGeom>
        </p:spPr>
      </p:pic>
      <p:sp>
        <p:nvSpPr>
          <p:cNvPr id="16" name="Rectangle 15">
            <a:extLst>
              <a:ext uri="{FF2B5EF4-FFF2-40B4-BE49-F238E27FC236}">
                <a16:creationId xmlns:a16="http://schemas.microsoft.com/office/drawing/2014/main" id="{FA1D8B2D-30B3-8D4D-BF37-05DECD1D7019}"/>
              </a:ext>
            </a:extLst>
          </p:cNvPr>
          <p:cNvSpPr/>
          <p:nvPr userDrawn="1"/>
        </p:nvSpPr>
        <p:spPr>
          <a:xfrm>
            <a:off x="0" y="2460567"/>
            <a:ext cx="3657600" cy="2826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btitle 2">
            <a:extLst>
              <a:ext uri="{FF2B5EF4-FFF2-40B4-BE49-F238E27FC236}">
                <a16:creationId xmlns:a16="http://schemas.microsoft.com/office/drawing/2014/main" id="{69822C3B-3F42-994D-BEAF-CDBAF330A3DC}"/>
              </a:ext>
            </a:extLst>
          </p:cNvPr>
          <p:cNvSpPr txBox="1">
            <a:spLocks/>
          </p:cNvSpPr>
          <p:nvPr userDrawn="1"/>
        </p:nvSpPr>
        <p:spPr>
          <a:xfrm>
            <a:off x="46894" y="2514776"/>
            <a:ext cx="3006968" cy="23428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600" b="1" i="0" dirty="0">
                <a:solidFill>
                  <a:schemeClr val="bg1"/>
                </a:solidFill>
                <a:latin typeface="Arial Narrow" panose="020B0604020202020204" pitchFamily="34" charset="0"/>
                <a:cs typeface="Arial Narrow" panose="020B0604020202020204" pitchFamily="34" charset="0"/>
              </a:rPr>
              <a:t>2020 STFM CONFERENCE ON MEDICAL STUDENT EDUCATION</a:t>
            </a:r>
          </a:p>
        </p:txBody>
      </p:sp>
      <p:grpSp>
        <p:nvGrpSpPr>
          <p:cNvPr id="7" name="Group 6">
            <a:extLst>
              <a:ext uri="{FF2B5EF4-FFF2-40B4-BE49-F238E27FC236}">
                <a16:creationId xmlns:a16="http://schemas.microsoft.com/office/drawing/2014/main" id="{FF136C1A-01C5-6543-855E-0D7347A5F3AC}"/>
              </a:ext>
            </a:extLst>
          </p:cNvPr>
          <p:cNvGrpSpPr/>
          <p:nvPr userDrawn="1"/>
        </p:nvGrpSpPr>
        <p:grpSpPr>
          <a:xfrm>
            <a:off x="111512" y="2194560"/>
            <a:ext cx="974016" cy="207080"/>
            <a:chOff x="6222857" y="4616449"/>
            <a:chExt cx="1838522" cy="378844"/>
          </a:xfrm>
        </p:grpSpPr>
        <p:pic>
          <p:nvPicPr>
            <p:cNvPr id="8" name="Picture 7">
              <a:extLst>
                <a:ext uri="{FF2B5EF4-FFF2-40B4-BE49-F238E27FC236}">
                  <a16:creationId xmlns:a16="http://schemas.microsoft.com/office/drawing/2014/main" id="{21A70F14-6565-8149-B3BD-D81681ADF892}"/>
                </a:ext>
              </a:extLst>
            </p:cNvPr>
            <p:cNvPicPr>
              <a:picLocks noChangeAspect="1"/>
            </p:cNvPicPr>
            <p:nvPr userDrawn="1"/>
          </p:nvPicPr>
          <p:blipFill>
            <a:blip r:embed="rId4"/>
            <a:stretch>
              <a:fillRect/>
            </a:stretch>
          </p:blipFill>
          <p:spPr>
            <a:xfrm>
              <a:off x="6222857" y="4671377"/>
              <a:ext cx="800483" cy="323916"/>
            </a:xfrm>
            <a:prstGeom prst="rect">
              <a:avLst/>
            </a:prstGeom>
          </p:spPr>
        </p:pic>
        <p:pic>
          <p:nvPicPr>
            <p:cNvPr id="9" name="Picture 8">
              <a:extLst>
                <a:ext uri="{FF2B5EF4-FFF2-40B4-BE49-F238E27FC236}">
                  <a16:creationId xmlns:a16="http://schemas.microsoft.com/office/drawing/2014/main" id="{28D38BE9-E7C2-6A49-9A65-FDF76A3249CB}"/>
                </a:ext>
              </a:extLst>
            </p:cNvPr>
            <p:cNvPicPr>
              <a:picLocks noChangeAspect="1"/>
            </p:cNvPicPr>
            <p:nvPr userDrawn="1"/>
          </p:nvPicPr>
          <p:blipFill>
            <a:blip r:embed="rId5"/>
            <a:stretch>
              <a:fillRect/>
            </a:stretch>
          </p:blipFill>
          <p:spPr>
            <a:xfrm>
              <a:off x="7116001" y="4616449"/>
              <a:ext cx="945378" cy="355601"/>
            </a:xfrm>
            <a:prstGeom prst="rect">
              <a:avLst/>
            </a:prstGeom>
          </p:spPr>
        </p:pic>
      </p:grpSp>
      <p:sp>
        <p:nvSpPr>
          <p:cNvPr id="10" name="TextBox 9">
            <a:extLst>
              <a:ext uri="{FF2B5EF4-FFF2-40B4-BE49-F238E27FC236}">
                <a16:creationId xmlns:a16="http://schemas.microsoft.com/office/drawing/2014/main" id="{C55016E7-74C2-DF45-86C7-0C44406B1F89}"/>
              </a:ext>
            </a:extLst>
          </p:cNvPr>
          <p:cNvSpPr txBox="1"/>
          <p:nvPr userDrawn="1"/>
        </p:nvSpPr>
        <p:spPr>
          <a:xfrm>
            <a:off x="0" y="61898"/>
            <a:ext cx="3601563" cy="169277"/>
          </a:xfrm>
          <a:prstGeom prst="rect">
            <a:avLst/>
          </a:prstGeom>
          <a:noFill/>
        </p:spPr>
        <p:txBody>
          <a:bodyPr wrap="square" rtlCol="0">
            <a:spAutoFit/>
          </a:bodyPr>
          <a:lstStyle/>
          <a:p>
            <a:pPr algn="r"/>
            <a:r>
              <a:rPr lang="en-US" sz="500" b="0" i="1" dirty="0">
                <a:solidFill>
                  <a:schemeClr val="bg1"/>
                </a:solidFill>
                <a:latin typeface="Arial Narrow" panose="020B0604020202020204" pitchFamily="34" charset="0"/>
                <a:cs typeface="Arial Narrow" panose="020B0604020202020204" pitchFamily="34" charset="0"/>
              </a:rPr>
              <a:t>Join the conversation on Twitter #MSE20</a:t>
            </a:r>
          </a:p>
        </p:txBody>
      </p:sp>
    </p:spTree>
    <p:extLst>
      <p:ext uri="{BB962C8B-B14F-4D97-AF65-F5344CB8AC3E}">
        <p14:creationId xmlns:p14="http://schemas.microsoft.com/office/powerpoint/2010/main" val="536930351"/>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hyperlink" Target="https://www.menti.com/"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www.menti.com/"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menti.com/"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menti.com/"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medicine.mercer.edu/about/diversity/"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memorialhealth.com/gme/family-medicine/residents.dot"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http://college.usatoday.com/2016/04/05/uva-report-med-students-black-people-feel-less-pain/" TargetMode="External"/><Relationship Id="rId2" Type="http://schemas.openxmlformats.org/officeDocument/2006/relationships/hyperlink" Target="http://i2.wp.com/interactioninstitute.org/wp-content/uploads/2016/01/IISC_EqualityEquity.png?zoom=2&amp;resize=730%2C547"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hyperlink" Target="http://publichealth.lacounty.gov/epi/docs/SocialD_Final_Web.pdf"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menti.com/"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449E6C-6099-0B4A-8894-5F155B82A31E}"/>
              </a:ext>
            </a:extLst>
          </p:cNvPr>
          <p:cNvSpPr txBox="1">
            <a:spLocks/>
          </p:cNvSpPr>
          <p:nvPr/>
        </p:nvSpPr>
        <p:spPr>
          <a:xfrm>
            <a:off x="1041158" y="841486"/>
            <a:ext cx="2640581" cy="223836"/>
          </a:xfrm>
          <a:prstGeom prst="rect">
            <a:avLst/>
          </a:prstGeom>
        </p:spPr>
        <p:txBody>
          <a:bodyPr anchor="t">
            <a:noAutofit/>
          </a:bodyPr>
          <a:lstStyle>
            <a:lvl1pPr algn="l" defTabSz="365760" rtl="0" eaLnBrk="1" latinLnBrk="0" hangingPunct="1">
              <a:lnSpc>
                <a:spcPct val="90000"/>
              </a:lnSpc>
              <a:spcBef>
                <a:spcPct val="0"/>
              </a:spcBef>
              <a:buNone/>
              <a:defRPr sz="1760" kern="1200">
                <a:solidFill>
                  <a:schemeClr val="tx1"/>
                </a:solidFill>
                <a:latin typeface="+mj-lt"/>
                <a:ea typeface="+mj-ea"/>
                <a:cs typeface="+mj-cs"/>
              </a:defRPr>
            </a:lvl1pPr>
          </a:lstStyle>
          <a:p>
            <a:r>
              <a:rPr lang="en-US" sz="1400" b="1" dirty="0">
                <a:solidFill>
                  <a:schemeClr val="accent2"/>
                </a:solidFill>
                <a:latin typeface="Arial Narrow" panose="020B0604020202020204" pitchFamily="34" charset="0"/>
                <a:cs typeface="Arial Narrow" panose="020B0604020202020204" pitchFamily="34" charset="0"/>
              </a:rPr>
              <a:t>MEDICAL STUDENT EDUCATION</a:t>
            </a:r>
          </a:p>
          <a:p>
            <a:endParaRPr lang="en-US" sz="1400" b="1" dirty="0">
              <a:solidFill>
                <a:schemeClr val="accent2"/>
              </a:solidFill>
              <a:latin typeface="Arial Narrow" panose="020B0604020202020204" pitchFamily="34" charset="0"/>
              <a:cs typeface="Arial Narrow" panose="020B0604020202020204" pitchFamily="34" charset="0"/>
            </a:endParaRPr>
          </a:p>
          <a:p>
            <a:r>
              <a:rPr lang="en-US" sz="1400" b="1" dirty="0">
                <a:solidFill>
                  <a:schemeClr val="accent2"/>
                </a:solidFill>
                <a:latin typeface="Arial Narrow" panose="020B0604020202020204" pitchFamily="34" charset="0"/>
                <a:cs typeface="Arial Narrow" panose="020B0604020202020204" pitchFamily="34" charset="0"/>
              </a:rPr>
              <a:t>Why Is Being Black More Dangerous Than Smoking?</a:t>
            </a:r>
          </a:p>
          <a:p>
            <a:r>
              <a:rPr lang="en-US" sz="1400" i="1" dirty="0"/>
              <a:t>Rethinking How We Teach Social Determinants of Health</a:t>
            </a:r>
          </a:p>
          <a:p>
            <a:endParaRPr lang="en-US" sz="1400" b="1" dirty="0">
              <a:solidFill>
                <a:schemeClr val="accent2"/>
              </a:solidFill>
              <a:latin typeface="Arial Narrow" panose="020B0604020202020204" pitchFamily="34" charset="0"/>
              <a:cs typeface="Arial Narrow" panose="020B0604020202020204" pitchFamily="34" charset="0"/>
            </a:endParaRPr>
          </a:p>
          <a:p>
            <a:endParaRPr lang="en-US" sz="1400" b="1" dirty="0">
              <a:solidFill>
                <a:schemeClr val="accent2"/>
              </a:solidFill>
              <a:latin typeface="Arial Narrow" panose="020B0604020202020204" pitchFamily="34" charset="0"/>
              <a:cs typeface="Arial Narrow" panose="020B0604020202020204" pitchFamily="34" charset="0"/>
            </a:endParaRPr>
          </a:p>
        </p:txBody>
      </p:sp>
      <p:sp>
        <p:nvSpPr>
          <p:cNvPr id="5" name="Subtitle 2">
            <a:extLst>
              <a:ext uri="{FF2B5EF4-FFF2-40B4-BE49-F238E27FC236}">
                <a16:creationId xmlns:a16="http://schemas.microsoft.com/office/drawing/2014/main" id="{7C3C3680-A464-0C4A-B3C0-5E667E6463B6}"/>
              </a:ext>
            </a:extLst>
          </p:cNvPr>
          <p:cNvSpPr txBox="1">
            <a:spLocks/>
          </p:cNvSpPr>
          <p:nvPr/>
        </p:nvSpPr>
        <p:spPr>
          <a:xfrm>
            <a:off x="1041158" y="699589"/>
            <a:ext cx="1784717" cy="20144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800" b="1" dirty="0">
                <a:solidFill>
                  <a:schemeClr val="accent2"/>
                </a:solidFill>
                <a:latin typeface="Arial Narrow" panose="020B0604020202020204" pitchFamily="34" charset="0"/>
                <a:cs typeface="Arial Narrow" panose="020B0604020202020204" pitchFamily="34" charset="0"/>
              </a:rPr>
              <a:t>2020 STFM CONFERENCE ON</a:t>
            </a:r>
          </a:p>
        </p:txBody>
      </p:sp>
      <p:grpSp>
        <p:nvGrpSpPr>
          <p:cNvPr id="3" name="Group 2">
            <a:extLst>
              <a:ext uri="{FF2B5EF4-FFF2-40B4-BE49-F238E27FC236}">
                <a16:creationId xmlns:a16="http://schemas.microsoft.com/office/drawing/2014/main" id="{D081EBA1-8C56-B94E-8F34-FAA3563B4A2C}"/>
              </a:ext>
            </a:extLst>
          </p:cNvPr>
          <p:cNvGrpSpPr/>
          <p:nvPr/>
        </p:nvGrpSpPr>
        <p:grpSpPr>
          <a:xfrm>
            <a:off x="142057" y="2415345"/>
            <a:ext cx="1127185" cy="233325"/>
            <a:chOff x="136217" y="3661961"/>
            <a:chExt cx="4072809" cy="843062"/>
          </a:xfrm>
        </p:grpSpPr>
        <p:pic>
          <p:nvPicPr>
            <p:cNvPr id="12" name="Picture 11">
              <a:extLst>
                <a:ext uri="{FF2B5EF4-FFF2-40B4-BE49-F238E27FC236}">
                  <a16:creationId xmlns:a16="http://schemas.microsoft.com/office/drawing/2014/main" id="{72FDFA9E-5BD5-2942-90B6-65A1EF686DEE}"/>
                </a:ext>
              </a:extLst>
            </p:cNvPr>
            <p:cNvPicPr>
              <a:picLocks noChangeAspect="1"/>
            </p:cNvPicPr>
            <p:nvPr/>
          </p:nvPicPr>
          <p:blipFill>
            <a:blip r:embed="rId2"/>
            <a:stretch>
              <a:fillRect/>
            </a:stretch>
          </p:blipFill>
          <p:spPr>
            <a:xfrm>
              <a:off x="2114765" y="3661961"/>
              <a:ext cx="2094261" cy="791573"/>
            </a:xfrm>
            <a:prstGeom prst="rect">
              <a:avLst/>
            </a:prstGeom>
          </p:spPr>
        </p:pic>
        <p:pic>
          <p:nvPicPr>
            <p:cNvPr id="13" name="Picture 12">
              <a:extLst>
                <a:ext uri="{FF2B5EF4-FFF2-40B4-BE49-F238E27FC236}">
                  <a16:creationId xmlns:a16="http://schemas.microsoft.com/office/drawing/2014/main" id="{B5C60C82-C74B-BF45-982F-0E2E01675030}"/>
                </a:ext>
              </a:extLst>
            </p:cNvPr>
            <p:cNvPicPr>
              <a:picLocks noChangeAspect="1"/>
            </p:cNvPicPr>
            <p:nvPr/>
          </p:nvPicPr>
          <p:blipFill>
            <a:blip r:embed="rId3"/>
            <a:stretch>
              <a:fillRect/>
            </a:stretch>
          </p:blipFill>
          <p:spPr>
            <a:xfrm>
              <a:off x="136217" y="3787464"/>
              <a:ext cx="1773280" cy="717559"/>
            </a:xfrm>
            <a:prstGeom prst="rect">
              <a:avLst/>
            </a:prstGeom>
          </p:spPr>
        </p:pic>
      </p:grpSp>
      <p:sp>
        <p:nvSpPr>
          <p:cNvPr id="14" name="Oval 13">
            <a:extLst>
              <a:ext uri="{FF2B5EF4-FFF2-40B4-BE49-F238E27FC236}">
                <a16:creationId xmlns:a16="http://schemas.microsoft.com/office/drawing/2014/main" id="{83CDA0A6-17DD-A14F-BA4A-F1CEA6261B8D}"/>
              </a:ext>
            </a:extLst>
          </p:cNvPr>
          <p:cNvSpPr/>
          <p:nvPr/>
        </p:nvSpPr>
        <p:spPr>
          <a:xfrm>
            <a:off x="-27517" y="694962"/>
            <a:ext cx="1068675" cy="1069419"/>
          </a:xfrm>
          <a:prstGeom prst="ellipse">
            <a:avLst/>
          </a:prstGeom>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395B254-E840-6341-9307-1518DC6C6C60}"/>
              </a:ext>
            </a:extLst>
          </p:cNvPr>
          <p:cNvPicPr>
            <a:picLocks noChangeAspect="1"/>
          </p:cNvPicPr>
          <p:nvPr/>
        </p:nvPicPr>
        <p:blipFill rotWithShape="1">
          <a:blip r:embed="rId4"/>
          <a:srcRect l="31395" t="17392" r="23986" b="26916"/>
          <a:stretch/>
        </p:blipFill>
        <p:spPr>
          <a:xfrm>
            <a:off x="-90071" y="694962"/>
            <a:ext cx="1101595" cy="1069419"/>
          </a:xfrm>
          <a:prstGeom prst="ellipse">
            <a:avLst/>
          </a:prstGeom>
          <a:ln w="6350">
            <a:solidFill>
              <a:schemeClr val="accent1"/>
            </a:solidFill>
          </a:ln>
          <a:effectLst>
            <a:softEdge rad="0"/>
          </a:effectLst>
        </p:spPr>
      </p:pic>
    </p:spTree>
    <p:extLst>
      <p:ext uri="{BB962C8B-B14F-4D97-AF65-F5344CB8AC3E}">
        <p14:creationId xmlns:p14="http://schemas.microsoft.com/office/powerpoint/2010/main" val="590084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3" y="423222"/>
            <a:ext cx="3004088" cy="375295"/>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r>
              <a:rPr lang="en-US" sz="1400" dirty="0">
                <a:hlinkClick r:id="rId2"/>
              </a:rPr>
              <a:t>https://www.menti.com/</a:t>
            </a:r>
            <a:r>
              <a:rPr lang="en-US" sz="1400" dirty="0"/>
              <a:t> - code 36 79 53</a:t>
            </a: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798518"/>
            <a:ext cx="3111013" cy="1314188"/>
          </a:xfrm>
          <a:prstGeom prst="rect">
            <a:avLst/>
          </a:prstGeom>
          <a:noFill/>
        </p:spPr>
        <p:txBody>
          <a:bodyPr wrap="square" lIns="0" tIns="0" rIns="0" bIns="0" rtlCol="0" anchor="t">
            <a:noAutofit/>
          </a:bodyPr>
          <a:lstStyle/>
          <a:p>
            <a:r>
              <a:rPr lang="en-US" sz="1000" dirty="0"/>
              <a:t>WHAT GENERATION ARE YOU A PART OF?</a:t>
            </a:r>
          </a:p>
          <a:p>
            <a:pPr marL="171450" indent="-171450">
              <a:buFont typeface="Arial" panose="020B0604020202020204" pitchFamily="34" charset="0"/>
              <a:buChar char="•"/>
            </a:pPr>
            <a:r>
              <a:rPr lang="en-US" sz="1000" dirty="0"/>
              <a:t>Silent Generation (1922-1945)</a:t>
            </a:r>
          </a:p>
          <a:p>
            <a:pPr marL="171450" indent="-171450">
              <a:buFont typeface="Arial" panose="020B0604020202020204" pitchFamily="34" charset="0"/>
              <a:buChar char="•"/>
            </a:pPr>
            <a:r>
              <a:rPr lang="en-US" sz="1000" dirty="0"/>
              <a:t>Baby Boomer (1945-1964)</a:t>
            </a:r>
          </a:p>
          <a:p>
            <a:pPr marL="171450" indent="-171450">
              <a:buFont typeface="Arial" panose="020B0604020202020204" pitchFamily="34" charset="0"/>
              <a:buChar char="•"/>
            </a:pPr>
            <a:r>
              <a:rPr lang="en-US" sz="1000" dirty="0"/>
              <a:t>Generation X (1965-1979)</a:t>
            </a:r>
          </a:p>
          <a:p>
            <a:pPr marL="171450" indent="-171450">
              <a:buFont typeface="Arial" panose="020B0604020202020204" pitchFamily="34" charset="0"/>
              <a:buChar char="•"/>
            </a:pPr>
            <a:r>
              <a:rPr lang="en-US" sz="1000" dirty="0"/>
              <a:t>Generation Y/Millennial (1980-1999)</a:t>
            </a:r>
          </a:p>
          <a:p>
            <a:pPr marL="171450" indent="-171450">
              <a:buFont typeface="Arial" panose="020B0604020202020204" pitchFamily="34" charset="0"/>
              <a:buChar char="•"/>
            </a:pPr>
            <a:r>
              <a:rPr lang="en-US" sz="1000" dirty="0"/>
              <a:t>Generation Z (2000-present)</a:t>
            </a:r>
          </a:p>
        </p:txBody>
      </p:sp>
    </p:spTree>
    <p:extLst>
      <p:ext uri="{BB962C8B-B14F-4D97-AF65-F5344CB8AC3E}">
        <p14:creationId xmlns:p14="http://schemas.microsoft.com/office/powerpoint/2010/main" val="2167784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3" y="423222"/>
            <a:ext cx="3004088" cy="375295"/>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r>
              <a:rPr lang="en-US" sz="1400" dirty="0">
                <a:hlinkClick r:id="rId2"/>
              </a:rPr>
              <a:t>https://www.menti.com/</a:t>
            </a:r>
            <a:r>
              <a:rPr lang="en-US" sz="1400" dirty="0"/>
              <a:t> - code 36 79 53</a:t>
            </a: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798518"/>
            <a:ext cx="3111013" cy="1314188"/>
          </a:xfrm>
          <a:prstGeom prst="rect">
            <a:avLst/>
          </a:prstGeom>
          <a:noFill/>
        </p:spPr>
        <p:txBody>
          <a:bodyPr wrap="square" lIns="0" tIns="0" rIns="0" bIns="0" rtlCol="0" anchor="t">
            <a:noAutofit/>
          </a:bodyPr>
          <a:lstStyle/>
          <a:p>
            <a:r>
              <a:rPr lang="en-US" sz="1000" dirty="0"/>
              <a:t>WERE YOU EVER RAISED IN A COUNTRY OTHER THAN THE US?</a:t>
            </a:r>
          </a:p>
          <a:p>
            <a:pPr marL="171450" indent="-171450">
              <a:buFont typeface="Arial" panose="020B0604020202020204" pitchFamily="34" charset="0"/>
              <a:buChar char="•"/>
            </a:pPr>
            <a:r>
              <a:rPr lang="en-US" sz="1000" dirty="0"/>
              <a:t>Yes</a:t>
            </a:r>
          </a:p>
          <a:p>
            <a:pPr marL="171450" indent="-171450">
              <a:buFont typeface="Arial" panose="020B0604020202020204" pitchFamily="34" charset="0"/>
              <a:buChar char="•"/>
            </a:pPr>
            <a:r>
              <a:rPr lang="en-US" sz="1000" dirty="0"/>
              <a:t>No</a:t>
            </a:r>
          </a:p>
        </p:txBody>
      </p:sp>
    </p:spTree>
    <p:extLst>
      <p:ext uri="{BB962C8B-B14F-4D97-AF65-F5344CB8AC3E}">
        <p14:creationId xmlns:p14="http://schemas.microsoft.com/office/powerpoint/2010/main" val="1098349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3" y="423222"/>
            <a:ext cx="3004088" cy="375295"/>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r>
              <a:rPr lang="en-US" sz="1400" dirty="0">
                <a:hlinkClick r:id="rId2"/>
              </a:rPr>
              <a:t>https://www.menti.com/</a:t>
            </a:r>
            <a:r>
              <a:rPr lang="en-US" sz="1400" dirty="0"/>
              <a:t> - code 36 79 53</a:t>
            </a: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798518"/>
            <a:ext cx="3111013" cy="1314188"/>
          </a:xfrm>
          <a:prstGeom prst="rect">
            <a:avLst/>
          </a:prstGeom>
          <a:noFill/>
        </p:spPr>
        <p:txBody>
          <a:bodyPr wrap="square" lIns="0" tIns="0" rIns="0" bIns="0" rtlCol="0" anchor="t">
            <a:noAutofit/>
          </a:bodyPr>
          <a:lstStyle/>
          <a:p>
            <a:r>
              <a:rPr lang="en-US" sz="1000" dirty="0"/>
              <a:t>DOES YOUR INSTITUTION HAVE A FORMAL SOCIAL DETERMINANTS OF HEALTH (</a:t>
            </a:r>
            <a:r>
              <a:rPr lang="en-US" sz="1000" dirty="0" err="1"/>
              <a:t>SDoH</a:t>
            </a:r>
            <a:r>
              <a:rPr lang="en-US" sz="1000" dirty="0"/>
              <a:t>) CURRICULUM?</a:t>
            </a:r>
          </a:p>
          <a:p>
            <a:pPr marL="171450" indent="-171450">
              <a:buFont typeface="Arial" panose="020B0604020202020204" pitchFamily="34" charset="0"/>
              <a:buChar char="•"/>
            </a:pPr>
            <a:r>
              <a:rPr lang="en-US" sz="1000" dirty="0"/>
              <a:t>Yes</a:t>
            </a:r>
          </a:p>
          <a:p>
            <a:pPr marL="171450" indent="-171450">
              <a:buFont typeface="Arial" panose="020B0604020202020204" pitchFamily="34" charset="0"/>
              <a:buChar char="•"/>
            </a:pPr>
            <a:r>
              <a:rPr lang="en-US" sz="1000" dirty="0"/>
              <a:t>No</a:t>
            </a:r>
          </a:p>
        </p:txBody>
      </p:sp>
    </p:spTree>
    <p:extLst>
      <p:ext uri="{BB962C8B-B14F-4D97-AF65-F5344CB8AC3E}">
        <p14:creationId xmlns:p14="http://schemas.microsoft.com/office/powerpoint/2010/main" val="1168539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3" y="423222"/>
            <a:ext cx="3004088" cy="375295"/>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r>
              <a:rPr lang="en-US" sz="1400" dirty="0">
                <a:hlinkClick r:id="rId2"/>
              </a:rPr>
              <a:t>https://www.menti.com/</a:t>
            </a:r>
            <a:r>
              <a:rPr lang="en-US" sz="1400" dirty="0"/>
              <a:t> - code 36 79 53</a:t>
            </a: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798518"/>
            <a:ext cx="3111013" cy="1314188"/>
          </a:xfrm>
          <a:prstGeom prst="rect">
            <a:avLst/>
          </a:prstGeom>
          <a:noFill/>
        </p:spPr>
        <p:txBody>
          <a:bodyPr wrap="square" lIns="0" tIns="0" rIns="0" bIns="0" rtlCol="0" anchor="t">
            <a:noAutofit/>
          </a:bodyPr>
          <a:lstStyle/>
          <a:p>
            <a:r>
              <a:rPr lang="en-US" sz="1000" dirty="0"/>
              <a:t>FOR THOSE OF YOU WITH A FORMAL (</a:t>
            </a:r>
            <a:r>
              <a:rPr lang="en-US" sz="1000" dirty="0" err="1"/>
              <a:t>SDoH</a:t>
            </a:r>
            <a:r>
              <a:rPr lang="en-US" sz="1000" dirty="0"/>
              <a:t>) CURRICULUM, WHEN IS IT ADMINISTERED?</a:t>
            </a:r>
          </a:p>
          <a:p>
            <a:pPr marL="171450" indent="-171450">
              <a:buFont typeface="Arial" panose="020B0604020202020204" pitchFamily="34" charset="0"/>
              <a:buChar char="•"/>
            </a:pPr>
            <a:r>
              <a:rPr lang="en-US" sz="1000" dirty="0"/>
              <a:t>Basic sciences years (M1, M2)</a:t>
            </a:r>
          </a:p>
          <a:p>
            <a:pPr marL="171450" indent="-171450">
              <a:buFont typeface="Arial" panose="020B0604020202020204" pitchFamily="34" charset="0"/>
              <a:buChar char="•"/>
            </a:pPr>
            <a:r>
              <a:rPr lang="en-US" sz="1000" dirty="0"/>
              <a:t>Clinical years (M3, M4)</a:t>
            </a:r>
          </a:p>
          <a:p>
            <a:pPr marL="171450" indent="-171450">
              <a:buFont typeface="Arial" panose="020B0604020202020204" pitchFamily="34" charset="0"/>
              <a:buChar char="•"/>
            </a:pPr>
            <a:r>
              <a:rPr lang="en-US" sz="1000" dirty="0"/>
              <a:t>Both (e.g., longitudinal)</a:t>
            </a:r>
          </a:p>
          <a:p>
            <a:pPr marL="171450" indent="-171450">
              <a:buFont typeface="Arial" panose="020B0604020202020204" pitchFamily="34" charset="0"/>
              <a:buChar char="•"/>
            </a:pPr>
            <a:r>
              <a:rPr lang="en-US" sz="1000" dirty="0"/>
              <a:t>Other (e.g., completely integrated)</a:t>
            </a:r>
          </a:p>
        </p:txBody>
      </p:sp>
    </p:spTree>
    <p:extLst>
      <p:ext uri="{BB962C8B-B14F-4D97-AF65-F5344CB8AC3E}">
        <p14:creationId xmlns:p14="http://schemas.microsoft.com/office/powerpoint/2010/main" val="236260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C8A628-8836-A840-801D-82C045C24516}"/>
              </a:ext>
            </a:extLst>
          </p:cNvPr>
          <p:cNvPicPr>
            <a:picLocks noChangeAspect="1"/>
          </p:cNvPicPr>
          <p:nvPr/>
        </p:nvPicPr>
        <p:blipFill rotWithShape="1">
          <a:blip r:embed="rId2"/>
          <a:srcRect l="6179" t="3156" r="19511" b="28156"/>
          <a:stretch/>
        </p:blipFill>
        <p:spPr>
          <a:xfrm>
            <a:off x="1494367" y="874871"/>
            <a:ext cx="1019240" cy="1004931"/>
          </a:xfrm>
          <a:prstGeom prst="ellipse">
            <a:avLst/>
          </a:prstGeom>
          <a:ln w="6350">
            <a:solidFill>
              <a:schemeClr val="accent1"/>
            </a:solidFill>
          </a:ln>
          <a:effectLst>
            <a:softEdge rad="0"/>
          </a:effectLst>
        </p:spPr>
      </p:pic>
      <p:pic>
        <p:nvPicPr>
          <p:cNvPr id="5" name="Picture 4">
            <a:extLst>
              <a:ext uri="{FF2B5EF4-FFF2-40B4-BE49-F238E27FC236}">
                <a16:creationId xmlns:a16="http://schemas.microsoft.com/office/drawing/2014/main" id="{8EB73C31-19AD-B940-9A9C-13DFED45B718}"/>
              </a:ext>
            </a:extLst>
          </p:cNvPr>
          <p:cNvPicPr>
            <a:picLocks noChangeAspect="1"/>
          </p:cNvPicPr>
          <p:nvPr/>
        </p:nvPicPr>
        <p:blipFill rotWithShape="1">
          <a:blip r:embed="rId3"/>
          <a:srcRect l="23813" t="2270" r="23813" b="55603"/>
          <a:stretch/>
        </p:blipFill>
        <p:spPr>
          <a:xfrm>
            <a:off x="2624667" y="1590894"/>
            <a:ext cx="622578" cy="577816"/>
          </a:xfrm>
          <a:prstGeom prst="ellipse">
            <a:avLst/>
          </a:prstGeom>
          <a:ln w="6350">
            <a:solidFill>
              <a:schemeClr val="accent2"/>
            </a:solidFill>
          </a:ln>
          <a:effectLst>
            <a:softEdge rad="0"/>
          </a:effectLst>
        </p:spPr>
      </p:pic>
      <p:sp>
        <p:nvSpPr>
          <p:cNvPr id="7" name="Title 1">
            <a:extLst>
              <a:ext uri="{FF2B5EF4-FFF2-40B4-BE49-F238E27FC236}">
                <a16:creationId xmlns:a16="http://schemas.microsoft.com/office/drawing/2014/main" id="{DD5BE5E7-582E-684B-B3B1-03E66DDFE6BE}"/>
              </a:ext>
            </a:extLst>
          </p:cNvPr>
          <p:cNvSpPr txBox="1">
            <a:spLocks/>
          </p:cNvSpPr>
          <p:nvPr/>
        </p:nvSpPr>
        <p:spPr>
          <a:xfrm>
            <a:off x="79513" y="256479"/>
            <a:ext cx="826052" cy="3091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400" u="none" strike="noStrike" kern="1200" cap="none" spc="0" normalizeH="0" baseline="0" noProof="0" dirty="0" err="1">
                <a:ln>
                  <a:noFill/>
                </a:ln>
                <a:solidFill>
                  <a:schemeClr val="bg1"/>
                </a:solidFill>
                <a:effectLst/>
                <a:uLnTx/>
                <a:uFillTx/>
                <a:latin typeface="Arial Narrow" panose="020B0604020202020204" pitchFamily="34" charset="0"/>
                <a:cs typeface="Arial Narrow" panose="020B0604020202020204" pitchFamily="34" charset="0"/>
              </a:rPr>
              <a:t>SDoH</a:t>
            </a:r>
            <a:endParaRPr kumimoji="0" lang="en-US" sz="1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6152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4" y="423223"/>
            <a:ext cx="2838168"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400" spc="0" dirty="0">
                <a:solidFill>
                  <a:schemeClr val="accent2"/>
                </a:solidFill>
                <a:latin typeface="Arial Narrow" panose="020B0604020202020204" pitchFamily="34" charset="0"/>
                <a:cs typeface="Arial Narrow" panose="020B0604020202020204" pitchFamily="34" charset="0"/>
              </a:rPr>
              <a:t>ONE </a:t>
            </a:r>
            <a:r>
              <a:rPr lang="en-US" sz="1000" spc="0" dirty="0">
                <a:solidFill>
                  <a:schemeClr val="accent2"/>
                </a:solidFill>
                <a:latin typeface="Arial Narrow" panose="020B0604020202020204" pitchFamily="34" charset="0"/>
                <a:cs typeface="Arial Narrow" panose="020B0604020202020204" pitchFamily="34" charset="0"/>
              </a:rPr>
              <a:t>SMALL</a:t>
            </a:r>
            <a:r>
              <a:rPr lang="en-US" sz="1400" spc="0" dirty="0">
                <a:solidFill>
                  <a:schemeClr val="accent2"/>
                </a:solidFill>
                <a:latin typeface="Arial Narrow" panose="020B0604020202020204" pitchFamily="34" charset="0"/>
                <a:cs typeface="Arial Narrow" panose="020B0604020202020204" pitchFamily="34" charset="0"/>
              </a:rPr>
              <a:t> COMPONENT OF </a:t>
            </a:r>
            <a:r>
              <a:rPr lang="en-US" sz="1400" spc="0" dirty="0" err="1">
                <a:solidFill>
                  <a:schemeClr val="accent2"/>
                </a:solidFill>
                <a:latin typeface="Arial Narrow" panose="020B0604020202020204" pitchFamily="34" charset="0"/>
                <a:cs typeface="Arial Narrow" panose="020B0604020202020204" pitchFamily="34" charset="0"/>
              </a:rPr>
              <a:t>SDoH</a:t>
            </a:r>
            <a:endParaRPr kumimoji="0" lang="en-US" sz="14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551482"/>
            <a:ext cx="3111013" cy="675506"/>
          </a:xfrm>
          <a:prstGeom prst="rect">
            <a:avLst/>
          </a:prstGeom>
          <a:noFill/>
        </p:spPr>
        <p:txBody>
          <a:bodyPr wrap="square" lIns="0" tIns="0" rIns="0" bIns="0" rtlCol="0" anchor="t">
            <a:noAutofit/>
          </a:bodyPr>
          <a:lstStyle/>
          <a:p>
            <a:endParaRPr lang="en-US" sz="800" dirty="0"/>
          </a:p>
          <a:p>
            <a:pPr marL="457200" lvl="0" indent="-457200">
              <a:buFont typeface="+mj-lt"/>
              <a:buAutoNum type="arabicPeriod"/>
            </a:pPr>
            <a:r>
              <a:rPr lang="en-US" sz="1000" dirty="0"/>
              <a:t>We will discuss race/ethnicity today</a:t>
            </a:r>
          </a:p>
          <a:p>
            <a:pPr marL="457200" lvl="0" indent="-457200">
              <a:buFont typeface="+mj-lt"/>
              <a:buAutoNum type="arabicPeriod"/>
            </a:pPr>
            <a:r>
              <a:rPr lang="en-US" sz="1000" dirty="0"/>
              <a:t>This format/paradigm can be applied to other historically marginalized groups, and can also be used to address other social determinants</a:t>
            </a:r>
          </a:p>
        </p:txBody>
      </p:sp>
    </p:spTree>
    <p:extLst>
      <p:ext uri="{BB962C8B-B14F-4D97-AF65-F5344CB8AC3E}">
        <p14:creationId xmlns:p14="http://schemas.microsoft.com/office/powerpoint/2010/main" val="2682464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1B13B-9DB2-4AD0-AE29-C6A32E1D84B8}"/>
              </a:ext>
            </a:extLst>
          </p:cNvPr>
          <p:cNvSpPr>
            <a:spLocks noGrp="1"/>
          </p:cNvSpPr>
          <p:nvPr>
            <p:ph type="title"/>
          </p:nvPr>
        </p:nvSpPr>
        <p:spPr/>
        <p:txBody>
          <a:bodyPr>
            <a:noAutofit/>
          </a:bodyPr>
          <a:lstStyle/>
          <a:p>
            <a:r>
              <a:rPr lang="en-US" sz="2800" dirty="0"/>
              <a:t>Why are we here?...</a:t>
            </a:r>
          </a:p>
        </p:txBody>
      </p:sp>
      <p:sp>
        <p:nvSpPr>
          <p:cNvPr id="3" name="Content Placeholder 2">
            <a:extLst>
              <a:ext uri="{FF2B5EF4-FFF2-40B4-BE49-F238E27FC236}">
                <a16:creationId xmlns:a16="http://schemas.microsoft.com/office/drawing/2014/main" id="{EE560149-7080-40DF-91BE-C742336620AF}"/>
              </a:ext>
            </a:extLst>
          </p:cNvPr>
          <p:cNvSpPr>
            <a:spLocks noGrp="1"/>
          </p:cNvSpPr>
          <p:nvPr>
            <p:ph idx="1"/>
          </p:nvPr>
        </p:nvSpPr>
        <p:spPr/>
        <p:txBody>
          <a:bodyPr>
            <a:normAutofit/>
          </a:bodyPr>
          <a:lstStyle/>
          <a:p>
            <a:endParaRPr lang="en-US" sz="1600" dirty="0"/>
          </a:p>
        </p:txBody>
      </p:sp>
    </p:spTree>
    <p:extLst>
      <p:ext uri="{BB962C8B-B14F-4D97-AF65-F5344CB8AC3E}">
        <p14:creationId xmlns:p14="http://schemas.microsoft.com/office/powerpoint/2010/main" val="2821894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4" y="423223"/>
            <a:ext cx="2226906"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r>
              <a:rPr lang="en-US" sz="1400" dirty="0"/>
              <a:t>INSTITUTE OF MEDICINE (IOM)</a:t>
            </a:r>
          </a:p>
          <a:p>
            <a:pPr lvl="0">
              <a:defRPr/>
            </a:pPr>
            <a:r>
              <a:rPr kumimoji="0" lang="en-US" sz="14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rPr>
              <a:t>3 conceptual approaches</a:t>
            </a:r>
            <a:r>
              <a:rPr kumimoji="0" lang="en-US" sz="1400" u="none" strike="noStrike" kern="1200" cap="none" spc="0" normalizeH="0" noProof="0" dirty="0">
                <a:ln>
                  <a:noFill/>
                </a:ln>
                <a:solidFill>
                  <a:schemeClr val="accent2"/>
                </a:solidFill>
                <a:effectLst/>
                <a:uLnTx/>
                <a:uFillTx/>
                <a:latin typeface="Arial Narrow" panose="020B0604020202020204" pitchFamily="34" charset="0"/>
                <a:cs typeface="Arial Narrow" panose="020B0604020202020204" pitchFamily="34" charset="0"/>
              </a:rPr>
              <a:t>…</a:t>
            </a:r>
            <a:endParaRPr kumimoji="0" lang="en-US" sz="14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798518"/>
            <a:ext cx="3111013" cy="801682"/>
          </a:xfrm>
          <a:prstGeom prst="rect">
            <a:avLst/>
          </a:prstGeom>
          <a:noFill/>
        </p:spPr>
        <p:txBody>
          <a:bodyPr wrap="square" lIns="0" tIns="0" rIns="0" bIns="0" rtlCol="0" anchor="t">
            <a:noAutofit/>
          </a:bodyPr>
          <a:lstStyle/>
          <a:p>
            <a:endParaRPr lang="en-US" sz="800" dirty="0"/>
          </a:p>
          <a:p>
            <a:pPr marL="171450" indent="-171450">
              <a:buFont typeface="Arial" panose="020B0604020202020204" pitchFamily="34" charset="0"/>
              <a:buChar char="•"/>
            </a:pPr>
            <a:r>
              <a:rPr lang="en-US" sz="1050" dirty="0"/>
              <a:t>KNOWLEDGE (literature &amp; experiential)</a:t>
            </a:r>
          </a:p>
          <a:p>
            <a:pPr marL="171450" indent="-171450">
              <a:buFont typeface="Arial" panose="020B0604020202020204" pitchFamily="34" charset="0"/>
              <a:buChar char="•"/>
            </a:pPr>
            <a:r>
              <a:rPr lang="en-US" sz="1050" dirty="0"/>
              <a:t>ATTITUDES (cultural sensitivity &amp; awareness)</a:t>
            </a:r>
          </a:p>
          <a:p>
            <a:pPr marL="171450" indent="-171450">
              <a:buFont typeface="Arial" panose="020B0604020202020204" pitchFamily="34" charset="0"/>
              <a:buChar char="•"/>
            </a:pPr>
            <a:r>
              <a:rPr lang="en-US" sz="1050" dirty="0"/>
              <a:t>SKILLS (cross cultural approach, cultural humility)</a:t>
            </a:r>
          </a:p>
        </p:txBody>
      </p:sp>
    </p:spTree>
    <p:extLst>
      <p:ext uri="{BB962C8B-B14F-4D97-AF65-F5344CB8AC3E}">
        <p14:creationId xmlns:p14="http://schemas.microsoft.com/office/powerpoint/2010/main" val="289487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4" y="423223"/>
            <a:ext cx="2226906"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r>
              <a:rPr lang="en-US" sz="1400" dirty="0"/>
              <a:t>EQUALITY vs. EQUITY</a:t>
            </a:r>
            <a:endParaRPr kumimoji="0" lang="en-US" sz="14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798518"/>
            <a:ext cx="3111013" cy="801682"/>
          </a:xfrm>
          <a:prstGeom prst="rect">
            <a:avLst/>
          </a:prstGeom>
          <a:noFill/>
        </p:spPr>
        <p:txBody>
          <a:bodyPr wrap="square" lIns="0" tIns="0" rIns="0" bIns="0" rtlCol="0" anchor="t">
            <a:noAutofit/>
          </a:bodyPr>
          <a:lstStyle/>
          <a:p>
            <a:endParaRPr lang="en-US" sz="800" dirty="0"/>
          </a:p>
        </p:txBody>
      </p:sp>
      <p:pic>
        <p:nvPicPr>
          <p:cNvPr id="4" name="Content Placeholder 5" descr="A picture containing room&#10;&#10;Description automatically generated">
            <a:extLst>
              <a:ext uri="{FF2B5EF4-FFF2-40B4-BE49-F238E27FC236}">
                <a16:creationId xmlns:a16="http://schemas.microsoft.com/office/drawing/2014/main" id="{25E776A2-2E76-4D1C-B82D-BC8833663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387" y="664495"/>
            <a:ext cx="2084919" cy="1562262"/>
          </a:xfrm>
          <a:prstGeom prst="rect">
            <a:avLst/>
          </a:prstGeom>
        </p:spPr>
      </p:pic>
    </p:spTree>
    <p:extLst>
      <p:ext uri="{BB962C8B-B14F-4D97-AF65-F5344CB8AC3E}">
        <p14:creationId xmlns:p14="http://schemas.microsoft.com/office/powerpoint/2010/main" val="2801365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485301" y="360542"/>
            <a:ext cx="2686997"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r>
              <a:rPr lang="en-US" sz="1400" dirty="0"/>
              <a:t>AAMC Institutional Diversity Paradigm</a:t>
            </a:r>
            <a:r>
              <a:rPr lang="en-US" sz="1400" baseline="30000" dirty="0"/>
              <a:t>2</a:t>
            </a:r>
            <a:endParaRPr kumimoji="0" lang="en-US" sz="14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798518"/>
            <a:ext cx="3111013" cy="801682"/>
          </a:xfrm>
          <a:prstGeom prst="rect">
            <a:avLst/>
          </a:prstGeom>
          <a:noFill/>
        </p:spPr>
        <p:txBody>
          <a:bodyPr wrap="square" lIns="0" tIns="0" rIns="0" bIns="0" rtlCol="0" anchor="t">
            <a:noAutofit/>
          </a:bodyPr>
          <a:lstStyle/>
          <a:p>
            <a:endParaRPr lang="en-US" sz="800" dirty="0"/>
          </a:p>
        </p:txBody>
      </p:sp>
      <p:pic>
        <p:nvPicPr>
          <p:cNvPr id="5" name="Content Placeholder 4" descr="A screenshot of text&#10;&#10;Description automatically generated">
            <a:extLst>
              <a:ext uri="{FF2B5EF4-FFF2-40B4-BE49-F238E27FC236}">
                <a16:creationId xmlns:a16="http://schemas.microsoft.com/office/drawing/2014/main" id="{7A2F26E7-C751-47A6-8DEB-59B2D6D01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92" y="593624"/>
            <a:ext cx="2903789" cy="1633382"/>
          </a:xfrm>
          <a:prstGeom prst="rect">
            <a:avLst/>
          </a:prstGeom>
        </p:spPr>
      </p:pic>
    </p:spTree>
    <p:extLst>
      <p:ext uri="{BB962C8B-B14F-4D97-AF65-F5344CB8AC3E}">
        <p14:creationId xmlns:p14="http://schemas.microsoft.com/office/powerpoint/2010/main" val="40638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620329" y="423223"/>
            <a:ext cx="2226906"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lgn="ctr">
              <a:defRPr/>
            </a:pPr>
            <a:r>
              <a:rPr lang="en-US" sz="1600" cap="small" dirty="0"/>
              <a:t>Integrating Social Determinants of Health into Biomedical Curricula</a:t>
            </a:r>
            <a:endParaRPr kumimoji="0" lang="en-US" sz="16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F21A68F9-BA49-7247-AE19-B4411654A301}"/>
              </a:ext>
            </a:extLst>
          </p:cNvPr>
          <p:cNvSpPr txBox="1"/>
          <p:nvPr/>
        </p:nvSpPr>
        <p:spPr>
          <a:xfrm>
            <a:off x="207374" y="551482"/>
            <a:ext cx="3122074" cy="1343686"/>
          </a:xfrm>
          <a:prstGeom prst="rect">
            <a:avLst/>
          </a:prstGeom>
          <a:noFill/>
        </p:spPr>
        <p:txBody>
          <a:bodyPr wrap="square" lIns="0" tIns="0" rIns="0" bIns="0" rtlCol="0" anchor="t">
            <a:noAutofit/>
          </a:bodyPr>
          <a:lstStyle/>
          <a:p>
            <a:pPr algn="ctr">
              <a:lnSpc>
                <a:spcPct val="150000"/>
              </a:lnSpc>
            </a:pPr>
            <a:endParaRPr lang="en-US" sz="1100" dirty="0">
              <a:latin typeface="Arial" panose="020B0604020202020204" pitchFamily="34" charset="0"/>
              <a:cs typeface="Arial" panose="020B0604020202020204" pitchFamily="34" charset="0"/>
            </a:endParaRPr>
          </a:p>
          <a:p>
            <a:pPr algn="ctr"/>
            <a:endParaRPr lang="en-US" sz="900" dirty="0"/>
          </a:p>
          <a:p>
            <a:pPr algn="ctr"/>
            <a:endParaRPr lang="en-US" sz="900" dirty="0"/>
          </a:p>
          <a:p>
            <a:pPr algn="ctr"/>
            <a:endParaRPr lang="en-US" sz="900" dirty="0"/>
          </a:p>
          <a:p>
            <a:pPr algn="ctr"/>
            <a:r>
              <a:rPr lang="en-US" sz="1200" dirty="0"/>
              <a:t>Kamal Mohiuddin, MD &amp; Bonzo Reddick, MD</a:t>
            </a:r>
          </a:p>
          <a:p>
            <a:pPr algn="ctr"/>
            <a:r>
              <a:rPr lang="en-US" sz="1200" dirty="0"/>
              <a:t>STFM MSE 2020</a:t>
            </a:r>
          </a:p>
          <a:p>
            <a:pPr marL="215341" indent="-171450">
              <a:lnSpc>
                <a:spcPct val="150000"/>
              </a:lnSpc>
              <a:buClr>
                <a:schemeClr val="accent2"/>
              </a:buClr>
              <a:buFont typeface="Arial" panose="020B0604020202020204" pitchFamily="34" charset="0"/>
              <a:buChar char="•"/>
            </a:pP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076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485301" y="360542"/>
            <a:ext cx="2686997"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r>
              <a:rPr lang="en-US" sz="1400" dirty="0"/>
              <a:t>AAMC Institutional Diversity Paradigm</a:t>
            </a:r>
            <a:endParaRPr kumimoji="0" lang="en-US" sz="14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685800"/>
            <a:ext cx="3111013" cy="914400"/>
          </a:xfrm>
          <a:prstGeom prst="rect">
            <a:avLst/>
          </a:prstGeom>
          <a:noFill/>
        </p:spPr>
        <p:txBody>
          <a:bodyPr wrap="square" lIns="0" tIns="0" rIns="0" bIns="0" rtlCol="0" anchor="t">
            <a:noAutofit/>
          </a:bodyPr>
          <a:lstStyle/>
          <a:p>
            <a:r>
              <a:rPr lang="en-US" sz="1200" b="1" dirty="0">
                <a:solidFill>
                  <a:schemeClr val="accent2"/>
                </a:solidFill>
                <a:latin typeface="Arial Narrow" panose="020B0604020202020204" pitchFamily="34" charset="0"/>
                <a:cs typeface="Arial Narrow" panose="020B0604020202020204" pitchFamily="34" charset="0"/>
              </a:rPr>
              <a:t>STRATEGIC PLAN</a:t>
            </a:r>
          </a:p>
          <a:p>
            <a:r>
              <a:rPr lang="en-US" sz="1200" dirty="0"/>
              <a:t>Align diversity goals with the mission of your medical school/institution</a:t>
            </a:r>
          </a:p>
        </p:txBody>
      </p:sp>
    </p:spTree>
    <p:extLst>
      <p:ext uri="{BB962C8B-B14F-4D97-AF65-F5344CB8AC3E}">
        <p14:creationId xmlns:p14="http://schemas.microsoft.com/office/powerpoint/2010/main" val="1148664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3" y="423223"/>
            <a:ext cx="2816045"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r>
              <a:rPr lang="en-US" sz="1400" dirty="0"/>
              <a:t>AAMC Institutional Diversity Paradigm</a:t>
            </a:r>
            <a:endParaRPr lang="en-US" sz="1400" spc="0" dirty="0">
              <a:solidFill>
                <a:schemeClr val="accent2"/>
              </a:solidFill>
              <a:latin typeface="Arial Narrow" panose="020B0604020202020204" pitchFamily="34" charset="0"/>
              <a:cs typeface="Arial Narrow" panose="020B0604020202020204" pitchFamily="34" charset="0"/>
            </a:endParaRPr>
          </a:p>
          <a:p>
            <a:pPr lvl="0">
              <a:defRPr/>
            </a:pPr>
            <a:r>
              <a:rPr kumimoji="0" lang="en-US" sz="14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rPr>
              <a:t>GOALS</a:t>
            </a:r>
          </a:p>
        </p:txBody>
      </p:sp>
      <p:sp>
        <p:nvSpPr>
          <p:cNvPr id="3" name="TextBox 2">
            <a:extLst>
              <a:ext uri="{FF2B5EF4-FFF2-40B4-BE49-F238E27FC236}">
                <a16:creationId xmlns:a16="http://schemas.microsoft.com/office/drawing/2014/main" id="{F21A68F9-BA49-7247-AE19-B4411654A301}"/>
              </a:ext>
            </a:extLst>
          </p:cNvPr>
          <p:cNvSpPr txBox="1"/>
          <p:nvPr/>
        </p:nvSpPr>
        <p:spPr>
          <a:xfrm>
            <a:off x="143797" y="798518"/>
            <a:ext cx="3292577" cy="801682"/>
          </a:xfrm>
          <a:prstGeom prst="rect">
            <a:avLst/>
          </a:prstGeom>
          <a:noFill/>
        </p:spPr>
        <p:txBody>
          <a:bodyPr wrap="square" lIns="0" tIns="0" rIns="0" bIns="0" rtlCol="0" anchor="t">
            <a:noAutofit/>
          </a:bodyPr>
          <a:lstStyle/>
          <a:p>
            <a:endParaRPr lang="en-US" sz="800" dirty="0"/>
          </a:p>
          <a:p>
            <a:pPr marL="325069" lvl="1" indent="-171450">
              <a:buFont typeface="Arial" panose="020B0604020202020204" pitchFamily="34" charset="0"/>
              <a:buChar char="•"/>
            </a:pPr>
            <a:r>
              <a:rPr lang="en-US" sz="1100" dirty="0"/>
              <a:t>serve diverse populations of {your location}</a:t>
            </a:r>
          </a:p>
          <a:p>
            <a:pPr marL="325069" lvl="1" indent="-171450">
              <a:buFont typeface="Arial" panose="020B0604020202020204" pitchFamily="34" charset="0"/>
              <a:buChar char="•"/>
            </a:pPr>
            <a:r>
              <a:rPr lang="en-US" sz="1100" dirty="0"/>
              <a:t>expand health care research agenda</a:t>
            </a:r>
          </a:p>
          <a:p>
            <a:pPr marL="325069" lvl="1" indent="-171450">
              <a:buFont typeface="Arial" panose="020B0604020202020204" pitchFamily="34" charset="0"/>
              <a:buChar char="•"/>
            </a:pPr>
            <a:r>
              <a:rPr lang="en-US" sz="1100" dirty="0"/>
              <a:t>prepare effective/culturally competent physicians who will care for the rural and underserved people of {your area}</a:t>
            </a:r>
          </a:p>
        </p:txBody>
      </p:sp>
    </p:spTree>
    <p:extLst>
      <p:ext uri="{BB962C8B-B14F-4D97-AF65-F5344CB8AC3E}">
        <p14:creationId xmlns:p14="http://schemas.microsoft.com/office/powerpoint/2010/main" val="34949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3" y="423223"/>
            <a:ext cx="2816045"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r>
              <a:rPr lang="en-US" sz="1400" dirty="0"/>
              <a:t>AAMC Institutional Diversity Paradigm</a:t>
            </a:r>
            <a:endParaRPr lang="en-US" sz="1400" spc="0" dirty="0">
              <a:solidFill>
                <a:schemeClr val="accent2"/>
              </a:solidFill>
              <a:latin typeface="Arial Narrow" panose="020B0604020202020204" pitchFamily="34" charset="0"/>
              <a:cs typeface="Arial Narrow" panose="020B0604020202020204" pitchFamily="34" charset="0"/>
            </a:endParaRPr>
          </a:p>
          <a:p>
            <a:pPr lvl="0">
              <a:defRPr/>
            </a:pPr>
            <a:r>
              <a:rPr kumimoji="0" lang="en-US" sz="14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rPr>
              <a:t>OBJECTIVES</a:t>
            </a:r>
          </a:p>
        </p:txBody>
      </p:sp>
      <p:sp>
        <p:nvSpPr>
          <p:cNvPr id="3" name="TextBox 2">
            <a:extLst>
              <a:ext uri="{FF2B5EF4-FFF2-40B4-BE49-F238E27FC236}">
                <a16:creationId xmlns:a16="http://schemas.microsoft.com/office/drawing/2014/main" id="{F21A68F9-BA49-7247-AE19-B4411654A301}"/>
              </a:ext>
            </a:extLst>
          </p:cNvPr>
          <p:cNvSpPr txBox="1"/>
          <p:nvPr/>
        </p:nvSpPr>
        <p:spPr>
          <a:xfrm>
            <a:off x="143797" y="798518"/>
            <a:ext cx="3292577" cy="801682"/>
          </a:xfrm>
          <a:prstGeom prst="rect">
            <a:avLst/>
          </a:prstGeom>
          <a:noFill/>
        </p:spPr>
        <p:txBody>
          <a:bodyPr wrap="square" lIns="0" tIns="0" rIns="0" bIns="0" rtlCol="0" anchor="t">
            <a:noAutofit/>
          </a:bodyPr>
          <a:lstStyle/>
          <a:p>
            <a:endParaRPr lang="en-US" sz="800" dirty="0"/>
          </a:p>
          <a:p>
            <a:pPr marL="325069" lvl="1" indent="-171450">
              <a:buFont typeface="Arial" panose="020B0604020202020204" pitchFamily="34" charset="0"/>
              <a:buChar char="•"/>
            </a:pPr>
            <a:r>
              <a:rPr lang="en-US" sz="1100" dirty="0"/>
              <a:t>obtain critical mass of underrepresented or historically marginalized groups</a:t>
            </a:r>
          </a:p>
          <a:p>
            <a:pPr marL="325069" lvl="1" indent="-171450">
              <a:buFont typeface="Arial" panose="020B0604020202020204" pitchFamily="34" charset="0"/>
              <a:buChar char="•"/>
            </a:pPr>
            <a:r>
              <a:rPr lang="en-US" sz="1100" dirty="0"/>
              <a:t>create and support structural/compositional diversity</a:t>
            </a:r>
          </a:p>
          <a:p>
            <a:pPr marL="325069" lvl="1" indent="-171450">
              <a:buFont typeface="Arial" panose="020B0604020202020204" pitchFamily="34" charset="0"/>
              <a:buChar char="•"/>
            </a:pPr>
            <a:r>
              <a:rPr lang="en-US" sz="1100" dirty="0"/>
              <a:t>enhance learning &amp; professional development</a:t>
            </a:r>
          </a:p>
        </p:txBody>
      </p:sp>
    </p:spTree>
    <p:extLst>
      <p:ext uri="{BB962C8B-B14F-4D97-AF65-F5344CB8AC3E}">
        <p14:creationId xmlns:p14="http://schemas.microsoft.com/office/powerpoint/2010/main" val="70196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3" y="423223"/>
            <a:ext cx="2816045"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r>
              <a:rPr lang="en-US" sz="1400" dirty="0"/>
              <a:t>AAMC Institutional Diversity Paradigm</a:t>
            </a:r>
            <a:endParaRPr lang="en-US" sz="1400" spc="0" dirty="0">
              <a:solidFill>
                <a:schemeClr val="accent2"/>
              </a:solidFill>
              <a:latin typeface="Arial Narrow" panose="020B0604020202020204" pitchFamily="34" charset="0"/>
              <a:cs typeface="Arial Narrow" panose="020B0604020202020204" pitchFamily="34" charset="0"/>
            </a:endParaRPr>
          </a:p>
          <a:p>
            <a:pPr lvl="0">
              <a:defRPr/>
            </a:pPr>
            <a:r>
              <a:rPr kumimoji="0" lang="en-US" sz="14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rPr>
              <a:t>STRATEGIES</a:t>
            </a:r>
          </a:p>
        </p:txBody>
      </p:sp>
      <p:sp>
        <p:nvSpPr>
          <p:cNvPr id="3" name="TextBox 2">
            <a:extLst>
              <a:ext uri="{FF2B5EF4-FFF2-40B4-BE49-F238E27FC236}">
                <a16:creationId xmlns:a16="http://schemas.microsoft.com/office/drawing/2014/main" id="{F21A68F9-BA49-7247-AE19-B4411654A301}"/>
              </a:ext>
            </a:extLst>
          </p:cNvPr>
          <p:cNvSpPr txBox="1"/>
          <p:nvPr/>
        </p:nvSpPr>
        <p:spPr>
          <a:xfrm>
            <a:off x="143797" y="798518"/>
            <a:ext cx="3292577" cy="801682"/>
          </a:xfrm>
          <a:prstGeom prst="rect">
            <a:avLst/>
          </a:prstGeom>
          <a:noFill/>
        </p:spPr>
        <p:txBody>
          <a:bodyPr wrap="square" lIns="0" tIns="0" rIns="0" bIns="0" rtlCol="0" anchor="t">
            <a:noAutofit/>
          </a:bodyPr>
          <a:lstStyle/>
          <a:p>
            <a:endParaRPr lang="en-US" sz="800" dirty="0"/>
          </a:p>
          <a:p>
            <a:pPr marL="325069" lvl="1" indent="-171450">
              <a:buFont typeface="Arial" panose="020B0604020202020204" pitchFamily="34" charset="0"/>
              <a:buChar char="•"/>
            </a:pPr>
            <a:r>
              <a:rPr lang="en-US" sz="1100" dirty="0"/>
              <a:t>Holistic admissions process</a:t>
            </a:r>
          </a:p>
          <a:p>
            <a:pPr marL="325069" lvl="1" indent="-171450">
              <a:buFont typeface="Arial" panose="020B0604020202020204" pitchFamily="34" charset="0"/>
              <a:buChar char="•"/>
            </a:pPr>
            <a:r>
              <a:rPr lang="en-US" sz="1100" dirty="0"/>
              <a:t>Financial aid/scholarship support</a:t>
            </a:r>
          </a:p>
          <a:p>
            <a:pPr marL="325069" lvl="1" indent="-171450">
              <a:buFont typeface="Arial" panose="020B0604020202020204" pitchFamily="34" charset="0"/>
              <a:buChar char="•"/>
            </a:pPr>
            <a:r>
              <a:rPr lang="en-US" sz="1100" dirty="0"/>
              <a:t>Outreach/pipeline programs</a:t>
            </a:r>
          </a:p>
          <a:p>
            <a:pPr marL="325069" lvl="1" indent="-171450">
              <a:buFont typeface="Arial" panose="020B0604020202020204" pitchFamily="34" charset="0"/>
              <a:buChar char="•"/>
            </a:pPr>
            <a:r>
              <a:rPr lang="en-US" sz="1100" dirty="0"/>
              <a:t>Curriculum</a:t>
            </a:r>
          </a:p>
          <a:p>
            <a:pPr marL="325069" lvl="1" indent="-171450">
              <a:buFont typeface="Arial" panose="020B0604020202020204" pitchFamily="34" charset="0"/>
              <a:buChar char="•"/>
            </a:pPr>
            <a:r>
              <a:rPr lang="en-US" sz="1100" dirty="0"/>
              <a:t>Clinics</a:t>
            </a:r>
          </a:p>
          <a:p>
            <a:pPr marL="325069" lvl="1" indent="-171450">
              <a:buFont typeface="Arial" panose="020B0604020202020204" pitchFamily="34" charset="0"/>
              <a:buChar char="•"/>
            </a:pPr>
            <a:r>
              <a:rPr lang="en-US" sz="1100" dirty="0"/>
              <a:t>Research initiatives</a:t>
            </a:r>
          </a:p>
        </p:txBody>
      </p:sp>
    </p:spTree>
    <p:extLst>
      <p:ext uri="{BB962C8B-B14F-4D97-AF65-F5344CB8AC3E}">
        <p14:creationId xmlns:p14="http://schemas.microsoft.com/office/powerpoint/2010/main" val="6525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4" y="423223"/>
            <a:ext cx="2226906"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r>
              <a:rPr lang="en-US" sz="1400" dirty="0"/>
              <a:t>Relevance to Medical Education</a:t>
            </a: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798518"/>
            <a:ext cx="3216105" cy="801682"/>
          </a:xfrm>
          <a:prstGeom prst="rect">
            <a:avLst/>
          </a:prstGeom>
          <a:noFill/>
        </p:spPr>
        <p:txBody>
          <a:bodyPr wrap="square" lIns="0" tIns="0" rIns="0" bIns="0" rtlCol="0" anchor="t">
            <a:noAutofit/>
          </a:bodyPr>
          <a:lstStyle/>
          <a:p>
            <a:pPr marL="171450" indent="-171450">
              <a:buFont typeface="Arial" panose="020B0604020202020204" pitchFamily="34" charset="0"/>
              <a:buChar char="•"/>
            </a:pPr>
            <a:r>
              <a:rPr lang="en-US" sz="1000" dirty="0"/>
              <a:t>Expert panel from the Association of American Medical Colleges (AAMC)</a:t>
            </a:r>
          </a:p>
          <a:p>
            <a:pPr marL="171450" indent="-171450">
              <a:buFont typeface="Arial" panose="020B0604020202020204" pitchFamily="34" charset="0"/>
              <a:buChar char="•"/>
            </a:pPr>
            <a:r>
              <a:rPr lang="en-US" sz="1000" dirty="0"/>
              <a:t>Encouraged schools to improve the teaching and learning of behavioral and social science in undergraduate medical education</a:t>
            </a:r>
          </a:p>
          <a:p>
            <a:pPr marL="171450" indent="-171450">
              <a:buFont typeface="Arial" panose="020B0604020202020204" pitchFamily="34" charset="0"/>
              <a:buChar char="•"/>
            </a:pPr>
            <a:r>
              <a:rPr lang="en-US" sz="1000" dirty="0"/>
              <a:t>No formal requirement or mandate to teach about specific social determinants of health</a:t>
            </a:r>
          </a:p>
          <a:p>
            <a:pPr marL="325069" lvl="1" indent="-171450">
              <a:buFont typeface="Arial" panose="020B0604020202020204" pitchFamily="34" charset="0"/>
              <a:buChar char="•"/>
            </a:pPr>
            <a:r>
              <a:rPr lang="en-US" sz="1000" dirty="0"/>
              <a:t>Poverty? Racism? Inadequate housing?</a:t>
            </a:r>
          </a:p>
        </p:txBody>
      </p:sp>
    </p:spTree>
    <p:extLst>
      <p:ext uri="{BB962C8B-B14F-4D97-AF65-F5344CB8AC3E}">
        <p14:creationId xmlns:p14="http://schemas.microsoft.com/office/powerpoint/2010/main" val="3734799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2" y="140510"/>
            <a:ext cx="2765531"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endParaRPr lang="en-US" sz="1400" dirty="0"/>
          </a:p>
          <a:p>
            <a:pPr lvl="0" algn="ctr">
              <a:defRPr/>
            </a:pPr>
            <a:r>
              <a:rPr lang="en-US" sz="1600" dirty="0"/>
              <a:t>THE RESULT…</a:t>
            </a:r>
          </a:p>
          <a:p>
            <a:pPr lvl="0" algn="ctr">
              <a:defRPr/>
            </a:pPr>
            <a:r>
              <a:rPr lang="en-US" sz="1600" dirty="0"/>
              <a:t>What do medical students think?</a:t>
            </a:r>
            <a:r>
              <a:rPr lang="en-US" sz="1600" baseline="30000" dirty="0"/>
              <a:t>3</a:t>
            </a:r>
            <a:endParaRPr kumimoji="0" lang="en-US" sz="16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802935"/>
            <a:ext cx="3111013" cy="801682"/>
          </a:xfrm>
          <a:prstGeom prst="rect">
            <a:avLst/>
          </a:prstGeom>
          <a:noFill/>
        </p:spPr>
        <p:txBody>
          <a:bodyPr wrap="square" lIns="0" tIns="0" rIns="0" bIns="0" rtlCol="0" anchor="t">
            <a:noAutofit/>
          </a:bodyPr>
          <a:lstStyle/>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University of Virginia (medical school)</a:t>
            </a:r>
          </a:p>
          <a:p>
            <a:pPr marL="171450" indent="-171450">
              <a:buFont typeface="Arial" panose="020B0604020202020204" pitchFamily="34" charset="0"/>
              <a:buChar char="•"/>
            </a:pPr>
            <a:r>
              <a:rPr lang="en-US" sz="1100" dirty="0"/>
              <a:t>Study of 222 medical students</a:t>
            </a:r>
          </a:p>
          <a:p>
            <a:pPr marL="171450" indent="-171450">
              <a:buFont typeface="Arial" panose="020B0604020202020204" pitchFamily="34" charset="0"/>
              <a:buChar char="•"/>
            </a:pPr>
            <a:r>
              <a:rPr lang="en-US" sz="1100" dirty="0"/>
              <a:t>&gt;45% believed a number of myths, including that black people have less sensitive nerve endings</a:t>
            </a:r>
          </a:p>
        </p:txBody>
      </p:sp>
    </p:spTree>
    <p:extLst>
      <p:ext uri="{BB962C8B-B14F-4D97-AF65-F5344CB8AC3E}">
        <p14:creationId xmlns:p14="http://schemas.microsoft.com/office/powerpoint/2010/main" val="3702641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2" y="140510"/>
            <a:ext cx="2765531"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endParaRPr lang="en-US" sz="1400" dirty="0"/>
          </a:p>
          <a:p>
            <a:pPr lvl="0" algn="ctr">
              <a:defRPr/>
            </a:pPr>
            <a:r>
              <a:rPr lang="en-US" sz="1600" dirty="0"/>
              <a:t>Pain Medications</a:t>
            </a:r>
            <a:r>
              <a:rPr lang="en-US" sz="1600" baseline="30000" dirty="0"/>
              <a:t>4</a:t>
            </a:r>
            <a:endParaRPr kumimoji="0" lang="en-US" sz="16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802935"/>
            <a:ext cx="3111013" cy="801682"/>
          </a:xfrm>
          <a:prstGeom prst="rect">
            <a:avLst/>
          </a:prstGeom>
          <a:noFill/>
        </p:spPr>
        <p:txBody>
          <a:bodyPr wrap="square" lIns="0" tIns="0" rIns="0" bIns="0" rtlCol="0" anchor="t">
            <a:noAutofit/>
          </a:bodyPr>
          <a:lstStyle/>
          <a:p>
            <a:r>
              <a:rPr lang="en-US" sz="1100" dirty="0"/>
              <a:t>White patients more likely than black patients to be treated with opioids for similar injuries and similar reported pain scores.</a:t>
            </a:r>
          </a:p>
        </p:txBody>
      </p:sp>
    </p:spTree>
    <p:extLst>
      <p:ext uri="{BB962C8B-B14F-4D97-AF65-F5344CB8AC3E}">
        <p14:creationId xmlns:p14="http://schemas.microsoft.com/office/powerpoint/2010/main" val="195991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2" y="140510"/>
            <a:ext cx="2765531"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endParaRPr lang="en-US" sz="1400" dirty="0"/>
          </a:p>
          <a:p>
            <a:pPr lvl="0" algn="ctr">
              <a:defRPr/>
            </a:pPr>
            <a:r>
              <a:rPr lang="en-US" sz="1600" dirty="0"/>
              <a:t>It’s Not Just Pain Medication</a:t>
            </a:r>
            <a:r>
              <a:rPr lang="en-US" sz="1600" baseline="30000" dirty="0"/>
              <a:t>5</a:t>
            </a:r>
            <a:endParaRPr kumimoji="0" lang="en-US" sz="16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802935"/>
            <a:ext cx="3111013" cy="801682"/>
          </a:xfrm>
          <a:prstGeom prst="rect">
            <a:avLst/>
          </a:prstGeom>
          <a:noFill/>
        </p:spPr>
        <p:txBody>
          <a:bodyPr wrap="square" lIns="0" tIns="0" rIns="0" bIns="0" rtlCol="0" anchor="t">
            <a:noAutofit/>
          </a:bodyPr>
          <a:lstStyle/>
          <a:p>
            <a:pPr marL="171450" indent="-171450">
              <a:buFont typeface="Arial" panose="020B0604020202020204" pitchFamily="34" charset="0"/>
              <a:buChar char="•"/>
            </a:pPr>
            <a:r>
              <a:rPr lang="en-US" sz="1100" dirty="0"/>
              <a:t>Blacks had worse functional status on presentation &amp; f/u but received less radiographs or advanced imaging studies</a:t>
            </a:r>
          </a:p>
          <a:p>
            <a:pPr marL="171450" indent="-171450">
              <a:buFont typeface="Arial" panose="020B0604020202020204" pitchFamily="34" charset="0"/>
              <a:buChar char="•"/>
            </a:pPr>
            <a:r>
              <a:rPr lang="en-US" sz="1100" dirty="0"/>
              <a:t>Blacks perceived by providers to have less severe pain &amp; be less likely to receive radiographs</a:t>
            </a:r>
          </a:p>
          <a:p>
            <a:pPr marL="171450" indent="-171450">
              <a:buFont typeface="Arial" panose="020B0604020202020204" pitchFamily="34" charset="0"/>
              <a:buChar char="•"/>
            </a:pPr>
            <a:r>
              <a:rPr lang="en-US" sz="1100" dirty="0"/>
              <a:t>Same even after controlling for income, education, baseline severity of LBP, &amp; insurance status.</a:t>
            </a:r>
          </a:p>
        </p:txBody>
      </p:sp>
    </p:spTree>
    <p:extLst>
      <p:ext uri="{BB962C8B-B14F-4D97-AF65-F5344CB8AC3E}">
        <p14:creationId xmlns:p14="http://schemas.microsoft.com/office/powerpoint/2010/main" val="1349921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2" y="140510"/>
            <a:ext cx="2765531"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endParaRPr lang="en-US" sz="1400" dirty="0"/>
          </a:p>
          <a:p>
            <a:pPr lvl="0" algn="ctr">
              <a:defRPr/>
            </a:pPr>
            <a:r>
              <a:rPr lang="en-US" sz="1600" dirty="0"/>
              <a:t>DEFINITIONS</a:t>
            </a:r>
            <a:endParaRPr kumimoji="0" lang="en-US" sz="16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802935"/>
            <a:ext cx="3111013" cy="801682"/>
          </a:xfrm>
          <a:prstGeom prst="rect">
            <a:avLst/>
          </a:prstGeom>
          <a:noFill/>
        </p:spPr>
        <p:txBody>
          <a:bodyPr wrap="square" lIns="0" tIns="0" rIns="0" bIns="0" rtlCol="0" anchor="t">
            <a:noAutofit/>
          </a:bodyPr>
          <a:lstStyle/>
          <a:p>
            <a:endParaRPr lang="en-US" sz="1100" dirty="0"/>
          </a:p>
        </p:txBody>
      </p:sp>
    </p:spTree>
    <p:extLst>
      <p:ext uri="{BB962C8B-B14F-4D97-AF65-F5344CB8AC3E}">
        <p14:creationId xmlns:p14="http://schemas.microsoft.com/office/powerpoint/2010/main" val="2131998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2" y="140510"/>
            <a:ext cx="2765531"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endParaRPr lang="en-US" sz="1400" dirty="0"/>
          </a:p>
          <a:p>
            <a:pPr lvl="0" algn="ctr">
              <a:defRPr/>
            </a:pPr>
            <a:r>
              <a:rPr lang="en-US" sz="1600" dirty="0"/>
              <a:t>Implicit Bias</a:t>
            </a:r>
            <a:r>
              <a:rPr lang="en-US" sz="1600" baseline="30000" dirty="0"/>
              <a:t>6</a:t>
            </a:r>
            <a:endParaRPr kumimoji="0" lang="en-US" sz="16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802935"/>
            <a:ext cx="3111013" cy="801682"/>
          </a:xfrm>
          <a:prstGeom prst="rect">
            <a:avLst/>
          </a:prstGeom>
          <a:noFill/>
        </p:spPr>
        <p:txBody>
          <a:bodyPr wrap="square" lIns="0" tIns="0" rIns="0" bIns="0" rtlCol="0" anchor="t">
            <a:noAutofit/>
          </a:bodyPr>
          <a:lstStyle/>
          <a:p>
            <a:pPr marL="171450" indent="-171450">
              <a:buFont typeface="Arial" panose="020B0604020202020204" pitchFamily="34" charset="0"/>
              <a:buChar char="•"/>
            </a:pPr>
            <a:r>
              <a:rPr lang="en-US" sz="1100" dirty="0"/>
              <a:t>Blacks had worse functional status on presentation &amp; f/u but received less radiographs or advanced imaging studies</a:t>
            </a:r>
          </a:p>
          <a:p>
            <a:pPr marL="171450" indent="-171450">
              <a:buFont typeface="Arial" panose="020B0604020202020204" pitchFamily="34" charset="0"/>
              <a:buChar char="•"/>
            </a:pPr>
            <a:r>
              <a:rPr lang="en-US" sz="1100" dirty="0"/>
              <a:t>Blacks perceived by providers to have less severe pain &amp; be less likely to receive radiographs</a:t>
            </a:r>
          </a:p>
          <a:p>
            <a:pPr marL="171450" indent="-171450">
              <a:buFont typeface="Arial" panose="020B0604020202020204" pitchFamily="34" charset="0"/>
              <a:buChar char="•"/>
            </a:pPr>
            <a:r>
              <a:rPr lang="en-US" sz="1100" dirty="0"/>
              <a:t>Same even after controlling for income, education, baseline severity of LBP, &amp; insurance status.</a:t>
            </a:r>
          </a:p>
        </p:txBody>
      </p:sp>
    </p:spTree>
    <p:extLst>
      <p:ext uri="{BB962C8B-B14F-4D97-AF65-F5344CB8AC3E}">
        <p14:creationId xmlns:p14="http://schemas.microsoft.com/office/powerpoint/2010/main" val="414784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7A4D5B-7D25-4E88-BC18-B8A8226C0288}"/>
              </a:ext>
            </a:extLst>
          </p:cNvPr>
          <p:cNvSpPr>
            <a:spLocks noGrp="1"/>
          </p:cNvSpPr>
          <p:nvPr>
            <p:ph idx="1"/>
          </p:nvPr>
        </p:nvSpPr>
        <p:spPr>
          <a:xfrm>
            <a:off x="420329" y="294968"/>
            <a:ext cx="2794819" cy="1875272"/>
          </a:xfrm>
        </p:spPr>
        <p:txBody>
          <a:bodyPr>
            <a:normAutofit fontScale="32500" lnSpcReduction="20000"/>
          </a:bodyPr>
          <a:lstStyle/>
          <a:p>
            <a:pPr marL="0" indent="0" algn="ctr">
              <a:buNone/>
            </a:pPr>
            <a:r>
              <a:rPr lang="en-US" sz="3700" b="1" i="1" dirty="0"/>
              <a:t>Bonzo Reddick, MD, MPH, FAAFP</a:t>
            </a:r>
          </a:p>
          <a:p>
            <a:pPr marL="0" indent="0" algn="ctr">
              <a:lnSpc>
                <a:spcPct val="110000"/>
              </a:lnSpc>
              <a:buNone/>
            </a:pPr>
            <a:br>
              <a:rPr lang="en-US" dirty="0"/>
            </a:br>
            <a:r>
              <a:rPr lang="en-US" sz="3100" dirty="0"/>
              <a:t>Associate Dean, Diversity &amp; Inclusion</a:t>
            </a:r>
          </a:p>
          <a:p>
            <a:pPr marL="0" indent="0" algn="ctr">
              <a:lnSpc>
                <a:spcPct val="110000"/>
              </a:lnSpc>
              <a:buNone/>
            </a:pPr>
            <a:r>
              <a:rPr lang="en-US" sz="3100" dirty="0"/>
              <a:t>Associate Professor, Family Medicine</a:t>
            </a:r>
            <a:br>
              <a:rPr lang="en-US" sz="3100" dirty="0"/>
            </a:br>
            <a:r>
              <a:rPr lang="en-US" sz="3100" dirty="0"/>
              <a:t>Mercer University School of Medicine, Savannah</a:t>
            </a:r>
            <a:br>
              <a:rPr lang="en-US" dirty="0"/>
            </a:br>
            <a:br>
              <a:rPr lang="en-US" dirty="0"/>
            </a:br>
            <a:r>
              <a:rPr lang="en-US" dirty="0"/>
              <a:t>1250 E. 66</a:t>
            </a:r>
            <a:r>
              <a:rPr lang="en-US" baseline="30000" dirty="0"/>
              <a:t>th</a:t>
            </a:r>
            <a:r>
              <a:rPr lang="en-US" dirty="0"/>
              <a:t> Street</a:t>
            </a:r>
            <a:br>
              <a:rPr lang="en-US" dirty="0"/>
            </a:br>
            <a:r>
              <a:rPr lang="en-US" dirty="0"/>
              <a:t>Savannah, GA 31404</a:t>
            </a:r>
            <a:br>
              <a:rPr lang="en-US" dirty="0"/>
            </a:br>
            <a:r>
              <a:rPr lang="en-US" dirty="0"/>
              <a:t>TEL: 912-429-5448</a:t>
            </a:r>
            <a:br>
              <a:rPr lang="en-US" dirty="0"/>
            </a:br>
            <a:r>
              <a:rPr lang="en-US" dirty="0"/>
              <a:t>FAX: 912-350-8067</a:t>
            </a:r>
            <a:br>
              <a:rPr lang="en-US" dirty="0"/>
            </a:br>
            <a:r>
              <a:rPr lang="en-US" dirty="0">
                <a:hlinkClick r:id="rId2"/>
              </a:rPr>
              <a:t>https://medicine.mercer.edu/about/diversity/</a:t>
            </a:r>
            <a:r>
              <a:rPr lang="en-US" dirty="0"/>
              <a:t> </a:t>
            </a:r>
          </a:p>
        </p:txBody>
      </p:sp>
    </p:spTree>
    <p:extLst>
      <p:ext uri="{BB962C8B-B14F-4D97-AF65-F5344CB8AC3E}">
        <p14:creationId xmlns:p14="http://schemas.microsoft.com/office/powerpoint/2010/main" val="4230691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2" y="140510"/>
            <a:ext cx="2765531"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endParaRPr lang="en-US" sz="1400" dirty="0"/>
          </a:p>
          <a:p>
            <a:pPr lvl="0" algn="ctr">
              <a:defRPr/>
            </a:pPr>
            <a:r>
              <a:rPr lang="en-US" sz="1600" dirty="0"/>
              <a:t>Explicit Bias</a:t>
            </a:r>
            <a:r>
              <a:rPr lang="en-US" sz="1600" baseline="30000" dirty="0"/>
              <a:t>7</a:t>
            </a:r>
            <a:endParaRPr kumimoji="0" lang="en-US" sz="16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802935"/>
            <a:ext cx="3111013" cy="801682"/>
          </a:xfrm>
          <a:prstGeom prst="rect">
            <a:avLst/>
          </a:prstGeom>
          <a:noFill/>
        </p:spPr>
        <p:txBody>
          <a:bodyPr wrap="square" lIns="0" tIns="0" rIns="0" bIns="0" rtlCol="0" anchor="t">
            <a:noAutofit/>
          </a:bodyPr>
          <a:lstStyle/>
          <a:p>
            <a:pPr marL="171450" indent="-171450">
              <a:buFont typeface="Arial" panose="020B0604020202020204" pitchFamily="34" charset="0"/>
              <a:buChar char="•"/>
            </a:pPr>
            <a:r>
              <a:rPr lang="en-US" sz="1100" dirty="0"/>
              <a:t>Blacks had worse functional status on presentation &amp; f/u but received less radiographs or advanced imaging studies</a:t>
            </a:r>
          </a:p>
          <a:p>
            <a:pPr marL="171450" indent="-171450">
              <a:buFont typeface="Arial" panose="020B0604020202020204" pitchFamily="34" charset="0"/>
              <a:buChar char="•"/>
            </a:pPr>
            <a:r>
              <a:rPr lang="en-US" sz="1100" dirty="0"/>
              <a:t>Blacks perceived by providers to have less severe pain &amp; be less likely to receive radiographs</a:t>
            </a:r>
          </a:p>
          <a:p>
            <a:pPr marL="171450" indent="-171450">
              <a:buFont typeface="Arial" panose="020B0604020202020204" pitchFamily="34" charset="0"/>
              <a:buChar char="•"/>
            </a:pPr>
            <a:r>
              <a:rPr lang="en-US" sz="1100" dirty="0"/>
              <a:t>Same even after controlling for income, education, baseline severity of LBP, &amp; insurance status.</a:t>
            </a:r>
          </a:p>
        </p:txBody>
      </p:sp>
    </p:spTree>
    <p:extLst>
      <p:ext uri="{BB962C8B-B14F-4D97-AF65-F5344CB8AC3E}">
        <p14:creationId xmlns:p14="http://schemas.microsoft.com/office/powerpoint/2010/main" val="3740678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2" y="140510"/>
            <a:ext cx="2765531"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endParaRPr lang="en-US" sz="1400" dirty="0"/>
          </a:p>
          <a:p>
            <a:pPr lvl="0" algn="ctr">
              <a:defRPr/>
            </a:pPr>
            <a:r>
              <a:rPr lang="en-US" sz="1600" dirty="0"/>
              <a:t>Racism</a:t>
            </a:r>
            <a:endParaRPr kumimoji="0" lang="en-US" sz="16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802935"/>
            <a:ext cx="3111013" cy="801682"/>
          </a:xfrm>
          <a:prstGeom prst="rect">
            <a:avLst/>
          </a:prstGeom>
          <a:noFill/>
        </p:spPr>
        <p:txBody>
          <a:bodyPr wrap="square" lIns="0" tIns="0" rIns="0" bIns="0" rtlCol="0" anchor="t">
            <a:noAutofit/>
          </a:bodyPr>
          <a:lstStyle/>
          <a:p>
            <a:pPr marL="171450" indent="-171450">
              <a:buFont typeface="Arial" panose="020B0604020202020204" pitchFamily="34" charset="0"/>
              <a:buChar char="•"/>
            </a:pPr>
            <a:r>
              <a:rPr lang="en-US" sz="1100" dirty="0"/>
              <a:t>Blacks had worse functional status on presentation &amp; f/u but received less radiographs or advanced imaging studies</a:t>
            </a:r>
          </a:p>
          <a:p>
            <a:pPr marL="171450" indent="-171450">
              <a:buFont typeface="Arial" panose="020B0604020202020204" pitchFamily="34" charset="0"/>
              <a:buChar char="•"/>
            </a:pPr>
            <a:r>
              <a:rPr lang="en-US" sz="1100" dirty="0"/>
              <a:t>Blacks perceived by providers to have less severe pain &amp; be less likely to receive radiographs</a:t>
            </a:r>
          </a:p>
          <a:p>
            <a:pPr marL="171450" indent="-171450">
              <a:buFont typeface="Arial" panose="020B0604020202020204" pitchFamily="34" charset="0"/>
              <a:buChar char="•"/>
            </a:pPr>
            <a:r>
              <a:rPr lang="en-US" sz="1100" dirty="0"/>
              <a:t>Same even after controlling for income, education, baseline severity of LBP, &amp; insurance status.</a:t>
            </a:r>
          </a:p>
        </p:txBody>
      </p:sp>
    </p:spTree>
    <p:extLst>
      <p:ext uri="{BB962C8B-B14F-4D97-AF65-F5344CB8AC3E}">
        <p14:creationId xmlns:p14="http://schemas.microsoft.com/office/powerpoint/2010/main" val="70454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4" y="638175"/>
            <a:ext cx="1373188" cy="659986"/>
          </a:xfrm>
        </p:spPr>
        <p:txBody>
          <a:bodyPr>
            <a:noAutofit/>
          </a:bodyPr>
          <a:lstStyle/>
          <a:p>
            <a:r>
              <a:rPr lang="en-US" sz="1320" b="1" dirty="0"/>
              <a:t>Social Determinants of Health</a:t>
            </a:r>
            <a:r>
              <a:rPr lang="en-US" sz="1320" b="1" baseline="30000" dirty="0"/>
              <a:t>8</a:t>
            </a:r>
            <a:br>
              <a:rPr lang="en-US" sz="1080" b="1" baseline="30000" dirty="0"/>
            </a:br>
            <a:endParaRPr lang="en-US" sz="1080" b="1" dirty="0"/>
          </a:p>
        </p:txBody>
      </p:sp>
      <p:sp>
        <p:nvSpPr>
          <p:cNvPr id="3" name="Content Placeholder 2"/>
          <p:cNvSpPr>
            <a:spLocks noGrp="1"/>
          </p:cNvSpPr>
          <p:nvPr>
            <p:ph idx="1"/>
          </p:nvPr>
        </p:nvSpPr>
        <p:spPr>
          <a:xfrm>
            <a:off x="1503681" y="525076"/>
            <a:ext cx="2030094" cy="1594236"/>
          </a:xfrm>
        </p:spPr>
        <p:txBody>
          <a:bodyPr>
            <a:noAutofit/>
          </a:bodyPr>
          <a:lstStyle/>
          <a:p>
            <a:r>
              <a:rPr lang="en-US" sz="800" dirty="0"/>
              <a:t>Socioeconomic conditions</a:t>
            </a:r>
          </a:p>
          <a:p>
            <a:r>
              <a:rPr lang="en-US" sz="800" dirty="0"/>
              <a:t>Poverty/</a:t>
            </a:r>
            <a:r>
              <a:rPr lang="en-US" sz="800" b="1" dirty="0"/>
              <a:t>income</a:t>
            </a:r>
            <a:r>
              <a:rPr lang="en-US" sz="800" dirty="0"/>
              <a:t> level</a:t>
            </a:r>
          </a:p>
          <a:p>
            <a:r>
              <a:rPr lang="en-US" sz="800" b="1" dirty="0"/>
              <a:t>Housing</a:t>
            </a:r>
          </a:p>
          <a:p>
            <a:r>
              <a:rPr lang="en-US" sz="800" dirty="0"/>
              <a:t>Quality &amp; level of </a:t>
            </a:r>
            <a:r>
              <a:rPr lang="en-US" sz="800" b="1" dirty="0"/>
              <a:t>education</a:t>
            </a:r>
          </a:p>
          <a:p>
            <a:r>
              <a:rPr lang="en-US" sz="800" dirty="0"/>
              <a:t>Access to </a:t>
            </a:r>
            <a:r>
              <a:rPr lang="en-US" sz="800" b="1" dirty="0"/>
              <a:t>employment</a:t>
            </a:r>
          </a:p>
          <a:p>
            <a:r>
              <a:rPr lang="en-US" sz="800" dirty="0"/>
              <a:t>Access to high quality healthcare</a:t>
            </a:r>
          </a:p>
          <a:p>
            <a:r>
              <a:rPr lang="en-US" sz="800" dirty="0"/>
              <a:t>Social infrastructure</a:t>
            </a:r>
          </a:p>
          <a:p>
            <a:r>
              <a:rPr lang="en-US" sz="800" dirty="0"/>
              <a:t>Transportation</a:t>
            </a:r>
          </a:p>
          <a:p>
            <a:r>
              <a:rPr lang="en-US" sz="800" dirty="0"/>
              <a:t>Public safety, exposure to violence</a:t>
            </a:r>
          </a:p>
          <a:p>
            <a:r>
              <a:rPr lang="en-US" sz="800" b="1" dirty="0"/>
              <a:t>Stress</a:t>
            </a:r>
          </a:p>
        </p:txBody>
      </p:sp>
      <p:sp>
        <p:nvSpPr>
          <p:cNvPr id="4" name="Text Placeholder 3"/>
          <p:cNvSpPr>
            <a:spLocks noGrp="1"/>
          </p:cNvSpPr>
          <p:nvPr>
            <p:ph type="body" sz="half" idx="2"/>
          </p:nvPr>
        </p:nvSpPr>
        <p:spPr>
          <a:xfrm>
            <a:off x="252415" y="1228725"/>
            <a:ext cx="1251266" cy="1042242"/>
          </a:xfrm>
        </p:spPr>
        <p:txBody>
          <a:bodyPr>
            <a:normAutofit/>
          </a:bodyPr>
          <a:lstStyle/>
          <a:p>
            <a:pPr algn="l"/>
            <a:r>
              <a:rPr lang="en-US" sz="1200" dirty="0"/>
              <a:t>Social factors (non-biomedical) that influence health outcomes</a:t>
            </a:r>
          </a:p>
          <a:p>
            <a:endParaRPr lang="en-US" dirty="0"/>
          </a:p>
        </p:txBody>
      </p:sp>
    </p:spTree>
    <p:extLst>
      <p:ext uri="{BB962C8B-B14F-4D97-AF65-F5344CB8AC3E}">
        <p14:creationId xmlns:p14="http://schemas.microsoft.com/office/powerpoint/2010/main" val="944098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89633" y="271464"/>
            <a:ext cx="3485782" cy="1959796"/>
          </a:xfrm>
          <a:prstGeom prst="rect">
            <a:avLst/>
          </a:prstGeom>
        </p:spPr>
      </p:pic>
    </p:spTree>
    <p:extLst>
      <p:ext uri="{BB962C8B-B14F-4D97-AF65-F5344CB8AC3E}">
        <p14:creationId xmlns:p14="http://schemas.microsoft.com/office/powerpoint/2010/main" val="978826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1600" dirty="0"/>
              <a:t>Social vs. Physical Determinants of Health</a:t>
            </a:r>
            <a:r>
              <a:rPr lang="en-US" sz="1600" baseline="30000" dirty="0"/>
              <a:t>2</a:t>
            </a:r>
            <a:endParaRPr lang="en-US" sz="1600" dirty="0"/>
          </a:p>
        </p:txBody>
      </p:sp>
      <p:sp>
        <p:nvSpPr>
          <p:cNvPr id="7" name="Content Placeholder 6"/>
          <p:cNvSpPr>
            <a:spLocks noGrp="1"/>
          </p:cNvSpPr>
          <p:nvPr>
            <p:ph sz="half" idx="1"/>
          </p:nvPr>
        </p:nvSpPr>
        <p:spPr>
          <a:xfrm>
            <a:off x="646973" y="1110996"/>
            <a:ext cx="1243725" cy="993038"/>
          </a:xfrm>
        </p:spPr>
        <p:txBody>
          <a:bodyPr>
            <a:normAutofit/>
          </a:bodyPr>
          <a:lstStyle/>
          <a:p>
            <a:r>
              <a:rPr lang="en-US" sz="840" b="1" dirty="0"/>
              <a:t>30%</a:t>
            </a:r>
          </a:p>
          <a:p>
            <a:r>
              <a:rPr lang="en-US" sz="840" b="1" dirty="0"/>
              <a:t>20%</a:t>
            </a:r>
          </a:p>
          <a:p>
            <a:r>
              <a:rPr lang="en-US" sz="840" b="1" dirty="0"/>
              <a:t>40%</a:t>
            </a:r>
          </a:p>
          <a:p>
            <a:r>
              <a:rPr lang="en-US" sz="840" b="1" dirty="0"/>
              <a:t>10%</a:t>
            </a:r>
          </a:p>
        </p:txBody>
      </p:sp>
      <p:sp>
        <p:nvSpPr>
          <p:cNvPr id="11" name="Content Placeholder 10"/>
          <p:cNvSpPr>
            <a:spLocks noGrp="1"/>
          </p:cNvSpPr>
          <p:nvPr>
            <p:ph sz="half" idx="2"/>
          </p:nvPr>
        </p:nvSpPr>
        <p:spPr>
          <a:xfrm>
            <a:off x="1369068" y="1110996"/>
            <a:ext cx="1956535" cy="993038"/>
          </a:xfrm>
        </p:spPr>
        <p:txBody>
          <a:bodyPr>
            <a:normAutofit/>
          </a:bodyPr>
          <a:lstStyle/>
          <a:p>
            <a:r>
              <a:rPr lang="en-US" sz="840" b="1" dirty="0"/>
              <a:t>Health behavior (e.g., smoking)</a:t>
            </a:r>
          </a:p>
          <a:p>
            <a:r>
              <a:rPr lang="en-US" sz="840" b="1" dirty="0"/>
              <a:t>Clinical care (access &amp; quality)</a:t>
            </a:r>
          </a:p>
          <a:p>
            <a:r>
              <a:rPr lang="en-US" sz="840" b="1" dirty="0"/>
              <a:t>Social &amp; economic factors (SDOH)</a:t>
            </a:r>
          </a:p>
          <a:p>
            <a:r>
              <a:rPr lang="en-US" sz="840" b="1" dirty="0"/>
              <a:t>Physical environment</a:t>
            </a:r>
          </a:p>
        </p:txBody>
      </p:sp>
    </p:spTree>
    <p:extLst>
      <p:ext uri="{BB962C8B-B14F-4D97-AF65-F5344CB8AC3E}">
        <p14:creationId xmlns:p14="http://schemas.microsoft.com/office/powerpoint/2010/main" val="3671920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2" y="140510"/>
            <a:ext cx="3031128"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endParaRPr lang="en-US" sz="1400" dirty="0"/>
          </a:p>
          <a:p>
            <a:pPr lvl="0" algn="ctr">
              <a:defRPr/>
            </a:pPr>
            <a:r>
              <a:rPr lang="en-US" sz="1600" dirty="0"/>
              <a:t>Social vs. Biological Determinants of Health</a:t>
            </a:r>
            <a:r>
              <a:rPr lang="en-US" sz="1600" baseline="30000" dirty="0"/>
              <a:t>9</a:t>
            </a:r>
            <a:endParaRPr kumimoji="0" lang="en-US" sz="16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802935"/>
            <a:ext cx="3250202" cy="1244940"/>
          </a:xfrm>
          <a:prstGeom prst="rect">
            <a:avLst/>
          </a:prstGeom>
          <a:noFill/>
        </p:spPr>
        <p:txBody>
          <a:bodyPr wrap="square" lIns="0" tIns="0" rIns="0" bIns="0" rtlCol="0" anchor="t">
            <a:noAutofit/>
          </a:bodyPr>
          <a:lstStyle/>
          <a:p>
            <a:pPr marL="171450" indent="-171450">
              <a:buFont typeface="Arial" panose="020B0604020202020204" pitchFamily="34" charset="0"/>
              <a:buChar char="•"/>
            </a:pPr>
            <a:r>
              <a:rPr lang="en-US" sz="1400" b="1" dirty="0"/>
              <a:t>30%	Health behavior (e.g., smoking)</a:t>
            </a:r>
          </a:p>
          <a:p>
            <a:pPr marL="171450" indent="-171450">
              <a:buFont typeface="Arial" panose="020B0604020202020204" pitchFamily="34" charset="0"/>
              <a:buChar char="•"/>
            </a:pPr>
            <a:r>
              <a:rPr lang="en-US" sz="1400" b="1" dirty="0"/>
              <a:t>20% 	Clinical care (access &amp; quality)</a:t>
            </a:r>
          </a:p>
          <a:p>
            <a:pPr marL="171450" indent="-171450">
              <a:buFont typeface="Arial" panose="020B0604020202020204" pitchFamily="34" charset="0"/>
              <a:buChar char="•"/>
            </a:pPr>
            <a:r>
              <a:rPr lang="en-US" sz="1400" b="1" dirty="0"/>
              <a:t>40% 	Social &amp; economic factors (SDOH)</a:t>
            </a:r>
          </a:p>
          <a:p>
            <a:pPr marL="171450" indent="-171450">
              <a:buFont typeface="Arial" panose="020B0604020202020204" pitchFamily="34" charset="0"/>
              <a:buChar char="•"/>
            </a:pPr>
            <a:r>
              <a:rPr lang="en-US" sz="1400" b="1" dirty="0"/>
              <a:t>10% 	Physical environment</a:t>
            </a:r>
          </a:p>
        </p:txBody>
      </p:sp>
    </p:spTree>
    <p:extLst>
      <p:ext uri="{BB962C8B-B14F-4D97-AF65-F5344CB8AC3E}">
        <p14:creationId xmlns:p14="http://schemas.microsoft.com/office/powerpoint/2010/main" val="3275894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2" y="140510"/>
            <a:ext cx="3031128"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endParaRPr lang="en-US" sz="1400" dirty="0"/>
          </a:p>
          <a:p>
            <a:pPr lvl="0" algn="ctr">
              <a:defRPr/>
            </a:pPr>
            <a:r>
              <a:rPr lang="en-US" sz="1600" dirty="0"/>
              <a:t>David </a:t>
            </a:r>
            <a:r>
              <a:rPr lang="en-US" sz="1600" dirty="0" err="1"/>
              <a:t>Satcher</a:t>
            </a:r>
            <a:r>
              <a:rPr lang="en-US" sz="1600" dirty="0"/>
              <a:t>, MD, PhD</a:t>
            </a:r>
            <a:r>
              <a:rPr lang="en-US" sz="1600" baseline="30000" dirty="0"/>
              <a:t>10</a:t>
            </a:r>
            <a:endParaRPr kumimoji="0" lang="en-US" sz="16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802935"/>
            <a:ext cx="3250202" cy="1244940"/>
          </a:xfrm>
          <a:prstGeom prst="rect">
            <a:avLst/>
          </a:prstGeom>
          <a:noFill/>
        </p:spPr>
        <p:txBody>
          <a:bodyPr wrap="square" lIns="0" tIns="0" rIns="0" bIns="0" rtlCol="0" anchor="t">
            <a:noAutofit/>
          </a:bodyPr>
          <a:lstStyle/>
          <a:p>
            <a:pPr marL="285750" indent="-285750">
              <a:buFont typeface="Arial" panose="020B0604020202020204" pitchFamily="34" charset="0"/>
              <a:buChar char="•"/>
            </a:pPr>
            <a:r>
              <a:rPr lang="en-US" sz="1400" dirty="0"/>
              <a:t>“Include a social determinants of health approach to reduce inequities”</a:t>
            </a:r>
          </a:p>
          <a:p>
            <a:pPr marL="285750" indent="-285750">
              <a:buFont typeface="Arial" panose="020B0604020202020204" pitchFamily="34" charset="0"/>
              <a:buChar char="•"/>
            </a:pPr>
            <a:r>
              <a:rPr lang="en-US" sz="1400" dirty="0"/>
              <a:t>“The World Health Organization stated that the social determinants of health ‘are the single most important determinant of one’s health status.’ ”</a:t>
            </a:r>
          </a:p>
        </p:txBody>
      </p:sp>
    </p:spTree>
    <p:extLst>
      <p:ext uri="{BB962C8B-B14F-4D97-AF65-F5344CB8AC3E}">
        <p14:creationId xmlns:p14="http://schemas.microsoft.com/office/powerpoint/2010/main" val="640771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2D8D6F-2244-B04E-B471-B68D045D524B}"/>
              </a:ext>
            </a:extLst>
          </p:cNvPr>
          <p:cNvPicPr>
            <a:picLocks noChangeAspect="1"/>
          </p:cNvPicPr>
          <p:nvPr/>
        </p:nvPicPr>
        <p:blipFill rotWithShape="1">
          <a:blip r:embed="rId2"/>
          <a:srcRect l="13392" t="3095" r="13392" b="41191"/>
          <a:stretch/>
        </p:blipFill>
        <p:spPr>
          <a:xfrm>
            <a:off x="2235843" y="1106279"/>
            <a:ext cx="1138124" cy="1069839"/>
          </a:xfrm>
          <a:prstGeom prst="ellipse">
            <a:avLst/>
          </a:prstGeom>
          <a:ln w="6350">
            <a:solidFill>
              <a:schemeClr val="accent2"/>
            </a:solidFill>
          </a:ln>
          <a:effectLst>
            <a:softEdge rad="0"/>
          </a:effectLst>
        </p:spPr>
      </p:pic>
      <p:pic>
        <p:nvPicPr>
          <p:cNvPr id="3" name="Picture 2">
            <a:extLst>
              <a:ext uri="{FF2B5EF4-FFF2-40B4-BE49-F238E27FC236}">
                <a16:creationId xmlns:a16="http://schemas.microsoft.com/office/drawing/2014/main" id="{96DAB555-1AB6-2449-BD1C-B7ABB53D1FC9}"/>
              </a:ext>
            </a:extLst>
          </p:cNvPr>
          <p:cNvPicPr>
            <a:picLocks noChangeAspect="1"/>
          </p:cNvPicPr>
          <p:nvPr/>
        </p:nvPicPr>
        <p:blipFill rotWithShape="1">
          <a:blip r:embed="rId3"/>
          <a:srcRect l="10990" t="4982" r="10990" b="38315"/>
          <a:stretch/>
        </p:blipFill>
        <p:spPr>
          <a:xfrm>
            <a:off x="2173098" y="337053"/>
            <a:ext cx="642069" cy="622188"/>
          </a:xfrm>
          <a:prstGeom prst="ellipse">
            <a:avLst/>
          </a:prstGeom>
          <a:ln w="6350">
            <a:solidFill>
              <a:schemeClr val="accent2"/>
            </a:solidFill>
          </a:ln>
          <a:effectLst>
            <a:softEdge rad="0"/>
          </a:effectLst>
        </p:spPr>
      </p:pic>
      <p:sp>
        <p:nvSpPr>
          <p:cNvPr id="5" name="Title 1">
            <a:extLst>
              <a:ext uri="{FF2B5EF4-FFF2-40B4-BE49-F238E27FC236}">
                <a16:creationId xmlns:a16="http://schemas.microsoft.com/office/drawing/2014/main" id="{DCE9FFD3-4CD8-6543-B73D-BEFECD442199}"/>
              </a:ext>
            </a:extLst>
          </p:cNvPr>
          <p:cNvSpPr txBox="1">
            <a:spLocks/>
          </p:cNvSpPr>
          <p:nvPr/>
        </p:nvSpPr>
        <p:spPr>
          <a:xfrm>
            <a:off x="79512" y="256479"/>
            <a:ext cx="1687375" cy="9389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0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So…let’s do it!</a:t>
            </a:r>
          </a:p>
        </p:txBody>
      </p:sp>
    </p:spTree>
    <p:extLst>
      <p:ext uri="{BB962C8B-B14F-4D97-AF65-F5344CB8AC3E}">
        <p14:creationId xmlns:p14="http://schemas.microsoft.com/office/powerpoint/2010/main" val="2619223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BB9EA1-EB8A-314D-B8A4-413B3CC44120}"/>
              </a:ext>
            </a:extLst>
          </p:cNvPr>
          <p:cNvSpPr txBox="1"/>
          <p:nvPr/>
        </p:nvSpPr>
        <p:spPr>
          <a:xfrm>
            <a:off x="394569" y="1266253"/>
            <a:ext cx="2899340" cy="307777"/>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Please evaluate this presentation using the conference mobile app by scrolling to the bottom of the session description.</a:t>
            </a:r>
          </a:p>
        </p:txBody>
      </p:sp>
      <p:sp>
        <p:nvSpPr>
          <p:cNvPr id="6" name="Title 1">
            <a:extLst>
              <a:ext uri="{FF2B5EF4-FFF2-40B4-BE49-F238E27FC236}">
                <a16:creationId xmlns:a16="http://schemas.microsoft.com/office/drawing/2014/main" id="{54E54E01-0A54-B843-95F4-9BE6DF3E88D4}"/>
              </a:ext>
            </a:extLst>
          </p:cNvPr>
          <p:cNvSpPr txBox="1">
            <a:spLocks/>
          </p:cNvSpPr>
          <p:nvPr/>
        </p:nvSpPr>
        <p:spPr>
          <a:xfrm>
            <a:off x="-1" y="1000881"/>
            <a:ext cx="3657601" cy="3091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rPr>
              <a:t>EVALUATE</a:t>
            </a:r>
          </a:p>
        </p:txBody>
      </p:sp>
    </p:spTree>
    <p:extLst>
      <p:ext uri="{BB962C8B-B14F-4D97-AF65-F5344CB8AC3E}">
        <p14:creationId xmlns:p14="http://schemas.microsoft.com/office/powerpoint/2010/main" val="2174446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0C050D-C18B-9F42-AEE7-C207722D88AD}"/>
              </a:ext>
            </a:extLst>
          </p:cNvPr>
          <p:cNvPicPr>
            <a:picLocks noChangeAspect="1"/>
          </p:cNvPicPr>
          <p:nvPr/>
        </p:nvPicPr>
        <p:blipFill rotWithShape="1">
          <a:blip r:embed="rId2"/>
          <a:srcRect l="23730" t="10313" r="23730" b="22078"/>
          <a:stretch/>
        </p:blipFill>
        <p:spPr>
          <a:xfrm>
            <a:off x="1918554" y="1044554"/>
            <a:ext cx="1104963" cy="1050946"/>
          </a:xfrm>
          <a:prstGeom prst="ellipse">
            <a:avLst/>
          </a:prstGeom>
          <a:ln w="6350">
            <a:solidFill>
              <a:schemeClr val="accent2"/>
            </a:solidFill>
          </a:ln>
          <a:effectLst>
            <a:softEdge rad="0"/>
          </a:effectLst>
        </p:spPr>
      </p:pic>
      <p:pic>
        <p:nvPicPr>
          <p:cNvPr id="4" name="Picture 3">
            <a:extLst>
              <a:ext uri="{FF2B5EF4-FFF2-40B4-BE49-F238E27FC236}">
                <a16:creationId xmlns:a16="http://schemas.microsoft.com/office/drawing/2014/main" id="{C74B3D3D-C85B-2347-91FF-B15815814A88}"/>
              </a:ext>
            </a:extLst>
          </p:cNvPr>
          <p:cNvPicPr>
            <a:picLocks noChangeAspect="1"/>
          </p:cNvPicPr>
          <p:nvPr/>
        </p:nvPicPr>
        <p:blipFill rotWithShape="1">
          <a:blip r:embed="rId3"/>
          <a:srcRect l="26667" t="16666" r="26667" b="33334"/>
          <a:stretch/>
        </p:blipFill>
        <p:spPr>
          <a:xfrm>
            <a:off x="2748350" y="346367"/>
            <a:ext cx="640080" cy="597666"/>
          </a:xfrm>
          <a:prstGeom prst="ellipse">
            <a:avLst/>
          </a:prstGeom>
          <a:ln w="6350">
            <a:solidFill>
              <a:schemeClr val="accent1"/>
            </a:solidFill>
          </a:ln>
          <a:effectLst>
            <a:softEdge rad="0"/>
          </a:effectLst>
        </p:spPr>
      </p:pic>
      <p:sp>
        <p:nvSpPr>
          <p:cNvPr id="5" name="Title 1">
            <a:extLst>
              <a:ext uri="{FF2B5EF4-FFF2-40B4-BE49-F238E27FC236}">
                <a16:creationId xmlns:a16="http://schemas.microsoft.com/office/drawing/2014/main" id="{DE29E9DA-2697-084B-8B0F-641A0354B30D}"/>
              </a:ext>
            </a:extLst>
          </p:cNvPr>
          <p:cNvSpPr txBox="1">
            <a:spLocks/>
          </p:cNvSpPr>
          <p:nvPr/>
        </p:nvSpPr>
        <p:spPr>
          <a:xfrm>
            <a:off x="79513" y="256479"/>
            <a:ext cx="826052" cy="3091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FIN</a:t>
            </a:r>
          </a:p>
        </p:txBody>
      </p:sp>
    </p:spTree>
    <p:extLst>
      <p:ext uri="{BB962C8B-B14F-4D97-AF65-F5344CB8AC3E}">
        <p14:creationId xmlns:p14="http://schemas.microsoft.com/office/powerpoint/2010/main" val="215284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3D1C3C-F90B-466F-91F3-D2B70D2260B1}"/>
              </a:ext>
            </a:extLst>
          </p:cNvPr>
          <p:cNvSpPr>
            <a:spLocks noGrp="1"/>
          </p:cNvSpPr>
          <p:nvPr>
            <p:ph idx="1"/>
          </p:nvPr>
        </p:nvSpPr>
        <p:spPr>
          <a:xfrm>
            <a:off x="387145" y="247035"/>
            <a:ext cx="2879623" cy="1861984"/>
          </a:xfrm>
        </p:spPr>
        <p:txBody>
          <a:bodyPr>
            <a:normAutofit fontScale="32500" lnSpcReduction="20000"/>
          </a:bodyPr>
          <a:lstStyle/>
          <a:p>
            <a:pPr marL="0" indent="0" algn="ctr">
              <a:buNone/>
            </a:pPr>
            <a:r>
              <a:rPr lang="en-US" sz="3400" b="1" i="1" dirty="0"/>
              <a:t>Kamal Mohiuddin, MD</a:t>
            </a:r>
          </a:p>
          <a:p>
            <a:pPr marL="0" indent="0" algn="ctr">
              <a:buNone/>
            </a:pPr>
            <a:br>
              <a:rPr lang="en-US" sz="3100" dirty="0"/>
            </a:br>
            <a:r>
              <a:rPr lang="en-US" sz="3100" dirty="0"/>
              <a:t>Family Medicine Residency Program</a:t>
            </a:r>
            <a:br>
              <a:rPr lang="en-US" sz="3100" dirty="0"/>
            </a:br>
            <a:r>
              <a:rPr lang="en-US" sz="3100" dirty="0"/>
              <a:t>Memorial Health University Medical Center</a:t>
            </a:r>
            <a:br>
              <a:rPr lang="en-US" sz="3100" dirty="0"/>
            </a:br>
            <a:r>
              <a:rPr lang="en-US" sz="3100" dirty="0"/>
              <a:t> </a:t>
            </a:r>
            <a:br>
              <a:rPr lang="en-US" sz="3100" dirty="0"/>
            </a:br>
            <a:r>
              <a:rPr lang="en-US" sz="3100" dirty="0"/>
              <a:t>Memorial Family Medicine Center</a:t>
            </a:r>
            <a:br>
              <a:rPr lang="en-US" sz="3100" dirty="0"/>
            </a:br>
            <a:r>
              <a:rPr lang="en-US" sz="3100" dirty="0"/>
              <a:t>1107 E. 66</a:t>
            </a:r>
            <a:r>
              <a:rPr lang="en-US" sz="3100" baseline="30000" dirty="0"/>
              <a:t>th</a:t>
            </a:r>
            <a:r>
              <a:rPr lang="en-US" sz="3100" dirty="0"/>
              <a:t> Street</a:t>
            </a:r>
            <a:br>
              <a:rPr lang="en-US" sz="3100" dirty="0"/>
            </a:br>
            <a:r>
              <a:rPr lang="en-US" sz="3100" dirty="0"/>
              <a:t>Savannah, GA 31404</a:t>
            </a:r>
            <a:br>
              <a:rPr lang="en-US" sz="3100" dirty="0"/>
            </a:br>
            <a:r>
              <a:rPr lang="en-US" sz="3100" dirty="0"/>
              <a:t>TEL: 912-350-8838</a:t>
            </a:r>
            <a:br>
              <a:rPr lang="en-US" sz="3100" dirty="0"/>
            </a:br>
            <a:r>
              <a:rPr lang="en-US" sz="3100" dirty="0"/>
              <a:t>FAX: 912-350-8067</a:t>
            </a:r>
            <a:br>
              <a:rPr lang="en-US" sz="3100" dirty="0"/>
            </a:br>
            <a:endParaRPr lang="en-US" sz="3100" dirty="0"/>
          </a:p>
          <a:p>
            <a:pPr marL="0" indent="0" algn="ctr">
              <a:buNone/>
            </a:pPr>
            <a:r>
              <a:rPr lang="en-US" sz="3100" dirty="0">
                <a:hlinkClick r:id="rId2"/>
              </a:rPr>
              <a:t>https://memorialhealth.com/gme/family-medicine/residents.dot</a:t>
            </a:r>
            <a:r>
              <a:rPr lang="en-US" sz="3100" dirty="0"/>
              <a:t> </a:t>
            </a:r>
            <a:endParaRPr lang="en-US" dirty="0"/>
          </a:p>
        </p:txBody>
      </p:sp>
    </p:spTree>
    <p:extLst>
      <p:ext uri="{BB962C8B-B14F-4D97-AF65-F5344CB8AC3E}">
        <p14:creationId xmlns:p14="http://schemas.microsoft.com/office/powerpoint/2010/main" val="677813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3FDD-ECC7-084A-83AE-DD02BEE526CF}"/>
              </a:ext>
            </a:extLst>
          </p:cNvPr>
          <p:cNvSpPr txBox="1">
            <a:spLocks/>
          </p:cNvSpPr>
          <p:nvPr/>
        </p:nvSpPr>
        <p:spPr>
          <a:xfrm>
            <a:off x="1131570" y="518161"/>
            <a:ext cx="2617471" cy="53894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1400" spc="0" dirty="0">
                <a:solidFill>
                  <a:schemeClr val="bg1"/>
                </a:solidFill>
                <a:latin typeface="Arial Narrow" panose="020B0604020202020204" pitchFamily="34" charset="0"/>
                <a:cs typeface="Arial Narrow" panose="020B0604020202020204" pitchFamily="34" charset="0"/>
              </a:rPr>
              <a:t>THANK YOU FOR YOUR ATTENTION!!!</a:t>
            </a:r>
            <a:endParaRPr kumimoji="0" lang="en-US" sz="140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053905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172034" y="118422"/>
            <a:ext cx="3004088" cy="375295"/>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r>
              <a:rPr lang="en-US" sz="1400" dirty="0"/>
              <a:t>REFERENCES</a:t>
            </a:r>
          </a:p>
        </p:txBody>
      </p:sp>
      <p:sp>
        <p:nvSpPr>
          <p:cNvPr id="3" name="TextBox 2">
            <a:extLst>
              <a:ext uri="{FF2B5EF4-FFF2-40B4-BE49-F238E27FC236}">
                <a16:creationId xmlns:a16="http://schemas.microsoft.com/office/drawing/2014/main" id="{F21A68F9-BA49-7247-AE19-B4411654A301}"/>
              </a:ext>
            </a:extLst>
          </p:cNvPr>
          <p:cNvSpPr txBox="1"/>
          <p:nvPr/>
        </p:nvSpPr>
        <p:spPr>
          <a:xfrm>
            <a:off x="70678" y="357809"/>
            <a:ext cx="3410226" cy="1842052"/>
          </a:xfrm>
          <a:prstGeom prst="rect">
            <a:avLst/>
          </a:prstGeom>
          <a:noFill/>
        </p:spPr>
        <p:txBody>
          <a:bodyPr wrap="square" lIns="0" tIns="0" rIns="0" bIns="0" rtlCol="0" anchor="t">
            <a:noAutofit/>
          </a:bodyPr>
          <a:lstStyle/>
          <a:p>
            <a:pPr marL="228600" indent="-228600">
              <a:buFont typeface="+mj-lt"/>
              <a:buAutoNum type="arabicPeriod"/>
            </a:pPr>
            <a:r>
              <a:rPr lang="en-US" sz="800" dirty="0">
                <a:hlinkClick r:id="rId2"/>
              </a:rPr>
              <a:t>http://i2.wp.com/interactioninstitute.org/wp-content/uploads/2016/01/IISC_EqualityEquity.png?zoom=2&amp;resize=730%2C547</a:t>
            </a:r>
            <a:r>
              <a:rPr lang="en-US" sz="800" dirty="0"/>
              <a:t> (Illustration)</a:t>
            </a:r>
          </a:p>
          <a:p>
            <a:pPr marL="228600" indent="-228600">
              <a:buFont typeface="+mj-lt"/>
              <a:buAutoNum type="arabicPeriod"/>
            </a:pPr>
            <a:r>
              <a:rPr lang="en-US" sz="800" dirty="0"/>
              <a:t>Coleman AL, Lipper KE, Taylor TE, Palmer SR, Education Counsel LLC (AAMC). Roadmap to Diversity and Educational Excellence: Key Legal and Educational Policy Foundations for Medical Schools. 2</a:t>
            </a:r>
            <a:r>
              <a:rPr lang="en-US" sz="800" baseline="30000" dirty="0"/>
              <a:t>nd</a:t>
            </a:r>
            <a:r>
              <a:rPr lang="en-US" sz="800" dirty="0"/>
              <a:t> ed (2014)</a:t>
            </a:r>
          </a:p>
          <a:p>
            <a:pPr marL="228600" indent="-228600">
              <a:buFont typeface="+mj-lt"/>
              <a:buAutoNum type="arabicPeriod"/>
            </a:pPr>
            <a:r>
              <a:rPr lang="en-US" sz="800" dirty="0"/>
              <a:t>Samuels A. </a:t>
            </a:r>
            <a:r>
              <a:rPr lang="en-US" sz="800" dirty="0" err="1"/>
              <a:t>U.Va</a:t>
            </a:r>
            <a:r>
              <a:rPr lang="en-US" sz="800" dirty="0"/>
              <a:t>. report:: Med students believe black people feel less pain than whites. </a:t>
            </a:r>
            <a:r>
              <a:rPr lang="en-US" sz="800" dirty="0">
                <a:hlinkClick r:id="rId3"/>
              </a:rPr>
              <a:t>http://college.usatoday.com/2016/04/05/uva-report-med-students-black-people-feel-less-pain/</a:t>
            </a:r>
            <a:r>
              <a:rPr lang="en-US" sz="800" dirty="0"/>
              <a:t> (last accessed August 12, 2016)</a:t>
            </a:r>
          </a:p>
          <a:p>
            <a:pPr marL="228600" indent="-228600">
              <a:buFont typeface="+mj-lt"/>
              <a:buAutoNum type="arabicPeriod"/>
            </a:pPr>
            <a:r>
              <a:rPr lang="en-US" sz="800" dirty="0"/>
              <a:t>Chen I, </a:t>
            </a:r>
            <a:r>
              <a:rPr lang="en-US" sz="800" dirty="0" err="1"/>
              <a:t>Jurz</a:t>
            </a:r>
            <a:r>
              <a:rPr lang="en-US" sz="800" dirty="0"/>
              <a:t> J, </a:t>
            </a:r>
            <a:r>
              <a:rPr lang="en-US" sz="800" dirty="0" err="1"/>
              <a:t>Pasanen</a:t>
            </a:r>
            <a:r>
              <a:rPr lang="en-US" sz="800" dirty="0"/>
              <a:t> M, et al. Racial differences in opioid use for chronic nonmalignant pain. </a:t>
            </a:r>
            <a:r>
              <a:rPr lang="en-US" sz="800" i="1" dirty="0"/>
              <a:t>J Gen Intern Med </a:t>
            </a:r>
            <a:r>
              <a:rPr lang="en-US" sz="800" dirty="0"/>
              <a:t>2005; 20: 593-8.</a:t>
            </a:r>
          </a:p>
          <a:p>
            <a:pPr marL="228600" indent="-228600">
              <a:buFont typeface="+mj-lt"/>
              <a:buAutoNum type="arabicPeriod"/>
            </a:pPr>
            <a:r>
              <a:rPr lang="en-US" sz="800" dirty="0"/>
              <a:t>Carey TS, Garrett JM. The relation of race to outcomes and the use of health care services for acute low back pain. </a:t>
            </a:r>
            <a:r>
              <a:rPr lang="en-US" sz="800" i="1" dirty="0"/>
              <a:t>Spine</a:t>
            </a:r>
            <a:r>
              <a:rPr lang="en-US" sz="800" dirty="0"/>
              <a:t> 2003; 28: 390-4.</a:t>
            </a:r>
          </a:p>
          <a:p>
            <a:pPr marL="228600" indent="-228600">
              <a:buFont typeface="+mj-lt"/>
              <a:buAutoNum type="arabicPeriod"/>
            </a:pPr>
            <a:r>
              <a:rPr lang="en-US" sz="700" dirty="0"/>
              <a:t>Ansell DA, McDonald EK. Bias, Black lives, and academic medicine. </a:t>
            </a:r>
            <a:r>
              <a:rPr lang="en-US" sz="700" i="1" dirty="0"/>
              <a:t>NEJM </a:t>
            </a:r>
            <a:r>
              <a:rPr lang="en-US" sz="700" dirty="0"/>
              <a:t>2015; 372(12): 1087-9.</a:t>
            </a:r>
          </a:p>
          <a:p>
            <a:pPr marL="228600" indent="-228600">
              <a:buFont typeface="+mj-lt"/>
              <a:buAutoNum type="arabicPeriod"/>
            </a:pPr>
            <a:endParaRPr lang="en-US" sz="800" dirty="0"/>
          </a:p>
        </p:txBody>
      </p:sp>
    </p:spTree>
    <p:extLst>
      <p:ext uri="{BB962C8B-B14F-4D97-AF65-F5344CB8AC3E}">
        <p14:creationId xmlns:p14="http://schemas.microsoft.com/office/powerpoint/2010/main" val="4098393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172034" y="118422"/>
            <a:ext cx="3004088" cy="375295"/>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r>
              <a:rPr lang="en-US" sz="1400" dirty="0"/>
              <a:t>REFERENCES</a:t>
            </a:r>
          </a:p>
        </p:txBody>
      </p:sp>
      <p:sp>
        <p:nvSpPr>
          <p:cNvPr id="3" name="TextBox 2">
            <a:extLst>
              <a:ext uri="{FF2B5EF4-FFF2-40B4-BE49-F238E27FC236}">
                <a16:creationId xmlns:a16="http://schemas.microsoft.com/office/drawing/2014/main" id="{F21A68F9-BA49-7247-AE19-B4411654A301}"/>
              </a:ext>
            </a:extLst>
          </p:cNvPr>
          <p:cNvSpPr txBox="1"/>
          <p:nvPr/>
        </p:nvSpPr>
        <p:spPr>
          <a:xfrm>
            <a:off x="70678" y="357809"/>
            <a:ext cx="3410226" cy="1842052"/>
          </a:xfrm>
          <a:prstGeom prst="rect">
            <a:avLst/>
          </a:prstGeom>
          <a:noFill/>
        </p:spPr>
        <p:txBody>
          <a:bodyPr wrap="square" lIns="0" tIns="0" rIns="0" bIns="0" rtlCol="0" anchor="t">
            <a:noAutofit/>
          </a:bodyPr>
          <a:lstStyle/>
          <a:p>
            <a:r>
              <a:rPr lang="en-US" sz="800" dirty="0"/>
              <a:t>7. </a:t>
            </a:r>
            <a:r>
              <a:rPr lang="en-US" sz="700" dirty="0"/>
              <a:t>Smedley BD, Stith AY, Nelson AR (eds). Unequal treatment: confronting racial and ethnic disparities in healthcare. Washington, DC: National Academy Press, 2002.</a:t>
            </a:r>
          </a:p>
          <a:p>
            <a:r>
              <a:rPr lang="en-US" sz="700" dirty="0"/>
              <a:t>8. </a:t>
            </a:r>
            <a:r>
              <a:rPr lang="en-US" sz="800" dirty="0" err="1"/>
              <a:t>Byyny</a:t>
            </a:r>
            <a:r>
              <a:rPr lang="en-US" sz="800" dirty="0"/>
              <a:t> RL. The social determinants of health. </a:t>
            </a:r>
            <a:r>
              <a:rPr lang="en-US" sz="800" i="1" dirty="0"/>
              <a:t>The Pharos </a:t>
            </a:r>
            <a:r>
              <a:rPr lang="en-US" sz="800" dirty="0"/>
              <a:t>2012; Autumn: 2-7.</a:t>
            </a:r>
          </a:p>
          <a:p>
            <a:r>
              <a:rPr lang="en-US" sz="800" dirty="0"/>
              <a:t>9. Los Angeles County Department of Public Health. Social determinants of health: How social and economic factors affect health. </a:t>
            </a:r>
            <a:r>
              <a:rPr lang="en-US" sz="800" dirty="0">
                <a:hlinkClick r:id="rId2"/>
              </a:rPr>
              <a:t>http://publichealth.lacounty.gov/epi/docs/SocialD_Final_Web.pdf</a:t>
            </a:r>
            <a:r>
              <a:rPr lang="en-US" sz="800" dirty="0"/>
              <a:t> (last accessed 4/27/17)</a:t>
            </a:r>
          </a:p>
          <a:p>
            <a:pPr lvl="0"/>
            <a:r>
              <a:rPr lang="en-US" sz="800" dirty="0"/>
              <a:t>10. </a:t>
            </a:r>
            <a:r>
              <a:rPr lang="en-US" sz="800" dirty="0" err="1"/>
              <a:t>Satcher</a:t>
            </a:r>
            <a:r>
              <a:rPr lang="en-US" sz="800" dirty="0"/>
              <a:t> D. Include a social determinants of health approach to reduce inequities. </a:t>
            </a:r>
            <a:r>
              <a:rPr lang="en-US" sz="800" i="1" dirty="0"/>
              <a:t>Public Health Reports</a:t>
            </a:r>
            <a:r>
              <a:rPr lang="en-US" sz="800" dirty="0"/>
              <a:t> 2010; 125(4): 6-7.</a:t>
            </a:r>
          </a:p>
          <a:p>
            <a:endParaRPr lang="en-US" sz="800" dirty="0"/>
          </a:p>
        </p:txBody>
      </p:sp>
    </p:spTree>
    <p:extLst>
      <p:ext uri="{BB962C8B-B14F-4D97-AF65-F5344CB8AC3E}">
        <p14:creationId xmlns:p14="http://schemas.microsoft.com/office/powerpoint/2010/main" val="258274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7304-8586-7D40-9580-6E4F048406BB}"/>
              </a:ext>
            </a:extLst>
          </p:cNvPr>
          <p:cNvSpPr txBox="1">
            <a:spLocks/>
          </p:cNvSpPr>
          <p:nvPr/>
        </p:nvSpPr>
        <p:spPr>
          <a:xfrm>
            <a:off x="0" y="1064862"/>
            <a:ext cx="3657600" cy="3091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rPr>
              <a:t>DISCLOSURES</a:t>
            </a:r>
          </a:p>
        </p:txBody>
      </p:sp>
      <p:sp>
        <p:nvSpPr>
          <p:cNvPr id="3" name="TextBox 2">
            <a:extLst>
              <a:ext uri="{FF2B5EF4-FFF2-40B4-BE49-F238E27FC236}">
                <a16:creationId xmlns:a16="http://schemas.microsoft.com/office/drawing/2014/main" id="{04C270F0-3612-0F4A-9672-7719875E08AB}"/>
              </a:ext>
            </a:extLst>
          </p:cNvPr>
          <p:cNvSpPr txBox="1"/>
          <p:nvPr/>
        </p:nvSpPr>
        <p:spPr>
          <a:xfrm>
            <a:off x="0" y="1318382"/>
            <a:ext cx="3657600" cy="307777"/>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All presenters in a position to control content for this session have indicated they have no relevant financial relationships to disclose.</a:t>
            </a:r>
          </a:p>
        </p:txBody>
      </p:sp>
    </p:spTree>
    <p:extLst>
      <p:ext uri="{BB962C8B-B14F-4D97-AF65-F5344CB8AC3E}">
        <p14:creationId xmlns:p14="http://schemas.microsoft.com/office/powerpoint/2010/main" val="423396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4" y="423223"/>
            <a:ext cx="2226906"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4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rPr>
              <a:t>OBJECTIVES</a:t>
            </a: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551482"/>
            <a:ext cx="3111013" cy="675506"/>
          </a:xfrm>
          <a:prstGeom prst="rect">
            <a:avLst/>
          </a:prstGeom>
          <a:noFill/>
        </p:spPr>
        <p:txBody>
          <a:bodyPr wrap="square" lIns="0" tIns="0" rIns="0" bIns="0" rtlCol="0" anchor="t">
            <a:noAutofit/>
          </a:bodyPr>
          <a:lstStyle/>
          <a:p>
            <a:endParaRPr lang="en-US" sz="800" dirty="0"/>
          </a:p>
          <a:p>
            <a:r>
              <a:rPr lang="en-US" sz="800" dirty="0"/>
              <a:t>On completion of this session, the participants should be able to:</a:t>
            </a:r>
          </a:p>
          <a:p>
            <a:pPr marL="457200" lvl="0" indent="-457200">
              <a:buFont typeface="+mj-lt"/>
              <a:buAutoNum type="arabicPeriod"/>
            </a:pPr>
            <a:r>
              <a:rPr lang="en-US" sz="800" dirty="0"/>
              <a:t>Identify current trends in teaching social determinants of health among medical schools</a:t>
            </a:r>
          </a:p>
          <a:p>
            <a:pPr marL="457200" lvl="0" indent="-457200">
              <a:buFont typeface="+mj-lt"/>
              <a:buAutoNum type="arabicPeriod"/>
            </a:pPr>
            <a:r>
              <a:rPr lang="en-US" sz="800" dirty="0"/>
              <a:t>Identify current trends in teaching race-based medical decision making in medical schools</a:t>
            </a:r>
          </a:p>
          <a:p>
            <a:pPr marL="457200" indent="-457200">
              <a:buFont typeface="+mj-lt"/>
              <a:buAutoNum type="arabicPeriod"/>
            </a:pPr>
            <a:r>
              <a:rPr lang="en-US" sz="800" dirty="0"/>
              <a:t>Compare/contrast the specific impact of social determinants on a patient’s health when compared to biological determinants</a:t>
            </a:r>
          </a:p>
          <a:p>
            <a:pPr marL="457200" lvl="0" indent="-457200">
              <a:buFont typeface="+mj-lt"/>
              <a:buAutoNum type="arabicPeriod"/>
            </a:pPr>
            <a:r>
              <a:rPr lang="en-US" sz="800" dirty="0"/>
              <a:t>Describe how biological factors can paradoxically be used to teach the importance of the social determinants of health</a:t>
            </a:r>
          </a:p>
        </p:txBody>
      </p:sp>
    </p:spTree>
    <p:extLst>
      <p:ext uri="{BB962C8B-B14F-4D97-AF65-F5344CB8AC3E}">
        <p14:creationId xmlns:p14="http://schemas.microsoft.com/office/powerpoint/2010/main" val="1653521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4" y="423223"/>
            <a:ext cx="2226906"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r>
              <a:rPr lang="en-US" sz="1400" dirty="0"/>
              <a:t>What do you want to get out of this seminar?</a:t>
            </a:r>
            <a:endParaRPr kumimoji="0" lang="en-US" sz="14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798518"/>
            <a:ext cx="3111013" cy="801682"/>
          </a:xfrm>
          <a:prstGeom prst="rect">
            <a:avLst/>
          </a:prstGeom>
          <a:noFill/>
        </p:spPr>
        <p:txBody>
          <a:bodyPr wrap="square" lIns="0" tIns="0" rIns="0" bIns="0" rtlCol="0" anchor="t">
            <a:noAutofit/>
          </a:bodyPr>
          <a:lstStyle/>
          <a:p>
            <a:endParaRPr lang="en-US" sz="800" dirty="0"/>
          </a:p>
          <a:p>
            <a:pPr marL="171450" indent="-171450">
              <a:buFont typeface="Arial" panose="020B0604020202020204" pitchFamily="34" charset="0"/>
              <a:buChar char="•"/>
            </a:pPr>
            <a:r>
              <a:rPr lang="en-US" sz="1000" dirty="0"/>
              <a:t>Any specific areas of concern?</a:t>
            </a:r>
          </a:p>
          <a:p>
            <a:pPr marL="171450" indent="-171450">
              <a:buFont typeface="Arial" panose="020B0604020202020204" pitchFamily="34" charset="0"/>
              <a:buChar char="•"/>
            </a:pPr>
            <a:r>
              <a:rPr lang="en-US" sz="1000" dirty="0"/>
              <a:t>Any negative emotions about the topic?</a:t>
            </a:r>
          </a:p>
          <a:p>
            <a:pPr marL="171450" indent="-171450">
              <a:buFont typeface="Arial" panose="020B0604020202020204" pitchFamily="34" charset="0"/>
              <a:buChar char="•"/>
            </a:pPr>
            <a:r>
              <a:rPr lang="en-US" sz="1000" dirty="0"/>
              <a:t>Any negative experiences with addressing this topic?</a:t>
            </a:r>
          </a:p>
        </p:txBody>
      </p:sp>
    </p:spTree>
    <p:extLst>
      <p:ext uri="{BB962C8B-B14F-4D97-AF65-F5344CB8AC3E}">
        <p14:creationId xmlns:p14="http://schemas.microsoft.com/office/powerpoint/2010/main" val="164851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4" y="423223"/>
            <a:ext cx="2226906" cy="192474"/>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r>
              <a:rPr lang="en-US" sz="1400" dirty="0"/>
              <a:t>Introductions:</a:t>
            </a:r>
          </a:p>
          <a:p>
            <a:pPr lvl="0">
              <a:defRPr/>
            </a:pPr>
            <a:r>
              <a:rPr kumimoji="0" lang="en-US" sz="14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rPr>
              <a:t>How</a:t>
            </a:r>
            <a:r>
              <a:rPr kumimoji="0" lang="en-US" sz="1400" u="none" strike="noStrike" kern="1200" cap="none" spc="0" normalizeH="0" noProof="0" dirty="0">
                <a:ln>
                  <a:noFill/>
                </a:ln>
                <a:solidFill>
                  <a:schemeClr val="accent2"/>
                </a:solidFill>
                <a:effectLst/>
                <a:uLnTx/>
                <a:uFillTx/>
                <a:latin typeface="Arial Narrow" panose="020B0604020202020204" pitchFamily="34" charset="0"/>
                <a:cs typeface="Arial Narrow" panose="020B0604020202020204" pitchFamily="34" charset="0"/>
              </a:rPr>
              <a:t> many of you all…</a:t>
            </a:r>
            <a:endParaRPr kumimoji="0" lang="en-US" sz="1400" u="none" strike="noStrike" kern="1200" cap="none" spc="0" normalizeH="0" baseline="0" noProof="0" dirty="0">
              <a:ln>
                <a:noFill/>
              </a:ln>
              <a:solidFill>
                <a:schemeClr val="accent2"/>
              </a:solidFill>
              <a:effectLst/>
              <a:uLnTx/>
              <a:uFillTx/>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798518"/>
            <a:ext cx="3111013" cy="801682"/>
          </a:xfrm>
          <a:prstGeom prst="rect">
            <a:avLst/>
          </a:prstGeom>
          <a:noFill/>
        </p:spPr>
        <p:txBody>
          <a:bodyPr wrap="square" lIns="0" tIns="0" rIns="0" bIns="0" rtlCol="0" anchor="t">
            <a:noAutofit/>
          </a:bodyPr>
          <a:lstStyle/>
          <a:p>
            <a:endParaRPr lang="en-US" sz="800" dirty="0"/>
          </a:p>
          <a:p>
            <a:pPr marL="171450" indent="-171450">
              <a:buFont typeface="Arial" panose="020B0604020202020204" pitchFamily="34" charset="0"/>
              <a:buChar char="•"/>
            </a:pPr>
            <a:r>
              <a:rPr lang="en-US" sz="1000" dirty="0"/>
              <a:t>Teach during basic sciences years (traditional 1</a:t>
            </a:r>
            <a:r>
              <a:rPr lang="en-US" sz="1000" baseline="30000" dirty="0"/>
              <a:t>st</a:t>
            </a:r>
            <a:r>
              <a:rPr lang="en-US" sz="1000" dirty="0"/>
              <a:t> &amp; 2</a:t>
            </a:r>
            <a:r>
              <a:rPr lang="en-US" sz="1000" baseline="30000" dirty="0"/>
              <a:t>nd</a:t>
            </a:r>
            <a:r>
              <a:rPr lang="en-US" sz="1000" dirty="0"/>
              <a:t>-year)?</a:t>
            </a:r>
          </a:p>
          <a:p>
            <a:pPr marL="171450" indent="-171450">
              <a:buFont typeface="Arial" panose="020B0604020202020204" pitchFamily="34" charset="0"/>
              <a:buChar char="•"/>
            </a:pPr>
            <a:r>
              <a:rPr lang="en-US" sz="1000" dirty="0"/>
              <a:t>Teach </a:t>
            </a:r>
            <a:r>
              <a:rPr lang="en-US" sz="1000" u="sng" dirty="0"/>
              <a:t>only</a:t>
            </a:r>
            <a:r>
              <a:rPr lang="en-US" sz="1000" dirty="0"/>
              <a:t> during clinical years (traditional 3</a:t>
            </a:r>
            <a:r>
              <a:rPr lang="en-US" sz="1000" baseline="30000" dirty="0"/>
              <a:t>rd</a:t>
            </a:r>
            <a:r>
              <a:rPr lang="en-US" sz="1000" dirty="0"/>
              <a:t> &amp; 4</a:t>
            </a:r>
            <a:r>
              <a:rPr lang="en-US" sz="1000" baseline="30000" dirty="0"/>
              <a:t>th</a:t>
            </a:r>
            <a:r>
              <a:rPr lang="en-US" sz="1000" dirty="0"/>
              <a:t>-year)?</a:t>
            </a:r>
          </a:p>
          <a:p>
            <a:pPr marL="171450" indent="-171450">
              <a:buFont typeface="Arial" panose="020B0604020202020204" pitchFamily="34" charset="0"/>
              <a:buChar char="•"/>
            </a:pPr>
            <a:r>
              <a:rPr lang="en-US" sz="1000" dirty="0"/>
              <a:t>Are family medicine clerkship directors?</a:t>
            </a:r>
          </a:p>
          <a:p>
            <a:pPr marL="171450" indent="-171450">
              <a:buFont typeface="Arial" panose="020B0604020202020204" pitchFamily="34" charset="0"/>
              <a:buChar char="•"/>
            </a:pPr>
            <a:r>
              <a:rPr lang="en-US" sz="1000" dirty="0"/>
              <a:t>Are also involved in family medicine resident education?</a:t>
            </a:r>
          </a:p>
        </p:txBody>
      </p:sp>
    </p:spTree>
    <p:extLst>
      <p:ext uri="{BB962C8B-B14F-4D97-AF65-F5344CB8AC3E}">
        <p14:creationId xmlns:p14="http://schemas.microsoft.com/office/powerpoint/2010/main" val="111701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207373" y="423222"/>
            <a:ext cx="3004088" cy="375295"/>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lvl="0">
              <a:defRPr/>
            </a:pPr>
            <a:r>
              <a:rPr lang="en-US" sz="1400" dirty="0">
                <a:hlinkClick r:id="rId2"/>
              </a:rPr>
              <a:t>https://www.menti.com/</a:t>
            </a:r>
            <a:r>
              <a:rPr lang="en-US" sz="1400" dirty="0"/>
              <a:t> - code 36 79 53</a:t>
            </a:r>
          </a:p>
        </p:txBody>
      </p:sp>
      <p:sp>
        <p:nvSpPr>
          <p:cNvPr id="3" name="TextBox 2">
            <a:extLst>
              <a:ext uri="{FF2B5EF4-FFF2-40B4-BE49-F238E27FC236}">
                <a16:creationId xmlns:a16="http://schemas.microsoft.com/office/drawing/2014/main" id="{F21A68F9-BA49-7247-AE19-B4411654A301}"/>
              </a:ext>
            </a:extLst>
          </p:cNvPr>
          <p:cNvSpPr txBox="1"/>
          <p:nvPr/>
        </p:nvSpPr>
        <p:spPr>
          <a:xfrm>
            <a:off x="207373" y="798518"/>
            <a:ext cx="3111013" cy="1314188"/>
          </a:xfrm>
          <a:prstGeom prst="rect">
            <a:avLst/>
          </a:prstGeom>
          <a:noFill/>
        </p:spPr>
        <p:txBody>
          <a:bodyPr wrap="square" lIns="0" tIns="0" rIns="0" bIns="0" rtlCol="0" anchor="t">
            <a:noAutofit/>
          </a:bodyPr>
          <a:lstStyle/>
          <a:p>
            <a:r>
              <a:rPr lang="en-US" sz="1000" dirty="0"/>
              <a:t>DESCRIBE YOUR CURRENT PROFESSIONAL ROLE</a:t>
            </a:r>
          </a:p>
          <a:p>
            <a:pPr marL="171450" indent="-171450">
              <a:buFont typeface="Arial" panose="020B0604020202020204" pitchFamily="34" charset="0"/>
              <a:buChar char="•"/>
            </a:pPr>
            <a:r>
              <a:rPr lang="en-US" sz="1000" dirty="0"/>
              <a:t>Family Medicine faculty/attending</a:t>
            </a:r>
          </a:p>
          <a:p>
            <a:pPr marL="171450" indent="-171450">
              <a:buFont typeface="Arial" panose="020B0604020202020204" pitchFamily="34" charset="0"/>
              <a:buChar char="•"/>
            </a:pPr>
            <a:r>
              <a:rPr lang="en-US" sz="1000" dirty="0"/>
              <a:t>Non-physician family medicine faculty</a:t>
            </a:r>
          </a:p>
          <a:p>
            <a:pPr marL="171450" indent="-171450">
              <a:buFont typeface="Arial" panose="020B0604020202020204" pitchFamily="34" charset="0"/>
              <a:buChar char="•"/>
            </a:pPr>
            <a:r>
              <a:rPr lang="en-US" sz="1000" dirty="0"/>
              <a:t>Resident physician</a:t>
            </a:r>
          </a:p>
          <a:p>
            <a:pPr marL="171450" indent="-171450">
              <a:buFont typeface="Arial" panose="020B0604020202020204" pitchFamily="34" charset="0"/>
              <a:buChar char="•"/>
            </a:pPr>
            <a:r>
              <a:rPr lang="en-US" sz="1000" dirty="0"/>
              <a:t>Medical student</a:t>
            </a:r>
          </a:p>
          <a:p>
            <a:pPr marL="171450" indent="-171450">
              <a:buFont typeface="Arial" panose="020B0604020202020204" pitchFamily="34" charset="0"/>
              <a:buChar char="•"/>
            </a:pPr>
            <a:r>
              <a:rPr lang="en-US" sz="1000" dirty="0"/>
              <a:t>Other (including STFM staff/admin/leadership)</a:t>
            </a:r>
          </a:p>
        </p:txBody>
      </p:sp>
    </p:spTree>
    <p:extLst>
      <p:ext uri="{BB962C8B-B14F-4D97-AF65-F5344CB8AC3E}">
        <p14:creationId xmlns:p14="http://schemas.microsoft.com/office/powerpoint/2010/main" val="4255557815"/>
      </p:ext>
    </p:extLst>
  </p:cSld>
  <p:clrMapOvr>
    <a:masterClrMapping/>
  </p:clrMapOvr>
</p:sld>
</file>

<file path=ppt/theme/theme1.xml><?xml version="1.0" encoding="utf-8"?>
<a:theme xmlns:a="http://schemas.openxmlformats.org/drawingml/2006/main" name="Office Theme">
  <a:themeElements>
    <a:clrScheme name="MSE20">
      <a:dk1>
        <a:srgbClr val="323232"/>
      </a:dk1>
      <a:lt1>
        <a:srgbClr val="FFFFFF"/>
      </a:lt1>
      <a:dk2>
        <a:srgbClr val="44546A"/>
      </a:dk2>
      <a:lt2>
        <a:srgbClr val="E7E6E6"/>
      </a:lt2>
      <a:accent1>
        <a:srgbClr val="0096D3"/>
      </a:accent1>
      <a:accent2>
        <a:srgbClr val="EF8D2B"/>
      </a:accent2>
      <a:accent3>
        <a:srgbClr val="1E417B"/>
      </a:accent3>
      <a:accent4>
        <a:srgbClr val="6F69AF"/>
      </a:accent4>
      <a:accent5>
        <a:srgbClr val="000000"/>
      </a:accent5>
      <a:accent6>
        <a:srgbClr val="000000"/>
      </a:accent6>
      <a:hlink>
        <a:srgbClr val="000000"/>
      </a:hlink>
      <a:folHlink>
        <a:srgbClr val="00C3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MSE20">
      <a:dk1>
        <a:srgbClr val="323232"/>
      </a:dk1>
      <a:lt1>
        <a:srgbClr val="FFFFFF"/>
      </a:lt1>
      <a:dk2>
        <a:srgbClr val="44546A"/>
      </a:dk2>
      <a:lt2>
        <a:srgbClr val="E7E6E6"/>
      </a:lt2>
      <a:accent1>
        <a:srgbClr val="0096D3"/>
      </a:accent1>
      <a:accent2>
        <a:srgbClr val="EF8D2B"/>
      </a:accent2>
      <a:accent3>
        <a:srgbClr val="1E417B"/>
      </a:accent3>
      <a:accent4>
        <a:srgbClr val="6F69AF"/>
      </a:accent4>
      <a:accent5>
        <a:srgbClr val="000000"/>
      </a:accent5>
      <a:accent6>
        <a:srgbClr val="000000"/>
      </a:accent6>
      <a:hlink>
        <a:srgbClr val="000000"/>
      </a:hlink>
      <a:folHlink>
        <a:srgbClr val="00C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MSE20">
      <a:dk1>
        <a:srgbClr val="323232"/>
      </a:dk1>
      <a:lt1>
        <a:srgbClr val="FFFFFF"/>
      </a:lt1>
      <a:dk2>
        <a:srgbClr val="44546A"/>
      </a:dk2>
      <a:lt2>
        <a:srgbClr val="E7E6E6"/>
      </a:lt2>
      <a:accent1>
        <a:srgbClr val="0096D3"/>
      </a:accent1>
      <a:accent2>
        <a:srgbClr val="EF8D2B"/>
      </a:accent2>
      <a:accent3>
        <a:srgbClr val="1E417B"/>
      </a:accent3>
      <a:accent4>
        <a:srgbClr val="6F69AF"/>
      </a:accent4>
      <a:accent5>
        <a:srgbClr val="000000"/>
      </a:accent5>
      <a:accent6>
        <a:srgbClr val="000000"/>
      </a:accent6>
      <a:hlink>
        <a:srgbClr val="000000"/>
      </a:hlink>
      <a:folHlink>
        <a:srgbClr val="00C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MSE20">
      <a:dk1>
        <a:srgbClr val="323232"/>
      </a:dk1>
      <a:lt1>
        <a:srgbClr val="FFFFFF"/>
      </a:lt1>
      <a:dk2>
        <a:srgbClr val="44546A"/>
      </a:dk2>
      <a:lt2>
        <a:srgbClr val="E7E6E6"/>
      </a:lt2>
      <a:accent1>
        <a:srgbClr val="0096D3"/>
      </a:accent1>
      <a:accent2>
        <a:srgbClr val="EF8D2B"/>
      </a:accent2>
      <a:accent3>
        <a:srgbClr val="1E417B"/>
      </a:accent3>
      <a:accent4>
        <a:srgbClr val="6F69AF"/>
      </a:accent4>
      <a:accent5>
        <a:srgbClr val="000000"/>
      </a:accent5>
      <a:accent6>
        <a:srgbClr val="000000"/>
      </a:accent6>
      <a:hlink>
        <a:srgbClr val="000000"/>
      </a:hlink>
      <a:folHlink>
        <a:srgbClr val="00C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MSE20">
      <a:dk1>
        <a:srgbClr val="323232"/>
      </a:dk1>
      <a:lt1>
        <a:srgbClr val="FFFFFF"/>
      </a:lt1>
      <a:dk2>
        <a:srgbClr val="44546A"/>
      </a:dk2>
      <a:lt2>
        <a:srgbClr val="E7E6E6"/>
      </a:lt2>
      <a:accent1>
        <a:srgbClr val="0096D3"/>
      </a:accent1>
      <a:accent2>
        <a:srgbClr val="EF8D2B"/>
      </a:accent2>
      <a:accent3>
        <a:srgbClr val="1E417B"/>
      </a:accent3>
      <a:accent4>
        <a:srgbClr val="6F69AF"/>
      </a:accent4>
      <a:accent5>
        <a:srgbClr val="000000"/>
      </a:accent5>
      <a:accent6>
        <a:srgbClr val="000000"/>
      </a:accent6>
      <a:hlink>
        <a:srgbClr val="000000"/>
      </a:hlink>
      <a:folHlink>
        <a:srgbClr val="00C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MSE20">
      <a:dk1>
        <a:srgbClr val="323232"/>
      </a:dk1>
      <a:lt1>
        <a:srgbClr val="FFFFFF"/>
      </a:lt1>
      <a:dk2>
        <a:srgbClr val="44546A"/>
      </a:dk2>
      <a:lt2>
        <a:srgbClr val="E7E6E6"/>
      </a:lt2>
      <a:accent1>
        <a:srgbClr val="0096D3"/>
      </a:accent1>
      <a:accent2>
        <a:srgbClr val="EF8D2B"/>
      </a:accent2>
      <a:accent3>
        <a:srgbClr val="1E417B"/>
      </a:accent3>
      <a:accent4>
        <a:srgbClr val="6F69AF"/>
      </a:accent4>
      <a:accent5>
        <a:srgbClr val="000000"/>
      </a:accent5>
      <a:accent6>
        <a:srgbClr val="000000"/>
      </a:accent6>
      <a:hlink>
        <a:srgbClr val="000000"/>
      </a:hlink>
      <a:folHlink>
        <a:srgbClr val="00C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471</TotalTime>
  <Words>1720</Words>
  <Application>Microsoft Office PowerPoint</Application>
  <PresentationFormat>Custom</PresentationFormat>
  <Paragraphs>192</Paragraphs>
  <Slides>42</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42</vt:i4>
      </vt:variant>
    </vt:vector>
  </HeadingPairs>
  <TitlesOfParts>
    <vt:vector size="53" baseType="lpstr">
      <vt:lpstr>Arial</vt:lpstr>
      <vt:lpstr>Arial Narrow</vt:lpstr>
      <vt:lpstr>Calibri</vt:lpstr>
      <vt:lpstr>Calibri Light</vt:lpstr>
      <vt:lpstr>Trebuchet MS</vt:lpstr>
      <vt:lpstr>Office Theme</vt:lpstr>
      <vt:lpstr>Custom Design</vt:lpstr>
      <vt:lpstr>2_Custom Design</vt:lpstr>
      <vt:lpstr>3_Custom Design</vt:lpstr>
      <vt:lpstr>1_Custom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are we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Determinants of Health8 </vt:lpstr>
      <vt:lpstr>PowerPoint Presentation</vt:lpstr>
      <vt:lpstr>Social vs. Physical Determinants of Health2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Parislife3037 Reddick</cp:lastModifiedBy>
  <cp:revision>16</cp:revision>
  <dcterms:created xsi:type="dcterms:W3CDTF">2019-09-11T12:59:50Z</dcterms:created>
  <dcterms:modified xsi:type="dcterms:W3CDTF">2020-01-31T23:35:14Z</dcterms:modified>
</cp:coreProperties>
</file>